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1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9"/>
          <p:cNvGrpSpPr/>
          <p:nvPr/>
        </p:nvGrpSpPr>
        <p:grpSpPr>
          <a:xfrm rot="0">
            <a:off x="2143108" y="-21154"/>
            <a:ext cx="7026291" cy="6021921"/>
            <a:chOff x="2143108" y="-21154"/>
            <a:chExt cx="7026291" cy="6021921"/>
          </a:xfrm>
        </p:grpSpPr>
        <p:sp>
          <p:nvSpPr>
            <p:cNvPr id="25" name="Freeform 4"/>
            <p:cNvSpPr/>
            <p:nvPr/>
          </p:nvSpPr>
          <p:spPr>
            <a:xfrm>
              <a:off x="2143108" y="-8712"/>
              <a:ext cx="4492448" cy="5785524"/>
            </a:xfrm>
            <a:custGeom>
              <a:avLst/>
              <a:gdLst/>
              <a:cxnLst>
                <a:cxn ang="0">
                  <a:pos x="2096" y="0"/>
                </a:cxn>
                <a:cxn ang="0">
                  <a:pos x="2268" y="208"/>
                </a:cxn>
                <a:cxn ang="0">
                  <a:pos x="2444" y="444"/>
                </a:cxn>
                <a:cxn ang="0">
                  <a:pos x="2646" y="744"/>
                </a:cxn>
                <a:cxn ang="0">
                  <a:pos x="2848" y="1094"/>
                </a:cxn>
                <a:cxn ang="0">
                  <a:pos x="2972" y="1346"/>
                </a:cxn>
                <a:cxn ang="0">
                  <a:pos x="3052" y="1542"/>
                </a:cxn>
                <a:cxn ang="0">
                  <a:pos x="3118" y="1742"/>
                </a:cxn>
                <a:cxn ang="0">
                  <a:pos x="3168" y="1942"/>
                </a:cxn>
                <a:cxn ang="0">
                  <a:pos x="3196" y="2140"/>
                </a:cxn>
                <a:cxn ang="0">
                  <a:pos x="3202" y="2336"/>
                </a:cxn>
                <a:cxn ang="0">
                  <a:pos x="3182" y="2528"/>
                </a:cxn>
                <a:cxn ang="0">
                  <a:pos x="3130" y="2712"/>
                </a:cxn>
                <a:cxn ang="0">
                  <a:pos x="3048" y="2886"/>
                </a:cxn>
                <a:cxn ang="0">
                  <a:pos x="2928" y="3050"/>
                </a:cxn>
                <a:cxn ang="0">
                  <a:pos x="2768" y="3200"/>
                </a:cxn>
                <a:cxn ang="0">
                  <a:pos x="2704" y="3248"/>
                </a:cxn>
                <a:cxn ang="0">
                  <a:pos x="2508" y="3366"/>
                </a:cxn>
                <a:cxn ang="0">
                  <a:pos x="2362" y="3438"/>
                </a:cxn>
                <a:cxn ang="0">
                  <a:pos x="2180" y="3512"/>
                </a:cxn>
                <a:cxn ang="0">
                  <a:pos x="1966" y="3582"/>
                </a:cxn>
                <a:cxn ang="0">
                  <a:pos x="1718" y="3642"/>
                </a:cxn>
                <a:cxn ang="0">
                  <a:pos x="1436" y="3688"/>
                </a:cxn>
                <a:cxn ang="0">
                  <a:pos x="1118" y="3716"/>
                </a:cxn>
                <a:cxn ang="0">
                  <a:pos x="888" y="3720"/>
                </a:cxn>
                <a:cxn ang="0">
                  <a:pos x="1114" y="3678"/>
                </a:cxn>
                <a:cxn ang="0">
                  <a:pos x="1346" y="3618"/>
                </a:cxn>
                <a:cxn ang="0">
                  <a:pos x="1544" y="3552"/>
                </a:cxn>
                <a:cxn ang="0">
                  <a:pos x="1750" y="3466"/>
                </a:cxn>
                <a:cxn ang="0">
                  <a:pos x="1946" y="3358"/>
                </a:cxn>
                <a:cxn ang="0">
                  <a:pos x="2120" y="3228"/>
                </a:cxn>
                <a:cxn ang="0">
                  <a:pos x="2194" y="3152"/>
                </a:cxn>
                <a:cxn ang="0">
                  <a:pos x="2258" y="3070"/>
                </a:cxn>
                <a:cxn ang="0">
                  <a:pos x="2308" y="2980"/>
                </a:cxn>
                <a:cxn ang="0">
                  <a:pos x="2344" y="2884"/>
                </a:cxn>
                <a:cxn ang="0">
                  <a:pos x="2366" y="2780"/>
                </a:cxn>
                <a:cxn ang="0">
                  <a:pos x="2368" y="2706"/>
                </a:cxn>
                <a:cxn ang="0">
                  <a:pos x="2360" y="2592"/>
                </a:cxn>
                <a:cxn ang="0">
                  <a:pos x="2336" y="2472"/>
                </a:cxn>
                <a:cxn ang="0">
                  <a:pos x="2296" y="2346"/>
                </a:cxn>
                <a:cxn ang="0">
                  <a:pos x="2240" y="2218"/>
                </a:cxn>
                <a:cxn ang="0">
                  <a:pos x="2120" y="1996"/>
                </a:cxn>
                <a:cxn ang="0">
                  <a:pos x="1932" y="1722"/>
                </a:cxn>
                <a:cxn ang="0">
                  <a:pos x="1702" y="1442"/>
                </a:cxn>
                <a:cxn ang="0">
                  <a:pos x="1442" y="1162"/>
                </a:cxn>
                <a:cxn ang="0">
                  <a:pos x="1154" y="888"/>
                </a:cxn>
                <a:cxn ang="0">
                  <a:pos x="848" y="622"/>
                </a:cxn>
                <a:cxn ang="0">
                  <a:pos x="532" y="372"/>
                </a:cxn>
                <a:cxn ang="0">
                  <a:pos x="212" y="140"/>
                </a:cxn>
                <a:cxn ang="0">
                  <a:pos x="0" y="0"/>
                </a:cxn>
              </a:cxnLst>
              <a:rect l="0" t="0" r="r" b="b"/>
              <a:pathLst>
                <a:path w="3202" h="3720">
                  <a:moveTo>
                    <a:pt x="0" y="0"/>
                  </a:moveTo>
                  <a:lnTo>
                    <a:pt x="2096" y="0"/>
                  </a:lnTo>
                  <a:lnTo>
                    <a:pt x="2096" y="0"/>
                  </a:lnTo>
                  <a:lnTo>
                    <a:pt x="2118" y="24"/>
                  </a:lnTo>
                  <a:lnTo>
                    <a:pt x="2178" y="96"/>
                  </a:lnTo>
                  <a:lnTo>
                    <a:pt x="2268" y="208"/>
                  </a:lnTo>
                  <a:lnTo>
                    <a:pt x="2322" y="278"/>
                  </a:lnTo>
                  <a:lnTo>
                    <a:pt x="2380" y="358"/>
                  </a:lnTo>
                  <a:lnTo>
                    <a:pt x="2444" y="444"/>
                  </a:lnTo>
                  <a:lnTo>
                    <a:pt x="2510" y="538"/>
                  </a:lnTo>
                  <a:lnTo>
                    <a:pt x="2578" y="638"/>
                  </a:lnTo>
                  <a:lnTo>
                    <a:pt x="2646" y="744"/>
                  </a:lnTo>
                  <a:lnTo>
                    <a:pt x="2714" y="856"/>
                  </a:lnTo>
                  <a:lnTo>
                    <a:pt x="2782" y="974"/>
                  </a:lnTo>
                  <a:lnTo>
                    <a:pt x="2848" y="1094"/>
                  </a:lnTo>
                  <a:lnTo>
                    <a:pt x="2912" y="1218"/>
                  </a:lnTo>
                  <a:lnTo>
                    <a:pt x="2942" y="1282"/>
                  </a:lnTo>
                  <a:lnTo>
                    <a:pt x="2972" y="1346"/>
                  </a:lnTo>
                  <a:lnTo>
                    <a:pt x="3000" y="1412"/>
                  </a:lnTo>
                  <a:lnTo>
                    <a:pt x="3026" y="1476"/>
                  </a:lnTo>
                  <a:lnTo>
                    <a:pt x="3052" y="1542"/>
                  </a:lnTo>
                  <a:lnTo>
                    <a:pt x="3076" y="1608"/>
                  </a:lnTo>
                  <a:lnTo>
                    <a:pt x="3098" y="1674"/>
                  </a:lnTo>
                  <a:lnTo>
                    <a:pt x="3118" y="1742"/>
                  </a:lnTo>
                  <a:lnTo>
                    <a:pt x="3136" y="1808"/>
                  </a:lnTo>
                  <a:lnTo>
                    <a:pt x="3152" y="1874"/>
                  </a:lnTo>
                  <a:lnTo>
                    <a:pt x="3168" y="1942"/>
                  </a:lnTo>
                  <a:lnTo>
                    <a:pt x="3180" y="2008"/>
                  </a:lnTo>
                  <a:lnTo>
                    <a:pt x="3190" y="2074"/>
                  </a:lnTo>
                  <a:lnTo>
                    <a:pt x="3196" y="2140"/>
                  </a:lnTo>
                  <a:lnTo>
                    <a:pt x="3202" y="2206"/>
                  </a:lnTo>
                  <a:lnTo>
                    <a:pt x="3202" y="2272"/>
                  </a:lnTo>
                  <a:lnTo>
                    <a:pt x="3202" y="2336"/>
                  </a:lnTo>
                  <a:lnTo>
                    <a:pt x="3198" y="2400"/>
                  </a:lnTo>
                  <a:lnTo>
                    <a:pt x="3192" y="2464"/>
                  </a:lnTo>
                  <a:lnTo>
                    <a:pt x="3182" y="2528"/>
                  </a:lnTo>
                  <a:lnTo>
                    <a:pt x="3168" y="2590"/>
                  </a:lnTo>
                  <a:lnTo>
                    <a:pt x="3152" y="2650"/>
                  </a:lnTo>
                  <a:lnTo>
                    <a:pt x="3130" y="2712"/>
                  </a:lnTo>
                  <a:lnTo>
                    <a:pt x="3106" y="2770"/>
                  </a:lnTo>
                  <a:lnTo>
                    <a:pt x="3078" y="2830"/>
                  </a:lnTo>
                  <a:lnTo>
                    <a:pt x="3048" y="2886"/>
                  </a:lnTo>
                  <a:lnTo>
                    <a:pt x="3012" y="2942"/>
                  </a:lnTo>
                  <a:lnTo>
                    <a:pt x="2972" y="2996"/>
                  </a:lnTo>
                  <a:lnTo>
                    <a:pt x="2928" y="3050"/>
                  </a:lnTo>
                  <a:lnTo>
                    <a:pt x="2878" y="3102"/>
                  </a:lnTo>
                  <a:lnTo>
                    <a:pt x="2826" y="3152"/>
                  </a:lnTo>
                  <a:lnTo>
                    <a:pt x="2768" y="3200"/>
                  </a:lnTo>
                  <a:lnTo>
                    <a:pt x="2768" y="3200"/>
                  </a:lnTo>
                  <a:lnTo>
                    <a:pt x="2740" y="3222"/>
                  </a:lnTo>
                  <a:lnTo>
                    <a:pt x="2704" y="3248"/>
                  </a:lnTo>
                  <a:lnTo>
                    <a:pt x="2654" y="3282"/>
                  </a:lnTo>
                  <a:lnTo>
                    <a:pt x="2588" y="3322"/>
                  </a:lnTo>
                  <a:lnTo>
                    <a:pt x="2508" y="3366"/>
                  </a:lnTo>
                  <a:lnTo>
                    <a:pt x="2464" y="3390"/>
                  </a:lnTo>
                  <a:lnTo>
                    <a:pt x="2414" y="3414"/>
                  </a:lnTo>
                  <a:lnTo>
                    <a:pt x="2362" y="3438"/>
                  </a:lnTo>
                  <a:lnTo>
                    <a:pt x="2304" y="3462"/>
                  </a:lnTo>
                  <a:lnTo>
                    <a:pt x="2244" y="3488"/>
                  </a:lnTo>
                  <a:lnTo>
                    <a:pt x="2180" y="3512"/>
                  </a:lnTo>
                  <a:lnTo>
                    <a:pt x="2114" y="3536"/>
                  </a:lnTo>
                  <a:lnTo>
                    <a:pt x="2042" y="3558"/>
                  </a:lnTo>
                  <a:lnTo>
                    <a:pt x="1966" y="3582"/>
                  </a:lnTo>
                  <a:lnTo>
                    <a:pt x="1888" y="3602"/>
                  </a:lnTo>
                  <a:lnTo>
                    <a:pt x="1804" y="3624"/>
                  </a:lnTo>
                  <a:lnTo>
                    <a:pt x="1718" y="3642"/>
                  </a:lnTo>
                  <a:lnTo>
                    <a:pt x="1628" y="3660"/>
                  </a:lnTo>
                  <a:lnTo>
                    <a:pt x="1534" y="3674"/>
                  </a:lnTo>
                  <a:lnTo>
                    <a:pt x="1436" y="3688"/>
                  </a:lnTo>
                  <a:lnTo>
                    <a:pt x="1334" y="3700"/>
                  </a:lnTo>
                  <a:lnTo>
                    <a:pt x="1228" y="3708"/>
                  </a:lnTo>
                  <a:lnTo>
                    <a:pt x="1118" y="3716"/>
                  </a:lnTo>
                  <a:lnTo>
                    <a:pt x="1006" y="3720"/>
                  </a:lnTo>
                  <a:lnTo>
                    <a:pt x="888" y="3720"/>
                  </a:lnTo>
                  <a:lnTo>
                    <a:pt x="888" y="3720"/>
                  </a:lnTo>
                  <a:lnTo>
                    <a:pt x="950" y="3710"/>
                  </a:lnTo>
                  <a:lnTo>
                    <a:pt x="1022" y="3698"/>
                  </a:lnTo>
                  <a:lnTo>
                    <a:pt x="1114" y="3678"/>
                  </a:lnTo>
                  <a:lnTo>
                    <a:pt x="1224" y="3652"/>
                  </a:lnTo>
                  <a:lnTo>
                    <a:pt x="1284" y="3636"/>
                  </a:lnTo>
                  <a:lnTo>
                    <a:pt x="1346" y="3618"/>
                  </a:lnTo>
                  <a:lnTo>
                    <a:pt x="1410" y="3598"/>
                  </a:lnTo>
                  <a:lnTo>
                    <a:pt x="1478" y="3576"/>
                  </a:lnTo>
                  <a:lnTo>
                    <a:pt x="1544" y="3552"/>
                  </a:lnTo>
                  <a:lnTo>
                    <a:pt x="1612" y="3526"/>
                  </a:lnTo>
                  <a:lnTo>
                    <a:pt x="1682" y="3498"/>
                  </a:lnTo>
                  <a:lnTo>
                    <a:pt x="1750" y="3466"/>
                  </a:lnTo>
                  <a:lnTo>
                    <a:pt x="1816" y="3434"/>
                  </a:lnTo>
                  <a:lnTo>
                    <a:pt x="1882" y="3398"/>
                  </a:lnTo>
                  <a:lnTo>
                    <a:pt x="1946" y="3358"/>
                  </a:lnTo>
                  <a:lnTo>
                    <a:pt x="2008" y="3318"/>
                  </a:lnTo>
                  <a:lnTo>
                    <a:pt x="2066" y="3274"/>
                  </a:lnTo>
                  <a:lnTo>
                    <a:pt x="2120" y="3228"/>
                  </a:lnTo>
                  <a:lnTo>
                    <a:pt x="2146" y="3202"/>
                  </a:lnTo>
                  <a:lnTo>
                    <a:pt x="2170" y="3178"/>
                  </a:lnTo>
                  <a:lnTo>
                    <a:pt x="2194" y="3152"/>
                  </a:lnTo>
                  <a:lnTo>
                    <a:pt x="2216" y="3126"/>
                  </a:lnTo>
                  <a:lnTo>
                    <a:pt x="2238" y="3098"/>
                  </a:lnTo>
                  <a:lnTo>
                    <a:pt x="2258" y="3070"/>
                  </a:lnTo>
                  <a:lnTo>
                    <a:pt x="2276" y="3040"/>
                  </a:lnTo>
                  <a:lnTo>
                    <a:pt x="2292" y="3012"/>
                  </a:lnTo>
                  <a:lnTo>
                    <a:pt x="2308" y="2980"/>
                  </a:lnTo>
                  <a:lnTo>
                    <a:pt x="2322" y="2950"/>
                  </a:lnTo>
                  <a:lnTo>
                    <a:pt x="2334" y="2918"/>
                  </a:lnTo>
                  <a:lnTo>
                    <a:pt x="2344" y="2884"/>
                  </a:lnTo>
                  <a:lnTo>
                    <a:pt x="2354" y="2850"/>
                  </a:lnTo>
                  <a:lnTo>
                    <a:pt x="2360" y="2816"/>
                  </a:lnTo>
                  <a:lnTo>
                    <a:pt x="2366" y="2780"/>
                  </a:lnTo>
                  <a:lnTo>
                    <a:pt x="2368" y="2744"/>
                  </a:lnTo>
                  <a:lnTo>
                    <a:pt x="2368" y="2744"/>
                  </a:lnTo>
                  <a:lnTo>
                    <a:pt x="2368" y="2706"/>
                  </a:lnTo>
                  <a:lnTo>
                    <a:pt x="2368" y="2670"/>
                  </a:lnTo>
                  <a:lnTo>
                    <a:pt x="2366" y="2630"/>
                  </a:lnTo>
                  <a:lnTo>
                    <a:pt x="2360" y="2592"/>
                  </a:lnTo>
                  <a:lnTo>
                    <a:pt x="2354" y="2552"/>
                  </a:lnTo>
                  <a:lnTo>
                    <a:pt x="2346" y="2512"/>
                  </a:lnTo>
                  <a:lnTo>
                    <a:pt x="2336" y="2472"/>
                  </a:lnTo>
                  <a:lnTo>
                    <a:pt x="2324" y="2430"/>
                  </a:lnTo>
                  <a:lnTo>
                    <a:pt x="2310" y="2388"/>
                  </a:lnTo>
                  <a:lnTo>
                    <a:pt x="2296" y="2346"/>
                  </a:lnTo>
                  <a:lnTo>
                    <a:pt x="2278" y="2304"/>
                  </a:lnTo>
                  <a:lnTo>
                    <a:pt x="2260" y="2262"/>
                  </a:lnTo>
                  <a:lnTo>
                    <a:pt x="2240" y="2218"/>
                  </a:lnTo>
                  <a:lnTo>
                    <a:pt x="2220" y="2174"/>
                  </a:lnTo>
                  <a:lnTo>
                    <a:pt x="2172" y="2086"/>
                  </a:lnTo>
                  <a:lnTo>
                    <a:pt x="2120" y="1996"/>
                  </a:lnTo>
                  <a:lnTo>
                    <a:pt x="2062" y="1906"/>
                  </a:lnTo>
                  <a:lnTo>
                    <a:pt x="2000" y="1814"/>
                  </a:lnTo>
                  <a:lnTo>
                    <a:pt x="1932" y="1722"/>
                  </a:lnTo>
                  <a:lnTo>
                    <a:pt x="1860" y="1628"/>
                  </a:lnTo>
                  <a:lnTo>
                    <a:pt x="1784" y="1534"/>
                  </a:lnTo>
                  <a:lnTo>
                    <a:pt x="1702" y="1442"/>
                  </a:lnTo>
                  <a:lnTo>
                    <a:pt x="1618" y="1348"/>
                  </a:lnTo>
                  <a:lnTo>
                    <a:pt x="1532" y="1254"/>
                  </a:lnTo>
                  <a:lnTo>
                    <a:pt x="1442" y="1162"/>
                  </a:lnTo>
                  <a:lnTo>
                    <a:pt x="1348" y="1070"/>
                  </a:lnTo>
                  <a:lnTo>
                    <a:pt x="1252" y="978"/>
                  </a:lnTo>
                  <a:lnTo>
                    <a:pt x="1154" y="888"/>
                  </a:lnTo>
                  <a:lnTo>
                    <a:pt x="1054" y="798"/>
                  </a:lnTo>
                  <a:lnTo>
                    <a:pt x="952" y="710"/>
                  </a:lnTo>
                  <a:lnTo>
                    <a:pt x="848" y="622"/>
                  </a:lnTo>
                  <a:lnTo>
                    <a:pt x="744" y="536"/>
                  </a:lnTo>
                  <a:lnTo>
                    <a:pt x="638" y="454"/>
                  </a:lnTo>
                  <a:lnTo>
                    <a:pt x="532" y="372"/>
                  </a:lnTo>
                  <a:lnTo>
                    <a:pt x="424" y="292"/>
                  </a:lnTo>
                  <a:lnTo>
                    <a:pt x="318" y="216"/>
                  </a:lnTo>
                  <a:lnTo>
                    <a:pt x="212" y="140"/>
                  </a:lnTo>
                  <a:lnTo>
                    <a:pt x="106" y="6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  <a:alpha val="0"/>
                  </a:schemeClr>
                </a:gs>
                <a:gs pos="50000">
                  <a:schemeClr val="bg2">
                    <a:lumMod val="75000"/>
                    <a:alpha val="7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5"/>
            <p:cNvSpPr/>
            <p:nvPr/>
          </p:nvSpPr>
          <p:spPr>
            <a:xfrm>
              <a:off x="3198174" y="-21154"/>
              <a:ext cx="5651338" cy="5897502"/>
            </a:xfrm>
            <a:custGeom>
              <a:avLst/>
              <a:gdLst/>
              <a:cxnLst>
                <a:cxn ang="0">
                  <a:pos x="3992" y="0"/>
                </a:cxn>
                <a:cxn ang="0">
                  <a:pos x="4014" y="216"/>
                </a:cxn>
                <a:cxn ang="0">
                  <a:pos x="4026" y="458"/>
                </a:cxn>
                <a:cxn ang="0">
                  <a:pos x="4022" y="766"/>
                </a:cxn>
                <a:cxn ang="0">
                  <a:pos x="3992" y="1124"/>
                </a:cxn>
                <a:cxn ang="0">
                  <a:pos x="3940" y="1448"/>
                </a:cxn>
                <a:cxn ang="0">
                  <a:pos x="3892" y="1648"/>
                </a:cxn>
                <a:cxn ang="0">
                  <a:pos x="3832" y="1850"/>
                </a:cxn>
                <a:cxn ang="0">
                  <a:pos x="3756" y="2050"/>
                </a:cxn>
                <a:cxn ang="0">
                  <a:pos x="3666" y="2250"/>
                </a:cxn>
                <a:cxn ang="0">
                  <a:pos x="3556" y="2444"/>
                </a:cxn>
                <a:cxn ang="0">
                  <a:pos x="3428" y="2632"/>
                </a:cxn>
                <a:cxn ang="0">
                  <a:pos x="3280" y="2810"/>
                </a:cxn>
                <a:cxn ang="0">
                  <a:pos x="3112" y="2976"/>
                </a:cxn>
                <a:cxn ang="0">
                  <a:pos x="2918" y="3130"/>
                </a:cxn>
                <a:cxn ang="0">
                  <a:pos x="2776" y="3224"/>
                </a:cxn>
                <a:cxn ang="0">
                  <a:pos x="2674" y="3290"/>
                </a:cxn>
                <a:cxn ang="0">
                  <a:pos x="2494" y="3386"/>
                </a:cxn>
                <a:cxn ang="0">
                  <a:pos x="2302" y="3474"/>
                </a:cxn>
                <a:cxn ang="0">
                  <a:pos x="2062" y="3564"/>
                </a:cxn>
                <a:cxn ang="0">
                  <a:pos x="1776" y="3648"/>
                </a:cxn>
                <a:cxn ang="0">
                  <a:pos x="1442" y="3720"/>
                </a:cxn>
                <a:cxn ang="0">
                  <a:pos x="1062" y="3772"/>
                </a:cxn>
                <a:cxn ang="0">
                  <a:pos x="636" y="3792"/>
                </a:cxn>
                <a:cxn ang="0">
                  <a:pos x="166" y="3776"/>
                </a:cxn>
                <a:cxn ang="0">
                  <a:pos x="0" y="3760"/>
                </a:cxn>
                <a:cxn ang="0">
                  <a:pos x="252" y="3762"/>
                </a:cxn>
                <a:cxn ang="0">
                  <a:pos x="602" y="3744"/>
                </a:cxn>
                <a:cxn ang="0">
                  <a:pos x="856" y="3712"/>
                </a:cxn>
                <a:cxn ang="0">
                  <a:pos x="1130" y="3660"/>
                </a:cxn>
                <a:cxn ang="0">
                  <a:pos x="1412" y="3584"/>
                </a:cxn>
                <a:cxn ang="0">
                  <a:pos x="1688" y="3478"/>
                </a:cxn>
                <a:cxn ang="0">
                  <a:pos x="1862" y="3388"/>
                </a:cxn>
                <a:cxn ang="0">
                  <a:pos x="1988" y="3310"/>
                </a:cxn>
                <a:cxn ang="0">
                  <a:pos x="2106" y="3222"/>
                </a:cxn>
                <a:cxn ang="0">
                  <a:pos x="2214" y="3124"/>
                </a:cxn>
                <a:cxn ang="0">
                  <a:pos x="2258" y="3078"/>
                </a:cxn>
                <a:cxn ang="0">
                  <a:pos x="2328" y="2990"/>
                </a:cxn>
                <a:cxn ang="0">
                  <a:pos x="2400" y="2866"/>
                </a:cxn>
                <a:cxn ang="0">
                  <a:pos x="2472" y="2688"/>
                </a:cxn>
                <a:cxn ang="0">
                  <a:pos x="2518" y="2496"/>
                </a:cxn>
                <a:cxn ang="0">
                  <a:pos x="2534" y="2364"/>
                </a:cxn>
                <a:cxn ang="0">
                  <a:pos x="2542" y="2216"/>
                </a:cxn>
                <a:cxn ang="0">
                  <a:pos x="2536" y="2054"/>
                </a:cxn>
                <a:cxn ang="0">
                  <a:pos x="2514" y="1878"/>
                </a:cxn>
                <a:cxn ang="0">
                  <a:pos x="2476" y="1686"/>
                </a:cxn>
                <a:cxn ang="0">
                  <a:pos x="2418" y="1480"/>
                </a:cxn>
                <a:cxn ang="0">
                  <a:pos x="2338" y="1258"/>
                </a:cxn>
                <a:cxn ang="0">
                  <a:pos x="2234" y="1020"/>
                </a:cxn>
                <a:cxn ang="0">
                  <a:pos x="2104" y="766"/>
                </a:cxn>
                <a:cxn ang="0">
                  <a:pos x="1948" y="494"/>
                </a:cxn>
                <a:cxn ang="0">
                  <a:pos x="1760" y="208"/>
                </a:cxn>
                <a:cxn ang="0">
                  <a:pos x="1616" y="8"/>
                </a:cxn>
              </a:cxnLst>
              <a:rect l="0" t="0" r="r" b="b"/>
              <a:pathLst>
                <a:path w="4028" h="3792">
                  <a:moveTo>
                    <a:pt x="1616" y="8"/>
                  </a:moveTo>
                  <a:lnTo>
                    <a:pt x="3992" y="0"/>
                  </a:lnTo>
                  <a:lnTo>
                    <a:pt x="3992" y="0"/>
                  </a:lnTo>
                  <a:lnTo>
                    <a:pt x="3996" y="26"/>
                  </a:lnTo>
                  <a:lnTo>
                    <a:pt x="4004" y="100"/>
                  </a:lnTo>
                  <a:lnTo>
                    <a:pt x="4014" y="216"/>
                  </a:lnTo>
                  <a:lnTo>
                    <a:pt x="4020" y="288"/>
                  </a:lnTo>
                  <a:lnTo>
                    <a:pt x="4024" y="368"/>
                  </a:lnTo>
                  <a:lnTo>
                    <a:pt x="4026" y="458"/>
                  </a:lnTo>
                  <a:lnTo>
                    <a:pt x="4028" y="554"/>
                  </a:lnTo>
                  <a:lnTo>
                    <a:pt x="4026" y="658"/>
                  </a:lnTo>
                  <a:lnTo>
                    <a:pt x="4022" y="766"/>
                  </a:lnTo>
                  <a:lnTo>
                    <a:pt x="4016" y="882"/>
                  </a:lnTo>
                  <a:lnTo>
                    <a:pt x="4006" y="1002"/>
                  </a:lnTo>
                  <a:lnTo>
                    <a:pt x="3992" y="1124"/>
                  </a:lnTo>
                  <a:lnTo>
                    <a:pt x="3976" y="1252"/>
                  </a:lnTo>
                  <a:lnTo>
                    <a:pt x="3952" y="1382"/>
                  </a:lnTo>
                  <a:lnTo>
                    <a:pt x="3940" y="1448"/>
                  </a:lnTo>
                  <a:lnTo>
                    <a:pt x="3926" y="1514"/>
                  </a:lnTo>
                  <a:lnTo>
                    <a:pt x="3910" y="1580"/>
                  </a:lnTo>
                  <a:lnTo>
                    <a:pt x="3892" y="1648"/>
                  </a:lnTo>
                  <a:lnTo>
                    <a:pt x="3874" y="1714"/>
                  </a:lnTo>
                  <a:lnTo>
                    <a:pt x="3854" y="1782"/>
                  </a:lnTo>
                  <a:lnTo>
                    <a:pt x="3832" y="1850"/>
                  </a:lnTo>
                  <a:lnTo>
                    <a:pt x="3808" y="1916"/>
                  </a:lnTo>
                  <a:lnTo>
                    <a:pt x="3784" y="1984"/>
                  </a:lnTo>
                  <a:lnTo>
                    <a:pt x="3756" y="2050"/>
                  </a:lnTo>
                  <a:lnTo>
                    <a:pt x="3728" y="2118"/>
                  </a:lnTo>
                  <a:lnTo>
                    <a:pt x="3698" y="2184"/>
                  </a:lnTo>
                  <a:lnTo>
                    <a:pt x="3666" y="2250"/>
                  </a:lnTo>
                  <a:lnTo>
                    <a:pt x="3630" y="2316"/>
                  </a:lnTo>
                  <a:lnTo>
                    <a:pt x="3594" y="2380"/>
                  </a:lnTo>
                  <a:lnTo>
                    <a:pt x="3556" y="2444"/>
                  </a:lnTo>
                  <a:lnTo>
                    <a:pt x="3516" y="2508"/>
                  </a:lnTo>
                  <a:lnTo>
                    <a:pt x="3474" y="2570"/>
                  </a:lnTo>
                  <a:lnTo>
                    <a:pt x="3428" y="2632"/>
                  </a:lnTo>
                  <a:lnTo>
                    <a:pt x="3382" y="2692"/>
                  </a:lnTo>
                  <a:lnTo>
                    <a:pt x="3332" y="2752"/>
                  </a:lnTo>
                  <a:lnTo>
                    <a:pt x="3280" y="2810"/>
                  </a:lnTo>
                  <a:lnTo>
                    <a:pt x="3226" y="2866"/>
                  </a:lnTo>
                  <a:lnTo>
                    <a:pt x="3170" y="2922"/>
                  </a:lnTo>
                  <a:lnTo>
                    <a:pt x="3112" y="2976"/>
                  </a:lnTo>
                  <a:lnTo>
                    <a:pt x="3050" y="3030"/>
                  </a:lnTo>
                  <a:lnTo>
                    <a:pt x="2986" y="3080"/>
                  </a:lnTo>
                  <a:lnTo>
                    <a:pt x="2918" y="3130"/>
                  </a:lnTo>
                  <a:lnTo>
                    <a:pt x="2848" y="3178"/>
                  </a:lnTo>
                  <a:lnTo>
                    <a:pt x="2776" y="3224"/>
                  </a:lnTo>
                  <a:lnTo>
                    <a:pt x="2776" y="3224"/>
                  </a:lnTo>
                  <a:lnTo>
                    <a:pt x="2764" y="3232"/>
                  </a:lnTo>
                  <a:lnTo>
                    <a:pt x="2730" y="3254"/>
                  </a:lnTo>
                  <a:lnTo>
                    <a:pt x="2674" y="3290"/>
                  </a:lnTo>
                  <a:lnTo>
                    <a:pt x="2596" y="3334"/>
                  </a:lnTo>
                  <a:lnTo>
                    <a:pt x="2548" y="3360"/>
                  </a:lnTo>
                  <a:lnTo>
                    <a:pt x="2494" y="3386"/>
                  </a:lnTo>
                  <a:lnTo>
                    <a:pt x="2436" y="3416"/>
                  </a:lnTo>
                  <a:lnTo>
                    <a:pt x="2372" y="3444"/>
                  </a:lnTo>
                  <a:lnTo>
                    <a:pt x="2302" y="3474"/>
                  </a:lnTo>
                  <a:lnTo>
                    <a:pt x="2228" y="3504"/>
                  </a:lnTo>
                  <a:lnTo>
                    <a:pt x="2148" y="3534"/>
                  </a:lnTo>
                  <a:lnTo>
                    <a:pt x="2062" y="3564"/>
                  </a:lnTo>
                  <a:lnTo>
                    <a:pt x="1972" y="3594"/>
                  </a:lnTo>
                  <a:lnTo>
                    <a:pt x="1876" y="3622"/>
                  </a:lnTo>
                  <a:lnTo>
                    <a:pt x="1776" y="3648"/>
                  </a:lnTo>
                  <a:lnTo>
                    <a:pt x="1670" y="3674"/>
                  </a:lnTo>
                  <a:lnTo>
                    <a:pt x="1558" y="3698"/>
                  </a:lnTo>
                  <a:lnTo>
                    <a:pt x="1442" y="3720"/>
                  </a:lnTo>
                  <a:lnTo>
                    <a:pt x="1320" y="3740"/>
                  </a:lnTo>
                  <a:lnTo>
                    <a:pt x="1194" y="3758"/>
                  </a:lnTo>
                  <a:lnTo>
                    <a:pt x="1062" y="3772"/>
                  </a:lnTo>
                  <a:lnTo>
                    <a:pt x="924" y="3782"/>
                  </a:lnTo>
                  <a:lnTo>
                    <a:pt x="782" y="3788"/>
                  </a:lnTo>
                  <a:lnTo>
                    <a:pt x="636" y="3792"/>
                  </a:lnTo>
                  <a:lnTo>
                    <a:pt x="484" y="3792"/>
                  </a:lnTo>
                  <a:lnTo>
                    <a:pt x="328" y="3786"/>
                  </a:lnTo>
                  <a:lnTo>
                    <a:pt x="166" y="3776"/>
                  </a:lnTo>
                  <a:lnTo>
                    <a:pt x="84" y="3768"/>
                  </a:lnTo>
                  <a:lnTo>
                    <a:pt x="0" y="3760"/>
                  </a:lnTo>
                  <a:lnTo>
                    <a:pt x="0" y="3760"/>
                  </a:lnTo>
                  <a:lnTo>
                    <a:pt x="68" y="3762"/>
                  </a:lnTo>
                  <a:lnTo>
                    <a:pt x="146" y="3764"/>
                  </a:lnTo>
                  <a:lnTo>
                    <a:pt x="252" y="3762"/>
                  </a:lnTo>
                  <a:lnTo>
                    <a:pt x="378" y="3758"/>
                  </a:lnTo>
                  <a:lnTo>
                    <a:pt x="524" y="3750"/>
                  </a:lnTo>
                  <a:lnTo>
                    <a:pt x="602" y="3744"/>
                  </a:lnTo>
                  <a:lnTo>
                    <a:pt x="684" y="3734"/>
                  </a:lnTo>
                  <a:lnTo>
                    <a:pt x="770" y="3724"/>
                  </a:lnTo>
                  <a:lnTo>
                    <a:pt x="856" y="3712"/>
                  </a:lnTo>
                  <a:lnTo>
                    <a:pt x="946" y="3698"/>
                  </a:lnTo>
                  <a:lnTo>
                    <a:pt x="1038" y="3680"/>
                  </a:lnTo>
                  <a:lnTo>
                    <a:pt x="1130" y="3660"/>
                  </a:lnTo>
                  <a:lnTo>
                    <a:pt x="1224" y="3638"/>
                  </a:lnTo>
                  <a:lnTo>
                    <a:pt x="1318" y="3612"/>
                  </a:lnTo>
                  <a:lnTo>
                    <a:pt x="1412" y="3584"/>
                  </a:lnTo>
                  <a:lnTo>
                    <a:pt x="1504" y="3552"/>
                  </a:lnTo>
                  <a:lnTo>
                    <a:pt x="1596" y="3516"/>
                  </a:lnTo>
                  <a:lnTo>
                    <a:pt x="1688" y="3478"/>
                  </a:lnTo>
                  <a:lnTo>
                    <a:pt x="1776" y="3436"/>
                  </a:lnTo>
                  <a:lnTo>
                    <a:pt x="1820" y="3412"/>
                  </a:lnTo>
                  <a:lnTo>
                    <a:pt x="1862" y="3388"/>
                  </a:lnTo>
                  <a:lnTo>
                    <a:pt x="1906" y="3364"/>
                  </a:lnTo>
                  <a:lnTo>
                    <a:pt x="1946" y="3338"/>
                  </a:lnTo>
                  <a:lnTo>
                    <a:pt x="1988" y="3310"/>
                  </a:lnTo>
                  <a:lnTo>
                    <a:pt x="2028" y="3282"/>
                  </a:lnTo>
                  <a:lnTo>
                    <a:pt x="2068" y="3252"/>
                  </a:lnTo>
                  <a:lnTo>
                    <a:pt x="2106" y="3222"/>
                  </a:lnTo>
                  <a:lnTo>
                    <a:pt x="2142" y="3190"/>
                  </a:lnTo>
                  <a:lnTo>
                    <a:pt x="2178" y="3158"/>
                  </a:lnTo>
                  <a:lnTo>
                    <a:pt x="2214" y="3124"/>
                  </a:lnTo>
                  <a:lnTo>
                    <a:pt x="2248" y="3088"/>
                  </a:lnTo>
                  <a:lnTo>
                    <a:pt x="2248" y="3088"/>
                  </a:lnTo>
                  <a:lnTo>
                    <a:pt x="2258" y="3078"/>
                  </a:lnTo>
                  <a:lnTo>
                    <a:pt x="2286" y="3044"/>
                  </a:lnTo>
                  <a:lnTo>
                    <a:pt x="2306" y="3020"/>
                  </a:lnTo>
                  <a:lnTo>
                    <a:pt x="2328" y="2990"/>
                  </a:lnTo>
                  <a:lnTo>
                    <a:pt x="2350" y="2954"/>
                  </a:lnTo>
                  <a:lnTo>
                    <a:pt x="2376" y="2912"/>
                  </a:lnTo>
                  <a:lnTo>
                    <a:pt x="2400" y="2866"/>
                  </a:lnTo>
                  <a:lnTo>
                    <a:pt x="2426" y="2812"/>
                  </a:lnTo>
                  <a:lnTo>
                    <a:pt x="2450" y="2752"/>
                  </a:lnTo>
                  <a:lnTo>
                    <a:pt x="2472" y="2688"/>
                  </a:lnTo>
                  <a:lnTo>
                    <a:pt x="2492" y="2616"/>
                  </a:lnTo>
                  <a:lnTo>
                    <a:pt x="2510" y="2538"/>
                  </a:lnTo>
                  <a:lnTo>
                    <a:pt x="2518" y="2496"/>
                  </a:lnTo>
                  <a:lnTo>
                    <a:pt x="2524" y="2454"/>
                  </a:lnTo>
                  <a:lnTo>
                    <a:pt x="2530" y="2410"/>
                  </a:lnTo>
                  <a:lnTo>
                    <a:pt x="2534" y="2364"/>
                  </a:lnTo>
                  <a:lnTo>
                    <a:pt x="2538" y="2316"/>
                  </a:lnTo>
                  <a:lnTo>
                    <a:pt x="2540" y="2268"/>
                  </a:lnTo>
                  <a:lnTo>
                    <a:pt x="2542" y="2216"/>
                  </a:lnTo>
                  <a:lnTo>
                    <a:pt x="2540" y="2164"/>
                  </a:lnTo>
                  <a:lnTo>
                    <a:pt x="2538" y="2110"/>
                  </a:lnTo>
                  <a:lnTo>
                    <a:pt x="2536" y="2054"/>
                  </a:lnTo>
                  <a:lnTo>
                    <a:pt x="2530" y="1998"/>
                  </a:lnTo>
                  <a:lnTo>
                    <a:pt x="2522" y="1938"/>
                  </a:lnTo>
                  <a:lnTo>
                    <a:pt x="2514" y="1878"/>
                  </a:lnTo>
                  <a:lnTo>
                    <a:pt x="2502" y="1816"/>
                  </a:lnTo>
                  <a:lnTo>
                    <a:pt x="2490" y="1752"/>
                  </a:lnTo>
                  <a:lnTo>
                    <a:pt x="2476" y="1686"/>
                  </a:lnTo>
                  <a:lnTo>
                    <a:pt x="2458" y="1620"/>
                  </a:lnTo>
                  <a:lnTo>
                    <a:pt x="2438" y="1550"/>
                  </a:lnTo>
                  <a:lnTo>
                    <a:pt x="2418" y="1480"/>
                  </a:lnTo>
                  <a:lnTo>
                    <a:pt x="2394" y="1408"/>
                  </a:lnTo>
                  <a:lnTo>
                    <a:pt x="2366" y="1334"/>
                  </a:lnTo>
                  <a:lnTo>
                    <a:pt x="2338" y="1258"/>
                  </a:lnTo>
                  <a:lnTo>
                    <a:pt x="2306" y="1180"/>
                  </a:lnTo>
                  <a:lnTo>
                    <a:pt x="2272" y="1100"/>
                  </a:lnTo>
                  <a:lnTo>
                    <a:pt x="2234" y="1020"/>
                  </a:lnTo>
                  <a:lnTo>
                    <a:pt x="2194" y="936"/>
                  </a:lnTo>
                  <a:lnTo>
                    <a:pt x="2150" y="852"/>
                  </a:lnTo>
                  <a:lnTo>
                    <a:pt x="2104" y="766"/>
                  </a:lnTo>
                  <a:lnTo>
                    <a:pt x="2056" y="676"/>
                  </a:lnTo>
                  <a:lnTo>
                    <a:pt x="2004" y="586"/>
                  </a:lnTo>
                  <a:lnTo>
                    <a:pt x="1948" y="494"/>
                  </a:lnTo>
                  <a:lnTo>
                    <a:pt x="1888" y="402"/>
                  </a:lnTo>
                  <a:lnTo>
                    <a:pt x="1826" y="306"/>
                  </a:lnTo>
                  <a:lnTo>
                    <a:pt x="1760" y="208"/>
                  </a:lnTo>
                  <a:lnTo>
                    <a:pt x="1690" y="110"/>
                  </a:lnTo>
                  <a:lnTo>
                    <a:pt x="1616" y="8"/>
                  </a:lnTo>
                  <a:lnTo>
                    <a:pt x="1616" y="8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75000"/>
                    <a:alpha val="0"/>
                  </a:schemeClr>
                </a:gs>
                <a:gs pos="35000">
                  <a:schemeClr val="accent5">
                    <a:lumMod val="75000"/>
                    <a:alpha val="7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6"/>
            <p:cNvSpPr/>
            <p:nvPr/>
          </p:nvSpPr>
          <p:spPr>
            <a:xfrm>
              <a:off x="4533843" y="-7938"/>
              <a:ext cx="4523316" cy="5934827"/>
            </a:xfrm>
            <a:custGeom>
              <a:avLst/>
              <a:gdLst/>
              <a:cxnLst>
                <a:cxn ang="0">
                  <a:pos x="3200" y="0"/>
                </a:cxn>
                <a:cxn ang="0">
                  <a:pos x="3218" y="208"/>
                </a:cxn>
                <a:cxn ang="0">
                  <a:pos x="3224" y="444"/>
                </a:cxn>
                <a:cxn ang="0">
                  <a:pos x="3216" y="748"/>
                </a:cxn>
                <a:cxn ang="0">
                  <a:pos x="3182" y="1100"/>
                </a:cxn>
                <a:cxn ang="0">
                  <a:pos x="3110" y="1486"/>
                </a:cxn>
                <a:cxn ang="0">
                  <a:pos x="3058" y="1686"/>
                </a:cxn>
                <a:cxn ang="0">
                  <a:pos x="2992" y="1888"/>
                </a:cxn>
                <a:cxn ang="0">
                  <a:pos x="2912" y="2090"/>
                </a:cxn>
                <a:cxn ang="0">
                  <a:pos x="2816" y="2292"/>
                </a:cxn>
                <a:cxn ang="0">
                  <a:pos x="2702" y="2488"/>
                </a:cxn>
                <a:cxn ang="0">
                  <a:pos x="2572" y="2680"/>
                </a:cxn>
                <a:cxn ang="0">
                  <a:pos x="2420" y="2864"/>
                </a:cxn>
                <a:cxn ang="0">
                  <a:pos x="2248" y="3036"/>
                </a:cxn>
                <a:cxn ang="0">
                  <a:pos x="2054" y="3198"/>
                </a:cxn>
                <a:cxn ang="0">
                  <a:pos x="1948" y="3274"/>
                </a:cxn>
                <a:cxn ang="0">
                  <a:pos x="1764" y="3384"/>
                </a:cxn>
                <a:cxn ang="0">
                  <a:pos x="1502" y="3514"/>
                </a:cxn>
                <a:cxn ang="0">
                  <a:pos x="1302" y="3594"/>
                </a:cxn>
                <a:cxn ang="0">
                  <a:pos x="1072" y="3672"/>
                </a:cxn>
                <a:cxn ang="0">
                  <a:pos x="812" y="3738"/>
                </a:cxn>
                <a:cxn ang="0">
                  <a:pos x="528" y="3786"/>
                </a:cxn>
                <a:cxn ang="0">
                  <a:pos x="218" y="3814"/>
                </a:cxn>
                <a:cxn ang="0">
                  <a:pos x="0" y="3816"/>
                </a:cxn>
                <a:cxn ang="0">
                  <a:pos x="202" y="3804"/>
                </a:cxn>
                <a:cxn ang="0">
                  <a:pos x="556" y="3758"/>
                </a:cxn>
                <a:cxn ang="0">
                  <a:pos x="852" y="3698"/>
                </a:cxn>
                <a:cxn ang="0">
                  <a:pos x="1092" y="3634"/>
                </a:cxn>
                <a:cxn ang="0">
                  <a:pos x="1336" y="3550"/>
                </a:cxn>
                <a:cxn ang="0">
                  <a:pos x="1578" y="3442"/>
                </a:cxn>
                <a:cxn ang="0">
                  <a:pos x="1808" y="3312"/>
                </a:cxn>
                <a:cxn ang="0">
                  <a:pos x="1952" y="3208"/>
                </a:cxn>
                <a:cxn ang="0">
                  <a:pos x="2042" y="3142"/>
                </a:cxn>
                <a:cxn ang="0">
                  <a:pos x="2166" y="3034"/>
                </a:cxn>
                <a:cxn ang="0">
                  <a:pos x="2324" y="2872"/>
                </a:cxn>
                <a:cxn ang="0">
                  <a:pos x="2500" y="2656"/>
                </a:cxn>
                <a:cxn ang="0">
                  <a:pos x="2678" y="2378"/>
                </a:cxn>
                <a:cxn ang="0">
                  <a:pos x="2764" y="2216"/>
                </a:cxn>
                <a:cxn ang="0">
                  <a:pos x="2844" y="2038"/>
                </a:cxn>
                <a:cxn ang="0">
                  <a:pos x="2918" y="1844"/>
                </a:cxn>
                <a:cxn ang="0">
                  <a:pos x="2984" y="1634"/>
                </a:cxn>
                <a:cxn ang="0">
                  <a:pos x="3038" y="1406"/>
                </a:cxn>
                <a:cxn ang="0">
                  <a:pos x="3082" y="1160"/>
                </a:cxn>
                <a:cxn ang="0">
                  <a:pos x="3110" y="898"/>
                </a:cxn>
                <a:cxn ang="0">
                  <a:pos x="3120" y="618"/>
                </a:cxn>
                <a:cxn ang="0">
                  <a:pos x="3114" y="318"/>
                </a:cxn>
                <a:cxn ang="0">
                  <a:pos x="3088" y="0"/>
                </a:cxn>
              </a:cxnLst>
              <a:rect l="0" t="0" r="r" b="b"/>
              <a:pathLst>
                <a:path w="3224" h="3816">
                  <a:moveTo>
                    <a:pt x="3088" y="0"/>
                  </a:moveTo>
                  <a:lnTo>
                    <a:pt x="3200" y="0"/>
                  </a:lnTo>
                  <a:lnTo>
                    <a:pt x="3200" y="0"/>
                  </a:lnTo>
                  <a:lnTo>
                    <a:pt x="3204" y="24"/>
                  </a:lnTo>
                  <a:lnTo>
                    <a:pt x="3210" y="96"/>
                  </a:lnTo>
                  <a:lnTo>
                    <a:pt x="3218" y="208"/>
                  </a:lnTo>
                  <a:lnTo>
                    <a:pt x="3222" y="278"/>
                  </a:lnTo>
                  <a:lnTo>
                    <a:pt x="3224" y="358"/>
                  </a:lnTo>
                  <a:lnTo>
                    <a:pt x="3224" y="444"/>
                  </a:lnTo>
                  <a:lnTo>
                    <a:pt x="3224" y="540"/>
                  </a:lnTo>
                  <a:lnTo>
                    <a:pt x="3222" y="640"/>
                  </a:lnTo>
                  <a:lnTo>
                    <a:pt x="3216" y="748"/>
                  </a:lnTo>
                  <a:lnTo>
                    <a:pt x="3208" y="860"/>
                  </a:lnTo>
                  <a:lnTo>
                    <a:pt x="3196" y="978"/>
                  </a:lnTo>
                  <a:lnTo>
                    <a:pt x="3182" y="1100"/>
                  </a:lnTo>
                  <a:lnTo>
                    <a:pt x="3162" y="1224"/>
                  </a:lnTo>
                  <a:lnTo>
                    <a:pt x="3138" y="1354"/>
                  </a:lnTo>
                  <a:lnTo>
                    <a:pt x="3110" y="1486"/>
                  </a:lnTo>
                  <a:lnTo>
                    <a:pt x="3094" y="1552"/>
                  </a:lnTo>
                  <a:lnTo>
                    <a:pt x="3076" y="1618"/>
                  </a:lnTo>
                  <a:lnTo>
                    <a:pt x="3058" y="1686"/>
                  </a:lnTo>
                  <a:lnTo>
                    <a:pt x="3036" y="1752"/>
                  </a:lnTo>
                  <a:lnTo>
                    <a:pt x="3014" y="1820"/>
                  </a:lnTo>
                  <a:lnTo>
                    <a:pt x="2992" y="1888"/>
                  </a:lnTo>
                  <a:lnTo>
                    <a:pt x="2966" y="1956"/>
                  </a:lnTo>
                  <a:lnTo>
                    <a:pt x="2940" y="2024"/>
                  </a:lnTo>
                  <a:lnTo>
                    <a:pt x="2912" y="2090"/>
                  </a:lnTo>
                  <a:lnTo>
                    <a:pt x="2880" y="2158"/>
                  </a:lnTo>
                  <a:lnTo>
                    <a:pt x="2850" y="2224"/>
                  </a:lnTo>
                  <a:lnTo>
                    <a:pt x="2816" y="2292"/>
                  </a:lnTo>
                  <a:lnTo>
                    <a:pt x="2780" y="2358"/>
                  </a:lnTo>
                  <a:lnTo>
                    <a:pt x="2742" y="2424"/>
                  </a:lnTo>
                  <a:lnTo>
                    <a:pt x="2702" y="2488"/>
                  </a:lnTo>
                  <a:lnTo>
                    <a:pt x="2660" y="2554"/>
                  </a:lnTo>
                  <a:lnTo>
                    <a:pt x="2616" y="2616"/>
                  </a:lnTo>
                  <a:lnTo>
                    <a:pt x="2572" y="2680"/>
                  </a:lnTo>
                  <a:lnTo>
                    <a:pt x="2522" y="2742"/>
                  </a:lnTo>
                  <a:lnTo>
                    <a:pt x="2472" y="2802"/>
                  </a:lnTo>
                  <a:lnTo>
                    <a:pt x="2420" y="2864"/>
                  </a:lnTo>
                  <a:lnTo>
                    <a:pt x="2366" y="2922"/>
                  </a:lnTo>
                  <a:lnTo>
                    <a:pt x="2308" y="2980"/>
                  </a:lnTo>
                  <a:lnTo>
                    <a:pt x="2248" y="3036"/>
                  </a:lnTo>
                  <a:lnTo>
                    <a:pt x="2186" y="3092"/>
                  </a:lnTo>
                  <a:lnTo>
                    <a:pt x="2122" y="3146"/>
                  </a:lnTo>
                  <a:lnTo>
                    <a:pt x="2054" y="3198"/>
                  </a:lnTo>
                  <a:lnTo>
                    <a:pt x="1984" y="3248"/>
                  </a:lnTo>
                  <a:lnTo>
                    <a:pt x="1984" y="3248"/>
                  </a:lnTo>
                  <a:lnTo>
                    <a:pt x="1948" y="3274"/>
                  </a:lnTo>
                  <a:lnTo>
                    <a:pt x="1904" y="3302"/>
                  </a:lnTo>
                  <a:lnTo>
                    <a:pt x="1842" y="3340"/>
                  </a:lnTo>
                  <a:lnTo>
                    <a:pt x="1764" y="3384"/>
                  </a:lnTo>
                  <a:lnTo>
                    <a:pt x="1670" y="3434"/>
                  </a:lnTo>
                  <a:lnTo>
                    <a:pt x="1562" y="3486"/>
                  </a:lnTo>
                  <a:lnTo>
                    <a:pt x="1502" y="3514"/>
                  </a:lnTo>
                  <a:lnTo>
                    <a:pt x="1438" y="3540"/>
                  </a:lnTo>
                  <a:lnTo>
                    <a:pt x="1372" y="3568"/>
                  </a:lnTo>
                  <a:lnTo>
                    <a:pt x="1302" y="3594"/>
                  </a:lnTo>
                  <a:lnTo>
                    <a:pt x="1228" y="3622"/>
                  </a:lnTo>
                  <a:lnTo>
                    <a:pt x="1152" y="3646"/>
                  </a:lnTo>
                  <a:lnTo>
                    <a:pt x="1072" y="3672"/>
                  </a:lnTo>
                  <a:lnTo>
                    <a:pt x="988" y="3694"/>
                  </a:lnTo>
                  <a:lnTo>
                    <a:pt x="902" y="3716"/>
                  </a:lnTo>
                  <a:lnTo>
                    <a:pt x="812" y="3738"/>
                  </a:lnTo>
                  <a:lnTo>
                    <a:pt x="720" y="3756"/>
                  </a:lnTo>
                  <a:lnTo>
                    <a:pt x="626" y="3772"/>
                  </a:lnTo>
                  <a:lnTo>
                    <a:pt x="528" y="3786"/>
                  </a:lnTo>
                  <a:lnTo>
                    <a:pt x="428" y="3798"/>
                  </a:lnTo>
                  <a:lnTo>
                    <a:pt x="324" y="3808"/>
                  </a:lnTo>
                  <a:lnTo>
                    <a:pt x="218" y="3814"/>
                  </a:lnTo>
                  <a:lnTo>
                    <a:pt x="110" y="3816"/>
                  </a:lnTo>
                  <a:lnTo>
                    <a:pt x="0" y="3816"/>
                  </a:lnTo>
                  <a:lnTo>
                    <a:pt x="0" y="3816"/>
                  </a:lnTo>
                  <a:lnTo>
                    <a:pt x="54" y="3814"/>
                  </a:lnTo>
                  <a:lnTo>
                    <a:pt x="118" y="3810"/>
                  </a:lnTo>
                  <a:lnTo>
                    <a:pt x="202" y="3804"/>
                  </a:lnTo>
                  <a:lnTo>
                    <a:pt x="304" y="3792"/>
                  </a:lnTo>
                  <a:lnTo>
                    <a:pt x="424" y="3778"/>
                  </a:lnTo>
                  <a:lnTo>
                    <a:pt x="556" y="3758"/>
                  </a:lnTo>
                  <a:lnTo>
                    <a:pt x="700" y="3730"/>
                  </a:lnTo>
                  <a:lnTo>
                    <a:pt x="776" y="3716"/>
                  </a:lnTo>
                  <a:lnTo>
                    <a:pt x="852" y="3698"/>
                  </a:lnTo>
                  <a:lnTo>
                    <a:pt x="932" y="3678"/>
                  </a:lnTo>
                  <a:lnTo>
                    <a:pt x="1010" y="3658"/>
                  </a:lnTo>
                  <a:lnTo>
                    <a:pt x="1092" y="3634"/>
                  </a:lnTo>
                  <a:lnTo>
                    <a:pt x="1174" y="3608"/>
                  </a:lnTo>
                  <a:lnTo>
                    <a:pt x="1254" y="3580"/>
                  </a:lnTo>
                  <a:lnTo>
                    <a:pt x="1336" y="3550"/>
                  </a:lnTo>
                  <a:lnTo>
                    <a:pt x="1418" y="3516"/>
                  </a:lnTo>
                  <a:lnTo>
                    <a:pt x="1498" y="3480"/>
                  </a:lnTo>
                  <a:lnTo>
                    <a:pt x="1578" y="3442"/>
                  </a:lnTo>
                  <a:lnTo>
                    <a:pt x="1656" y="3402"/>
                  </a:lnTo>
                  <a:lnTo>
                    <a:pt x="1734" y="3358"/>
                  </a:lnTo>
                  <a:lnTo>
                    <a:pt x="1808" y="3312"/>
                  </a:lnTo>
                  <a:lnTo>
                    <a:pt x="1882" y="3262"/>
                  </a:lnTo>
                  <a:lnTo>
                    <a:pt x="1952" y="3208"/>
                  </a:lnTo>
                  <a:lnTo>
                    <a:pt x="1952" y="3208"/>
                  </a:lnTo>
                  <a:lnTo>
                    <a:pt x="1968" y="3198"/>
                  </a:lnTo>
                  <a:lnTo>
                    <a:pt x="2012" y="3166"/>
                  </a:lnTo>
                  <a:lnTo>
                    <a:pt x="2042" y="3142"/>
                  </a:lnTo>
                  <a:lnTo>
                    <a:pt x="2080" y="3112"/>
                  </a:lnTo>
                  <a:lnTo>
                    <a:pt x="2120" y="3076"/>
                  </a:lnTo>
                  <a:lnTo>
                    <a:pt x="2166" y="3034"/>
                  </a:lnTo>
                  <a:lnTo>
                    <a:pt x="2216" y="2986"/>
                  </a:lnTo>
                  <a:lnTo>
                    <a:pt x="2268" y="2932"/>
                  </a:lnTo>
                  <a:lnTo>
                    <a:pt x="2324" y="2872"/>
                  </a:lnTo>
                  <a:lnTo>
                    <a:pt x="2382" y="2806"/>
                  </a:lnTo>
                  <a:lnTo>
                    <a:pt x="2440" y="2734"/>
                  </a:lnTo>
                  <a:lnTo>
                    <a:pt x="2500" y="2656"/>
                  </a:lnTo>
                  <a:lnTo>
                    <a:pt x="2560" y="2570"/>
                  </a:lnTo>
                  <a:lnTo>
                    <a:pt x="2620" y="2476"/>
                  </a:lnTo>
                  <a:lnTo>
                    <a:pt x="2678" y="2378"/>
                  </a:lnTo>
                  <a:lnTo>
                    <a:pt x="2706" y="2326"/>
                  </a:lnTo>
                  <a:lnTo>
                    <a:pt x="2736" y="2272"/>
                  </a:lnTo>
                  <a:lnTo>
                    <a:pt x="2764" y="2216"/>
                  </a:lnTo>
                  <a:lnTo>
                    <a:pt x="2792" y="2158"/>
                  </a:lnTo>
                  <a:lnTo>
                    <a:pt x="2818" y="2100"/>
                  </a:lnTo>
                  <a:lnTo>
                    <a:pt x="2844" y="2038"/>
                  </a:lnTo>
                  <a:lnTo>
                    <a:pt x="2870" y="1976"/>
                  </a:lnTo>
                  <a:lnTo>
                    <a:pt x="2894" y="1910"/>
                  </a:lnTo>
                  <a:lnTo>
                    <a:pt x="2918" y="1844"/>
                  </a:lnTo>
                  <a:lnTo>
                    <a:pt x="2942" y="1776"/>
                  </a:lnTo>
                  <a:lnTo>
                    <a:pt x="2964" y="1706"/>
                  </a:lnTo>
                  <a:lnTo>
                    <a:pt x="2984" y="1634"/>
                  </a:lnTo>
                  <a:lnTo>
                    <a:pt x="3004" y="1560"/>
                  </a:lnTo>
                  <a:lnTo>
                    <a:pt x="3022" y="1484"/>
                  </a:lnTo>
                  <a:lnTo>
                    <a:pt x="3038" y="1406"/>
                  </a:lnTo>
                  <a:lnTo>
                    <a:pt x="3054" y="1326"/>
                  </a:lnTo>
                  <a:lnTo>
                    <a:pt x="3068" y="1244"/>
                  </a:lnTo>
                  <a:lnTo>
                    <a:pt x="3082" y="1160"/>
                  </a:lnTo>
                  <a:lnTo>
                    <a:pt x="3092" y="1074"/>
                  </a:lnTo>
                  <a:lnTo>
                    <a:pt x="3102" y="988"/>
                  </a:lnTo>
                  <a:lnTo>
                    <a:pt x="3110" y="898"/>
                  </a:lnTo>
                  <a:lnTo>
                    <a:pt x="3114" y="806"/>
                  </a:lnTo>
                  <a:lnTo>
                    <a:pt x="3118" y="712"/>
                  </a:lnTo>
                  <a:lnTo>
                    <a:pt x="3120" y="618"/>
                  </a:lnTo>
                  <a:lnTo>
                    <a:pt x="3120" y="520"/>
                  </a:lnTo>
                  <a:lnTo>
                    <a:pt x="3118" y="420"/>
                  </a:lnTo>
                  <a:lnTo>
                    <a:pt x="3114" y="318"/>
                  </a:lnTo>
                  <a:lnTo>
                    <a:pt x="3108" y="214"/>
                  </a:lnTo>
                  <a:lnTo>
                    <a:pt x="3100" y="108"/>
                  </a:lnTo>
                  <a:lnTo>
                    <a:pt x="3088" y="0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7"/>
            <p:cNvSpPr/>
            <p:nvPr/>
          </p:nvSpPr>
          <p:spPr>
            <a:xfrm>
              <a:off x="4870566" y="2442358"/>
              <a:ext cx="4298833" cy="3489977"/>
            </a:xfrm>
            <a:custGeom>
              <a:avLst/>
              <a:gdLst/>
              <a:cxnLst>
                <a:cxn ang="0">
                  <a:pos x="0" y="2232"/>
                </a:cxn>
                <a:cxn ang="0">
                  <a:pos x="104" y="2228"/>
                </a:cxn>
                <a:cxn ang="0">
                  <a:pos x="224" y="2220"/>
                </a:cxn>
                <a:cxn ang="0">
                  <a:pos x="382" y="2202"/>
                </a:cxn>
                <a:cxn ang="0">
                  <a:pos x="572" y="2170"/>
                </a:cxn>
                <a:cxn ang="0">
                  <a:pos x="788" y="2122"/>
                </a:cxn>
                <a:cxn ang="0">
                  <a:pos x="1024" y="2056"/>
                </a:cxn>
                <a:cxn ang="0">
                  <a:pos x="1210" y="1990"/>
                </a:cxn>
                <a:cxn ang="0">
                  <a:pos x="1338" y="1938"/>
                </a:cxn>
                <a:cxn ang="0">
                  <a:pos x="1468" y="1880"/>
                </a:cxn>
                <a:cxn ang="0">
                  <a:pos x="1598" y="1814"/>
                </a:cxn>
                <a:cxn ang="0">
                  <a:pos x="1728" y="1740"/>
                </a:cxn>
                <a:cxn ang="0">
                  <a:pos x="1856" y="1660"/>
                </a:cxn>
                <a:cxn ang="0">
                  <a:pos x="1986" y="1570"/>
                </a:cxn>
                <a:cxn ang="0">
                  <a:pos x="2112" y="1470"/>
                </a:cxn>
                <a:cxn ang="0">
                  <a:pos x="2234" y="1362"/>
                </a:cxn>
                <a:cxn ang="0">
                  <a:pos x="2354" y="1244"/>
                </a:cxn>
                <a:cxn ang="0">
                  <a:pos x="2470" y="1114"/>
                </a:cxn>
                <a:cxn ang="0">
                  <a:pos x="2580" y="976"/>
                </a:cxn>
                <a:cxn ang="0">
                  <a:pos x="2684" y="826"/>
                </a:cxn>
                <a:cxn ang="0">
                  <a:pos x="2782" y="664"/>
                </a:cxn>
                <a:cxn ang="0">
                  <a:pos x="2874" y="490"/>
                </a:cxn>
                <a:cxn ang="0">
                  <a:pos x="2956" y="304"/>
                </a:cxn>
                <a:cxn ang="0">
                  <a:pos x="3030" y="104"/>
                </a:cxn>
                <a:cxn ang="0">
                  <a:pos x="3064" y="960"/>
                </a:cxn>
                <a:cxn ang="0">
                  <a:pos x="3052" y="976"/>
                </a:cxn>
                <a:cxn ang="0">
                  <a:pos x="2952" y="1092"/>
                </a:cxn>
                <a:cxn ang="0">
                  <a:pos x="2866" y="1182"/>
                </a:cxn>
                <a:cxn ang="0">
                  <a:pos x="2756" y="1288"/>
                </a:cxn>
                <a:cxn ang="0">
                  <a:pos x="2622" y="1404"/>
                </a:cxn>
                <a:cxn ang="0">
                  <a:pos x="2464" y="1530"/>
                </a:cxn>
                <a:cxn ang="0">
                  <a:pos x="2282" y="1656"/>
                </a:cxn>
                <a:cxn ang="0">
                  <a:pos x="2076" y="1782"/>
                </a:cxn>
                <a:cxn ang="0">
                  <a:pos x="1908" y="1870"/>
                </a:cxn>
                <a:cxn ang="0">
                  <a:pos x="1788" y="1928"/>
                </a:cxn>
                <a:cxn ang="0">
                  <a:pos x="1662" y="1982"/>
                </a:cxn>
                <a:cxn ang="0">
                  <a:pos x="1530" y="2032"/>
                </a:cxn>
                <a:cxn ang="0">
                  <a:pos x="1394" y="2080"/>
                </a:cxn>
                <a:cxn ang="0">
                  <a:pos x="1250" y="2122"/>
                </a:cxn>
                <a:cxn ang="0">
                  <a:pos x="1102" y="2158"/>
                </a:cxn>
                <a:cxn ang="0">
                  <a:pos x="948" y="2188"/>
                </a:cxn>
                <a:cxn ang="0">
                  <a:pos x="788" y="2214"/>
                </a:cxn>
                <a:cxn ang="0">
                  <a:pos x="622" y="2232"/>
                </a:cxn>
                <a:cxn ang="0">
                  <a:pos x="452" y="2242"/>
                </a:cxn>
                <a:cxn ang="0">
                  <a:pos x="276" y="2244"/>
                </a:cxn>
                <a:cxn ang="0">
                  <a:pos x="94" y="2238"/>
                </a:cxn>
                <a:cxn ang="0">
                  <a:pos x="0" y="2232"/>
                </a:cxn>
              </a:cxnLst>
              <a:rect l="0" t="0" r="r" b="b"/>
              <a:pathLst>
                <a:path w="3064" h="2244">
                  <a:moveTo>
                    <a:pt x="0" y="2232"/>
                  </a:moveTo>
                  <a:lnTo>
                    <a:pt x="0" y="2232"/>
                  </a:lnTo>
                  <a:lnTo>
                    <a:pt x="26" y="2232"/>
                  </a:lnTo>
                  <a:lnTo>
                    <a:pt x="104" y="2228"/>
                  </a:lnTo>
                  <a:lnTo>
                    <a:pt x="158" y="2226"/>
                  </a:lnTo>
                  <a:lnTo>
                    <a:pt x="224" y="2220"/>
                  </a:lnTo>
                  <a:lnTo>
                    <a:pt x="298" y="2212"/>
                  </a:lnTo>
                  <a:lnTo>
                    <a:pt x="382" y="2202"/>
                  </a:lnTo>
                  <a:lnTo>
                    <a:pt x="474" y="2188"/>
                  </a:lnTo>
                  <a:lnTo>
                    <a:pt x="572" y="2170"/>
                  </a:lnTo>
                  <a:lnTo>
                    <a:pt x="678" y="2148"/>
                  </a:lnTo>
                  <a:lnTo>
                    <a:pt x="788" y="2122"/>
                  </a:lnTo>
                  <a:lnTo>
                    <a:pt x="904" y="2092"/>
                  </a:lnTo>
                  <a:lnTo>
                    <a:pt x="1024" y="2056"/>
                  </a:lnTo>
                  <a:lnTo>
                    <a:pt x="1148" y="2014"/>
                  </a:lnTo>
                  <a:lnTo>
                    <a:pt x="1210" y="1990"/>
                  </a:lnTo>
                  <a:lnTo>
                    <a:pt x="1274" y="1964"/>
                  </a:lnTo>
                  <a:lnTo>
                    <a:pt x="1338" y="1938"/>
                  </a:lnTo>
                  <a:lnTo>
                    <a:pt x="1402" y="1910"/>
                  </a:lnTo>
                  <a:lnTo>
                    <a:pt x="1468" y="1880"/>
                  </a:lnTo>
                  <a:lnTo>
                    <a:pt x="1532" y="1848"/>
                  </a:lnTo>
                  <a:lnTo>
                    <a:pt x="1598" y="1814"/>
                  </a:lnTo>
                  <a:lnTo>
                    <a:pt x="1662" y="1778"/>
                  </a:lnTo>
                  <a:lnTo>
                    <a:pt x="1728" y="1740"/>
                  </a:lnTo>
                  <a:lnTo>
                    <a:pt x="1792" y="1702"/>
                  </a:lnTo>
                  <a:lnTo>
                    <a:pt x="1856" y="1660"/>
                  </a:lnTo>
                  <a:lnTo>
                    <a:pt x="1922" y="1616"/>
                  </a:lnTo>
                  <a:lnTo>
                    <a:pt x="1986" y="1570"/>
                  </a:lnTo>
                  <a:lnTo>
                    <a:pt x="2048" y="1520"/>
                  </a:lnTo>
                  <a:lnTo>
                    <a:pt x="2112" y="1470"/>
                  </a:lnTo>
                  <a:lnTo>
                    <a:pt x="2174" y="1418"/>
                  </a:lnTo>
                  <a:lnTo>
                    <a:pt x="2234" y="1362"/>
                  </a:lnTo>
                  <a:lnTo>
                    <a:pt x="2296" y="1304"/>
                  </a:lnTo>
                  <a:lnTo>
                    <a:pt x="2354" y="1244"/>
                  </a:lnTo>
                  <a:lnTo>
                    <a:pt x="2412" y="1180"/>
                  </a:lnTo>
                  <a:lnTo>
                    <a:pt x="2470" y="1114"/>
                  </a:lnTo>
                  <a:lnTo>
                    <a:pt x="2526" y="1046"/>
                  </a:lnTo>
                  <a:lnTo>
                    <a:pt x="2580" y="976"/>
                  </a:lnTo>
                  <a:lnTo>
                    <a:pt x="2634" y="902"/>
                  </a:lnTo>
                  <a:lnTo>
                    <a:pt x="2684" y="826"/>
                  </a:lnTo>
                  <a:lnTo>
                    <a:pt x="2734" y="746"/>
                  </a:lnTo>
                  <a:lnTo>
                    <a:pt x="2782" y="664"/>
                  </a:lnTo>
                  <a:lnTo>
                    <a:pt x="2830" y="578"/>
                  </a:lnTo>
                  <a:lnTo>
                    <a:pt x="2874" y="490"/>
                  </a:lnTo>
                  <a:lnTo>
                    <a:pt x="2916" y="398"/>
                  </a:lnTo>
                  <a:lnTo>
                    <a:pt x="2956" y="304"/>
                  </a:lnTo>
                  <a:lnTo>
                    <a:pt x="2994" y="206"/>
                  </a:lnTo>
                  <a:lnTo>
                    <a:pt x="3030" y="104"/>
                  </a:lnTo>
                  <a:lnTo>
                    <a:pt x="3064" y="0"/>
                  </a:lnTo>
                  <a:lnTo>
                    <a:pt x="3064" y="960"/>
                  </a:lnTo>
                  <a:lnTo>
                    <a:pt x="3064" y="960"/>
                  </a:lnTo>
                  <a:lnTo>
                    <a:pt x="3052" y="976"/>
                  </a:lnTo>
                  <a:lnTo>
                    <a:pt x="3014" y="1022"/>
                  </a:lnTo>
                  <a:lnTo>
                    <a:pt x="2952" y="1092"/>
                  </a:lnTo>
                  <a:lnTo>
                    <a:pt x="2912" y="1134"/>
                  </a:lnTo>
                  <a:lnTo>
                    <a:pt x="2866" y="1182"/>
                  </a:lnTo>
                  <a:lnTo>
                    <a:pt x="2814" y="1232"/>
                  </a:lnTo>
                  <a:lnTo>
                    <a:pt x="2756" y="1288"/>
                  </a:lnTo>
                  <a:lnTo>
                    <a:pt x="2692" y="1344"/>
                  </a:lnTo>
                  <a:lnTo>
                    <a:pt x="2622" y="1404"/>
                  </a:lnTo>
                  <a:lnTo>
                    <a:pt x="2546" y="1466"/>
                  </a:lnTo>
                  <a:lnTo>
                    <a:pt x="2464" y="1530"/>
                  </a:lnTo>
                  <a:lnTo>
                    <a:pt x="2376" y="1592"/>
                  </a:lnTo>
                  <a:lnTo>
                    <a:pt x="2282" y="1656"/>
                  </a:lnTo>
                  <a:lnTo>
                    <a:pt x="2182" y="1720"/>
                  </a:lnTo>
                  <a:lnTo>
                    <a:pt x="2076" y="1782"/>
                  </a:lnTo>
                  <a:lnTo>
                    <a:pt x="1966" y="1842"/>
                  </a:lnTo>
                  <a:lnTo>
                    <a:pt x="1908" y="1870"/>
                  </a:lnTo>
                  <a:lnTo>
                    <a:pt x="1848" y="1900"/>
                  </a:lnTo>
                  <a:lnTo>
                    <a:pt x="1788" y="1928"/>
                  </a:lnTo>
                  <a:lnTo>
                    <a:pt x="1726" y="1956"/>
                  </a:lnTo>
                  <a:lnTo>
                    <a:pt x="1662" y="1982"/>
                  </a:lnTo>
                  <a:lnTo>
                    <a:pt x="1596" y="2008"/>
                  </a:lnTo>
                  <a:lnTo>
                    <a:pt x="1530" y="2032"/>
                  </a:lnTo>
                  <a:lnTo>
                    <a:pt x="1462" y="2056"/>
                  </a:lnTo>
                  <a:lnTo>
                    <a:pt x="1394" y="2080"/>
                  </a:lnTo>
                  <a:lnTo>
                    <a:pt x="1322" y="2100"/>
                  </a:lnTo>
                  <a:lnTo>
                    <a:pt x="1250" y="2122"/>
                  </a:lnTo>
                  <a:lnTo>
                    <a:pt x="1176" y="2140"/>
                  </a:lnTo>
                  <a:lnTo>
                    <a:pt x="1102" y="2158"/>
                  </a:lnTo>
                  <a:lnTo>
                    <a:pt x="1026" y="2174"/>
                  </a:lnTo>
                  <a:lnTo>
                    <a:pt x="948" y="2188"/>
                  </a:lnTo>
                  <a:lnTo>
                    <a:pt x="868" y="2202"/>
                  </a:lnTo>
                  <a:lnTo>
                    <a:pt x="788" y="2214"/>
                  </a:lnTo>
                  <a:lnTo>
                    <a:pt x="706" y="2224"/>
                  </a:lnTo>
                  <a:lnTo>
                    <a:pt x="622" y="2232"/>
                  </a:lnTo>
                  <a:lnTo>
                    <a:pt x="538" y="2238"/>
                  </a:lnTo>
                  <a:lnTo>
                    <a:pt x="452" y="2242"/>
                  </a:lnTo>
                  <a:lnTo>
                    <a:pt x="364" y="2244"/>
                  </a:lnTo>
                  <a:lnTo>
                    <a:pt x="276" y="2244"/>
                  </a:lnTo>
                  <a:lnTo>
                    <a:pt x="184" y="2242"/>
                  </a:lnTo>
                  <a:lnTo>
                    <a:pt x="94" y="2238"/>
                  </a:lnTo>
                  <a:lnTo>
                    <a:pt x="0" y="2232"/>
                  </a:lnTo>
                  <a:lnTo>
                    <a:pt x="0" y="2232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alpha val="0"/>
                  </a:schemeClr>
                </a:gs>
                <a:gs pos="50000">
                  <a:schemeClr val="accent3">
                    <a:alpha val="50000"/>
                  </a:schemeClr>
                </a:gs>
                <a:gs pos="100000">
                  <a:schemeClr val="accent3"/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8"/>
            <p:cNvSpPr/>
            <p:nvPr/>
          </p:nvSpPr>
          <p:spPr>
            <a:xfrm>
              <a:off x="5095048" y="3985165"/>
              <a:ext cx="4063127" cy="2015602"/>
            </a:xfrm>
            <a:custGeom>
              <a:avLst/>
              <a:gdLst/>
              <a:cxnLst>
                <a:cxn ang="0">
                  <a:pos x="2896" y="1232"/>
                </a:cxn>
                <a:cxn ang="0">
                  <a:pos x="2896" y="0"/>
                </a:cxn>
                <a:cxn ang="0">
                  <a:pos x="2896" y="0"/>
                </a:cxn>
                <a:cxn ang="0">
                  <a:pos x="2886" y="14"/>
                </a:cxn>
                <a:cxn ang="0">
                  <a:pos x="2858" y="54"/>
                </a:cxn>
                <a:cxn ang="0">
                  <a:pos x="2808" y="116"/>
                </a:cxn>
                <a:cxn ang="0">
                  <a:pos x="2776" y="156"/>
                </a:cxn>
                <a:cxn ang="0">
                  <a:pos x="2738" y="198"/>
                </a:cxn>
                <a:cxn ang="0">
                  <a:pos x="2694" y="244"/>
                </a:cxn>
                <a:cxn ang="0">
                  <a:pos x="2644" y="294"/>
                </a:cxn>
                <a:cxn ang="0">
                  <a:pos x="2590" y="346"/>
                </a:cxn>
                <a:cxn ang="0">
                  <a:pos x="2530" y="402"/>
                </a:cxn>
                <a:cxn ang="0">
                  <a:pos x="2464" y="458"/>
                </a:cxn>
                <a:cxn ang="0">
                  <a:pos x="2392" y="516"/>
                </a:cxn>
                <a:cxn ang="0">
                  <a:pos x="2314" y="576"/>
                </a:cxn>
                <a:cxn ang="0">
                  <a:pos x="2232" y="636"/>
                </a:cxn>
                <a:cxn ang="0">
                  <a:pos x="2142" y="696"/>
                </a:cxn>
                <a:cxn ang="0">
                  <a:pos x="2046" y="756"/>
                </a:cxn>
                <a:cxn ang="0">
                  <a:pos x="1942" y="814"/>
                </a:cxn>
                <a:cxn ang="0">
                  <a:pos x="1834" y="872"/>
                </a:cxn>
                <a:cxn ang="0">
                  <a:pos x="1718" y="928"/>
                </a:cxn>
                <a:cxn ang="0">
                  <a:pos x="1658" y="954"/>
                </a:cxn>
                <a:cxn ang="0">
                  <a:pos x="1596" y="982"/>
                </a:cxn>
                <a:cxn ang="0">
                  <a:pos x="1534" y="1008"/>
                </a:cxn>
                <a:cxn ang="0">
                  <a:pos x="1468" y="1032"/>
                </a:cxn>
                <a:cxn ang="0">
                  <a:pos x="1402" y="1056"/>
                </a:cxn>
                <a:cxn ang="0">
                  <a:pos x="1334" y="1080"/>
                </a:cxn>
                <a:cxn ang="0">
                  <a:pos x="1264" y="1102"/>
                </a:cxn>
                <a:cxn ang="0">
                  <a:pos x="1192" y="1124"/>
                </a:cxn>
                <a:cxn ang="0">
                  <a:pos x="1118" y="1144"/>
                </a:cxn>
                <a:cxn ang="0">
                  <a:pos x="1042" y="1164"/>
                </a:cxn>
                <a:cxn ang="0">
                  <a:pos x="966" y="1182"/>
                </a:cxn>
                <a:cxn ang="0">
                  <a:pos x="886" y="1200"/>
                </a:cxn>
                <a:cxn ang="0">
                  <a:pos x="806" y="1216"/>
                </a:cxn>
                <a:cxn ang="0">
                  <a:pos x="724" y="1232"/>
                </a:cxn>
                <a:cxn ang="0">
                  <a:pos x="640" y="1244"/>
                </a:cxn>
                <a:cxn ang="0">
                  <a:pos x="554" y="1256"/>
                </a:cxn>
                <a:cxn ang="0">
                  <a:pos x="466" y="1268"/>
                </a:cxn>
                <a:cxn ang="0">
                  <a:pos x="376" y="1276"/>
                </a:cxn>
                <a:cxn ang="0">
                  <a:pos x="286" y="1284"/>
                </a:cxn>
                <a:cxn ang="0">
                  <a:pos x="192" y="1290"/>
                </a:cxn>
                <a:cxn ang="0">
                  <a:pos x="96" y="1294"/>
                </a:cxn>
                <a:cxn ang="0">
                  <a:pos x="0" y="1296"/>
                </a:cxn>
                <a:cxn ang="0">
                  <a:pos x="2896" y="1232"/>
                </a:cxn>
              </a:cxnLst>
              <a:rect l="0" t="0" r="r" b="b"/>
              <a:pathLst>
                <a:path w="2896" h="1296">
                  <a:moveTo>
                    <a:pt x="2896" y="1232"/>
                  </a:moveTo>
                  <a:lnTo>
                    <a:pt x="2896" y="0"/>
                  </a:lnTo>
                  <a:lnTo>
                    <a:pt x="2896" y="0"/>
                  </a:lnTo>
                  <a:lnTo>
                    <a:pt x="2886" y="14"/>
                  </a:lnTo>
                  <a:lnTo>
                    <a:pt x="2858" y="54"/>
                  </a:lnTo>
                  <a:lnTo>
                    <a:pt x="2808" y="116"/>
                  </a:lnTo>
                  <a:lnTo>
                    <a:pt x="2776" y="156"/>
                  </a:lnTo>
                  <a:lnTo>
                    <a:pt x="2738" y="198"/>
                  </a:lnTo>
                  <a:lnTo>
                    <a:pt x="2694" y="244"/>
                  </a:lnTo>
                  <a:lnTo>
                    <a:pt x="2644" y="294"/>
                  </a:lnTo>
                  <a:lnTo>
                    <a:pt x="2590" y="346"/>
                  </a:lnTo>
                  <a:lnTo>
                    <a:pt x="2530" y="402"/>
                  </a:lnTo>
                  <a:lnTo>
                    <a:pt x="2464" y="458"/>
                  </a:lnTo>
                  <a:lnTo>
                    <a:pt x="2392" y="516"/>
                  </a:lnTo>
                  <a:lnTo>
                    <a:pt x="2314" y="576"/>
                  </a:lnTo>
                  <a:lnTo>
                    <a:pt x="2232" y="636"/>
                  </a:lnTo>
                  <a:lnTo>
                    <a:pt x="2142" y="696"/>
                  </a:lnTo>
                  <a:lnTo>
                    <a:pt x="2046" y="756"/>
                  </a:lnTo>
                  <a:lnTo>
                    <a:pt x="1942" y="814"/>
                  </a:lnTo>
                  <a:lnTo>
                    <a:pt x="1834" y="872"/>
                  </a:lnTo>
                  <a:lnTo>
                    <a:pt x="1718" y="928"/>
                  </a:lnTo>
                  <a:lnTo>
                    <a:pt x="1658" y="954"/>
                  </a:lnTo>
                  <a:lnTo>
                    <a:pt x="1596" y="982"/>
                  </a:lnTo>
                  <a:lnTo>
                    <a:pt x="1534" y="1008"/>
                  </a:lnTo>
                  <a:lnTo>
                    <a:pt x="1468" y="1032"/>
                  </a:lnTo>
                  <a:lnTo>
                    <a:pt x="1402" y="1056"/>
                  </a:lnTo>
                  <a:lnTo>
                    <a:pt x="1334" y="1080"/>
                  </a:lnTo>
                  <a:lnTo>
                    <a:pt x="1264" y="1102"/>
                  </a:lnTo>
                  <a:lnTo>
                    <a:pt x="1192" y="1124"/>
                  </a:lnTo>
                  <a:lnTo>
                    <a:pt x="1118" y="1144"/>
                  </a:lnTo>
                  <a:lnTo>
                    <a:pt x="1042" y="1164"/>
                  </a:lnTo>
                  <a:lnTo>
                    <a:pt x="966" y="1182"/>
                  </a:lnTo>
                  <a:lnTo>
                    <a:pt x="886" y="1200"/>
                  </a:lnTo>
                  <a:lnTo>
                    <a:pt x="806" y="1216"/>
                  </a:lnTo>
                  <a:lnTo>
                    <a:pt x="724" y="1232"/>
                  </a:lnTo>
                  <a:lnTo>
                    <a:pt x="640" y="1244"/>
                  </a:lnTo>
                  <a:lnTo>
                    <a:pt x="554" y="1256"/>
                  </a:lnTo>
                  <a:lnTo>
                    <a:pt x="466" y="1268"/>
                  </a:lnTo>
                  <a:lnTo>
                    <a:pt x="376" y="1276"/>
                  </a:lnTo>
                  <a:lnTo>
                    <a:pt x="286" y="1284"/>
                  </a:lnTo>
                  <a:lnTo>
                    <a:pt x="192" y="1290"/>
                  </a:lnTo>
                  <a:lnTo>
                    <a:pt x="96" y="1294"/>
                  </a:lnTo>
                  <a:lnTo>
                    <a:pt x="0" y="1296"/>
                  </a:lnTo>
                  <a:lnTo>
                    <a:pt x="2896" y="1232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  <a:alpha val="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14348" y="5618769"/>
            <a:ext cx="2927565" cy="1372872"/>
            <a:chOff x="214348" y="5618769"/>
            <a:chExt cx="2927565" cy="1372872"/>
          </a:xfrm>
        </p:grpSpPr>
        <p:sp>
          <p:nvSpPr>
            <p:cNvPr id="15" name="Freeform 4"/>
            <p:cNvSpPr/>
            <p:nvPr/>
          </p:nvSpPr>
          <p:spPr>
            <a:xfrm rot="406005" flipH="1" flipV="1">
              <a:off x="1253490" y="5778833"/>
              <a:ext cx="1782286" cy="1181648"/>
            </a:xfrm>
            <a:custGeom>
              <a:avLst/>
              <a:gdLst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178 w 3202"/>
                <a:gd name="connsiteY3" fmla="*/ 96 h 3720"/>
                <a:gd name="connsiteX4" fmla="*/ 2268 w 3202"/>
                <a:gd name="connsiteY4" fmla="*/ 208 h 3720"/>
                <a:gd name="connsiteX5" fmla="*/ 2322 w 3202"/>
                <a:gd name="connsiteY5" fmla="*/ 278 h 3720"/>
                <a:gd name="connsiteX6" fmla="*/ 2380 w 3202"/>
                <a:gd name="connsiteY6" fmla="*/ 358 h 3720"/>
                <a:gd name="connsiteX7" fmla="*/ 2444 w 3202"/>
                <a:gd name="connsiteY7" fmla="*/ 444 h 3720"/>
                <a:gd name="connsiteX8" fmla="*/ 2510 w 3202"/>
                <a:gd name="connsiteY8" fmla="*/ 538 h 3720"/>
                <a:gd name="connsiteX9" fmla="*/ 2578 w 3202"/>
                <a:gd name="connsiteY9" fmla="*/ 638 h 3720"/>
                <a:gd name="connsiteX10" fmla="*/ 2646 w 3202"/>
                <a:gd name="connsiteY10" fmla="*/ 744 h 3720"/>
                <a:gd name="connsiteX11" fmla="*/ 2714 w 3202"/>
                <a:gd name="connsiteY11" fmla="*/ 856 h 3720"/>
                <a:gd name="connsiteX12" fmla="*/ 2782 w 3202"/>
                <a:gd name="connsiteY12" fmla="*/ 974 h 3720"/>
                <a:gd name="connsiteX13" fmla="*/ 2848 w 3202"/>
                <a:gd name="connsiteY13" fmla="*/ 1094 h 3720"/>
                <a:gd name="connsiteX14" fmla="*/ 2912 w 3202"/>
                <a:gd name="connsiteY14" fmla="*/ 1218 h 3720"/>
                <a:gd name="connsiteX15" fmla="*/ 2942 w 3202"/>
                <a:gd name="connsiteY15" fmla="*/ 1282 h 3720"/>
                <a:gd name="connsiteX16" fmla="*/ 2972 w 3202"/>
                <a:gd name="connsiteY16" fmla="*/ 1346 h 3720"/>
                <a:gd name="connsiteX17" fmla="*/ 3000 w 3202"/>
                <a:gd name="connsiteY17" fmla="*/ 1412 h 3720"/>
                <a:gd name="connsiteX18" fmla="*/ 3026 w 3202"/>
                <a:gd name="connsiteY18" fmla="*/ 1476 h 3720"/>
                <a:gd name="connsiteX19" fmla="*/ 3052 w 3202"/>
                <a:gd name="connsiteY19" fmla="*/ 1542 h 3720"/>
                <a:gd name="connsiteX20" fmla="*/ 3076 w 3202"/>
                <a:gd name="connsiteY20" fmla="*/ 1608 h 3720"/>
                <a:gd name="connsiteX21" fmla="*/ 3098 w 3202"/>
                <a:gd name="connsiteY21" fmla="*/ 1674 h 3720"/>
                <a:gd name="connsiteX22" fmla="*/ 3118 w 3202"/>
                <a:gd name="connsiteY22" fmla="*/ 1742 h 3720"/>
                <a:gd name="connsiteX23" fmla="*/ 3136 w 3202"/>
                <a:gd name="connsiteY23" fmla="*/ 1808 h 3720"/>
                <a:gd name="connsiteX24" fmla="*/ 3152 w 3202"/>
                <a:gd name="connsiteY24" fmla="*/ 1874 h 3720"/>
                <a:gd name="connsiteX25" fmla="*/ 3168 w 3202"/>
                <a:gd name="connsiteY25" fmla="*/ 1942 h 3720"/>
                <a:gd name="connsiteX26" fmla="*/ 3180 w 3202"/>
                <a:gd name="connsiteY26" fmla="*/ 2008 h 3720"/>
                <a:gd name="connsiteX27" fmla="*/ 3190 w 3202"/>
                <a:gd name="connsiteY27" fmla="*/ 2074 h 3720"/>
                <a:gd name="connsiteX28" fmla="*/ 3196 w 3202"/>
                <a:gd name="connsiteY28" fmla="*/ 2140 h 3720"/>
                <a:gd name="connsiteX29" fmla="*/ 3202 w 3202"/>
                <a:gd name="connsiteY29" fmla="*/ 2206 h 3720"/>
                <a:gd name="connsiteX30" fmla="*/ 3202 w 3202"/>
                <a:gd name="connsiteY30" fmla="*/ 2272 h 3720"/>
                <a:gd name="connsiteX31" fmla="*/ 3202 w 3202"/>
                <a:gd name="connsiteY31" fmla="*/ 2336 h 3720"/>
                <a:gd name="connsiteX32" fmla="*/ 3198 w 3202"/>
                <a:gd name="connsiteY32" fmla="*/ 2400 h 3720"/>
                <a:gd name="connsiteX33" fmla="*/ 3192 w 3202"/>
                <a:gd name="connsiteY33" fmla="*/ 2464 h 3720"/>
                <a:gd name="connsiteX34" fmla="*/ 3182 w 3202"/>
                <a:gd name="connsiteY34" fmla="*/ 2528 h 3720"/>
                <a:gd name="connsiteX35" fmla="*/ 3168 w 3202"/>
                <a:gd name="connsiteY35" fmla="*/ 2590 h 3720"/>
                <a:gd name="connsiteX36" fmla="*/ 3152 w 3202"/>
                <a:gd name="connsiteY36" fmla="*/ 2650 h 3720"/>
                <a:gd name="connsiteX37" fmla="*/ 3130 w 3202"/>
                <a:gd name="connsiteY37" fmla="*/ 2712 h 3720"/>
                <a:gd name="connsiteX38" fmla="*/ 3106 w 3202"/>
                <a:gd name="connsiteY38" fmla="*/ 2770 h 3720"/>
                <a:gd name="connsiteX39" fmla="*/ 3078 w 3202"/>
                <a:gd name="connsiteY39" fmla="*/ 2830 h 3720"/>
                <a:gd name="connsiteX40" fmla="*/ 3048 w 3202"/>
                <a:gd name="connsiteY40" fmla="*/ 2886 h 3720"/>
                <a:gd name="connsiteX41" fmla="*/ 3012 w 3202"/>
                <a:gd name="connsiteY41" fmla="*/ 2942 h 3720"/>
                <a:gd name="connsiteX42" fmla="*/ 2972 w 3202"/>
                <a:gd name="connsiteY42" fmla="*/ 2996 h 3720"/>
                <a:gd name="connsiteX43" fmla="*/ 2928 w 3202"/>
                <a:gd name="connsiteY43" fmla="*/ 3050 h 3720"/>
                <a:gd name="connsiteX44" fmla="*/ 2878 w 3202"/>
                <a:gd name="connsiteY44" fmla="*/ 3102 h 3720"/>
                <a:gd name="connsiteX45" fmla="*/ 2826 w 3202"/>
                <a:gd name="connsiteY45" fmla="*/ 3152 h 3720"/>
                <a:gd name="connsiteX46" fmla="*/ 2768 w 3202"/>
                <a:gd name="connsiteY46" fmla="*/ 3200 h 3720"/>
                <a:gd name="connsiteX47" fmla="*/ 2768 w 3202"/>
                <a:gd name="connsiteY47" fmla="*/ 3200 h 3720"/>
                <a:gd name="connsiteX48" fmla="*/ 2740 w 3202"/>
                <a:gd name="connsiteY48" fmla="*/ 3222 h 3720"/>
                <a:gd name="connsiteX49" fmla="*/ 2704 w 3202"/>
                <a:gd name="connsiteY49" fmla="*/ 3248 h 3720"/>
                <a:gd name="connsiteX50" fmla="*/ 2654 w 3202"/>
                <a:gd name="connsiteY50" fmla="*/ 3282 h 3720"/>
                <a:gd name="connsiteX51" fmla="*/ 2588 w 3202"/>
                <a:gd name="connsiteY51" fmla="*/ 3322 h 3720"/>
                <a:gd name="connsiteX52" fmla="*/ 2508 w 3202"/>
                <a:gd name="connsiteY52" fmla="*/ 3366 h 3720"/>
                <a:gd name="connsiteX53" fmla="*/ 2464 w 3202"/>
                <a:gd name="connsiteY53" fmla="*/ 3390 h 3720"/>
                <a:gd name="connsiteX54" fmla="*/ 2414 w 3202"/>
                <a:gd name="connsiteY54" fmla="*/ 3414 h 3720"/>
                <a:gd name="connsiteX55" fmla="*/ 2362 w 3202"/>
                <a:gd name="connsiteY55" fmla="*/ 3438 h 3720"/>
                <a:gd name="connsiteX56" fmla="*/ 2304 w 3202"/>
                <a:gd name="connsiteY56" fmla="*/ 3462 h 3720"/>
                <a:gd name="connsiteX57" fmla="*/ 2244 w 3202"/>
                <a:gd name="connsiteY57" fmla="*/ 3488 h 3720"/>
                <a:gd name="connsiteX58" fmla="*/ 2180 w 3202"/>
                <a:gd name="connsiteY58" fmla="*/ 3512 h 3720"/>
                <a:gd name="connsiteX59" fmla="*/ 2114 w 3202"/>
                <a:gd name="connsiteY59" fmla="*/ 3536 h 3720"/>
                <a:gd name="connsiteX60" fmla="*/ 2042 w 3202"/>
                <a:gd name="connsiteY60" fmla="*/ 3558 h 3720"/>
                <a:gd name="connsiteX61" fmla="*/ 1966 w 3202"/>
                <a:gd name="connsiteY61" fmla="*/ 3582 h 3720"/>
                <a:gd name="connsiteX62" fmla="*/ 1888 w 3202"/>
                <a:gd name="connsiteY62" fmla="*/ 3602 h 3720"/>
                <a:gd name="connsiteX63" fmla="*/ 1804 w 3202"/>
                <a:gd name="connsiteY63" fmla="*/ 3624 h 3720"/>
                <a:gd name="connsiteX64" fmla="*/ 1718 w 3202"/>
                <a:gd name="connsiteY64" fmla="*/ 3642 h 3720"/>
                <a:gd name="connsiteX65" fmla="*/ 1628 w 3202"/>
                <a:gd name="connsiteY65" fmla="*/ 3660 h 3720"/>
                <a:gd name="connsiteX66" fmla="*/ 1534 w 3202"/>
                <a:gd name="connsiteY66" fmla="*/ 3674 h 3720"/>
                <a:gd name="connsiteX67" fmla="*/ 1436 w 3202"/>
                <a:gd name="connsiteY67" fmla="*/ 3688 h 3720"/>
                <a:gd name="connsiteX68" fmla="*/ 1334 w 3202"/>
                <a:gd name="connsiteY68" fmla="*/ 3700 h 3720"/>
                <a:gd name="connsiteX69" fmla="*/ 1228 w 3202"/>
                <a:gd name="connsiteY69" fmla="*/ 3708 h 3720"/>
                <a:gd name="connsiteX70" fmla="*/ 1118 w 3202"/>
                <a:gd name="connsiteY70" fmla="*/ 3716 h 3720"/>
                <a:gd name="connsiteX71" fmla="*/ 1006 w 3202"/>
                <a:gd name="connsiteY71" fmla="*/ 3720 h 3720"/>
                <a:gd name="connsiteX72" fmla="*/ 888 w 3202"/>
                <a:gd name="connsiteY72" fmla="*/ 3720 h 3720"/>
                <a:gd name="connsiteX73" fmla="*/ 888 w 3202"/>
                <a:gd name="connsiteY73" fmla="*/ 3720 h 3720"/>
                <a:gd name="connsiteX74" fmla="*/ 950 w 3202"/>
                <a:gd name="connsiteY74" fmla="*/ 3710 h 3720"/>
                <a:gd name="connsiteX75" fmla="*/ 1022 w 3202"/>
                <a:gd name="connsiteY75" fmla="*/ 3698 h 3720"/>
                <a:gd name="connsiteX76" fmla="*/ 1114 w 3202"/>
                <a:gd name="connsiteY76" fmla="*/ 3678 h 3720"/>
                <a:gd name="connsiteX77" fmla="*/ 1224 w 3202"/>
                <a:gd name="connsiteY77" fmla="*/ 3652 h 3720"/>
                <a:gd name="connsiteX78" fmla="*/ 1284 w 3202"/>
                <a:gd name="connsiteY78" fmla="*/ 3636 h 3720"/>
                <a:gd name="connsiteX79" fmla="*/ 1346 w 3202"/>
                <a:gd name="connsiteY79" fmla="*/ 3618 h 3720"/>
                <a:gd name="connsiteX80" fmla="*/ 1410 w 3202"/>
                <a:gd name="connsiteY80" fmla="*/ 3598 h 3720"/>
                <a:gd name="connsiteX81" fmla="*/ 1478 w 3202"/>
                <a:gd name="connsiteY81" fmla="*/ 3576 h 3720"/>
                <a:gd name="connsiteX82" fmla="*/ 1544 w 3202"/>
                <a:gd name="connsiteY82" fmla="*/ 3552 h 3720"/>
                <a:gd name="connsiteX83" fmla="*/ 1612 w 3202"/>
                <a:gd name="connsiteY83" fmla="*/ 3526 h 3720"/>
                <a:gd name="connsiteX84" fmla="*/ 1682 w 3202"/>
                <a:gd name="connsiteY84" fmla="*/ 3498 h 3720"/>
                <a:gd name="connsiteX85" fmla="*/ 1750 w 3202"/>
                <a:gd name="connsiteY85" fmla="*/ 3466 h 3720"/>
                <a:gd name="connsiteX86" fmla="*/ 1816 w 3202"/>
                <a:gd name="connsiteY86" fmla="*/ 3434 h 3720"/>
                <a:gd name="connsiteX87" fmla="*/ 1882 w 3202"/>
                <a:gd name="connsiteY87" fmla="*/ 3398 h 3720"/>
                <a:gd name="connsiteX88" fmla="*/ 1946 w 3202"/>
                <a:gd name="connsiteY88" fmla="*/ 3358 h 3720"/>
                <a:gd name="connsiteX89" fmla="*/ 2008 w 3202"/>
                <a:gd name="connsiteY89" fmla="*/ 3318 h 3720"/>
                <a:gd name="connsiteX90" fmla="*/ 2066 w 3202"/>
                <a:gd name="connsiteY90" fmla="*/ 3274 h 3720"/>
                <a:gd name="connsiteX91" fmla="*/ 2120 w 3202"/>
                <a:gd name="connsiteY91" fmla="*/ 3228 h 3720"/>
                <a:gd name="connsiteX92" fmla="*/ 2146 w 3202"/>
                <a:gd name="connsiteY92" fmla="*/ 3202 h 3720"/>
                <a:gd name="connsiteX93" fmla="*/ 2170 w 3202"/>
                <a:gd name="connsiteY93" fmla="*/ 3178 h 3720"/>
                <a:gd name="connsiteX94" fmla="*/ 2194 w 3202"/>
                <a:gd name="connsiteY94" fmla="*/ 3152 h 3720"/>
                <a:gd name="connsiteX95" fmla="*/ 2216 w 3202"/>
                <a:gd name="connsiteY95" fmla="*/ 3126 h 3720"/>
                <a:gd name="connsiteX96" fmla="*/ 2238 w 3202"/>
                <a:gd name="connsiteY96" fmla="*/ 3098 h 3720"/>
                <a:gd name="connsiteX97" fmla="*/ 2258 w 3202"/>
                <a:gd name="connsiteY97" fmla="*/ 3070 h 3720"/>
                <a:gd name="connsiteX98" fmla="*/ 2276 w 3202"/>
                <a:gd name="connsiteY98" fmla="*/ 3040 h 3720"/>
                <a:gd name="connsiteX99" fmla="*/ 2292 w 3202"/>
                <a:gd name="connsiteY99" fmla="*/ 3012 h 3720"/>
                <a:gd name="connsiteX100" fmla="*/ 2308 w 3202"/>
                <a:gd name="connsiteY100" fmla="*/ 2980 h 3720"/>
                <a:gd name="connsiteX101" fmla="*/ 2322 w 3202"/>
                <a:gd name="connsiteY101" fmla="*/ 2950 h 3720"/>
                <a:gd name="connsiteX102" fmla="*/ 2334 w 3202"/>
                <a:gd name="connsiteY102" fmla="*/ 2918 h 3720"/>
                <a:gd name="connsiteX103" fmla="*/ 2344 w 3202"/>
                <a:gd name="connsiteY103" fmla="*/ 2884 h 3720"/>
                <a:gd name="connsiteX104" fmla="*/ 2354 w 3202"/>
                <a:gd name="connsiteY104" fmla="*/ 2850 h 3720"/>
                <a:gd name="connsiteX105" fmla="*/ 2360 w 3202"/>
                <a:gd name="connsiteY105" fmla="*/ 2816 h 3720"/>
                <a:gd name="connsiteX106" fmla="*/ 2366 w 3202"/>
                <a:gd name="connsiteY106" fmla="*/ 2780 h 3720"/>
                <a:gd name="connsiteX107" fmla="*/ 2368 w 3202"/>
                <a:gd name="connsiteY107" fmla="*/ 2744 h 3720"/>
                <a:gd name="connsiteX108" fmla="*/ 2368 w 3202"/>
                <a:gd name="connsiteY108" fmla="*/ 2744 h 3720"/>
                <a:gd name="connsiteX109" fmla="*/ 2368 w 3202"/>
                <a:gd name="connsiteY109" fmla="*/ 2706 h 3720"/>
                <a:gd name="connsiteX110" fmla="*/ 2368 w 3202"/>
                <a:gd name="connsiteY110" fmla="*/ 2670 h 3720"/>
                <a:gd name="connsiteX111" fmla="*/ 2366 w 3202"/>
                <a:gd name="connsiteY111" fmla="*/ 2630 h 3720"/>
                <a:gd name="connsiteX112" fmla="*/ 2360 w 3202"/>
                <a:gd name="connsiteY112" fmla="*/ 2592 h 3720"/>
                <a:gd name="connsiteX113" fmla="*/ 2354 w 3202"/>
                <a:gd name="connsiteY113" fmla="*/ 2552 h 3720"/>
                <a:gd name="connsiteX114" fmla="*/ 2346 w 3202"/>
                <a:gd name="connsiteY114" fmla="*/ 2512 h 3720"/>
                <a:gd name="connsiteX115" fmla="*/ 2336 w 3202"/>
                <a:gd name="connsiteY115" fmla="*/ 2472 h 3720"/>
                <a:gd name="connsiteX116" fmla="*/ 2324 w 3202"/>
                <a:gd name="connsiteY116" fmla="*/ 2430 h 3720"/>
                <a:gd name="connsiteX117" fmla="*/ 2310 w 3202"/>
                <a:gd name="connsiteY117" fmla="*/ 2388 h 3720"/>
                <a:gd name="connsiteX118" fmla="*/ 2296 w 3202"/>
                <a:gd name="connsiteY118" fmla="*/ 2346 h 3720"/>
                <a:gd name="connsiteX119" fmla="*/ 2278 w 3202"/>
                <a:gd name="connsiteY119" fmla="*/ 2304 h 3720"/>
                <a:gd name="connsiteX120" fmla="*/ 2260 w 3202"/>
                <a:gd name="connsiteY120" fmla="*/ 2262 h 3720"/>
                <a:gd name="connsiteX121" fmla="*/ 2240 w 3202"/>
                <a:gd name="connsiteY121" fmla="*/ 2218 h 3720"/>
                <a:gd name="connsiteX122" fmla="*/ 2220 w 3202"/>
                <a:gd name="connsiteY122" fmla="*/ 2174 h 3720"/>
                <a:gd name="connsiteX123" fmla="*/ 2172 w 3202"/>
                <a:gd name="connsiteY123" fmla="*/ 2086 h 3720"/>
                <a:gd name="connsiteX124" fmla="*/ 2120 w 3202"/>
                <a:gd name="connsiteY124" fmla="*/ 1996 h 3720"/>
                <a:gd name="connsiteX125" fmla="*/ 2062 w 3202"/>
                <a:gd name="connsiteY125" fmla="*/ 1906 h 3720"/>
                <a:gd name="connsiteX126" fmla="*/ 2000 w 3202"/>
                <a:gd name="connsiteY126" fmla="*/ 1814 h 3720"/>
                <a:gd name="connsiteX127" fmla="*/ 1932 w 3202"/>
                <a:gd name="connsiteY127" fmla="*/ 1722 h 3720"/>
                <a:gd name="connsiteX128" fmla="*/ 1860 w 3202"/>
                <a:gd name="connsiteY128" fmla="*/ 1628 h 3720"/>
                <a:gd name="connsiteX129" fmla="*/ 1784 w 3202"/>
                <a:gd name="connsiteY129" fmla="*/ 1534 h 3720"/>
                <a:gd name="connsiteX130" fmla="*/ 1702 w 3202"/>
                <a:gd name="connsiteY130" fmla="*/ 1442 h 3720"/>
                <a:gd name="connsiteX131" fmla="*/ 1618 w 3202"/>
                <a:gd name="connsiteY131" fmla="*/ 1348 h 3720"/>
                <a:gd name="connsiteX132" fmla="*/ 1532 w 3202"/>
                <a:gd name="connsiteY132" fmla="*/ 1254 h 3720"/>
                <a:gd name="connsiteX133" fmla="*/ 1442 w 3202"/>
                <a:gd name="connsiteY133" fmla="*/ 1162 h 3720"/>
                <a:gd name="connsiteX134" fmla="*/ 1348 w 3202"/>
                <a:gd name="connsiteY134" fmla="*/ 1070 h 3720"/>
                <a:gd name="connsiteX135" fmla="*/ 1252 w 3202"/>
                <a:gd name="connsiteY135" fmla="*/ 978 h 3720"/>
                <a:gd name="connsiteX136" fmla="*/ 1154 w 3202"/>
                <a:gd name="connsiteY136" fmla="*/ 888 h 3720"/>
                <a:gd name="connsiteX137" fmla="*/ 1054 w 3202"/>
                <a:gd name="connsiteY137" fmla="*/ 798 h 3720"/>
                <a:gd name="connsiteX138" fmla="*/ 952 w 3202"/>
                <a:gd name="connsiteY138" fmla="*/ 710 h 3720"/>
                <a:gd name="connsiteX139" fmla="*/ 848 w 3202"/>
                <a:gd name="connsiteY139" fmla="*/ 622 h 3720"/>
                <a:gd name="connsiteX140" fmla="*/ 744 w 3202"/>
                <a:gd name="connsiteY140" fmla="*/ 536 h 3720"/>
                <a:gd name="connsiteX141" fmla="*/ 638 w 3202"/>
                <a:gd name="connsiteY141" fmla="*/ 454 h 3720"/>
                <a:gd name="connsiteX142" fmla="*/ 532 w 3202"/>
                <a:gd name="connsiteY142" fmla="*/ 372 h 3720"/>
                <a:gd name="connsiteX143" fmla="*/ 424 w 3202"/>
                <a:gd name="connsiteY143" fmla="*/ 292 h 3720"/>
                <a:gd name="connsiteX144" fmla="*/ 318 w 3202"/>
                <a:gd name="connsiteY144" fmla="*/ 216 h 3720"/>
                <a:gd name="connsiteX145" fmla="*/ 212 w 3202"/>
                <a:gd name="connsiteY145" fmla="*/ 140 h 3720"/>
                <a:gd name="connsiteX146" fmla="*/ 106 w 3202"/>
                <a:gd name="connsiteY146" fmla="*/ 68 h 3720"/>
                <a:gd name="connsiteX147" fmla="*/ 0 w 3202"/>
                <a:gd name="connsiteY147" fmla="*/ 0 h 3720"/>
                <a:gd name="connsiteX148" fmla="*/ 0 w 3202"/>
                <a:gd name="connsiteY14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22 w 3202"/>
                <a:gd name="connsiteY4" fmla="*/ 278 h 3720"/>
                <a:gd name="connsiteX5" fmla="*/ 2380 w 3202"/>
                <a:gd name="connsiteY5" fmla="*/ 358 h 3720"/>
                <a:gd name="connsiteX6" fmla="*/ 2444 w 3202"/>
                <a:gd name="connsiteY6" fmla="*/ 444 h 3720"/>
                <a:gd name="connsiteX7" fmla="*/ 2510 w 3202"/>
                <a:gd name="connsiteY7" fmla="*/ 538 h 3720"/>
                <a:gd name="connsiteX8" fmla="*/ 2578 w 3202"/>
                <a:gd name="connsiteY8" fmla="*/ 638 h 3720"/>
                <a:gd name="connsiteX9" fmla="*/ 2646 w 3202"/>
                <a:gd name="connsiteY9" fmla="*/ 744 h 3720"/>
                <a:gd name="connsiteX10" fmla="*/ 2714 w 3202"/>
                <a:gd name="connsiteY10" fmla="*/ 856 h 3720"/>
                <a:gd name="connsiteX11" fmla="*/ 2782 w 3202"/>
                <a:gd name="connsiteY11" fmla="*/ 974 h 3720"/>
                <a:gd name="connsiteX12" fmla="*/ 2848 w 3202"/>
                <a:gd name="connsiteY12" fmla="*/ 1094 h 3720"/>
                <a:gd name="connsiteX13" fmla="*/ 2912 w 3202"/>
                <a:gd name="connsiteY13" fmla="*/ 1218 h 3720"/>
                <a:gd name="connsiteX14" fmla="*/ 2942 w 3202"/>
                <a:gd name="connsiteY14" fmla="*/ 1282 h 3720"/>
                <a:gd name="connsiteX15" fmla="*/ 2972 w 3202"/>
                <a:gd name="connsiteY15" fmla="*/ 1346 h 3720"/>
                <a:gd name="connsiteX16" fmla="*/ 3000 w 3202"/>
                <a:gd name="connsiteY16" fmla="*/ 1412 h 3720"/>
                <a:gd name="connsiteX17" fmla="*/ 3026 w 3202"/>
                <a:gd name="connsiteY17" fmla="*/ 1476 h 3720"/>
                <a:gd name="connsiteX18" fmla="*/ 3052 w 3202"/>
                <a:gd name="connsiteY18" fmla="*/ 1542 h 3720"/>
                <a:gd name="connsiteX19" fmla="*/ 3076 w 3202"/>
                <a:gd name="connsiteY19" fmla="*/ 1608 h 3720"/>
                <a:gd name="connsiteX20" fmla="*/ 3098 w 3202"/>
                <a:gd name="connsiteY20" fmla="*/ 1674 h 3720"/>
                <a:gd name="connsiteX21" fmla="*/ 3118 w 3202"/>
                <a:gd name="connsiteY21" fmla="*/ 1742 h 3720"/>
                <a:gd name="connsiteX22" fmla="*/ 3136 w 3202"/>
                <a:gd name="connsiteY22" fmla="*/ 1808 h 3720"/>
                <a:gd name="connsiteX23" fmla="*/ 3152 w 3202"/>
                <a:gd name="connsiteY23" fmla="*/ 1874 h 3720"/>
                <a:gd name="connsiteX24" fmla="*/ 3168 w 3202"/>
                <a:gd name="connsiteY24" fmla="*/ 1942 h 3720"/>
                <a:gd name="connsiteX25" fmla="*/ 3180 w 3202"/>
                <a:gd name="connsiteY25" fmla="*/ 2008 h 3720"/>
                <a:gd name="connsiteX26" fmla="*/ 3190 w 3202"/>
                <a:gd name="connsiteY26" fmla="*/ 2074 h 3720"/>
                <a:gd name="connsiteX27" fmla="*/ 3196 w 3202"/>
                <a:gd name="connsiteY27" fmla="*/ 2140 h 3720"/>
                <a:gd name="connsiteX28" fmla="*/ 3202 w 3202"/>
                <a:gd name="connsiteY28" fmla="*/ 2206 h 3720"/>
                <a:gd name="connsiteX29" fmla="*/ 3202 w 3202"/>
                <a:gd name="connsiteY29" fmla="*/ 2272 h 3720"/>
                <a:gd name="connsiteX30" fmla="*/ 3202 w 3202"/>
                <a:gd name="connsiteY30" fmla="*/ 2336 h 3720"/>
                <a:gd name="connsiteX31" fmla="*/ 3198 w 3202"/>
                <a:gd name="connsiteY31" fmla="*/ 2400 h 3720"/>
                <a:gd name="connsiteX32" fmla="*/ 3192 w 3202"/>
                <a:gd name="connsiteY32" fmla="*/ 2464 h 3720"/>
                <a:gd name="connsiteX33" fmla="*/ 3182 w 3202"/>
                <a:gd name="connsiteY33" fmla="*/ 2528 h 3720"/>
                <a:gd name="connsiteX34" fmla="*/ 3168 w 3202"/>
                <a:gd name="connsiteY34" fmla="*/ 2590 h 3720"/>
                <a:gd name="connsiteX35" fmla="*/ 3152 w 3202"/>
                <a:gd name="connsiteY35" fmla="*/ 2650 h 3720"/>
                <a:gd name="connsiteX36" fmla="*/ 3130 w 3202"/>
                <a:gd name="connsiteY36" fmla="*/ 2712 h 3720"/>
                <a:gd name="connsiteX37" fmla="*/ 3106 w 3202"/>
                <a:gd name="connsiteY37" fmla="*/ 2770 h 3720"/>
                <a:gd name="connsiteX38" fmla="*/ 3078 w 3202"/>
                <a:gd name="connsiteY38" fmla="*/ 2830 h 3720"/>
                <a:gd name="connsiteX39" fmla="*/ 3048 w 3202"/>
                <a:gd name="connsiteY39" fmla="*/ 2886 h 3720"/>
                <a:gd name="connsiteX40" fmla="*/ 3012 w 3202"/>
                <a:gd name="connsiteY40" fmla="*/ 2942 h 3720"/>
                <a:gd name="connsiteX41" fmla="*/ 2972 w 3202"/>
                <a:gd name="connsiteY41" fmla="*/ 2996 h 3720"/>
                <a:gd name="connsiteX42" fmla="*/ 2928 w 3202"/>
                <a:gd name="connsiteY42" fmla="*/ 3050 h 3720"/>
                <a:gd name="connsiteX43" fmla="*/ 2878 w 3202"/>
                <a:gd name="connsiteY43" fmla="*/ 3102 h 3720"/>
                <a:gd name="connsiteX44" fmla="*/ 2826 w 3202"/>
                <a:gd name="connsiteY44" fmla="*/ 3152 h 3720"/>
                <a:gd name="connsiteX45" fmla="*/ 2768 w 3202"/>
                <a:gd name="connsiteY45" fmla="*/ 3200 h 3720"/>
                <a:gd name="connsiteX46" fmla="*/ 2768 w 3202"/>
                <a:gd name="connsiteY46" fmla="*/ 3200 h 3720"/>
                <a:gd name="connsiteX47" fmla="*/ 2740 w 3202"/>
                <a:gd name="connsiteY47" fmla="*/ 3222 h 3720"/>
                <a:gd name="connsiteX48" fmla="*/ 2704 w 3202"/>
                <a:gd name="connsiteY48" fmla="*/ 3248 h 3720"/>
                <a:gd name="connsiteX49" fmla="*/ 2654 w 3202"/>
                <a:gd name="connsiteY49" fmla="*/ 3282 h 3720"/>
                <a:gd name="connsiteX50" fmla="*/ 2588 w 3202"/>
                <a:gd name="connsiteY50" fmla="*/ 3322 h 3720"/>
                <a:gd name="connsiteX51" fmla="*/ 2508 w 3202"/>
                <a:gd name="connsiteY51" fmla="*/ 3366 h 3720"/>
                <a:gd name="connsiteX52" fmla="*/ 2464 w 3202"/>
                <a:gd name="connsiteY52" fmla="*/ 3390 h 3720"/>
                <a:gd name="connsiteX53" fmla="*/ 2414 w 3202"/>
                <a:gd name="connsiteY53" fmla="*/ 3414 h 3720"/>
                <a:gd name="connsiteX54" fmla="*/ 2362 w 3202"/>
                <a:gd name="connsiteY54" fmla="*/ 3438 h 3720"/>
                <a:gd name="connsiteX55" fmla="*/ 2304 w 3202"/>
                <a:gd name="connsiteY55" fmla="*/ 3462 h 3720"/>
                <a:gd name="connsiteX56" fmla="*/ 2244 w 3202"/>
                <a:gd name="connsiteY56" fmla="*/ 3488 h 3720"/>
                <a:gd name="connsiteX57" fmla="*/ 2180 w 3202"/>
                <a:gd name="connsiteY57" fmla="*/ 3512 h 3720"/>
                <a:gd name="connsiteX58" fmla="*/ 2114 w 3202"/>
                <a:gd name="connsiteY58" fmla="*/ 3536 h 3720"/>
                <a:gd name="connsiteX59" fmla="*/ 2042 w 3202"/>
                <a:gd name="connsiteY59" fmla="*/ 3558 h 3720"/>
                <a:gd name="connsiteX60" fmla="*/ 1966 w 3202"/>
                <a:gd name="connsiteY60" fmla="*/ 3582 h 3720"/>
                <a:gd name="connsiteX61" fmla="*/ 1888 w 3202"/>
                <a:gd name="connsiteY61" fmla="*/ 3602 h 3720"/>
                <a:gd name="connsiteX62" fmla="*/ 1804 w 3202"/>
                <a:gd name="connsiteY62" fmla="*/ 3624 h 3720"/>
                <a:gd name="connsiteX63" fmla="*/ 1718 w 3202"/>
                <a:gd name="connsiteY63" fmla="*/ 3642 h 3720"/>
                <a:gd name="connsiteX64" fmla="*/ 1628 w 3202"/>
                <a:gd name="connsiteY64" fmla="*/ 3660 h 3720"/>
                <a:gd name="connsiteX65" fmla="*/ 1534 w 3202"/>
                <a:gd name="connsiteY65" fmla="*/ 3674 h 3720"/>
                <a:gd name="connsiteX66" fmla="*/ 1436 w 3202"/>
                <a:gd name="connsiteY66" fmla="*/ 3688 h 3720"/>
                <a:gd name="connsiteX67" fmla="*/ 1334 w 3202"/>
                <a:gd name="connsiteY67" fmla="*/ 3700 h 3720"/>
                <a:gd name="connsiteX68" fmla="*/ 1228 w 3202"/>
                <a:gd name="connsiteY68" fmla="*/ 3708 h 3720"/>
                <a:gd name="connsiteX69" fmla="*/ 1118 w 3202"/>
                <a:gd name="connsiteY69" fmla="*/ 3716 h 3720"/>
                <a:gd name="connsiteX70" fmla="*/ 1006 w 3202"/>
                <a:gd name="connsiteY70" fmla="*/ 3720 h 3720"/>
                <a:gd name="connsiteX71" fmla="*/ 888 w 3202"/>
                <a:gd name="connsiteY71" fmla="*/ 3720 h 3720"/>
                <a:gd name="connsiteX72" fmla="*/ 888 w 3202"/>
                <a:gd name="connsiteY72" fmla="*/ 3720 h 3720"/>
                <a:gd name="connsiteX73" fmla="*/ 950 w 3202"/>
                <a:gd name="connsiteY73" fmla="*/ 3710 h 3720"/>
                <a:gd name="connsiteX74" fmla="*/ 1022 w 3202"/>
                <a:gd name="connsiteY74" fmla="*/ 3698 h 3720"/>
                <a:gd name="connsiteX75" fmla="*/ 1114 w 3202"/>
                <a:gd name="connsiteY75" fmla="*/ 3678 h 3720"/>
                <a:gd name="connsiteX76" fmla="*/ 1224 w 3202"/>
                <a:gd name="connsiteY76" fmla="*/ 3652 h 3720"/>
                <a:gd name="connsiteX77" fmla="*/ 1284 w 3202"/>
                <a:gd name="connsiteY77" fmla="*/ 3636 h 3720"/>
                <a:gd name="connsiteX78" fmla="*/ 1346 w 3202"/>
                <a:gd name="connsiteY78" fmla="*/ 3618 h 3720"/>
                <a:gd name="connsiteX79" fmla="*/ 1410 w 3202"/>
                <a:gd name="connsiteY79" fmla="*/ 3598 h 3720"/>
                <a:gd name="connsiteX80" fmla="*/ 1478 w 3202"/>
                <a:gd name="connsiteY80" fmla="*/ 3576 h 3720"/>
                <a:gd name="connsiteX81" fmla="*/ 1544 w 3202"/>
                <a:gd name="connsiteY81" fmla="*/ 3552 h 3720"/>
                <a:gd name="connsiteX82" fmla="*/ 1612 w 3202"/>
                <a:gd name="connsiteY82" fmla="*/ 3526 h 3720"/>
                <a:gd name="connsiteX83" fmla="*/ 1682 w 3202"/>
                <a:gd name="connsiteY83" fmla="*/ 3498 h 3720"/>
                <a:gd name="connsiteX84" fmla="*/ 1750 w 3202"/>
                <a:gd name="connsiteY84" fmla="*/ 3466 h 3720"/>
                <a:gd name="connsiteX85" fmla="*/ 1816 w 3202"/>
                <a:gd name="connsiteY85" fmla="*/ 3434 h 3720"/>
                <a:gd name="connsiteX86" fmla="*/ 1882 w 3202"/>
                <a:gd name="connsiteY86" fmla="*/ 3398 h 3720"/>
                <a:gd name="connsiteX87" fmla="*/ 1946 w 3202"/>
                <a:gd name="connsiteY87" fmla="*/ 3358 h 3720"/>
                <a:gd name="connsiteX88" fmla="*/ 2008 w 3202"/>
                <a:gd name="connsiteY88" fmla="*/ 3318 h 3720"/>
                <a:gd name="connsiteX89" fmla="*/ 2066 w 3202"/>
                <a:gd name="connsiteY89" fmla="*/ 3274 h 3720"/>
                <a:gd name="connsiteX90" fmla="*/ 2120 w 3202"/>
                <a:gd name="connsiteY90" fmla="*/ 3228 h 3720"/>
                <a:gd name="connsiteX91" fmla="*/ 2146 w 3202"/>
                <a:gd name="connsiteY91" fmla="*/ 3202 h 3720"/>
                <a:gd name="connsiteX92" fmla="*/ 2170 w 3202"/>
                <a:gd name="connsiteY92" fmla="*/ 3178 h 3720"/>
                <a:gd name="connsiteX93" fmla="*/ 2194 w 3202"/>
                <a:gd name="connsiteY93" fmla="*/ 3152 h 3720"/>
                <a:gd name="connsiteX94" fmla="*/ 2216 w 3202"/>
                <a:gd name="connsiteY94" fmla="*/ 3126 h 3720"/>
                <a:gd name="connsiteX95" fmla="*/ 2238 w 3202"/>
                <a:gd name="connsiteY95" fmla="*/ 3098 h 3720"/>
                <a:gd name="connsiteX96" fmla="*/ 2258 w 3202"/>
                <a:gd name="connsiteY96" fmla="*/ 3070 h 3720"/>
                <a:gd name="connsiteX97" fmla="*/ 2276 w 3202"/>
                <a:gd name="connsiteY97" fmla="*/ 3040 h 3720"/>
                <a:gd name="connsiteX98" fmla="*/ 2292 w 3202"/>
                <a:gd name="connsiteY98" fmla="*/ 3012 h 3720"/>
                <a:gd name="connsiteX99" fmla="*/ 2308 w 3202"/>
                <a:gd name="connsiteY99" fmla="*/ 2980 h 3720"/>
                <a:gd name="connsiteX100" fmla="*/ 2322 w 3202"/>
                <a:gd name="connsiteY100" fmla="*/ 2950 h 3720"/>
                <a:gd name="connsiteX101" fmla="*/ 2334 w 3202"/>
                <a:gd name="connsiteY101" fmla="*/ 2918 h 3720"/>
                <a:gd name="connsiteX102" fmla="*/ 2344 w 3202"/>
                <a:gd name="connsiteY102" fmla="*/ 2884 h 3720"/>
                <a:gd name="connsiteX103" fmla="*/ 2354 w 3202"/>
                <a:gd name="connsiteY103" fmla="*/ 2850 h 3720"/>
                <a:gd name="connsiteX104" fmla="*/ 2360 w 3202"/>
                <a:gd name="connsiteY104" fmla="*/ 2816 h 3720"/>
                <a:gd name="connsiteX105" fmla="*/ 2366 w 3202"/>
                <a:gd name="connsiteY105" fmla="*/ 2780 h 3720"/>
                <a:gd name="connsiteX106" fmla="*/ 2368 w 3202"/>
                <a:gd name="connsiteY106" fmla="*/ 2744 h 3720"/>
                <a:gd name="connsiteX107" fmla="*/ 2368 w 3202"/>
                <a:gd name="connsiteY107" fmla="*/ 2744 h 3720"/>
                <a:gd name="connsiteX108" fmla="*/ 2368 w 3202"/>
                <a:gd name="connsiteY108" fmla="*/ 2706 h 3720"/>
                <a:gd name="connsiteX109" fmla="*/ 2368 w 3202"/>
                <a:gd name="connsiteY109" fmla="*/ 2670 h 3720"/>
                <a:gd name="connsiteX110" fmla="*/ 2366 w 3202"/>
                <a:gd name="connsiteY110" fmla="*/ 2630 h 3720"/>
                <a:gd name="connsiteX111" fmla="*/ 2360 w 3202"/>
                <a:gd name="connsiteY111" fmla="*/ 2592 h 3720"/>
                <a:gd name="connsiteX112" fmla="*/ 2354 w 3202"/>
                <a:gd name="connsiteY112" fmla="*/ 2552 h 3720"/>
                <a:gd name="connsiteX113" fmla="*/ 2346 w 3202"/>
                <a:gd name="connsiteY113" fmla="*/ 2512 h 3720"/>
                <a:gd name="connsiteX114" fmla="*/ 2336 w 3202"/>
                <a:gd name="connsiteY114" fmla="*/ 2472 h 3720"/>
                <a:gd name="connsiteX115" fmla="*/ 2324 w 3202"/>
                <a:gd name="connsiteY115" fmla="*/ 2430 h 3720"/>
                <a:gd name="connsiteX116" fmla="*/ 2310 w 3202"/>
                <a:gd name="connsiteY116" fmla="*/ 2388 h 3720"/>
                <a:gd name="connsiteX117" fmla="*/ 2296 w 3202"/>
                <a:gd name="connsiteY117" fmla="*/ 2346 h 3720"/>
                <a:gd name="connsiteX118" fmla="*/ 2278 w 3202"/>
                <a:gd name="connsiteY118" fmla="*/ 2304 h 3720"/>
                <a:gd name="connsiteX119" fmla="*/ 2260 w 3202"/>
                <a:gd name="connsiteY119" fmla="*/ 2262 h 3720"/>
                <a:gd name="connsiteX120" fmla="*/ 2240 w 3202"/>
                <a:gd name="connsiteY120" fmla="*/ 2218 h 3720"/>
                <a:gd name="connsiteX121" fmla="*/ 2220 w 3202"/>
                <a:gd name="connsiteY121" fmla="*/ 2174 h 3720"/>
                <a:gd name="connsiteX122" fmla="*/ 2172 w 3202"/>
                <a:gd name="connsiteY122" fmla="*/ 2086 h 3720"/>
                <a:gd name="connsiteX123" fmla="*/ 2120 w 3202"/>
                <a:gd name="connsiteY123" fmla="*/ 1996 h 3720"/>
                <a:gd name="connsiteX124" fmla="*/ 2062 w 3202"/>
                <a:gd name="connsiteY124" fmla="*/ 1906 h 3720"/>
                <a:gd name="connsiteX125" fmla="*/ 2000 w 3202"/>
                <a:gd name="connsiteY125" fmla="*/ 1814 h 3720"/>
                <a:gd name="connsiteX126" fmla="*/ 1932 w 3202"/>
                <a:gd name="connsiteY126" fmla="*/ 1722 h 3720"/>
                <a:gd name="connsiteX127" fmla="*/ 1860 w 3202"/>
                <a:gd name="connsiteY127" fmla="*/ 1628 h 3720"/>
                <a:gd name="connsiteX128" fmla="*/ 1784 w 3202"/>
                <a:gd name="connsiteY128" fmla="*/ 1534 h 3720"/>
                <a:gd name="connsiteX129" fmla="*/ 1702 w 3202"/>
                <a:gd name="connsiteY129" fmla="*/ 1442 h 3720"/>
                <a:gd name="connsiteX130" fmla="*/ 1618 w 3202"/>
                <a:gd name="connsiteY130" fmla="*/ 1348 h 3720"/>
                <a:gd name="connsiteX131" fmla="*/ 1532 w 3202"/>
                <a:gd name="connsiteY131" fmla="*/ 1254 h 3720"/>
                <a:gd name="connsiteX132" fmla="*/ 1442 w 3202"/>
                <a:gd name="connsiteY132" fmla="*/ 1162 h 3720"/>
                <a:gd name="connsiteX133" fmla="*/ 1348 w 3202"/>
                <a:gd name="connsiteY133" fmla="*/ 1070 h 3720"/>
                <a:gd name="connsiteX134" fmla="*/ 1252 w 3202"/>
                <a:gd name="connsiteY134" fmla="*/ 978 h 3720"/>
                <a:gd name="connsiteX135" fmla="*/ 1154 w 3202"/>
                <a:gd name="connsiteY135" fmla="*/ 888 h 3720"/>
                <a:gd name="connsiteX136" fmla="*/ 1054 w 3202"/>
                <a:gd name="connsiteY136" fmla="*/ 798 h 3720"/>
                <a:gd name="connsiteX137" fmla="*/ 952 w 3202"/>
                <a:gd name="connsiteY137" fmla="*/ 710 h 3720"/>
                <a:gd name="connsiteX138" fmla="*/ 848 w 3202"/>
                <a:gd name="connsiteY138" fmla="*/ 622 h 3720"/>
                <a:gd name="connsiteX139" fmla="*/ 744 w 3202"/>
                <a:gd name="connsiteY139" fmla="*/ 536 h 3720"/>
                <a:gd name="connsiteX140" fmla="*/ 638 w 3202"/>
                <a:gd name="connsiteY140" fmla="*/ 454 h 3720"/>
                <a:gd name="connsiteX141" fmla="*/ 532 w 3202"/>
                <a:gd name="connsiteY141" fmla="*/ 372 h 3720"/>
                <a:gd name="connsiteX142" fmla="*/ 424 w 3202"/>
                <a:gd name="connsiteY142" fmla="*/ 292 h 3720"/>
                <a:gd name="connsiteX143" fmla="*/ 318 w 3202"/>
                <a:gd name="connsiteY143" fmla="*/ 216 h 3720"/>
                <a:gd name="connsiteX144" fmla="*/ 212 w 3202"/>
                <a:gd name="connsiteY144" fmla="*/ 140 h 3720"/>
                <a:gd name="connsiteX145" fmla="*/ 106 w 3202"/>
                <a:gd name="connsiteY145" fmla="*/ 68 h 3720"/>
                <a:gd name="connsiteX146" fmla="*/ 0 w 3202"/>
                <a:gd name="connsiteY146" fmla="*/ 0 h 3720"/>
                <a:gd name="connsiteX147" fmla="*/ 0 w 3202"/>
                <a:gd name="connsiteY147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12 w 3202"/>
                <a:gd name="connsiteY12" fmla="*/ 1218 h 3720"/>
                <a:gd name="connsiteX13" fmla="*/ 2942 w 3202"/>
                <a:gd name="connsiteY13" fmla="*/ 1282 h 3720"/>
                <a:gd name="connsiteX14" fmla="*/ 2972 w 3202"/>
                <a:gd name="connsiteY14" fmla="*/ 1346 h 3720"/>
                <a:gd name="connsiteX15" fmla="*/ 3000 w 3202"/>
                <a:gd name="connsiteY15" fmla="*/ 1412 h 3720"/>
                <a:gd name="connsiteX16" fmla="*/ 3026 w 3202"/>
                <a:gd name="connsiteY16" fmla="*/ 1476 h 3720"/>
                <a:gd name="connsiteX17" fmla="*/ 3052 w 3202"/>
                <a:gd name="connsiteY17" fmla="*/ 1542 h 3720"/>
                <a:gd name="connsiteX18" fmla="*/ 3076 w 3202"/>
                <a:gd name="connsiteY18" fmla="*/ 1608 h 3720"/>
                <a:gd name="connsiteX19" fmla="*/ 3098 w 3202"/>
                <a:gd name="connsiteY19" fmla="*/ 1674 h 3720"/>
                <a:gd name="connsiteX20" fmla="*/ 3118 w 3202"/>
                <a:gd name="connsiteY20" fmla="*/ 1742 h 3720"/>
                <a:gd name="connsiteX21" fmla="*/ 3136 w 3202"/>
                <a:gd name="connsiteY21" fmla="*/ 1808 h 3720"/>
                <a:gd name="connsiteX22" fmla="*/ 3152 w 3202"/>
                <a:gd name="connsiteY22" fmla="*/ 1874 h 3720"/>
                <a:gd name="connsiteX23" fmla="*/ 3168 w 3202"/>
                <a:gd name="connsiteY23" fmla="*/ 1942 h 3720"/>
                <a:gd name="connsiteX24" fmla="*/ 3180 w 3202"/>
                <a:gd name="connsiteY24" fmla="*/ 2008 h 3720"/>
                <a:gd name="connsiteX25" fmla="*/ 3190 w 3202"/>
                <a:gd name="connsiteY25" fmla="*/ 2074 h 3720"/>
                <a:gd name="connsiteX26" fmla="*/ 3196 w 3202"/>
                <a:gd name="connsiteY26" fmla="*/ 2140 h 3720"/>
                <a:gd name="connsiteX27" fmla="*/ 3202 w 3202"/>
                <a:gd name="connsiteY27" fmla="*/ 2206 h 3720"/>
                <a:gd name="connsiteX28" fmla="*/ 3202 w 3202"/>
                <a:gd name="connsiteY28" fmla="*/ 2272 h 3720"/>
                <a:gd name="connsiteX29" fmla="*/ 3202 w 3202"/>
                <a:gd name="connsiteY29" fmla="*/ 2336 h 3720"/>
                <a:gd name="connsiteX30" fmla="*/ 3198 w 3202"/>
                <a:gd name="connsiteY30" fmla="*/ 2400 h 3720"/>
                <a:gd name="connsiteX31" fmla="*/ 3192 w 3202"/>
                <a:gd name="connsiteY31" fmla="*/ 2464 h 3720"/>
                <a:gd name="connsiteX32" fmla="*/ 3182 w 3202"/>
                <a:gd name="connsiteY32" fmla="*/ 2528 h 3720"/>
                <a:gd name="connsiteX33" fmla="*/ 3168 w 3202"/>
                <a:gd name="connsiteY33" fmla="*/ 2590 h 3720"/>
                <a:gd name="connsiteX34" fmla="*/ 3152 w 3202"/>
                <a:gd name="connsiteY34" fmla="*/ 2650 h 3720"/>
                <a:gd name="connsiteX35" fmla="*/ 3130 w 3202"/>
                <a:gd name="connsiteY35" fmla="*/ 2712 h 3720"/>
                <a:gd name="connsiteX36" fmla="*/ 3106 w 3202"/>
                <a:gd name="connsiteY36" fmla="*/ 2770 h 3720"/>
                <a:gd name="connsiteX37" fmla="*/ 3078 w 3202"/>
                <a:gd name="connsiteY37" fmla="*/ 2830 h 3720"/>
                <a:gd name="connsiteX38" fmla="*/ 3048 w 3202"/>
                <a:gd name="connsiteY38" fmla="*/ 2886 h 3720"/>
                <a:gd name="connsiteX39" fmla="*/ 3012 w 3202"/>
                <a:gd name="connsiteY39" fmla="*/ 2942 h 3720"/>
                <a:gd name="connsiteX40" fmla="*/ 2972 w 3202"/>
                <a:gd name="connsiteY40" fmla="*/ 2996 h 3720"/>
                <a:gd name="connsiteX41" fmla="*/ 2928 w 3202"/>
                <a:gd name="connsiteY41" fmla="*/ 3050 h 3720"/>
                <a:gd name="connsiteX42" fmla="*/ 2878 w 3202"/>
                <a:gd name="connsiteY42" fmla="*/ 3102 h 3720"/>
                <a:gd name="connsiteX43" fmla="*/ 2826 w 3202"/>
                <a:gd name="connsiteY43" fmla="*/ 3152 h 3720"/>
                <a:gd name="connsiteX44" fmla="*/ 2768 w 3202"/>
                <a:gd name="connsiteY44" fmla="*/ 3200 h 3720"/>
                <a:gd name="connsiteX45" fmla="*/ 2768 w 3202"/>
                <a:gd name="connsiteY45" fmla="*/ 3200 h 3720"/>
                <a:gd name="connsiteX46" fmla="*/ 2740 w 3202"/>
                <a:gd name="connsiteY46" fmla="*/ 3222 h 3720"/>
                <a:gd name="connsiteX47" fmla="*/ 2704 w 3202"/>
                <a:gd name="connsiteY47" fmla="*/ 3248 h 3720"/>
                <a:gd name="connsiteX48" fmla="*/ 2654 w 3202"/>
                <a:gd name="connsiteY48" fmla="*/ 3282 h 3720"/>
                <a:gd name="connsiteX49" fmla="*/ 2588 w 3202"/>
                <a:gd name="connsiteY49" fmla="*/ 3322 h 3720"/>
                <a:gd name="connsiteX50" fmla="*/ 2508 w 3202"/>
                <a:gd name="connsiteY50" fmla="*/ 3366 h 3720"/>
                <a:gd name="connsiteX51" fmla="*/ 2464 w 3202"/>
                <a:gd name="connsiteY51" fmla="*/ 3390 h 3720"/>
                <a:gd name="connsiteX52" fmla="*/ 2414 w 3202"/>
                <a:gd name="connsiteY52" fmla="*/ 3414 h 3720"/>
                <a:gd name="connsiteX53" fmla="*/ 2362 w 3202"/>
                <a:gd name="connsiteY53" fmla="*/ 3438 h 3720"/>
                <a:gd name="connsiteX54" fmla="*/ 2304 w 3202"/>
                <a:gd name="connsiteY54" fmla="*/ 3462 h 3720"/>
                <a:gd name="connsiteX55" fmla="*/ 2244 w 3202"/>
                <a:gd name="connsiteY55" fmla="*/ 3488 h 3720"/>
                <a:gd name="connsiteX56" fmla="*/ 2180 w 3202"/>
                <a:gd name="connsiteY56" fmla="*/ 3512 h 3720"/>
                <a:gd name="connsiteX57" fmla="*/ 2114 w 3202"/>
                <a:gd name="connsiteY57" fmla="*/ 3536 h 3720"/>
                <a:gd name="connsiteX58" fmla="*/ 2042 w 3202"/>
                <a:gd name="connsiteY58" fmla="*/ 3558 h 3720"/>
                <a:gd name="connsiteX59" fmla="*/ 1966 w 3202"/>
                <a:gd name="connsiteY59" fmla="*/ 3582 h 3720"/>
                <a:gd name="connsiteX60" fmla="*/ 1888 w 3202"/>
                <a:gd name="connsiteY60" fmla="*/ 3602 h 3720"/>
                <a:gd name="connsiteX61" fmla="*/ 1804 w 3202"/>
                <a:gd name="connsiteY61" fmla="*/ 3624 h 3720"/>
                <a:gd name="connsiteX62" fmla="*/ 1718 w 3202"/>
                <a:gd name="connsiteY62" fmla="*/ 3642 h 3720"/>
                <a:gd name="connsiteX63" fmla="*/ 1628 w 3202"/>
                <a:gd name="connsiteY63" fmla="*/ 3660 h 3720"/>
                <a:gd name="connsiteX64" fmla="*/ 1534 w 3202"/>
                <a:gd name="connsiteY64" fmla="*/ 3674 h 3720"/>
                <a:gd name="connsiteX65" fmla="*/ 1436 w 3202"/>
                <a:gd name="connsiteY65" fmla="*/ 3688 h 3720"/>
                <a:gd name="connsiteX66" fmla="*/ 1334 w 3202"/>
                <a:gd name="connsiteY66" fmla="*/ 3700 h 3720"/>
                <a:gd name="connsiteX67" fmla="*/ 1228 w 3202"/>
                <a:gd name="connsiteY67" fmla="*/ 3708 h 3720"/>
                <a:gd name="connsiteX68" fmla="*/ 1118 w 3202"/>
                <a:gd name="connsiteY68" fmla="*/ 3716 h 3720"/>
                <a:gd name="connsiteX69" fmla="*/ 1006 w 3202"/>
                <a:gd name="connsiteY69" fmla="*/ 3720 h 3720"/>
                <a:gd name="connsiteX70" fmla="*/ 888 w 3202"/>
                <a:gd name="connsiteY70" fmla="*/ 3720 h 3720"/>
                <a:gd name="connsiteX71" fmla="*/ 888 w 3202"/>
                <a:gd name="connsiteY71" fmla="*/ 3720 h 3720"/>
                <a:gd name="connsiteX72" fmla="*/ 950 w 3202"/>
                <a:gd name="connsiteY72" fmla="*/ 3710 h 3720"/>
                <a:gd name="connsiteX73" fmla="*/ 1022 w 3202"/>
                <a:gd name="connsiteY73" fmla="*/ 3698 h 3720"/>
                <a:gd name="connsiteX74" fmla="*/ 1114 w 3202"/>
                <a:gd name="connsiteY74" fmla="*/ 3678 h 3720"/>
                <a:gd name="connsiteX75" fmla="*/ 1224 w 3202"/>
                <a:gd name="connsiteY75" fmla="*/ 3652 h 3720"/>
                <a:gd name="connsiteX76" fmla="*/ 1284 w 3202"/>
                <a:gd name="connsiteY76" fmla="*/ 3636 h 3720"/>
                <a:gd name="connsiteX77" fmla="*/ 1346 w 3202"/>
                <a:gd name="connsiteY77" fmla="*/ 3618 h 3720"/>
                <a:gd name="connsiteX78" fmla="*/ 1410 w 3202"/>
                <a:gd name="connsiteY78" fmla="*/ 3598 h 3720"/>
                <a:gd name="connsiteX79" fmla="*/ 1478 w 3202"/>
                <a:gd name="connsiteY79" fmla="*/ 3576 h 3720"/>
                <a:gd name="connsiteX80" fmla="*/ 1544 w 3202"/>
                <a:gd name="connsiteY80" fmla="*/ 3552 h 3720"/>
                <a:gd name="connsiteX81" fmla="*/ 1612 w 3202"/>
                <a:gd name="connsiteY81" fmla="*/ 3526 h 3720"/>
                <a:gd name="connsiteX82" fmla="*/ 1682 w 3202"/>
                <a:gd name="connsiteY82" fmla="*/ 3498 h 3720"/>
                <a:gd name="connsiteX83" fmla="*/ 1750 w 3202"/>
                <a:gd name="connsiteY83" fmla="*/ 3466 h 3720"/>
                <a:gd name="connsiteX84" fmla="*/ 1816 w 3202"/>
                <a:gd name="connsiteY84" fmla="*/ 3434 h 3720"/>
                <a:gd name="connsiteX85" fmla="*/ 1882 w 3202"/>
                <a:gd name="connsiteY85" fmla="*/ 3398 h 3720"/>
                <a:gd name="connsiteX86" fmla="*/ 1946 w 3202"/>
                <a:gd name="connsiteY86" fmla="*/ 3358 h 3720"/>
                <a:gd name="connsiteX87" fmla="*/ 2008 w 3202"/>
                <a:gd name="connsiteY87" fmla="*/ 3318 h 3720"/>
                <a:gd name="connsiteX88" fmla="*/ 2066 w 3202"/>
                <a:gd name="connsiteY88" fmla="*/ 3274 h 3720"/>
                <a:gd name="connsiteX89" fmla="*/ 2120 w 3202"/>
                <a:gd name="connsiteY89" fmla="*/ 3228 h 3720"/>
                <a:gd name="connsiteX90" fmla="*/ 2146 w 3202"/>
                <a:gd name="connsiteY90" fmla="*/ 3202 h 3720"/>
                <a:gd name="connsiteX91" fmla="*/ 2170 w 3202"/>
                <a:gd name="connsiteY91" fmla="*/ 3178 h 3720"/>
                <a:gd name="connsiteX92" fmla="*/ 2194 w 3202"/>
                <a:gd name="connsiteY92" fmla="*/ 3152 h 3720"/>
                <a:gd name="connsiteX93" fmla="*/ 2216 w 3202"/>
                <a:gd name="connsiteY93" fmla="*/ 3126 h 3720"/>
                <a:gd name="connsiteX94" fmla="*/ 2238 w 3202"/>
                <a:gd name="connsiteY94" fmla="*/ 3098 h 3720"/>
                <a:gd name="connsiteX95" fmla="*/ 2258 w 3202"/>
                <a:gd name="connsiteY95" fmla="*/ 3070 h 3720"/>
                <a:gd name="connsiteX96" fmla="*/ 2276 w 3202"/>
                <a:gd name="connsiteY96" fmla="*/ 3040 h 3720"/>
                <a:gd name="connsiteX97" fmla="*/ 2292 w 3202"/>
                <a:gd name="connsiteY97" fmla="*/ 3012 h 3720"/>
                <a:gd name="connsiteX98" fmla="*/ 2308 w 3202"/>
                <a:gd name="connsiteY98" fmla="*/ 2980 h 3720"/>
                <a:gd name="connsiteX99" fmla="*/ 2322 w 3202"/>
                <a:gd name="connsiteY99" fmla="*/ 2950 h 3720"/>
                <a:gd name="connsiteX100" fmla="*/ 2334 w 3202"/>
                <a:gd name="connsiteY100" fmla="*/ 2918 h 3720"/>
                <a:gd name="connsiteX101" fmla="*/ 2344 w 3202"/>
                <a:gd name="connsiteY101" fmla="*/ 2884 h 3720"/>
                <a:gd name="connsiteX102" fmla="*/ 2354 w 3202"/>
                <a:gd name="connsiteY102" fmla="*/ 2850 h 3720"/>
                <a:gd name="connsiteX103" fmla="*/ 2360 w 3202"/>
                <a:gd name="connsiteY103" fmla="*/ 2816 h 3720"/>
                <a:gd name="connsiteX104" fmla="*/ 2366 w 3202"/>
                <a:gd name="connsiteY104" fmla="*/ 2780 h 3720"/>
                <a:gd name="connsiteX105" fmla="*/ 2368 w 3202"/>
                <a:gd name="connsiteY105" fmla="*/ 2744 h 3720"/>
                <a:gd name="connsiteX106" fmla="*/ 2368 w 3202"/>
                <a:gd name="connsiteY106" fmla="*/ 2744 h 3720"/>
                <a:gd name="connsiteX107" fmla="*/ 2368 w 3202"/>
                <a:gd name="connsiteY107" fmla="*/ 2706 h 3720"/>
                <a:gd name="connsiteX108" fmla="*/ 2368 w 3202"/>
                <a:gd name="connsiteY108" fmla="*/ 2670 h 3720"/>
                <a:gd name="connsiteX109" fmla="*/ 2366 w 3202"/>
                <a:gd name="connsiteY109" fmla="*/ 2630 h 3720"/>
                <a:gd name="connsiteX110" fmla="*/ 2360 w 3202"/>
                <a:gd name="connsiteY110" fmla="*/ 2592 h 3720"/>
                <a:gd name="connsiteX111" fmla="*/ 2354 w 3202"/>
                <a:gd name="connsiteY111" fmla="*/ 2552 h 3720"/>
                <a:gd name="connsiteX112" fmla="*/ 2346 w 3202"/>
                <a:gd name="connsiteY112" fmla="*/ 2512 h 3720"/>
                <a:gd name="connsiteX113" fmla="*/ 2336 w 3202"/>
                <a:gd name="connsiteY113" fmla="*/ 2472 h 3720"/>
                <a:gd name="connsiteX114" fmla="*/ 2324 w 3202"/>
                <a:gd name="connsiteY114" fmla="*/ 2430 h 3720"/>
                <a:gd name="connsiteX115" fmla="*/ 2310 w 3202"/>
                <a:gd name="connsiteY115" fmla="*/ 2388 h 3720"/>
                <a:gd name="connsiteX116" fmla="*/ 2296 w 3202"/>
                <a:gd name="connsiteY116" fmla="*/ 2346 h 3720"/>
                <a:gd name="connsiteX117" fmla="*/ 2278 w 3202"/>
                <a:gd name="connsiteY117" fmla="*/ 2304 h 3720"/>
                <a:gd name="connsiteX118" fmla="*/ 2260 w 3202"/>
                <a:gd name="connsiteY118" fmla="*/ 2262 h 3720"/>
                <a:gd name="connsiteX119" fmla="*/ 2240 w 3202"/>
                <a:gd name="connsiteY119" fmla="*/ 2218 h 3720"/>
                <a:gd name="connsiteX120" fmla="*/ 2220 w 3202"/>
                <a:gd name="connsiteY120" fmla="*/ 2174 h 3720"/>
                <a:gd name="connsiteX121" fmla="*/ 2172 w 3202"/>
                <a:gd name="connsiteY121" fmla="*/ 2086 h 3720"/>
                <a:gd name="connsiteX122" fmla="*/ 2120 w 3202"/>
                <a:gd name="connsiteY122" fmla="*/ 1996 h 3720"/>
                <a:gd name="connsiteX123" fmla="*/ 2062 w 3202"/>
                <a:gd name="connsiteY123" fmla="*/ 1906 h 3720"/>
                <a:gd name="connsiteX124" fmla="*/ 2000 w 3202"/>
                <a:gd name="connsiteY124" fmla="*/ 1814 h 3720"/>
                <a:gd name="connsiteX125" fmla="*/ 1932 w 3202"/>
                <a:gd name="connsiteY125" fmla="*/ 1722 h 3720"/>
                <a:gd name="connsiteX126" fmla="*/ 1860 w 3202"/>
                <a:gd name="connsiteY126" fmla="*/ 1628 h 3720"/>
                <a:gd name="connsiteX127" fmla="*/ 1784 w 3202"/>
                <a:gd name="connsiteY127" fmla="*/ 1534 h 3720"/>
                <a:gd name="connsiteX128" fmla="*/ 1702 w 3202"/>
                <a:gd name="connsiteY128" fmla="*/ 1442 h 3720"/>
                <a:gd name="connsiteX129" fmla="*/ 1618 w 3202"/>
                <a:gd name="connsiteY129" fmla="*/ 1348 h 3720"/>
                <a:gd name="connsiteX130" fmla="*/ 1532 w 3202"/>
                <a:gd name="connsiteY130" fmla="*/ 1254 h 3720"/>
                <a:gd name="connsiteX131" fmla="*/ 1442 w 3202"/>
                <a:gd name="connsiteY131" fmla="*/ 1162 h 3720"/>
                <a:gd name="connsiteX132" fmla="*/ 1348 w 3202"/>
                <a:gd name="connsiteY132" fmla="*/ 1070 h 3720"/>
                <a:gd name="connsiteX133" fmla="*/ 1252 w 3202"/>
                <a:gd name="connsiteY133" fmla="*/ 978 h 3720"/>
                <a:gd name="connsiteX134" fmla="*/ 1154 w 3202"/>
                <a:gd name="connsiteY134" fmla="*/ 888 h 3720"/>
                <a:gd name="connsiteX135" fmla="*/ 1054 w 3202"/>
                <a:gd name="connsiteY135" fmla="*/ 798 h 3720"/>
                <a:gd name="connsiteX136" fmla="*/ 952 w 3202"/>
                <a:gd name="connsiteY136" fmla="*/ 710 h 3720"/>
                <a:gd name="connsiteX137" fmla="*/ 848 w 3202"/>
                <a:gd name="connsiteY137" fmla="*/ 622 h 3720"/>
                <a:gd name="connsiteX138" fmla="*/ 744 w 3202"/>
                <a:gd name="connsiteY138" fmla="*/ 536 h 3720"/>
                <a:gd name="connsiteX139" fmla="*/ 638 w 3202"/>
                <a:gd name="connsiteY139" fmla="*/ 454 h 3720"/>
                <a:gd name="connsiteX140" fmla="*/ 532 w 3202"/>
                <a:gd name="connsiteY140" fmla="*/ 372 h 3720"/>
                <a:gd name="connsiteX141" fmla="*/ 424 w 3202"/>
                <a:gd name="connsiteY141" fmla="*/ 292 h 3720"/>
                <a:gd name="connsiteX142" fmla="*/ 318 w 3202"/>
                <a:gd name="connsiteY142" fmla="*/ 216 h 3720"/>
                <a:gd name="connsiteX143" fmla="*/ 212 w 3202"/>
                <a:gd name="connsiteY143" fmla="*/ 140 h 3720"/>
                <a:gd name="connsiteX144" fmla="*/ 106 w 3202"/>
                <a:gd name="connsiteY144" fmla="*/ 68 h 3720"/>
                <a:gd name="connsiteX145" fmla="*/ 0 w 3202"/>
                <a:gd name="connsiteY145" fmla="*/ 0 h 3720"/>
                <a:gd name="connsiteX146" fmla="*/ 0 w 3202"/>
                <a:gd name="connsiteY14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026 w 3202"/>
                <a:gd name="connsiteY15" fmla="*/ 1476 h 3720"/>
                <a:gd name="connsiteX16" fmla="*/ 3052 w 3202"/>
                <a:gd name="connsiteY16" fmla="*/ 1542 h 3720"/>
                <a:gd name="connsiteX17" fmla="*/ 3076 w 3202"/>
                <a:gd name="connsiteY17" fmla="*/ 1608 h 3720"/>
                <a:gd name="connsiteX18" fmla="*/ 3098 w 3202"/>
                <a:gd name="connsiteY18" fmla="*/ 1674 h 3720"/>
                <a:gd name="connsiteX19" fmla="*/ 3118 w 3202"/>
                <a:gd name="connsiteY19" fmla="*/ 1742 h 3720"/>
                <a:gd name="connsiteX20" fmla="*/ 3136 w 3202"/>
                <a:gd name="connsiteY20" fmla="*/ 1808 h 3720"/>
                <a:gd name="connsiteX21" fmla="*/ 3152 w 3202"/>
                <a:gd name="connsiteY21" fmla="*/ 1874 h 3720"/>
                <a:gd name="connsiteX22" fmla="*/ 3168 w 3202"/>
                <a:gd name="connsiteY22" fmla="*/ 1942 h 3720"/>
                <a:gd name="connsiteX23" fmla="*/ 3180 w 3202"/>
                <a:gd name="connsiteY23" fmla="*/ 2008 h 3720"/>
                <a:gd name="connsiteX24" fmla="*/ 3190 w 3202"/>
                <a:gd name="connsiteY24" fmla="*/ 2074 h 3720"/>
                <a:gd name="connsiteX25" fmla="*/ 3196 w 3202"/>
                <a:gd name="connsiteY25" fmla="*/ 2140 h 3720"/>
                <a:gd name="connsiteX26" fmla="*/ 3202 w 3202"/>
                <a:gd name="connsiteY26" fmla="*/ 2206 h 3720"/>
                <a:gd name="connsiteX27" fmla="*/ 3202 w 3202"/>
                <a:gd name="connsiteY27" fmla="*/ 2272 h 3720"/>
                <a:gd name="connsiteX28" fmla="*/ 3202 w 3202"/>
                <a:gd name="connsiteY28" fmla="*/ 2336 h 3720"/>
                <a:gd name="connsiteX29" fmla="*/ 3198 w 3202"/>
                <a:gd name="connsiteY29" fmla="*/ 2400 h 3720"/>
                <a:gd name="connsiteX30" fmla="*/ 3192 w 3202"/>
                <a:gd name="connsiteY30" fmla="*/ 2464 h 3720"/>
                <a:gd name="connsiteX31" fmla="*/ 3182 w 3202"/>
                <a:gd name="connsiteY31" fmla="*/ 2528 h 3720"/>
                <a:gd name="connsiteX32" fmla="*/ 3168 w 3202"/>
                <a:gd name="connsiteY32" fmla="*/ 2590 h 3720"/>
                <a:gd name="connsiteX33" fmla="*/ 3152 w 3202"/>
                <a:gd name="connsiteY33" fmla="*/ 2650 h 3720"/>
                <a:gd name="connsiteX34" fmla="*/ 3130 w 3202"/>
                <a:gd name="connsiteY34" fmla="*/ 2712 h 3720"/>
                <a:gd name="connsiteX35" fmla="*/ 3106 w 3202"/>
                <a:gd name="connsiteY35" fmla="*/ 2770 h 3720"/>
                <a:gd name="connsiteX36" fmla="*/ 3078 w 3202"/>
                <a:gd name="connsiteY36" fmla="*/ 2830 h 3720"/>
                <a:gd name="connsiteX37" fmla="*/ 3048 w 3202"/>
                <a:gd name="connsiteY37" fmla="*/ 2886 h 3720"/>
                <a:gd name="connsiteX38" fmla="*/ 3012 w 3202"/>
                <a:gd name="connsiteY38" fmla="*/ 2942 h 3720"/>
                <a:gd name="connsiteX39" fmla="*/ 2972 w 3202"/>
                <a:gd name="connsiteY39" fmla="*/ 2996 h 3720"/>
                <a:gd name="connsiteX40" fmla="*/ 2928 w 3202"/>
                <a:gd name="connsiteY40" fmla="*/ 3050 h 3720"/>
                <a:gd name="connsiteX41" fmla="*/ 2878 w 3202"/>
                <a:gd name="connsiteY41" fmla="*/ 3102 h 3720"/>
                <a:gd name="connsiteX42" fmla="*/ 2826 w 3202"/>
                <a:gd name="connsiteY42" fmla="*/ 3152 h 3720"/>
                <a:gd name="connsiteX43" fmla="*/ 2768 w 3202"/>
                <a:gd name="connsiteY43" fmla="*/ 3200 h 3720"/>
                <a:gd name="connsiteX44" fmla="*/ 2768 w 3202"/>
                <a:gd name="connsiteY44" fmla="*/ 3200 h 3720"/>
                <a:gd name="connsiteX45" fmla="*/ 2740 w 3202"/>
                <a:gd name="connsiteY45" fmla="*/ 3222 h 3720"/>
                <a:gd name="connsiteX46" fmla="*/ 2704 w 3202"/>
                <a:gd name="connsiteY46" fmla="*/ 3248 h 3720"/>
                <a:gd name="connsiteX47" fmla="*/ 2654 w 3202"/>
                <a:gd name="connsiteY47" fmla="*/ 3282 h 3720"/>
                <a:gd name="connsiteX48" fmla="*/ 2588 w 3202"/>
                <a:gd name="connsiteY48" fmla="*/ 3322 h 3720"/>
                <a:gd name="connsiteX49" fmla="*/ 2508 w 3202"/>
                <a:gd name="connsiteY49" fmla="*/ 3366 h 3720"/>
                <a:gd name="connsiteX50" fmla="*/ 2464 w 3202"/>
                <a:gd name="connsiteY50" fmla="*/ 3390 h 3720"/>
                <a:gd name="connsiteX51" fmla="*/ 2414 w 3202"/>
                <a:gd name="connsiteY51" fmla="*/ 3414 h 3720"/>
                <a:gd name="connsiteX52" fmla="*/ 2362 w 3202"/>
                <a:gd name="connsiteY52" fmla="*/ 3438 h 3720"/>
                <a:gd name="connsiteX53" fmla="*/ 2304 w 3202"/>
                <a:gd name="connsiteY53" fmla="*/ 3462 h 3720"/>
                <a:gd name="connsiteX54" fmla="*/ 2244 w 3202"/>
                <a:gd name="connsiteY54" fmla="*/ 3488 h 3720"/>
                <a:gd name="connsiteX55" fmla="*/ 2180 w 3202"/>
                <a:gd name="connsiteY55" fmla="*/ 3512 h 3720"/>
                <a:gd name="connsiteX56" fmla="*/ 2114 w 3202"/>
                <a:gd name="connsiteY56" fmla="*/ 3536 h 3720"/>
                <a:gd name="connsiteX57" fmla="*/ 2042 w 3202"/>
                <a:gd name="connsiteY57" fmla="*/ 3558 h 3720"/>
                <a:gd name="connsiteX58" fmla="*/ 1966 w 3202"/>
                <a:gd name="connsiteY58" fmla="*/ 3582 h 3720"/>
                <a:gd name="connsiteX59" fmla="*/ 1888 w 3202"/>
                <a:gd name="connsiteY59" fmla="*/ 3602 h 3720"/>
                <a:gd name="connsiteX60" fmla="*/ 1804 w 3202"/>
                <a:gd name="connsiteY60" fmla="*/ 3624 h 3720"/>
                <a:gd name="connsiteX61" fmla="*/ 1718 w 3202"/>
                <a:gd name="connsiteY61" fmla="*/ 3642 h 3720"/>
                <a:gd name="connsiteX62" fmla="*/ 1628 w 3202"/>
                <a:gd name="connsiteY62" fmla="*/ 3660 h 3720"/>
                <a:gd name="connsiteX63" fmla="*/ 1534 w 3202"/>
                <a:gd name="connsiteY63" fmla="*/ 3674 h 3720"/>
                <a:gd name="connsiteX64" fmla="*/ 1436 w 3202"/>
                <a:gd name="connsiteY64" fmla="*/ 3688 h 3720"/>
                <a:gd name="connsiteX65" fmla="*/ 1334 w 3202"/>
                <a:gd name="connsiteY65" fmla="*/ 3700 h 3720"/>
                <a:gd name="connsiteX66" fmla="*/ 1228 w 3202"/>
                <a:gd name="connsiteY66" fmla="*/ 3708 h 3720"/>
                <a:gd name="connsiteX67" fmla="*/ 1118 w 3202"/>
                <a:gd name="connsiteY67" fmla="*/ 3716 h 3720"/>
                <a:gd name="connsiteX68" fmla="*/ 1006 w 3202"/>
                <a:gd name="connsiteY68" fmla="*/ 3720 h 3720"/>
                <a:gd name="connsiteX69" fmla="*/ 888 w 3202"/>
                <a:gd name="connsiteY69" fmla="*/ 3720 h 3720"/>
                <a:gd name="connsiteX70" fmla="*/ 888 w 3202"/>
                <a:gd name="connsiteY70" fmla="*/ 3720 h 3720"/>
                <a:gd name="connsiteX71" fmla="*/ 950 w 3202"/>
                <a:gd name="connsiteY71" fmla="*/ 3710 h 3720"/>
                <a:gd name="connsiteX72" fmla="*/ 1022 w 3202"/>
                <a:gd name="connsiteY72" fmla="*/ 3698 h 3720"/>
                <a:gd name="connsiteX73" fmla="*/ 1114 w 3202"/>
                <a:gd name="connsiteY73" fmla="*/ 3678 h 3720"/>
                <a:gd name="connsiteX74" fmla="*/ 1224 w 3202"/>
                <a:gd name="connsiteY74" fmla="*/ 3652 h 3720"/>
                <a:gd name="connsiteX75" fmla="*/ 1284 w 3202"/>
                <a:gd name="connsiteY75" fmla="*/ 3636 h 3720"/>
                <a:gd name="connsiteX76" fmla="*/ 1346 w 3202"/>
                <a:gd name="connsiteY76" fmla="*/ 3618 h 3720"/>
                <a:gd name="connsiteX77" fmla="*/ 1410 w 3202"/>
                <a:gd name="connsiteY77" fmla="*/ 3598 h 3720"/>
                <a:gd name="connsiteX78" fmla="*/ 1478 w 3202"/>
                <a:gd name="connsiteY78" fmla="*/ 3576 h 3720"/>
                <a:gd name="connsiteX79" fmla="*/ 1544 w 3202"/>
                <a:gd name="connsiteY79" fmla="*/ 3552 h 3720"/>
                <a:gd name="connsiteX80" fmla="*/ 1612 w 3202"/>
                <a:gd name="connsiteY80" fmla="*/ 3526 h 3720"/>
                <a:gd name="connsiteX81" fmla="*/ 1682 w 3202"/>
                <a:gd name="connsiteY81" fmla="*/ 3498 h 3720"/>
                <a:gd name="connsiteX82" fmla="*/ 1750 w 3202"/>
                <a:gd name="connsiteY82" fmla="*/ 3466 h 3720"/>
                <a:gd name="connsiteX83" fmla="*/ 1816 w 3202"/>
                <a:gd name="connsiteY83" fmla="*/ 3434 h 3720"/>
                <a:gd name="connsiteX84" fmla="*/ 1882 w 3202"/>
                <a:gd name="connsiteY84" fmla="*/ 3398 h 3720"/>
                <a:gd name="connsiteX85" fmla="*/ 1946 w 3202"/>
                <a:gd name="connsiteY85" fmla="*/ 3358 h 3720"/>
                <a:gd name="connsiteX86" fmla="*/ 2008 w 3202"/>
                <a:gd name="connsiteY86" fmla="*/ 3318 h 3720"/>
                <a:gd name="connsiteX87" fmla="*/ 2066 w 3202"/>
                <a:gd name="connsiteY87" fmla="*/ 3274 h 3720"/>
                <a:gd name="connsiteX88" fmla="*/ 2120 w 3202"/>
                <a:gd name="connsiteY88" fmla="*/ 3228 h 3720"/>
                <a:gd name="connsiteX89" fmla="*/ 2146 w 3202"/>
                <a:gd name="connsiteY89" fmla="*/ 3202 h 3720"/>
                <a:gd name="connsiteX90" fmla="*/ 2170 w 3202"/>
                <a:gd name="connsiteY90" fmla="*/ 3178 h 3720"/>
                <a:gd name="connsiteX91" fmla="*/ 2194 w 3202"/>
                <a:gd name="connsiteY91" fmla="*/ 3152 h 3720"/>
                <a:gd name="connsiteX92" fmla="*/ 2216 w 3202"/>
                <a:gd name="connsiteY92" fmla="*/ 3126 h 3720"/>
                <a:gd name="connsiteX93" fmla="*/ 2238 w 3202"/>
                <a:gd name="connsiteY93" fmla="*/ 3098 h 3720"/>
                <a:gd name="connsiteX94" fmla="*/ 2258 w 3202"/>
                <a:gd name="connsiteY94" fmla="*/ 3070 h 3720"/>
                <a:gd name="connsiteX95" fmla="*/ 2276 w 3202"/>
                <a:gd name="connsiteY95" fmla="*/ 3040 h 3720"/>
                <a:gd name="connsiteX96" fmla="*/ 2292 w 3202"/>
                <a:gd name="connsiteY96" fmla="*/ 3012 h 3720"/>
                <a:gd name="connsiteX97" fmla="*/ 2308 w 3202"/>
                <a:gd name="connsiteY97" fmla="*/ 2980 h 3720"/>
                <a:gd name="connsiteX98" fmla="*/ 2322 w 3202"/>
                <a:gd name="connsiteY98" fmla="*/ 2950 h 3720"/>
                <a:gd name="connsiteX99" fmla="*/ 2334 w 3202"/>
                <a:gd name="connsiteY99" fmla="*/ 2918 h 3720"/>
                <a:gd name="connsiteX100" fmla="*/ 2344 w 3202"/>
                <a:gd name="connsiteY100" fmla="*/ 2884 h 3720"/>
                <a:gd name="connsiteX101" fmla="*/ 2354 w 3202"/>
                <a:gd name="connsiteY101" fmla="*/ 2850 h 3720"/>
                <a:gd name="connsiteX102" fmla="*/ 2360 w 3202"/>
                <a:gd name="connsiteY102" fmla="*/ 2816 h 3720"/>
                <a:gd name="connsiteX103" fmla="*/ 2366 w 3202"/>
                <a:gd name="connsiteY103" fmla="*/ 2780 h 3720"/>
                <a:gd name="connsiteX104" fmla="*/ 2368 w 3202"/>
                <a:gd name="connsiteY104" fmla="*/ 2744 h 3720"/>
                <a:gd name="connsiteX105" fmla="*/ 2368 w 3202"/>
                <a:gd name="connsiteY105" fmla="*/ 2744 h 3720"/>
                <a:gd name="connsiteX106" fmla="*/ 2368 w 3202"/>
                <a:gd name="connsiteY106" fmla="*/ 2706 h 3720"/>
                <a:gd name="connsiteX107" fmla="*/ 2368 w 3202"/>
                <a:gd name="connsiteY107" fmla="*/ 2670 h 3720"/>
                <a:gd name="connsiteX108" fmla="*/ 2366 w 3202"/>
                <a:gd name="connsiteY108" fmla="*/ 2630 h 3720"/>
                <a:gd name="connsiteX109" fmla="*/ 2360 w 3202"/>
                <a:gd name="connsiteY109" fmla="*/ 2592 h 3720"/>
                <a:gd name="connsiteX110" fmla="*/ 2354 w 3202"/>
                <a:gd name="connsiteY110" fmla="*/ 2552 h 3720"/>
                <a:gd name="connsiteX111" fmla="*/ 2346 w 3202"/>
                <a:gd name="connsiteY111" fmla="*/ 2512 h 3720"/>
                <a:gd name="connsiteX112" fmla="*/ 2336 w 3202"/>
                <a:gd name="connsiteY112" fmla="*/ 2472 h 3720"/>
                <a:gd name="connsiteX113" fmla="*/ 2324 w 3202"/>
                <a:gd name="connsiteY113" fmla="*/ 2430 h 3720"/>
                <a:gd name="connsiteX114" fmla="*/ 2310 w 3202"/>
                <a:gd name="connsiteY114" fmla="*/ 2388 h 3720"/>
                <a:gd name="connsiteX115" fmla="*/ 2296 w 3202"/>
                <a:gd name="connsiteY115" fmla="*/ 2346 h 3720"/>
                <a:gd name="connsiteX116" fmla="*/ 2278 w 3202"/>
                <a:gd name="connsiteY116" fmla="*/ 2304 h 3720"/>
                <a:gd name="connsiteX117" fmla="*/ 2260 w 3202"/>
                <a:gd name="connsiteY117" fmla="*/ 2262 h 3720"/>
                <a:gd name="connsiteX118" fmla="*/ 2240 w 3202"/>
                <a:gd name="connsiteY118" fmla="*/ 2218 h 3720"/>
                <a:gd name="connsiteX119" fmla="*/ 2220 w 3202"/>
                <a:gd name="connsiteY119" fmla="*/ 2174 h 3720"/>
                <a:gd name="connsiteX120" fmla="*/ 2172 w 3202"/>
                <a:gd name="connsiteY120" fmla="*/ 2086 h 3720"/>
                <a:gd name="connsiteX121" fmla="*/ 2120 w 3202"/>
                <a:gd name="connsiteY121" fmla="*/ 1996 h 3720"/>
                <a:gd name="connsiteX122" fmla="*/ 2062 w 3202"/>
                <a:gd name="connsiteY122" fmla="*/ 1906 h 3720"/>
                <a:gd name="connsiteX123" fmla="*/ 2000 w 3202"/>
                <a:gd name="connsiteY123" fmla="*/ 1814 h 3720"/>
                <a:gd name="connsiteX124" fmla="*/ 1932 w 3202"/>
                <a:gd name="connsiteY124" fmla="*/ 1722 h 3720"/>
                <a:gd name="connsiteX125" fmla="*/ 1860 w 3202"/>
                <a:gd name="connsiteY125" fmla="*/ 1628 h 3720"/>
                <a:gd name="connsiteX126" fmla="*/ 1784 w 3202"/>
                <a:gd name="connsiteY126" fmla="*/ 1534 h 3720"/>
                <a:gd name="connsiteX127" fmla="*/ 1702 w 3202"/>
                <a:gd name="connsiteY127" fmla="*/ 1442 h 3720"/>
                <a:gd name="connsiteX128" fmla="*/ 1618 w 3202"/>
                <a:gd name="connsiteY128" fmla="*/ 1348 h 3720"/>
                <a:gd name="connsiteX129" fmla="*/ 1532 w 3202"/>
                <a:gd name="connsiteY129" fmla="*/ 1254 h 3720"/>
                <a:gd name="connsiteX130" fmla="*/ 1442 w 3202"/>
                <a:gd name="connsiteY130" fmla="*/ 1162 h 3720"/>
                <a:gd name="connsiteX131" fmla="*/ 1348 w 3202"/>
                <a:gd name="connsiteY131" fmla="*/ 1070 h 3720"/>
                <a:gd name="connsiteX132" fmla="*/ 1252 w 3202"/>
                <a:gd name="connsiteY132" fmla="*/ 978 h 3720"/>
                <a:gd name="connsiteX133" fmla="*/ 1154 w 3202"/>
                <a:gd name="connsiteY133" fmla="*/ 888 h 3720"/>
                <a:gd name="connsiteX134" fmla="*/ 1054 w 3202"/>
                <a:gd name="connsiteY134" fmla="*/ 798 h 3720"/>
                <a:gd name="connsiteX135" fmla="*/ 952 w 3202"/>
                <a:gd name="connsiteY135" fmla="*/ 710 h 3720"/>
                <a:gd name="connsiteX136" fmla="*/ 848 w 3202"/>
                <a:gd name="connsiteY136" fmla="*/ 622 h 3720"/>
                <a:gd name="connsiteX137" fmla="*/ 744 w 3202"/>
                <a:gd name="connsiteY137" fmla="*/ 536 h 3720"/>
                <a:gd name="connsiteX138" fmla="*/ 638 w 3202"/>
                <a:gd name="connsiteY138" fmla="*/ 454 h 3720"/>
                <a:gd name="connsiteX139" fmla="*/ 532 w 3202"/>
                <a:gd name="connsiteY139" fmla="*/ 372 h 3720"/>
                <a:gd name="connsiteX140" fmla="*/ 424 w 3202"/>
                <a:gd name="connsiteY140" fmla="*/ 292 h 3720"/>
                <a:gd name="connsiteX141" fmla="*/ 318 w 3202"/>
                <a:gd name="connsiteY141" fmla="*/ 216 h 3720"/>
                <a:gd name="connsiteX142" fmla="*/ 212 w 3202"/>
                <a:gd name="connsiteY142" fmla="*/ 140 h 3720"/>
                <a:gd name="connsiteX143" fmla="*/ 106 w 3202"/>
                <a:gd name="connsiteY143" fmla="*/ 68 h 3720"/>
                <a:gd name="connsiteX144" fmla="*/ 0 w 3202"/>
                <a:gd name="connsiteY144" fmla="*/ 0 h 3720"/>
                <a:gd name="connsiteX145" fmla="*/ 0 w 3202"/>
                <a:gd name="connsiteY145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052 w 3202"/>
                <a:gd name="connsiteY15" fmla="*/ 1542 h 3720"/>
                <a:gd name="connsiteX16" fmla="*/ 3076 w 3202"/>
                <a:gd name="connsiteY16" fmla="*/ 1608 h 3720"/>
                <a:gd name="connsiteX17" fmla="*/ 3098 w 3202"/>
                <a:gd name="connsiteY17" fmla="*/ 1674 h 3720"/>
                <a:gd name="connsiteX18" fmla="*/ 3118 w 3202"/>
                <a:gd name="connsiteY18" fmla="*/ 1742 h 3720"/>
                <a:gd name="connsiteX19" fmla="*/ 3136 w 3202"/>
                <a:gd name="connsiteY19" fmla="*/ 1808 h 3720"/>
                <a:gd name="connsiteX20" fmla="*/ 3152 w 3202"/>
                <a:gd name="connsiteY20" fmla="*/ 1874 h 3720"/>
                <a:gd name="connsiteX21" fmla="*/ 3168 w 3202"/>
                <a:gd name="connsiteY21" fmla="*/ 1942 h 3720"/>
                <a:gd name="connsiteX22" fmla="*/ 3180 w 3202"/>
                <a:gd name="connsiteY22" fmla="*/ 2008 h 3720"/>
                <a:gd name="connsiteX23" fmla="*/ 3190 w 3202"/>
                <a:gd name="connsiteY23" fmla="*/ 2074 h 3720"/>
                <a:gd name="connsiteX24" fmla="*/ 3196 w 3202"/>
                <a:gd name="connsiteY24" fmla="*/ 2140 h 3720"/>
                <a:gd name="connsiteX25" fmla="*/ 3202 w 3202"/>
                <a:gd name="connsiteY25" fmla="*/ 2206 h 3720"/>
                <a:gd name="connsiteX26" fmla="*/ 3202 w 3202"/>
                <a:gd name="connsiteY26" fmla="*/ 2272 h 3720"/>
                <a:gd name="connsiteX27" fmla="*/ 3202 w 3202"/>
                <a:gd name="connsiteY27" fmla="*/ 2336 h 3720"/>
                <a:gd name="connsiteX28" fmla="*/ 3198 w 3202"/>
                <a:gd name="connsiteY28" fmla="*/ 2400 h 3720"/>
                <a:gd name="connsiteX29" fmla="*/ 3192 w 3202"/>
                <a:gd name="connsiteY29" fmla="*/ 2464 h 3720"/>
                <a:gd name="connsiteX30" fmla="*/ 3182 w 3202"/>
                <a:gd name="connsiteY30" fmla="*/ 2528 h 3720"/>
                <a:gd name="connsiteX31" fmla="*/ 3168 w 3202"/>
                <a:gd name="connsiteY31" fmla="*/ 2590 h 3720"/>
                <a:gd name="connsiteX32" fmla="*/ 3152 w 3202"/>
                <a:gd name="connsiteY32" fmla="*/ 2650 h 3720"/>
                <a:gd name="connsiteX33" fmla="*/ 3130 w 3202"/>
                <a:gd name="connsiteY33" fmla="*/ 2712 h 3720"/>
                <a:gd name="connsiteX34" fmla="*/ 3106 w 3202"/>
                <a:gd name="connsiteY34" fmla="*/ 2770 h 3720"/>
                <a:gd name="connsiteX35" fmla="*/ 3078 w 3202"/>
                <a:gd name="connsiteY35" fmla="*/ 2830 h 3720"/>
                <a:gd name="connsiteX36" fmla="*/ 3048 w 3202"/>
                <a:gd name="connsiteY36" fmla="*/ 2886 h 3720"/>
                <a:gd name="connsiteX37" fmla="*/ 3012 w 3202"/>
                <a:gd name="connsiteY37" fmla="*/ 2942 h 3720"/>
                <a:gd name="connsiteX38" fmla="*/ 2972 w 3202"/>
                <a:gd name="connsiteY38" fmla="*/ 2996 h 3720"/>
                <a:gd name="connsiteX39" fmla="*/ 2928 w 3202"/>
                <a:gd name="connsiteY39" fmla="*/ 3050 h 3720"/>
                <a:gd name="connsiteX40" fmla="*/ 2878 w 3202"/>
                <a:gd name="connsiteY40" fmla="*/ 3102 h 3720"/>
                <a:gd name="connsiteX41" fmla="*/ 2826 w 3202"/>
                <a:gd name="connsiteY41" fmla="*/ 3152 h 3720"/>
                <a:gd name="connsiteX42" fmla="*/ 2768 w 3202"/>
                <a:gd name="connsiteY42" fmla="*/ 3200 h 3720"/>
                <a:gd name="connsiteX43" fmla="*/ 2768 w 3202"/>
                <a:gd name="connsiteY43" fmla="*/ 3200 h 3720"/>
                <a:gd name="connsiteX44" fmla="*/ 2740 w 3202"/>
                <a:gd name="connsiteY44" fmla="*/ 3222 h 3720"/>
                <a:gd name="connsiteX45" fmla="*/ 2704 w 3202"/>
                <a:gd name="connsiteY45" fmla="*/ 3248 h 3720"/>
                <a:gd name="connsiteX46" fmla="*/ 2654 w 3202"/>
                <a:gd name="connsiteY46" fmla="*/ 3282 h 3720"/>
                <a:gd name="connsiteX47" fmla="*/ 2588 w 3202"/>
                <a:gd name="connsiteY47" fmla="*/ 3322 h 3720"/>
                <a:gd name="connsiteX48" fmla="*/ 2508 w 3202"/>
                <a:gd name="connsiteY48" fmla="*/ 3366 h 3720"/>
                <a:gd name="connsiteX49" fmla="*/ 2464 w 3202"/>
                <a:gd name="connsiteY49" fmla="*/ 3390 h 3720"/>
                <a:gd name="connsiteX50" fmla="*/ 2414 w 3202"/>
                <a:gd name="connsiteY50" fmla="*/ 3414 h 3720"/>
                <a:gd name="connsiteX51" fmla="*/ 2362 w 3202"/>
                <a:gd name="connsiteY51" fmla="*/ 3438 h 3720"/>
                <a:gd name="connsiteX52" fmla="*/ 2304 w 3202"/>
                <a:gd name="connsiteY52" fmla="*/ 3462 h 3720"/>
                <a:gd name="connsiteX53" fmla="*/ 2244 w 3202"/>
                <a:gd name="connsiteY53" fmla="*/ 3488 h 3720"/>
                <a:gd name="connsiteX54" fmla="*/ 2180 w 3202"/>
                <a:gd name="connsiteY54" fmla="*/ 3512 h 3720"/>
                <a:gd name="connsiteX55" fmla="*/ 2114 w 3202"/>
                <a:gd name="connsiteY55" fmla="*/ 3536 h 3720"/>
                <a:gd name="connsiteX56" fmla="*/ 2042 w 3202"/>
                <a:gd name="connsiteY56" fmla="*/ 3558 h 3720"/>
                <a:gd name="connsiteX57" fmla="*/ 1966 w 3202"/>
                <a:gd name="connsiteY57" fmla="*/ 3582 h 3720"/>
                <a:gd name="connsiteX58" fmla="*/ 1888 w 3202"/>
                <a:gd name="connsiteY58" fmla="*/ 3602 h 3720"/>
                <a:gd name="connsiteX59" fmla="*/ 1804 w 3202"/>
                <a:gd name="connsiteY59" fmla="*/ 3624 h 3720"/>
                <a:gd name="connsiteX60" fmla="*/ 1718 w 3202"/>
                <a:gd name="connsiteY60" fmla="*/ 3642 h 3720"/>
                <a:gd name="connsiteX61" fmla="*/ 1628 w 3202"/>
                <a:gd name="connsiteY61" fmla="*/ 3660 h 3720"/>
                <a:gd name="connsiteX62" fmla="*/ 1534 w 3202"/>
                <a:gd name="connsiteY62" fmla="*/ 3674 h 3720"/>
                <a:gd name="connsiteX63" fmla="*/ 1436 w 3202"/>
                <a:gd name="connsiteY63" fmla="*/ 3688 h 3720"/>
                <a:gd name="connsiteX64" fmla="*/ 1334 w 3202"/>
                <a:gd name="connsiteY64" fmla="*/ 3700 h 3720"/>
                <a:gd name="connsiteX65" fmla="*/ 1228 w 3202"/>
                <a:gd name="connsiteY65" fmla="*/ 3708 h 3720"/>
                <a:gd name="connsiteX66" fmla="*/ 1118 w 3202"/>
                <a:gd name="connsiteY66" fmla="*/ 3716 h 3720"/>
                <a:gd name="connsiteX67" fmla="*/ 1006 w 3202"/>
                <a:gd name="connsiteY67" fmla="*/ 3720 h 3720"/>
                <a:gd name="connsiteX68" fmla="*/ 888 w 3202"/>
                <a:gd name="connsiteY68" fmla="*/ 3720 h 3720"/>
                <a:gd name="connsiteX69" fmla="*/ 888 w 3202"/>
                <a:gd name="connsiteY69" fmla="*/ 3720 h 3720"/>
                <a:gd name="connsiteX70" fmla="*/ 950 w 3202"/>
                <a:gd name="connsiteY70" fmla="*/ 3710 h 3720"/>
                <a:gd name="connsiteX71" fmla="*/ 1022 w 3202"/>
                <a:gd name="connsiteY71" fmla="*/ 3698 h 3720"/>
                <a:gd name="connsiteX72" fmla="*/ 1114 w 3202"/>
                <a:gd name="connsiteY72" fmla="*/ 3678 h 3720"/>
                <a:gd name="connsiteX73" fmla="*/ 1224 w 3202"/>
                <a:gd name="connsiteY73" fmla="*/ 3652 h 3720"/>
                <a:gd name="connsiteX74" fmla="*/ 1284 w 3202"/>
                <a:gd name="connsiteY74" fmla="*/ 3636 h 3720"/>
                <a:gd name="connsiteX75" fmla="*/ 1346 w 3202"/>
                <a:gd name="connsiteY75" fmla="*/ 3618 h 3720"/>
                <a:gd name="connsiteX76" fmla="*/ 1410 w 3202"/>
                <a:gd name="connsiteY76" fmla="*/ 3598 h 3720"/>
                <a:gd name="connsiteX77" fmla="*/ 1478 w 3202"/>
                <a:gd name="connsiteY77" fmla="*/ 3576 h 3720"/>
                <a:gd name="connsiteX78" fmla="*/ 1544 w 3202"/>
                <a:gd name="connsiteY78" fmla="*/ 3552 h 3720"/>
                <a:gd name="connsiteX79" fmla="*/ 1612 w 3202"/>
                <a:gd name="connsiteY79" fmla="*/ 3526 h 3720"/>
                <a:gd name="connsiteX80" fmla="*/ 1682 w 3202"/>
                <a:gd name="connsiteY80" fmla="*/ 3498 h 3720"/>
                <a:gd name="connsiteX81" fmla="*/ 1750 w 3202"/>
                <a:gd name="connsiteY81" fmla="*/ 3466 h 3720"/>
                <a:gd name="connsiteX82" fmla="*/ 1816 w 3202"/>
                <a:gd name="connsiteY82" fmla="*/ 3434 h 3720"/>
                <a:gd name="connsiteX83" fmla="*/ 1882 w 3202"/>
                <a:gd name="connsiteY83" fmla="*/ 3398 h 3720"/>
                <a:gd name="connsiteX84" fmla="*/ 1946 w 3202"/>
                <a:gd name="connsiteY84" fmla="*/ 3358 h 3720"/>
                <a:gd name="connsiteX85" fmla="*/ 2008 w 3202"/>
                <a:gd name="connsiteY85" fmla="*/ 3318 h 3720"/>
                <a:gd name="connsiteX86" fmla="*/ 2066 w 3202"/>
                <a:gd name="connsiteY86" fmla="*/ 3274 h 3720"/>
                <a:gd name="connsiteX87" fmla="*/ 2120 w 3202"/>
                <a:gd name="connsiteY87" fmla="*/ 3228 h 3720"/>
                <a:gd name="connsiteX88" fmla="*/ 2146 w 3202"/>
                <a:gd name="connsiteY88" fmla="*/ 3202 h 3720"/>
                <a:gd name="connsiteX89" fmla="*/ 2170 w 3202"/>
                <a:gd name="connsiteY89" fmla="*/ 3178 h 3720"/>
                <a:gd name="connsiteX90" fmla="*/ 2194 w 3202"/>
                <a:gd name="connsiteY90" fmla="*/ 3152 h 3720"/>
                <a:gd name="connsiteX91" fmla="*/ 2216 w 3202"/>
                <a:gd name="connsiteY91" fmla="*/ 3126 h 3720"/>
                <a:gd name="connsiteX92" fmla="*/ 2238 w 3202"/>
                <a:gd name="connsiteY92" fmla="*/ 3098 h 3720"/>
                <a:gd name="connsiteX93" fmla="*/ 2258 w 3202"/>
                <a:gd name="connsiteY93" fmla="*/ 3070 h 3720"/>
                <a:gd name="connsiteX94" fmla="*/ 2276 w 3202"/>
                <a:gd name="connsiteY94" fmla="*/ 3040 h 3720"/>
                <a:gd name="connsiteX95" fmla="*/ 2292 w 3202"/>
                <a:gd name="connsiteY95" fmla="*/ 3012 h 3720"/>
                <a:gd name="connsiteX96" fmla="*/ 2308 w 3202"/>
                <a:gd name="connsiteY96" fmla="*/ 2980 h 3720"/>
                <a:gd name="connsiteX97" fmla="*/ 2322 w 3202"/>
                <a:gd name="connsiteY97" fmla="*/ 2950 h 3720"/>
                <a:gd name="connsiteX98" fmla="*/ 2334 w 3202"/>
                <a:gd name="connsiteY98" fmla="*/ 2918 h 3720"/>
                <a:gd name="connsiteX99" fmla="*/ 2344 w 3202"/>
                <a:gd name="connsiteY99" fmla="*/ 2884 h 3720"/>
                <a:gd name="connsiteX100" fmla="*/ 2354 w 3202"/>
                <a:gd name="connsiteY100" fmla="*/ 2850 h 3720"/>
                <a:gd name="connsiteX101" fmla="*/ 2360 w 3202"/>
                <a:gd name="connsiteY101" fmla="*/ 2816 h 3720"/>
                <a:gd name="connsiteX102" fmla="*/ 2366 w 3202"/>
                <a:gd name="connsiteY102" fmla="*/ 2780 h 3720"/>
                <a:gd name="connsiteX103" fmla="*/ 2368 w 3202"/>
                <a:gd name="connsiteY103" fmla="*/ 2744 h 3720"/>
                <a:gd name="connsiteX104" fmla="*/ 2368 w 3202"/>
                <a:gd name="connsiteY104" fmla="*/ 2744 h 3720"/>
                <a:gd name="connsiteX105" fmla="*/ 2368 w 3202"/>
                <a:gd name="connsiteY105" fmla="*/ 2706 h 3720"/>
                <a:gd name="connsiteX106" fmla="*/ 2368 w 3202"/>
                <a:gd name="connsiteY106" fmla="*/ 2670 h 3720"/>
                <a:gd name="connsiteX107" fmla="*/ 2366 w 3202"/>
                <a:gd name="connsiteY107" fmla="*/ 2630 h 3720"/>
                <a:gd name="connsiteX108" fmla="*/ 2360 w 3202"/>
                <a:gd name="connsiteY108" fmla="*/ 2592 h 3720"/>
                <a:gd name="connsiteX109" fmla="*/ 2354 w 3202"/>
                <a:gd name="connsiteY109" fmla="*/ 2552 h 3720"/>
                <a:gd name="connsiteX110" fmla="*/ 2346 w 3202"/>
                <a:gd name="connsiteY110" fmla="*/ 2512 h 3720"/>
                <a:gd name="connsiteX111" fmla="*/ 2336 w 3202"/>
                <a:gd name="connsiteY111" fmla="*/ 2472 h 3720"/>
                <a:gd name="connsiteX112" fmla="*/ 2324 w 3202"/>
                <a:gd name="connsiteY112" fmla="*/ 2430 h 3720"/>
                <a:gd name="connsiteX113" fmla="*/ 2310 w 3202"/>
                <a:gd name="connsiteY113" fmla="*/ 2388 h 3720"/>
                <a:gd name="connsiteX114" fmla="*/ 2296 w 3202"/>
                <a:gd name="connsiteY114" fmla="*/ 2346 h 3720"/>
                <a:gd name="connsiteX115" fmla="*/ 2278 w 3202"/>
                <a:gd name="connsiteY115" fmla="*/ 2304 h 3720"/>
                <a:gd name="connsiteX116" fmla="*/ 2260 w 3202"/>
                <a:gd name="connsiteY116" fmla="*/ 2262 h 3720"/>
                <a:gd name="connsiteX117" fmla="*/ 2240 w 3202"/>
                <a:gd name="connsiteY117" fmla="*/ 2218 h 3720"/>
                <a:gd name="connsiteX118" fmla="*/ 2220 w 3202"/>
                <a:gd name="connsiteY118" fmla="*/ 2174 h 3720"/>
                <a:gd name="connsiteX119" fmla="*/ 2172 w 3202"/>
                <a:gd name="connsiteY119" fmla="*/ 2086 h 3720"/>
                <a:gd name="connsiteX120" fmla="*/ 2120 w 3202"/>
                <a:gd name="connsiteY120" fmla="*/ 1996 h 3720"/>
                <a:gd name="connsiteX121" fmla="*/ 2062 w 3202"/>
                <a:gd name="connsiteY121" fmla="*/ 1906 h 3720"/>
                <a:gd name="connsiteX122" fmla="*/ 2000 w 3202"/>
                <a:gd name="connsiteY122" fmla="*/ 1814 h 3720"/>
                <a:gd name="connsiteX123" fmla="*/ 1932 w 3202"/>
                <a:gd name="connsiteY123" fmla="*/ 1722 h 3720"/>
                <a:gd name="connsiteX124" fmla="*/ 1860 w 3202"/>
                <a:gd name="connsiteY124" fmla="*/ 1628 h 3720"/>
                <a:gd name="connsiteX125" fmla="*/ 1784 w 3202"/>
                <a:gd name="connsiteY125" fmla="*/ 1534 h 3720"/>
                <a:gd name="connsiteX126" fmla="*/ 1702 w 3202"/>
                <a:gd name="connsiteY126" fmla="*/ 1442 h 3720"/>
                <a:gd name="connsiteX127" fmla="*/ 1618 w 3202"/>
                <a:gd name="connsiteY127" fmla="*/ 1348 h 3720"/>
                <a:gd name="connsiteX128" fmla="*/ 1532 w 3202"/>
                <a:gd name="connsiteY128" fmla="*/ 1254 h 3720"/>
                <a:gd name="connsiteX129" fmla="*/ 1442 w 3202"/>
                <a:gd name="connsiteY129" fmla="*/ 1162 h 3720"/>
                <a:gd name="connsiteX130" fmla="*/ 1348 w 3202"/>
                <a:gd name="connsiteY130" fmla="*/ 1070 h 3720"/>
                <a:gd name="connsiteX131" fmla="*/ 1252 w 3202"/>
                <a:gd name="connsiteY131" fmla="*/ 978 h 3720"/>
                <a:gd name="connsiteX132" fmla="*/ 1154 w 3202"/>
                <a:gd name="connsiteY132" fmla="*/ 888 h 3720"/>
                <a:gd name="connsiteX133" fmla="*/ 1054 w 3202"/>
                <a:gd name="connsiteY133" fmla="*/ 798 h 3720"/>
                <a:gd name="connsiteX134" fmla="*/ 952 w 3202"/>
                <a:gd name="connsiteY134" fmla="*/ 710 h 3720"/>
                <a:gd name="connsiteX135" fmla="*/ 848 w 3202"/>
                <a:gd name="connsiteY135" fmla="*/ 622 h 3720"/>
                <a:gd name="connsiteX136" fmla="*/ 744 w 3202"/>
                <a:gd name="connsiteY136" fmla="*/ 536 h 3720"/>
                <a:gd name="connsiteX137" fmla="*/ 638 w 3202"/>
                <a:gd name="connsiteY137" fmla="*/ 454 h 3720"/>
                <a:gd name="connsiteX138" fmla="*/ 532 w 3202"/>
                <a:gd name="connsiteY138" fmla="*/ 372 h 3720"/>
                <a:gd name="connsiteX139" fmla="*/ 424 w 3202"/>
                <a:gd name="connsiteY139" fmla="*/ 292 h 3720"/>
                <a:gd name="connsiteX140" fmla="*/ 318 w 3202"/>
                <a:gd name="connsiteY140" fmla="*/ 216 h 3720"/>
                <a:gd name="connsiteX141" fmla="*/ 212 w 3202"/>
                <a:gd name="connsiteY141" fmla="*/ 140 h 3720"/>
                <a:gd name="connsiteX142" fmla="*/ 106 w 3202"/>
                <a:gd name="connsiteY142" fmla="*/ 68 h 3720"/>
                <a:gd name="connsiteX143" fmla="*/ 0 w 3202"/>
                <a:gd name="connsiteY143" fmla="*/ 0 h 3720"/>
                <a:gd name="connsiteX144" fmla="*/ 0 w 3202"/>
                <a:gd name="connsiteY14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076 w 3202"/>
                <a:gd name="connsiteY15" fmla="*/ 1608 h 3720"/>
                <a:gd name="connsiteX16" fmla="*/ 3098 w 3202"/>
                <a:gd name="connsiteY16" fmla="*/ 1674 h 3720"/>
                <a:gd name="connsiteX17" fmla="*/ 3118 w 3202"/>
                <a:gd name="connsiteY17" fmla="*/ 1742 h 3720"/>
                <a:gd name="connsiteX18" fmla="*/ 3136 w 3202"/>
                <a:gd name="connsiteY18" fmla="*/ 1808 h 3720"/>
                <a:gd name="connsiteX19" fmla="*/ 3152 w 3202"/>
                <a:gd name="connsiteY19" fmla="*/ 1874 h 3720"/>
                <a:gd name="connsiteX20" fmla="*/ 3168 w 3202"/>
                <a:gd name="connsiteY20" fmla="*/ 1942 h 3720"/>
                <a:gd name="connsiteX21" fmla="*/ 3180 w 3202"/>
                <a:gd name="connsiteY21" fmla="*/ 2008 h 3720"/>
                <a:gd name="connsiteX22" fmla="*/ 3190 w 3202"/>
                <a:gd name="connsiteY22" fmla="*/ 2074 h 3720"/>
                <a:gd name="connsiteX23" fmla="*/ 3196 w 3202"/>
                <a:gd name="connsiteY23" fmla="*/ 2140 h 3720"/>
                <a:gd name="connsiteX24" fmla="*/ 3202 w 3202"/>
                <a:gd name="connsiteY24" fmla="*/ 2206 h 3720"/>
                <a:gd name="connsiteX25" fmla="*/ 3202 w 3202"/>
                <a:gd name="connsiteY25" fmla="*/ 2272 h 3720"/>
                <a:gd name="connsiteX26" fmla="*/ 3202 w 3202"/>
                <a:gd name="connsiteY26" fmla="*/ 2336 h 3720"/>
                <a:gd name="connsiteX27" fmla="*/ 3198 w 3202"/>
                <a:gd name="connsiteY27" fmla="*/ 2400 h 3720"/>
                <a:gd name="connsiteX28" fmla="*/ 3192 w 3202"/>
                <a:gd name="connsiteY28" fmla="*/ 2464 h 3720"/>
                <a:gd name="connsiteX29" fmla="*/ 3182 w 3202"/>
                <a:gd name="connsiteY29" fmla="*/ 2528 h 3720"/>
                <a:gd name="connsiteX30" fmla="*/ 3168 w 3202"/>
                <a:gd name="connsiteY30" fmla="*/ 2590 h 3720"/>
                <a:gd name="connsiteX31" fmla="*/ 3152 w 3202"/>
                <a:gd name="connsiteY31" fmla="*/ 2650 h 3720"/>
                <a:gd name="connsiteX32" fmla="*/ 3130 w 3202"/>
                <a:gd name="connsiteY32" fmla="*/ 2712 h 3720"/>
                <a:gd name="connsiteX33" fmla="*/ 3106 w 3202"/>
                <a:gd name="connsiteY33" fmla="*/ 2770 h 3720"/>
                <a:gd name="connsiteX34" fmla="*/ 3078 w 3202"/>
                <a:gd name="connsiteY34" fmla="*/ 2830 h 3720"/>
                <a:gd name="connsiteX35" fmla="*/ 3048 w 3202"/>
                <a:gd name="connsiteY35" fmla="*/ 2886 h 3720"/>
                <a:gd name="connsiteX36" fmla="*/ 3012 w 3202"/>
                <a:gd name="connsiteY36" fmla="*/ 2942 h 3720"/>
                <a:gd name="connsiteX37" fmla="*/ 2972 w 3202"/>
                <a:gd name="connsiteY37" fmla="*/ 2996 h 3720"/>
                <a:gd name="connsiteX38" fmla="*/ 2928 w 3202"/>
                <a:gd name="connsiteY38" fmla="*/ 3050 h 3720"/>
                <a:gd name="connsiteX39" fmla="*/ 2878 w 3202"/>
                <a:gd name="connsiteY39" fmla="*/ 3102 h 3720"/>
                <a:gd name="connsiteX40" fmla="*/ 2826 w 3202"/>
                <a:gd name="connsiteY40" fmla="*/ 3152 h 3720"/>
                <a:gd name="connsiteX41" fmla="*/ 2768 w 3202"/>
                <a:gd name="connsiteY41" fmla="*/ 3200 h 3720"/>
                <a:gd name="connsiteX42" fmla="*/ 2768 w 3202"/>
                <a:gd name="connsiteY42" fmla="*/ 3200 h 3720"/>
                <a:gd name="connsiteX43" fmla="*/ 2740 w 3202"/>
                <a:gd name="connsiteY43" fmla="*/ 3222 h 3720"/>
                <a:gd name="connsiteX44" fmla="*/ 2704 w 3202"/>
                <a:gd name="connsiteY44" fmla="*/ 3248 h 3720"/>
                <a:gd name="connsiteX45" fmla="*/ 2654 w 3202"/>
                <a:gd name="connsiteY45" fmla="*/ 3282 h 3720"/>
                <a:gd name="connsiteX46" fmla="*/ 2588 w 3202"/>
                <a:gd name="connsiteY46" fmla="*/ 3322 h 3720"/>
                <a:gd name="connsiteX47" fmla="*/ 2508 w 3202"/>
                <a:gd name="connsiteY47" fmla="*/ 3366 h 3720"/>
                <a:gd name="connsiteX48" fmla="*/ 2464 w 3202"/>
                <a:gd name="connsiteY48" fmla="*/ 3390 h 3720"/>
                <a:gd name="connsiteX49" fmla="*/ 2414 w 3202"/>
                <a:gd name="connsiteY49" fmla="*/ 3414 h 3720"/>
                <a:gd name="connsiteX50" fmla="*/ 2362 w 3202"/>
                <a:gd name="connsiteY50" fmla="*/ 3438 h 3720"/>
                <a:gd name="connsiteX51" fmla="*/ 2304 w 3202"/>
                <a:gd name="connsiteY51" fmla="*/ 3462 h 3720"/>
                <a:gd name="connsiteX52" fmla="*/ 2244 w 3202"/>
                <a:gd name="connsiteY52" fmla="*/ 3488 h 3720"/>
                <a:gd name="connsiteX53" fmla="*/ 2180 w 3202"/>
                <a:gd name="connsiteY53" fmla="*/ 3512 h 3720"/>
                <a:gd name="connsiteX54" fmla="*/ 2114 w 3202"/>
                <a:gd name="connsiteY54" fmla="*/ 3536 h 3720"/>
                <a:gd name="connsiteX55" fmla="*/ 2042 w 3202"/>
                <a:gd name="connsiteY55" fmla="*/ 3558 h 3720"/>
                <a:gd name="connsiteX56" fmla="*/ 1966 w 3202"/>
                <a:gd name="connsiteY56" fmla="*/ 3582 h 3720"/>
                <a:gd name="connsiteX57" fmla="*/ 1888 w 3202"/>
                <a:gd name="connsiteY57" fmla="*/ 3602 h 3720"/>
                <a:gd name="connsiteX58" fmla="*/ 1804 w 3202"/>
                <a:gd name="connsiteY58" fmla="*/ 3624 h 3720"/>
                <a:gd name="connsiteX59" fmla="*/ 1718 w 3202"/>
                <a:gd name="connsiteY59" fmla="*/ 3642 h 3720"/>
                <a:gd name="connsiteX60" fmla="*/ 1628 w 3202"/>
                <a:gd name="connsiteY60" fmla="*/ 3660 h 3720"/>
                <a:gd name="connsiteX61" fmla="*/ 1534 w 3202"/>
                <a:gd name="connsiteY61" fmla="*/ 3674 h 3720"/>
                <a:gd name="connsiteX62" fmla="*/ 1436 w 3202"/>
                <a:gd name="connsiteY62" fmla="*/ 3688 h 3720"/>
                <a:gd name="connsiteX63" fmla="*/ 1334 w 3202"/>
                <a:gd name="connsiteY63" fmla="*/ 3700 h 3720"/>
                <a:gd name="connsiteX64" fmla="*/ 1228 w 3202"/>
                <a:gd name="connsiteY64" fmla="*/ 3708 h 3720"/>
                <a:gd name="connsiteX65" fmla="*/ 1118 w 3202"/>
                <a:gd name="connsiteY65" fmla="*/ 3716 h 3720"/>
                <a:gd name="connsiteX66" fmla="*/ 1006 w 3202"/>
                <a:gd name="connsiteY66" fmla="*/ 3720 h 3720"/>
                <a:gd name="connsiteX67" fmla="*/ 888 w 3202"/>
                <a:gd name="connsiteY67" fmla="*/ 3720 h 3720"/>
                <a:gd name="connsiteX68" fmla="*/ 888 w 3202"/>
                <a:gd name="connsiteY68" fmla="*/ 3720 h 3720"/>
                <a:gd name="connsiteX69" fmla="*/ 950 w 3202"/>
                <a:gd name="connsiteY69" fmla="*/ 3710 h 3720"/>
                <a:gd name="connsiteX70" fmla="*/ 1022 w 3202"/>
                <a:gd name="connsiteY70" fmla="*/ 3698 h 3720"/>
                <a:gd name="connsiteX71" fmla="*/ 1114 w 3202"/>
                <a:gd name="connsiteY71" fmla="*/ 3678 h 3720"/>
                <a:gd name="connsiteX72" fmla="*/ 1224 w 3202"/>
                <a:gd name="connsiteY72" fmla="*/ 3652 h 3720"/>
                <a:gd name="connsiteX73" fmla="*/ 1284 w 3202"/>
                <a:gd name="connsiteY73" fmla="*/ 3636 h 3720"/>
                <a:gd name="connsiteX74" fmla="*/ 1346 w 3202"/>
                <a:gd name="connsiteY74" fmla="*/ 3618 h 3720"/>
                <a:gd name="connsiteX75" fmla="*/ 1410 w 3202"/>
                <a:gd name="connsiteY75" fmla="*/ 3598 h 3720"/>
                <a:gd name="connsiteX76" fmla="*/ 1478 w 3202"/>
                <a:gd name="connsiteY76" fmla="*/ 3576 h 3720"/>
                <a:gd name="connsiteX77" fmla="*/ 1544 w 3202"/>
                <a:gd name="connsiteY77" fmla="*/ 3552 h 3720"/>
                <a:gd name="connsiteX78" fmla="*/ 1612 w 3202"/>
                <a:gd name="connsiteY78" fmla="*/ 3526 h 3720"/>
                <a:gd name="connsiteX79" fmla="*/ 1682 w 3202"/>
                <a:gd name="connsiteY79" fmla="*/ 3498 h 3720"/>
                <a:gd name="connsiteX80" fmla="*/ 1750 w 3202"/>
                <a:gd name="connsiteY80" fmla="*/ 3466 h 3720"/>
                <a:gd name="connsiteX81" fmla="*/ 1816 w 3202"/>
                <a:gd name="connsiteY81" fmla="*/ 3434 h 3720"/>
                <a:gd name="connsiteX82" fmla="*/ 1882 w 3202"/>
                <a:gd name="connsiteY82" fmla="*/ 3398 h 3720"/>
                <a:gd name="connsiteX83" fmla="*/ 1946 w 3202"/>
                <a:gd name="connsiteY83" fmla="*/ 3358 h 3720"/>
                <a:gd name="connsiteX84" fmla="*/ 2008 w 3202"/>
                <a:gd name="connsiteY84" fmla="*/ 3318 h 3720"/>
                <a:gd name="connsiteX85" fmla="*/ 2066 w 3202"/>
                <a:gd name="connsiteY85" fmla="*/ 3274 h 3720"/>
                <a:gd name="connsiteX86" fmla="*/ 2120 w 3202"/>
                <a:gd name="connsiteY86" fmla="*/ 3228 h 3720"/>
                <a:gd name="connsiteX87" fmla="*/ 2146 w 3202"/>
                <a:gd name="connsiteY87" fmla="*/ 3202 h 3720"/>
                <a:gd name="connsiteX88" fmla="*/ 2170 w 3202"/>
                <a:gd name="connsiteY88" fmla="*/ 3178 h 3720"/>
                <a:gd name="connsiteX89" fmla="*/ 2194 w 3202"/>
                <a:gd name="connsiteY89" fmla="*/ 3152 h 3720"/>
                <a:gd name="connsiteX90" fmla="*/ 2216 w 3202"/>
                <a:gd name="connsiteY90" fmla="*/ 3126 h 3720"/>
                <a:gd name="connsiteX91" fmla="*/ 2238 w 3202"/>
                <a:gd name="connsiteY91" fmla="*/ 3098 h 3720"/>
                <a:gd name="connsiteX92" fmla="*/ 2258 w 3202"/>
                <a:gd name="connsiteY92" fmla="*/ 3070 h 3720"/>
                <a:gd name="connsiteX93" fmla="*/ 2276 w 3202"/>
                <a:gd name="connsiteY93" fmla="*/ 3040 h 3720"/>
                <a:gd name="connsiteX94" fmla="*/ 2292 w 3202"/>
                <a:gd name="connsiteY94" fmla="*/ 3012 h 3720"/>
                <a:gd name="connsiteX95" fmla="*/ 2308 w 3202"/>
                <a:gd name="connsiteY95" fmla="*/ 2980 h 3720"/>
                <a:gd name="connsiteX96" fmla="*/ 2322 w 3202"/>
                <a:gd name="connsiteY96" fmla="*/ 2950 h 3720"/>
                <a:gd name="connsiteX97" fmla="*/ 2334 w 3202"/>
                <a:gd name="connsiteY97" fmla="*/ 2918 h 3720"/>
                <a:gd name="connsiteX98" fmla="*/ 2344 w 3202"/>
                <a:gd name="connsiteY98" fmla="*/ 2884 h 3720"/>
                <a:gd name="connsiteX99" fmla="*/ 2354 w 3202"/>
                <a:gd name="connsiteY99" fmla="*/ 2850 h 3720"/>
                <a:gd name="connsiteX100" fmla="*/ 2360 w 3202"/>
                <a:gd name="connsiteY100" fmla="*/ 2816 h 3720"/>
                <a:gd name="connsiteX101" fmla="*/ 2366 w 3202"/>
                <a:gd name="connsiteY101" fmla="*/ 2780 h 3720"/>
                <a:gd name="connsiteX102" fmla="*/ 2368 w 3202"/>
                <a:gd name="connsiteY102" fmla="*/ 2744 h 3720"/>
                <a:gd name="connsiteX103" fmla="*/ 2368 w 3202"/>
                <a:gd name="connsiteY103" fmla="*/ 2744 h 3720"/>
                <a:gd name="connsiteX104" fmla="*/ 2368 w 3202"/>
                <a:gd name="connsiteY104" fmla="*/ 2706 h 3720"/>
                <a:gd name="connsiteX105" fmla="*/ 2368 w 3202"/>
                <a:gd name="connsiteY105" fmla="*/ 2670 h 3720"/>
                <a:gd name="connsiteX106" fmla="*/ 2366 w 3202"/>
                <a:gd name="connsiteY106" fmla="*/ 2630 h 3720"/>
                <a:gd name="connsiteX107" fmla="*/ 2360 w 3202"/>
                <a:gd name="connsiteY107" fmla="*/ 2592 h 3720"/>
                <a:gd name="connsiteX108" fmla="*/ 2354 w 3202"/>
                <a:gd name="connsiteY108" fmla="*/ 2552 h 3720"/>
                <a:gd name="connsiteX109" fmla="*/ 2346 w 3202"/>
                <a:gd name="connsiteY109" fmla="*/ 2512 h 3720"/>
                <a:gd name="connsiteX110" fmla="*/ 2336 w 3202"/>
                <a:gd name="connsiteY110" fmla="*/ 2472 h 3720"/>
                <a:gd name="connsiteX111" fmla="*/ 2324 w 3202"/>
                <a:gd name="connsiteY111" fmla="*/ 2430 h 3720"/>
                <a:gd name="connsiteX112" fmla="*/ 2310 w 3202"/>
                <a:gd name="connsiteY112" fmla="*/ 2388 h 3720"/>
                <a:gd name="connsiteX113" fmla="*/ 2296 w 3202"/>
                <a:gd name="connsiteY113" fmla="*/ 2346 h 3720"/>
                <a:gd name="connsiteX114" fmla="*/ 2278 w 3202"/>
                <a:gd name="connsiteY114" fmla="*/ 2304 h 3720"/>
                <a:gd name="connsiteX115" fmla="*/ 2260 w 3202"/>
                <a:gd name="connsiteY115" fmla="*/ 2262 h 3720"/>
                <a:gd name="connsiteX116" fmla="*/ 2240 w 3202"/>
                <a:gd name="connsiteY116" fmla="*/ 2218 h 3720"/>
                <a:gd name="connsiteX117" fmla="*/ 2220 w 3202"/>
                <a:gd name="connsiteY117" fmla="*/ 2174 h 3720"/>
                <a:gd name="connsiteX118" fmla="*/ 2172 w 3202"/>
                <a:gd name="connsiteY118" fmla="*/ 2086 h 3720"/>
                <a:gd name="connsiteX119" fmla="*/ 2120 w 3202"/>
                <a:gd name="connsiteY119" fmla="*/ 1996 h 3720"/>
                <a:gd name="connsiteX120" fmla="*/ 2062 w 3202"/>
                <a:gd name="connsiteY120" fmla="*/ 1906 h 3720"/>
                <a:gd name="connsiteX121" fmla="*/ 2000 w 3202"/>
                <a:gd name="connsiteY121" fmla="*/ 1814 h 3720"/>
                <a:gd name="connsiteX122" fmla="*/ 1932 w 3202"/>
                <a:gd name="connsiteY122" fmla="*/ 1722 h 3720"/>
                <a:gd name="connsiteX123" fmla="*/ 1860 w 3202"/>
                <a:gd name="connsiteY123" fmla="*/ 1628 h 3720"/>
                <a:gd name="connsiteX124" fmla="*/ 1784 w 3202"/>
                <a:gd name="connsiteY124" fmla="*/ 1534 h 3720"/>
                <a:gd name="connsiteX125" fmla="*/ 1702 w 3202"/>
                <a:gd name="connsiteY125" fmla="*/ 1442 h 3720"/>
                <a:gd name="connsiteX126" fmla="*/ 1618 w 3202"/>
                <a:gd name="connsiteY126" fmla="*/ 1348 h 3720"/>
                <a:gd name="connsiteX127" fmla="*/ 1532 w 3202"/>
                <a:gd name="connsiteY127" fmla="*/ 1254 h 3720"/>
                <a:gd name="connsiteX128" fmla="*/ 1442 w 3202"/>
                <a:gd name="connsiteY128" fmla="*/ 1162 h 3720"/>
                <a:gd name="connsiteX129" fmla="*/ 1348 w 3202"/>
                <a:gd name="connsiteY129" fmla="*/ 1070 h 3720"/>
                <a:gd name="connsiteX130" fmla="*/ 1252 w 3202"/>
                <a:gd name="connsiteY130" fmla="*/ 978 h 3720"/>
                <a:gd name="connsiteX131" fmla="*/ 1154 w 3202"/>
                <a:gd name="connsiteY131" fmla="*/ 888 h 3720"/>
                <a:gd name="connsiteX132" fmla="*/ 1054 w 3202"/>
                <a:gd name="connsiteY132" fmla="*/ 798 h 3720"/>
                <a:gd name="connsiteX133" fmla="*/ 952 w 3202"/>
                <a:gd name="connsiteY133" fmla="*/ 710 h 3720"/>
                <a:gd name="connsiteX134" fmla="*/ 848 w 3202"/>
                <a:gd name="connsiteY134" fmla="*/ 622 h 3720"/>
                <a:gd name="connsiteX135" fmla="*/ 744 w 3202"/>
                <a:gd name="connsiteY135" fmla="*/ 536 h 3720"/>
                <a:gd name="connsiteX136" fmla="*/ 638 w 3202"/>
                <a:gd name="connsiteY136" fmla="*/ 454 h 3720"/>
                <a:gd name="connsiteX137" fmla="*/ 532 w 3202"/>
                <a:gd name="connsiteY137" fmla="*/ 372 h 3720"/>
                <a:gd name="connsiteX138" fmla="*/ 424 w 3202"/>
                <a:gd name="connsiteY138" fmla="*/ 292 h 3720"/>
                <a:gd name="connsiteX139" fmla="*/ 318 w 3202"/>
                <a:gd name="connsiteY139" fmla="*/ 216 h 3720"/>
                <a:gd name="connsiteX140" fmla="*/ 212 w 3202"/>
                <a:gd name="connsiteY140" fmla="*/ 140 h 3720"/>
                <a:gd name="connsiteX141" fmla="*/ 106 w 3202"/>
                <a:gd name="connsiteY141" fmla="*/ 68 h 3720"/>
                <a:gd name="connsiteX142" fmla="*/ 0 w 3202"/>
                <a:gd name="connsiteY142" fmla="*/ 0 h 3720"/>
                <a:gd name="connsiteX143" fmla="*/ 0 w 3202"/>
                <a:gd name="connsiteY14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098 w 3202"/>
                <a:gd name="connsiteY15" fmla="*/ 1674 h 3720"/>
                <a:gd name="connsiteX16" fmla="*/ 3118 w 3202"/>
                <a:gd name="connsiteY16" fmla="*/ 1742 h 3720"/>
                <a:gd name="connsiteX17" fmla="*/ 3136 w 3202"/>
                <a:gd name="connsiteY17" fmla="*/ 1808 h 3720"/>
                <a:gd name="connsiteX18" fmla="*/ 3152 w 3202"/>
                <a:gd name="connsiteY18" fmla="*/ 1874 h 3720"/>
                <a:gd name="connsiteX19" fmla="*/ 3168 w 3202"/>
                <a:gd name="connsiteY19" fmla="*/ 1942 h 3720"/>
                <a:gd name="connsiteX20" fmla="*/ 3180 w 3202"/>
                <a:gd name="connsiteY20" fmla="*/ 2008 h 3720"/>
                <a:gd name="connsiteX21" fmla="*/ 3190 w 3202"/>
                <a:gd name="connsiteY21" fmla="*/ 2074 h 3720"/>
                <a:gd name="connsiteX22" fmla="*/ 3196 w 3202"/>
                <a:gd name="connsiteY22" fmla="*/ 2140 h 3720"/>
                <a:gd name="connsiteX23" fmla="*/ 3202 w 3202"/>
                <a:gd name="connsiteY23" fmla="*/ 2206 h 3720"/>
                <a:gd name="connsiteX24" fmla="*/ 3202 w 3202"/>
                <a:gd name="connsiteY24" fmla="*/ 2272 h 3720"/>
                <a:gd name="connsiteX25" fmla="*/ 3202 w 3202"/>
                <a:gd name="connsiteY25" fmla="*/ 2336 h 3720"/>
                <a:gd name="connsiteX26" fmla="*/ 3198 w 3202"/>
                <a:gd name="connsiteY26" fmla="*/ 2400 h 3720"/>
                <a:gd name="connsiteX27" fmla="*/ 3192 w 3202"/>
                <a:gd name="connsiteY27" fmla="*/ 2464 h 3720"/>
                <a:gd name="connsiteX28" fmla="*/ 3182 w 3202"/>
                <a:gd name="connsiteY28" fmla="*/ 2528 h 3720"/>
                <a:gd name="connsiteX29" fmla="*/ 3168 w 3202"/>
                <a:gd name="connsiteY29" fmla="*/ 2590 h 3720"/>
                <a:gd name="connsiteX30" fmla="*/ 3152 w 3202"/>
                <a:gd name="connsiteY30" fmla="*/ 2650 h 3720"/>
                <a:gd name="connsiteX31" fmla="*/ 3130 w 3202"/>
                <a:gd name="connsiteY31" fmla="*/ 2712 h 3720"/>
                <a:gd name="connsiteX32" fmla="*/ 3106 w 3202"/>
                <a:gd name="connsiteY32" fmla="*/ 2770 h 3720"/>
                <a:gd name="connsiteX33" fmla="*/ 3078 w 3202"/>
                <a:gd name="connsiteY33" fmla="*/ 2830 h 3720"/>
                <a:gd name="connsiteX34" fmla="*/ 3048 w 3202"/>
                <a:gd name="connsiteY34" fmla="*/ 2886 h 3720"/>
                <a:gd name="connsiteX35" fmla="*/ 3012 w 3202"/>
                <a:gd name="connsiteY35" fmla="*/ 2942 h 3720"/>
                <a:gd name="connsiteX36" fmla="*/ 2972 w 3202"/>
                <a:gd name="connsiteY36" fmla="*/ 2996 h 3720"/>
                <a:gd name="connsiteX37" fmla="*/ 2928 w 3202"/>
                <a:gd name="connsiteY37" fmla="*/ 3050 h 3720"/>
                <a:gd name="connsiteX38" fmla="*/ 2878 w 3202"/>
                <a:gd name="connsiteY38" fmla="*/ 3102 h 3720"/>
                <a:gd name="connsiteX39" fmla="*/ 2826 w 3202"/>
                <a:gd name="connsiteY39" fmla="*/ 3152 h 3720"/>
                <a:gd name="connsiteX40" fmla="*/ 2768 w 3202"/>
                <a:gd name="connsiteY40" fmla="*/ 3200 h 3720"/>
                <a:gd name="connsiteX41" fmla="*/ 2768 w 3202"/>
                <a:gd name="connsiteY41" fmla="*/ 3200 h 3720"/>
                <a:gd name="connsiteX42" fmla="*/ 2740 w 3202"/>
                <a:gd name="connsiteY42" fmla="*/ 3222 h 3720"/>
                <a:gd name="connsiteX43" fmla="*/ 2704 w 3202"/>
                <a:gd name="connsiteY43" fmla="*/ 3248 h 3720"/>
                <a:gd name="connsiteX44" fmla="*/ 2654 w 3202"/>
                <a:gd name="connsiteY44" fmla="*/ 3282 h 3720"/>
                <a:gd name="connsiteX45" fmla="*/ 2588 w 3202"/>
                <a:gd name="connsiteY45" fmla="*/ 3322 h 3720"/>
                <a:gd name="connsiteX46" fmla="*/ 2508 w 3202"/>
                <a:gd name="connsiteY46" fmla="*/ 3366 h 3720"/>
                <a:gd name="connsiteX47" fmla="*/ 2464 w 3202"/>
                <a:gd name="connsiteY47" fmla="*/ 3390 h 3720"/>
                <a:gd name="connsiteX48" fmla="*/ 2414 w 3202"/>
                <a:gd name="connsiteY48" fmla="*/ 3414 h 3720"/>
                <a:gd name="connsiteX49" fmla="*/ 2362 w 3202"/>
                <a:gd name="connsiteY49" fmla="*/ 3438 h 3720"/>
                <a:gd name="connsiteX50" fmla="*/ 2304 w 3202"/>
                <a:gd name="connsiteY50" fmla="*/ 3462 h 3720"/>
                <a:gd name="connsiteX51" fmla="*/ 2244 w 3202"/>
                <a:gd name="connsiteY51" fmla="*/ 3488 h 3720"/>
                <a:gd name="connsiteX52" fmla="*/ 2180 w 3202"/>
                <a:gd name="connsiteY52" fmla="*/ 3512 h 3720"/>
                <a:gd name="connsiteX53" fmla="*/ 2114 w 3202"/>
                <a:gd name="connsiteY53" fmla="*/ 3536 h 3720"/>
                <a:gd name="connsiteX54" fmla="*/ 2042 w 3202"/>
                <a:gd name="connsiteY54" fmla="*/ 3558 h 3720"/>
                <a:gd name="connsiteX55" fmla="*/ 1966 w 3202"/>
                <a:gd name="connsiteY55" fmla="*/ 3582 h 3720"/>
                <a:gd name="connsiteX56" fmla="*/ 1888 w 3202"/>
                <a:gd name="connsiteY56" fmla="*/ 3602 h 3720"/>
                <a:gd name="connsiteX57" fmla="*/ 1804 w 3202"/>
                <a:gd name="connsiteY57" fmla="*/ 3624 h 3720"/>
                <a:gd name="connsiteX58" fmla="*/ 1718 w 3202"/>
                <a:gd name="connsiteY58" fmla="*/ 3642 h 3720"/>
                <a:gd name="connsiteX59" fmla="*/ 1628 w 3202"/>
                <a:gd name="connsiteY59" fmla="*/ 3660 h 3720"/>
                <a:gd name="connsiteX60" fmla="*/ 1534 w 3202"/>
                <a:gd name="connsiteY60" fmla="*/ 3674 h 3720"/>
                <a:gd name="connsiteX61" fmla="*/ 1436 w 3202"/>
                <a:gd name="connsiteY61" fmla="*/ 3688 h 3720"/>
                <a:gd name="connsiteX62" fmla="*/ 1334 w 3202"/>
                <a:gd name="connsiteY62" fmla="*/ 3700 h 3720"/>
                <a:gd name="connsiteX63" fmla="*/ 1228 w 3202"/>
                <a:gd name="connsiteY63" fmla="*/ 3708 h 3720"/>
                <a:gd name="connsiteX64" fmla="*/ 1118 w 3202"/>
                <a:gd name="connsiteY64" fmla="*/ 3716 h 3720"/>
                <a:gd name="connsiteX65" fmla="*/ 1006 w 3202"/>
                <a:gd name="connsiteY65" fmla="*/ 3720 h 3720"/>
                <a:gd name="connsiteX66" fmla="*/ 888 w 3202"/>
                <a:gd name="connsiteY66" fmla="*/ 3720 h 3720"/>
                <a:gd name="connsiteX67" fmla="*/ 888 w 3202"/>
                <a:gd name="connsiteY67" fmla="*/ 3720 h 3720"/>
                <a:gd name="connsiteX68" fmla="*/ 950 w 3202"/>
                <a:gd name="connsiteY68" fmla="*/ 3710 h 3720"/>
                <a:gd name="connsiteX69" fmla="*/ 1022 w 3202"/>
                <a:gd name="connsiteY69" fmla="*/ 3698 h 3720"/>
                <a:gd name="connsiteX70" fmla="*/ 1114 w 3202"/>
                <a:gd name="connsiteY70" fmla="*/ 3678 h 3720"/>
                <a:gd name="connsiteX71" fmla="*/ 1224 w 3202"/>
                <a:gd name="connsiteY71" fmla="*/ 3652 h 3720"/>
                <a:gd name="connsiteX72" fmla="*/ 1284 w 3202"/>
                <a:gd name="connsiteY72" fmla="*/ 3636 h 3720"/>
                <a:gd name="connsiteX73" fmla="*/ 1346 w 3202"/>
                <a:gd name="connsiteY73" fmla="*/ 3618 h 3720"/>
                <a:gd name="connsiteX74" fmla="*/ 1410 w 3202"/>
                <a:gd name="connsiteY74" fmla="*/ 3598 h 3720"/>
                <a:gd name="connsiteX75" fmla="*/ 1478 w 3202"/>
                <a:gd name="connsiteY75" fmla="*/ 3576 h 3720"/>
                <a:gd name="connsiteX76" fmla="*/ 1544 w 3202"/>
                <a:gd name="connsiteY76" fmla="*/ 3552 h 3720"/>
                <a:gd name="connsiteX77" fmla="*/ 1612 w 3202"/>
                <a:gd name="connsiteY77" fmla="*/ 3526 h 3720"/>
                <a:gd name="connsiteX78" fmla="*/ 1682 w 3202"/>
                <a:gd name="connsiteY78" fmla="*/ 3498 h 3720"/>
                <a:gd name="connsiteX79" fmla="*/ 1750 w 3202"/>
                <a:gd name="connsiteY79" fmla="*/ 3466 h 3720"/>
                <a:gd name="connsiteX80" fmla="*/ 1816 w 3202"/>
                <a:gd name="connsiteY80" fmla="*/ 3434 h 3720"/>
                <a:gd name="connsiteX81" fmla="*/ 1882 w 3202"/>
                <a:gd name="connsiteY81" fmla="*/ 3398 h 3720"/>
                <a:gd name="connsiteX82" fmla="*/ 1946 w 3202"/>
                <a:gd name="connsiteY82" fmla="*/ 3358 h 3720"/>
                <a:gd name="connsiteX83" fmla="*/ 2008 w 3202"/>
                <a:gd name="connsiteY83" fmla="*/ 3318 h 3720"/>
                <a:gd name="connsiteX84" fmla="*/ 2066 w 3202"/>
                <a:gd name="connsiteY84" fmla="*/ 3274 h 3720"/>
                <a:gd name="connsiteX85" fmla="*/ 2120 w 3202"/>
                <a:gd name="connsiteY85" fmla="*/ 3228 h 3720"/>
                <a:gd name="connsiteX86" fmla="*/ 2146 w 3202"/>
                <a:gd name="connsiteY86" fmla="*/ 3202 h 3720"/>
                <a:gd name="connsiteX87" fmla="*/ 2170 w 3202"/>
                <a:gd name="connsiteY87" fmla="*/ 3178 h 3720"/>
                <a:gd name="connsiteX88" fmla="*/ 2194 w 3202"/>
                <a:gd name="connsiteY88" fmla="*/ 3152 h 3720"/>
                <a:gd name="connsiteX89" fmla="*/ 2216 w 3202"/>
                <a:gd name="connsiteY89" fmla="*/ 3126 h 3720"/>
                <a:gd name="connsiteX90" fmla="*/ 2238 w 3202"/>
                <a:gd name="connsiteY90" fmla="*/ 3098 h 3720"/>
                <a:gd name="connsiteX91" fmla="*/ 2258 w 3202"/>
                <a:gd name="connsiteY91" fmla="*/ 3070 h 3720"/>
                <a:gd name="connsiteX92" fmla="*/ 2276 w 3202"/>
                <a:gd name="connsiteY92" fmla="*/ 3040 h 3720"/>
                <a:gd name="connsiteX93" fmla="*/ 2292 w 3202"/>
                <a:gd name="connsiteY93" fmla="*/ 3012 h 3720"/>
                <a:gd name="connsiteX94" fmla="*/ 2308 w 3202"/>
                <a:gd name="connsiteY94" fmla="*/ 2980 h 3720"/>
                <a:gd name="connsiteX95" fmla="*/ 2322 w 3202"/>
                <a:gd name="connsiteY95" fmla="*/ 2950 h 3720"/>
                <a:gd name="connsiteX96" fmla="*/ 2334 w 3202"/>
                <a:gd name="connsiteY96" fmla="*/ 2918 h 3720"/>
                <a:gd name="connsiteX97" fmla="*/ 2344 w 3202"/>
                <a:gd name="connsiteY97" fmla="*/ 2884 h 3720"/>
                <a:gd name="connsiteX98" fmla="*/ 2354 w 3202"/>
                <a:gd name="connsiteY98" fmla="*/ 2850 h 3720"/>
                <a:gd name="connsiteX99" fmla="*/ 2360 w 3202"/>
                <a:gd name="connsiteY99" fmla="*/ 2816 h 3720"/>
                <a:gd name="connsiteX100" fmla="*/ 2366 w 3202"/>
                <a:gd name="connsiteY100" fmla="*/ 2780 h 3720"/>
                <a:gd name="connsiteX101" fmla="*/ 2368 w 3202"/>
                <a:gd name="connsiteY101" fmla="*/ 2744 h 3720"/>
                <a:gd name="connsiteX102" fmla="*/ 2368 w 3202"/>
                <a:gd name="connsiteY102" fmla="*/ 2744 h 3720"/>
                <a:gd name="connsiteX103" fmla="*/ 2368 w 3202"/>
                <a:gd name="connsiteY103" fmla="*/ 2706 h 3720"/>
                <a:gd name="connsiteX104" fmla="*/ 2368 w 3202"/>
                <a:gd name="connsiteY104" fmla="*/ 2670 h 3720"/>
                <a:gd name="connsiteX105" fmla="*/ 2366 w 3202"/>
                <a:gd name="connsiteY105" fmla="*/ 2630 h 3720"/>
                <a:gd name="connsiteX106" fmla="*/ 2360 w 3202"/>
                <a:gd name="connsiteY106" fmla="*/ 2592 h 3720"/>
                <a:gd name="connsiteX107" fmla="*/ 2354 w 3202"/>
                <a:gd name="connsiteY107" fmla="*/ 2552 h 3720"/>
                <a:gd name="connsiteX108" fmla="*/ 2346 w 3202"/>
                <a:gd name="connsiteY108" fmla="*/ 2512 h 3720"/>
                <a:gd name="connsiteX109" fmla="*/ 2336 w 3202"/>
                <a:gd name="connsiteY109" fmla="*/ 2472 h 3720"/>
                <a:gd name="connsiteX110" fmla="*/ 2324 w 3202"/>
                <a:gd name="connsiteY110" fmla="*/ 2430 h 3720"/>
                <a:gd name="connsiteX111" fmla="*/ 2310 w 3202"/>
                <a:gd name="connsiteY111" fmla="*/ 2388 h 3720"/>
                <a:gd name="connsiteX112" fmla="*/ 2296 w 3202"/>
                <a:gd name="connsiteY112" fmla="*/ 2346 h 3720"/>
                <a:gd name="connsiteX113" fmla="*/ 2278 w 3202"/>
                <a:gd name="connsiteY113" fmla="*/ 2304 h 3720"/>
                <a:gd name="connsiteX114" fmla="*/ 2260 w 3202"/>
                <a:gd name="connsiteY114" fmla="*/ 2262 h 3720"/>
                <a:gd name="connsiteX115" fmla="*/ 2240 w 3202"/>
                <a:gd name="connsiteY115" fmla="*/ 2218 h 3720"/>
                <a:gd name="connsiteX116" fmla="*/ 2220 w 3202"/>
                <a:gd name="connsiteY116" fmla="*/ 2174 h 3720"/>
                <a:gd name="connsiteX117" fmla="*/ 2172 w 3202"/>
                <a:gd name="connsiteY117" fmla="*/ 2086 h 3720"/>
                <a:gd name="connsiteX118" fmla="*/ 2120 w 3202"/>
                <a:gd name="connsiteY118" fmla="*/ 1996 h 3720"/>
                <a:gd name="connsiteX119" fmla="*/ 2062 w 3202"/>
                <a:gd name="connsiteY119" fmla="*/ 1906 h 3720"/>
                <a:gd name="connsiteX120" fmla="*/ 2000 w 3202"/>
                <a:gd name="connsiteY120" fmla="*/ 1814 h 3720"/>
                <a:gd name="connsiteX121" fmla="*/ 1932 w 3202"/>
                <a:gd name="connsiteY121" fmla="*/ 1722 h 3720"/>
                <a:gd name="connsiteX122" fmla="*/ 1860 w 3202"/>
                <a:gd name="connsiteY122" fmla="*/ 1628 h 3720"/>
                <a:gd name="connsiteX123" fmla="*/ 1784 w 3202"/>
                <a:gd name="connsiteY123" fmla="*/ 1534 h 3720"/>
                <a:gd name="connsiteX124" fmla="*/ 1702 w 3202"/>
                <a:gd name="connsiteY124" fmla="*/ 1442 h 3720"/>
                <a:gd name="connsiteX125" fmla="*/ 1618 w 3202"/>
                <a:gd name="connsiteY125" fmla="*/ 1348 h 3720"/>
                <a:gd name="connsiteX126" fmla="*/ 1532 w 3202"/>
                <a:gd name="connsiteY126" fmla="*/ 1254 h 3720"/>
                <a:gd name="connsiteX127" fmla="*/ 1442 w 3202"/>
                <a:gd name="connsiteY127" fmla="*/ 1162 h 3720"/>
                <a:gd name="connsiteX128" fmla="*/ 1348 w 3202"/>
                <a:gd name="connsiteY128" fmla="*/ 1070 h 3720"/>
                <a:gd name="connsiteX129" fmla="*/ 1252 w 3202"/>
                <a:gd name="connsiteY129" fmla="*/ 978 h 3720"/>
                <a:gd name="connsiteX130" fmla="*/ 1154 w 3202"/>
                <a:gd name="connsiteY130" fmla="*/ 888 h 3720"/>
                <a:gd name="connsiteX131" fmla="*/ 1054 w 3202"/>
                <a:gd name="connsiteY131" fmla="*/ 798 h 3720"/>
                <a:gd name="connsiteX132" fmla="*/ 952 w 3202"/>
                <a:gd name="connsiteY132" fmla="*/ 710 h 3720"/>
                <a:gd name="connsiteX133" fmla="*/ 848 w 3202"/>
                <a:gd name="connsiteY133" fmla="*/ 622 h 3720"/>
                <a:gd name="connsiteX134" fmla="*/ 744 w 3202"/>
                <a:gd name="connsiteY134" fmla="*/ 536 h 3720"/>
                <a:gd name="connsiteX135" fmla="*/ 638 w 3202"/>
                <a:gd name="connsiteY135" fmla="*/ 454 h 3720"/>
                <a:gd name="connsiteX136" fmla="*/ 532 w 3202"/>
                <a:gd name="connsiteY136" fmla="*/ 372 h 3720"/>
                <a:gd name="connsiteX137" fmla="*/ 424 w 3202"/>
                <a:gd name="connsiteY137" fmla="*/ 292 h 3720"/>
                <a:gd name="connsiteX138" fmla="*/ 318 w 3202"/>
                <a:gd name="connsiteY138" fmla="*/ 216 h 3720"/>
                <a:gd name="connsiteX139" fmla="*/ 212 w 3202"/>
                <a:gd name="connsiteY139" fmla="*/ 140 h 3720"/>
                <a:gd name="connsiteX140" fmla="*/ 106 w 3202"/>
                <a:gd name="connsiteY140" fmla="*/ 68 h 3720"/>
                <a:gd name="connsiteX141" fmla="*/ 0 w 3202"/>
                <a:gd name="connsiteY141" fmla="*/ 0 h 3720"/>
                <a:gd name="connsiteX142" fmla="*/ 0 w 3202"/>
                <a:gd name="connsiteY14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118 w 3202"/>
                <a:gd name="connsiteY15" fmla="*/ 1742 h 3720"/>
                <a:gd name="connsiteX16" fmla="*/ 3136 w 3202"/>
                <a:gd name="connsiteY16" fmla="*/ 1808 h 3720"/>
                <a:gd name="connsiteX17" fmla="*/ 3152 w 3202"/>
                <a:gd name="connsiteY17" fmla="*/ 1874 h 3720"/>
                <a:gd name="connsiteX18" fmla="*/ 3168 w 3202"/>
                <a:gd name="connsiteY18" fmla="*/ 1942 h 3720"/>
                <a:gd name="connsiteX19" fmla="*/ 3180 w 3202"/>
                <a:gd name="connsiteY19" fmla="*/ 2008 h 3720"/>
                <a:gd name="connsiteX20" fmla="*/ 3190 w 3202"/>
                <a:gd name="connsiteY20" fmla="*/ 2074 h 3720"/>
                <a:gd name="connsiteX21" fmla="*/ 3196 w 3202"/>
                <a:gd name="connsiteY21" fmla="*/ 2140 h 3720"/>
                <a:gd name="connsiteX22" fmla="*/ 3202 w 3202"/>
                <a:gd name="connsiteY22" fmla="*/ 2206 h 3720"/>
                <a:gd name="connsiteX23" fmla="*/ 3202 w 3202"/>
                <a:gd name="connsiteY23" fmla="*/ 2272 h 3720"/>
                <a:gd name="connsiteX24" fmla="*/ 3202 w 3202"/>
                <a:gd name="connsiteY24" fmla="*/ 2336 h 3720"/>
                <a:gd name="connsiteX25" fmla="*/ 3198 w 3202"/>
                <a:gd name="connsiteY25" fmla="*/ 2400 h 3720"/>
                <a:gd name="connsiteX26" fmla="*/ 3192 w 3202"/>
                <a:gd name="connsiteY26" fmla="*/ 2464 h 3720"/>
                <a:gd name="connsiteX27" fmla="*/ 3182 w 3202"/>
                <a:gd name="connsiteY27" fmla="*/ 2528 h 3720"/>
                <a:gd name="connsiteX28" fmla="*/ 3168 w 3202"/>
                <a:gd name="connsiteY28" fmla="*/ 2590 h 3720"/>
                <a:gd name="connsiteX29" fmla="*/ 3152 w 3202"/>
                <a:gd name="connsiteY29" fmla="*/ 2650 h 3720"/>
                <a:gd name="connsiteX30" fmla="*/ 3130 w 3202"/>
                <a:gd name="connsiteY30" fmla="*/ 2712 h 3720"/>
                <a:gd name="connsiteX31" fmla="*/ 3106 w 3202"/>
                <a:gd name="connsiteY31" fmla="*/ 2770 h 3720"/>
                <a:gd name="connsiteX32" fmla="*/ 3078 w 3202"/>
                <a:gd name="connsiteY32" fmla="*/ 2830 h 3720"/>
                <a:gd name="connsiteX33" fmla="*/ 3048 w 3202"/>
                <a:gd name="connsiteY33" fmla="*/ 2886 h 3720"/>
                <a:gd name="connsiteX34" fmla="*/ 3012 w 3202"/>
                <a:gd name="connsiteY34" fmla="*/ 2942 h 3720"/>
                <a:gd name="connsiteX35" fmla="*/ 2972 w 3202"/>
                <a:gd name="connsiteY35" fmla="*/ 2996 h 3720"/>
                <a:gd name="connsiteX36" fmla="*/ 2928 w 3202"/>
                <a:gd name="connsiteY36" fmla="*/ 3050 h 3720"/>
                <a:gd name="connsiteX37" fmla="*/ 2878 w 3202"/>
                <a:gd name="connsiteY37" fmla="*/ 3102 h 3720"/>
                <a:gd name="connsiteX38" fmla="*/ 2826 w 3202"/>
                <a:gd name="connsiteY38" fmla="*/ 3152 h 3720"/>
                <a:gd name="connsiteX39" fmla="*/ 2768 w 3202"/>
                <a:gd name="connsiteY39" fmla="*/ 3200 h 3720"/>
                <a:gd name="connsiteX40" fmla="*/ 2768 w 3202"/>
                <a:gd name="connsiteY40" fmla="*/ 3200 h 3720"/>
                <a:gd name="connsiteX41" fmla="*/ 2740 w 3202"/>
                <a:gd name="connsiteY41" fmla="*/ 3222 h 3720"/>
                <a:gd name="connsiteX42" fmla="*/ 2704 w 3202"/>
                <a:gd name="connsiteY42" fmla="*/ 3248 h 3720"/>
                <a:gd name="connsiteX43" fmla="*/ 2654 w 3202"/>
                <a:gd name="connsiteY43" fmla="*/ 3282 h 3720"/>
                <a:gd name="connsiteX44" fmla="*/ 2588 w 3202"/>
                <a:gd name="connsiteY44" fmla="*/ 3322 h 3720"/>
                <a:gd name="connsiteX45" fmla="*/ 2508 w 3202"/>
                <a:gd name="connsiteY45" fmla="*/ 3366 h 3720"/>
                <a:gd name="connsiteX46" fmla="*/ 2464 w 3202"/>
                <a:gd name="connsiteY46" fmla="*/ 3390 h 3720"/>
                <a:gd name="connsiteX47" fmla="*/ 2414 w 3202"/>
                <a:gd name="connsiteY47" fmla="*/ 3414 h 3720"/>
                <a:gd name="connsiteX48" fmla="*/ 2362 w 3202"/>
                <a:gd name="connsiteY48" fmla="*/ 3438 h 3720"/>
                <a:gd name="connsiteX49" fmla="*/ 2304 w 3202"/>
                <a:gd name="connsiteY49" fmla="*/ 3462 h 3720"/>
                <a:gd name="connsiteX50" fmla="*/ 2244 w 3202"/>
                <a:gd name="connsiteY50" fmla="*/ 3488 h 3720"/>
                <a:gd name="connsiteX51" fmla="*/ 2180 w 3202"/>
                <a:gd name="connsiteY51" fmla="*/ 3512 h 3720"/>
                <a:gd name="connsiteX52" fmla="*/ 2114 w 3202"/>
                <a:gd name="connsiteY52" fmla="*/ 3536 h 3720"/>
                <a:gd name="connsiteX53" fmla="*/ 2042 w 3202"/>
                <a:gd name="connsiteY53" fmla="*/ 3558 h 3720"/>
                <a:gd name="connsiteX54" fmla="*/ 1966 w 3202"/>
                <a:gd name="connsiteY54" fmla="*/ 3582 h 3720"/>
                <a:gd name="connsiteX55" fmla="*/ 1888 w 3202"/>
                <a:gd name="connsiteY55" fmla="*/ 3602 h 3720"/>
                <a:gd name="connsiteX56" fmla="*/ 1804 w 3202"/>
                <a:gd name="connsiteY56" fmla="*/ 3624 h 3720"/>
                <a:gd name="connsiteX57" fmla="*/ 1718 w 3202"/>
                <a:gd name="connsiteY57" fmla="*/ 3642 h 3720"/>
                <a:gd name="connsiteX58" fmla="*/ 1628 w 3202"/>
                <a:gd name="connsiteY58" fmla="*/ 3660 h 3720"/>
                <a:gd name="connsiteX59" fmla="*/ 1534 w 3202"/>
                <a:gd name="connsiteY59" fmla="*/ 3674 h 3720"/>
                <a:gd name="connsiteX60" fmla="*/ 1436 w 3202"/>
                <a:gd name="connsiteY60" fmla="*/ 3688 h 3720"/>
                <a:gd name="connsiteX61" fmla="*/ 1334 w 3202"/>
                <a:gd name="connsiteY61" fmla="*/ 3700 h 3720"/>
                <a:gd name="connsiteX62" fmla="*/ 1228 w 3202"/>
                <a:gd name="connsiteY62" fmla="*/ 3708 h 3720"/>
                <a:gd name="connsiteX63" fmla="*/ 1118 w 3202"/>
                <a:gd name="connsiteY63" fmla="*/ 3716 h 3720"/>
                <a:gd name="connsiteX64" fmla="*/ 1006 w 3202"/>
                <a:gd name="connsiteY64" fmla="*/ 3720 h 3720"/>
                <a:gd name="connsiteX65" fmla="*/ 888 w 3202"/>
                <a:gd name="connsiteY65" fmla="*/ 3720 h 3720"/>
                <a:gd name="connsiteX66" fmla="*/ 888 w 3202"/>
                <a:gd name="connsiteY66" fmla="*/ 3720 h 3720"/>
                <a:gd name="connsiteX67" fmla="*/ 950 w 3202"/>
                <a:gd name="connsiteY67" fmla="*/ 3710 h 3720"/>
                <a:gd name="connsiteX68" fmla="*/ 1022 w 3202"/>
                <a:gd name="connsiteY68" fmla="*/ 3698 h 3720"/>
                <a:gd name="connsiteX69" fmla="*/ 1114 w 3202"/>
                <a:gd name="connsiteY69" fmla="*/ 3678 h 3720"/>
                <a:gd name="connsiteX70" fmla="*/ 1224 w 3202"/>
                <a:gd name="connsiteY70" fmla="*/ 3652 h 3720"/>
                <a:gd name="connsiteX71" fmla="*/ 1284 w 3202"/>
                <a:gd name="connsiteY71" fmla="*/ 3636 h 3720"/>
                <a:gd name="connsiteX72" fmla="*/ 1346 w 3202"/>
                <a:gd name="connsiteY72" fmla="*/ 3618 h 3720"/>
                <a:gd name="connsiteX73" fmla="*/ 1410 w 3202"/>
                <a:gd name="connsiteY73" fmla="*/ 3598 h 3720"/>
                <a:gd name="connsiteX74" fmla="*/ 1478 w 3202"/>
                <a:gd name="connsiteY74" fmla="*/ 3576 h 3720"/>
                <a:gd name="connsiteX75" fmla="*/ 1544 w 3202"/>
                <a:gd name="connsiteY75" fmla="*/ 3552 h 3720"/>
                <a:gd name="connsiteX76" fmla="*/ 1612 w 3202"/>
                <a:gd name="connsiteY76" fmla="*/ 3526 h 3720"/>
                <a:gd name="connsiteX77" fmla="*/ 1682 w 3202"/>
                <a:gd name="connsiteY77" fmla="*/ 3498 h 3720"/>
                <a:gd name="connsiteX78" fmla="*/ 1750 w 3202"/>
                <a:gd name="connsiteY78" fmla="*/ 3466 h 3720"/>
                <a:gd name="connsiteX79" fmla="*/ 1816 w 3202"/>
                <a:gd name="connsiteY79" fmla="*/ 3434 h 3720"/>
                <a:gd name="connsiteX80" fmla="*/ 1882 w 3202"/>
                <a:gd name="connsiteY80" fmla="*/ 3398 h 3720"/>
                <a:gd name="connsiteX81" fmla="*/ 1946 w 3202"/>
                <a:gd name="connsiteY81" fmla="*/ 3358 h 3720"/>
                <a:gd name="connsiteX82" fmla="*/ 2008 w 3202"/>
                <a:gd name="connsiteY82" fmla="*/ 3318 h 3720"/>
                <a:gd name="connsiteX83" fmla="*/ 2066 w 3202"/>
                <a:gd name="connsiteY83" fmla="*/ 3274 h 3720"/>
                <a:gd name="connsiteX84" fmla="*/ 2120 w 3202"/>
                <a:gd name="connsiteY84" fmla="*/ 3228 h 3720"/>
                <a:gd name="connsiteX85" fmla="*/ 2146 w 3202"/>
                <a:gd name="connsiteY85" fmla="*/ 3202 h 3720"/>
                <a:gd name="connsiteX86" fmla="*/ 2170 w 3202"/>
                <a:gd name="connsiteY86" fmla="*/ 3178 h 3720"/>
                <a:gd name="connsiteX87" fmla="*/ 2194 w 3202"/>
                <a:gd name="connsiteY87" fmla="*/ 3152 h 3720"/>
                <a:gd name="connsiteX88" fmla="*/ 2216 w 3202"/>
                <a:gd name="connsiteY88" fmla="*/ 3126 h 3720"/>
                <a:gd name="connsiteX89" fmla="*/ 2238 w 3202"/>
                <a:gd name="connsiteY89" fmla="*/ 3098 h 3720"/>
                <a:gd name="connsiteX90" fmla="*/ 2258 w 3202"/>
                <a:gd name="connsiteY90" fmla="*/ 3070 h 3720"/>
                <a:gd name="connsiteX91" fmla="*/ 2276 w 3202"/>
                <a:gd name="connsiteY91" fmla="*/ 3040 h 3720"/>
                <a:gd name="connsiteX92" fmla="*/ 2292 w 3202"/>
                <a:gd name="connsiteY92" fmla="*/ 3012 h 3720"/>
                <a:gd name="connsiteX93" fmla="*/ 2308 w 3202"/>
                <a:gd name="connsiteY93" fmla="*/ 2980 h 3720"/>
                <a:gd name="connsiteX94" fmla="*/ 2322 w 3202"/>
                <a:gd name="connsiteY94" fmla="*/ 2950 h 3720"/>
                <a:gd name="connsiteX95" fmla="*/ 2334 w 3202"/>
                <a:gd name="connsiteY95" fmla="*/ 2918 h 3720"/>
                <a:gd name="connsiteX96" fmla="*/ 2344 w 3202"/>
                <a:gd name="connsiteY96" fmla="*/ 2884 h 3720"/>
                <a:gd name="connsiteX97" fmla="*/ 2354 w 3202"/>
                <a:gd name="connsiteY97" fmla="*/ 2850 h 3720"/>
                <a:gd name="connsiteX98" fmla="*/ 2360 w 3202"/>
                <a:gd name="connsiteY98" fmla="*/ 2816 h 3720"/>
                <a:gd name="connsiteX99" fmla="*/ 2366 w 3202"/>
                <a:gd name="connsiteY99" fmla="*/ 2780 h 3720"/>
                <a:gd name="connsiteX100" fmla="*/ 2368 w 3202"/>
                <a:gd name="connsiteY100" fmla="*/ 2744 h 3720"/>
                <a:gd name="connsiteX101" fmla="*/ 2368 w 3202"/>
                <a:gd name="connsiteY101" fmla="*/ 2744 h 3720"/>
                <a:gd name="connsiteX102" fmla="*/ 2368 w 3202"/>
                <a:gd name="connsiteY102" fmla="*/ 2706 h 3720"/>
                <a:gd name="connsiteX103" fmla="*/ 2368 w 3202"/>
                <a:gd name="connsiteY103" fmla="*/ 2670 h 3720"/>
                <a:gd name="connsiteX104" fmla="*/ 2366 w 3202"/>
                <a:gd name="connsiteY104" fmla="*/ 2630 h 3720"/>
                <a:gd name="connsiteX105" fmla="*/ 2360 w 3202"/>
                <a:gd name="connsiteY105" fmla="*/ 2592 h 3720"/>
                <a:gd name="connsiteX106" fmla="*/ 2354 w 3202"/>
                <a:gd name="connsiteY106" fmla="*/ 2552 h 3720"/>
                <a:gd name="connsiteX107" fmla="*/ 2346 w 3202"/>
                <a:gd name="connsiteY107" fmla="*/ 2512 h 3720"/>
                <a:gd name="connsiteX108" fmla="*/ 2336 w 3202"/>
                <a:gd name="connsiteY108" fmla="*/ 2472 h 3720"/>
                <a:gd name="connsiteX109" fmla="*/ 2324 w 3202"/>
                <a:gd name="connsiteY109" fmla="*/ 2430 h 3720"/>
                <a:gd name="connsiteX110" fmla="*/ 2310 w 3202"/>
                <a:gd name="connsiteY110" fmla="*/ 2388 h 3720"/>
                <a:gd name="connsiteX111" fmla="*/ 2296 w 3202"/>
                <a:gd name="connsiteY111" fmla="*/ 2346 h 3720"/>
                <a:gd name="connsiteX112" fmla="*/ 2278 w 3202"/>
                <a:gd name="connsiteY112" fmla="*/ 2304 h 3720"/>
                <a:gd name="connsiteX113" fmla="*/ 2260 w 3202"/>
                <a:gd name="connsiteY113" fmla="*/ 2262 h 3720"/>
                <a:gd name="connsiteX114" fmla="*/ 2240 w 3202"/>
                <a:gd name="connsiteY114" fmla="*/ 2218 h 3720"/>
                <a:gd name="connsiteX115" fmla="*/ 2220 w 3202"/>
                <a:gd name="connsiteY115" fmla="*/ 2174 h 3720"/>
                <a:gd name="connsiteX116" fmla="*/ 2172 w 3202"/>
                <a:gd name="connsiteY116" fmla="*/ 2086 h 3720"/>
                <a:gd name="connsiteX117" fmla="*/ 2120 w 3202"/>
                <a:gd name="connsiteY117" fmla="*/ 1996 h 3720"/>
                <a:gd name="connsiteX118" fmla="*/ 2062 w 3202"/>
                <a:gd name="connsiteY118" fmla="*/ 1906 h 3720"/>
                <a:gd name="connsiteX119" fmla="*/ 2000 w 3202"/>
                <a:gd name="connsiteY119" fmla="*/ 1814 h 3720"/>
                <a:gd name="connsiteX120" fmla="*/ 1932 w 3202"/>
                <a:gd name="connsiteY120" fmla="*/ 1722 h 3720"/>
                <a:gd name="connsiteX121" fmla="*/ 1860 w 3202"/>
                <a:gd name="connsiteY121" fmla="*/ 1628 h 3720"/>
                <a:gd name="connsiteX122" fmla="*/ 1784 w 3202"/>
                <a:gd name="connsiteY122" fmla="*/ 1534 h 3720"/>
                <a:gd name="connsiteX123" fmla="*/ 1702 w 3202"/>
                <a:gd name="connsiteY123" fmla="*/ 1442 h 3720"/>
                <a:gd name="connsiteX124" fmla="*/ 1618 w 3202"/>
                <a:gd name="connsiteY124" fmla="*/ 1348 h 3720"/>
                <a:gd name="connsiteX125" fmla="*/ 1532 w 3202"/>
                <a:gd name="connsiteY125" fmla="*/ 1254 h 3720"/>
                <a:gd name="connsiteX126" fmla="*/ 1442 w 3202"/>
                <a:gd name="connsiteY126" fmla="*/ 1162 h 3720"/>
                <a:gd name="connsiteX127" fmla="*/ 1348 w 3202"/>
                <a:gd name="connsiteY127" fmla="*/ 1070 h 3720"/>
                <a:gd name="connsiteX128" fmla="*/ 1252 w 3202"/>
                <a:gd name="connsiteY128" fmla="*/ 978 h 3720"/>
                <a:gd name="connsiteX129" fmla="*/ 1154 w 3202"/>
                <a:gd name="connsiteY129" fmla="*/ 888 h 3720"/>
                <a:gd name="connsiteX130" fmla="*/ 1054 w 3202"/>
                <a:gd name="connsiteY130" fmla="*/ 798 h 3720"/>
                <a:gd name="connsiteX131" fmla="*/ 952 w 3202"/>
                <a:gd name="connsiteY131" fmla="*/ 710 h 3720"/>
                <a:gd name="connsiteX132" fmla="*/ 848 w 3202"/>
                <a:gd name="connsiteY132" fmla="*/ 622 h 3720"/>
                <a:gd name="connsiteX133" fmla="*/ 744 w 3202"/>
                <a:gd name="connsiteY133" fmla="*/ 536 h 3720"/>
                <a:gd name="connsiteX134" fmla="*/ 638 w 3202"/>
                <a:gd name="connsiteY134" fmla="*/ 454 h 3720"/>
                <a:gd name="connsiteX135" fmla="*/ 532 w 3202"/>
                <a:gd name="connsiteY135" fmla="*/ 372 h 3720"/>
                <a:gd name="connsiteX136" fmla="*/ 424 w 3202"/>
                <a:gd name="connsiteY136" fmla="*/ 292 h 3720"/>
                <a:gd name="connsiteX137" fmla="*/ 318 w 3202"/>
                <a:gd name="connsiteY137" fmla="*/ 216 h 3720"/>
                <a:gd name="connsiteX138" fmla="*/ 212 w 3202"/>
                <a:gd name="connsiteY138" fmla="*/ 140 h 3720"/>
                <a:gd name="connsiteX139" fmla="*/ 106 w 3202"/>
                <a:gd name="connsiteY139" fmla="*/ 68 h 3720"/>
                <a:gd name="connsiteX140" fmla="*/ 0 w 3202"/>
                <a:gd name="connsiteY140" fmla="*/ 0 h 3720"/>
                <a:gd name="connsiteX141" fmla="*/ 0 w 3202"/>
                <a:gd name="connsiteY14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136 w 3202"/>
                <a:gd name="connsiteY15" fmla="*/ 1808 h 3720"/>
                <a:gd name="connsiteX16" fmla="*/ 3152 w 3202"/>
                <a:gd name="connsiteY16" fmla="*/ 1874 h 3720"/>
                <a:gd name="connsiteX17" fmla="*/ 3168 w 3202"/>
                <a:gd name="connsiteY17" fmla="*/ 1942 h 3720"/>
                <a:gd name="connsiteX18" fmla="*/ 3180 w 3202"/>
                <a:gd name="connsiteY18" fmla="*/ 2008 h 3720"/>
                <a:gd name="connsiteX19" fmla="*/ 3190 w 3202"/>
                <a:gd name="connsiteY19" fmla="*/ 2074 h 3720"/>
                <a:gd name="connsiteX20" fmla="*/ 3196 w 3202"/>
                <a:gd name="connsiteY20" fmla="*/ 2140 h 3720"/>
                <a:gd name="connsiteX21" fmla="*/ 3202 w 3202"/>
                <a:gd name="connsiteY21" fmla="*/ 2206 h 3720"/>
                <a:gd name="connsiteX22" fmla="*/ 3202 w 3202"/>
                <a:gd name="connsiteY22" fmla="*/ 2272 h 3720"/>
                <a:gd name="connsiteX23" fmla="*/ 3202 w 3202"/>
                <a:gd name="connsiteY23" fmla="*/ 2336 h 3720"/>
                <a:gd name="connsiteX24" fmla="*/ 3198 w 3202"/>
                <a:gd name="connsiteY24" fmla="*/ 2400 h 3720"/>
                <a:gd name="connsiteX25" fmla="*/ 3192 w 3202"/>
                <a:gd name="connsiteY25" fmla="*/ 2464 h 3720"/>
                <a:gd name="connsiteX26" fmla="*/ 3182 w 3202"/>
                <a:gd name="connsiteY26" fmla="*/ 2528 h 3720"/>
                <a:gd name="connsiteX27" fmla="*/ 3168 w 3202"/>
                <a:gd name="connsiteY27" fmla="*/ 2590 h 3720"/>
                <a:gd name="connsiteX28" fmla="*/ 3152 w 3202"/>
                <a:gd name="connsiteY28" fmla="*/ 2650 h 3720"/>
                <a:gd name="connsiteX29" fmla="*/ 3130 w 3202"/>
                <a:gd name="connsiteY29" fmla="*/ 2712 h 3720"/>
                <a:gd name="connsiteX30" fmla="*/ 3106 w 3202"/>
                <a:gd name="connsiteY30" fmla="*/ 2770 h 3720"/>
                <a:gd name="connsiteX31" fmla="*/ 3078 w 3202"/>
                <a:gd name="connsiteY31" fmla="*/ 2830 h 3720"/>
                <a:gd name="connsiteX32" fmla="*/ 3048 w 3202"/>
                <a:gd name="connsiteY32" fmla="*/ 2886 h 3720"/>
                <a:gd name="connsiteX33" fmla="*/ 3012 w 3202"/>
                <a:gd name="connsiteY33" fmla="*/ 2942 h 3720"/>
                <a:gd name="connsiteX34" fmla="*/ 2972 w 3202"/>
                <a:gd name="connsiteY34" fmla="*/ 2996 h 3720"/>
                <a:gd name="connsiteX35" fmla="*/ 2928 w 3202"/>
                <a:gd name="connsiteY35" fmla="*/ 3050 h 3720"/>
                <a:gd name="connsiteX36" fmla="*/ 2878 w 3202"/>
                <a:gd name="connsiteY36" fmla="*/ 3102 h 3720"/>
                <a:gd name="connsiteX37" fmla="*/ 2826 w 3202"/>
                <a:gd name="connsiteY37" fmla="*/ 3152 h 3720"/>
                <a:gd name="connsiteX38" fmla="*/ 2768 w 3202"/>
                <a:gd name="connsiteY38" fmla="*/ 3200 h 3720"/>
                <a:gd name="connsiteX39" fmla="*/ 2768 w 3202"/>
                <a:gd name="connsiteY39" fmla="*/ 3200 h 3720"/>
                <a:gd name="connsiteX40" fmla="*/ 2740 w 3202"/>
                <a:gd name="connsiteY40" fmla="*/ 3222 h 3720"/>
                <a:gd name="connsiteX41" fmla="*/ 2704 w 3202"/>
                <a:gd name="connsiteY41" fmla="*/ 3248 h 3720"/>
                <a:gd name="connsiteX42" fmla="*/ 2654 w 3202"/>
                <a:gd name="connsiteY42" fmla="*/ 3282 h 3720"/>
                <a:gd name="connsiteX43" fmla="*/ 2588 w 3202"/>
                <a:gd name="connsiteY43" fmla="*/ 3322 h 3720"/>
                <a:gd name="connsiteX44" fmla="*/ 2508 w 3202"/>
                <a:gd name="connsiteY44" fmla="*/ 3366 h 3720"/>
                <a:gd name="connsiteX45" fmla="*/ 2464 w 3202"/>
                <a:gd name="connsiteY45" fmla="*/ 3390 h 3720"/>
                <a:gd name="connsiteX46" fmla="*/ 2414 w 3202"/>
                <a:gd name="connsiteY46" fmla="*/ 3414 h 3720"/>
                <a:gd name="connsiteX47" fmla="*/ 2362 w 3202"/>
                <a:gd name="connsiteY47" fmla="*/ 3438 h 3720"/>
                <a:gd name="connsiteX48" fmla="*/ 2304 w 3202"/>
                <a:gd name="connsiteY48" fmla="*/ 3462 h 3720"/>
                <a:gd name="connsiteX49" fmla="*/ 2244 w 3202"/>
                <a:gd name="connsiteY49" fmla="*/ 3488 h 3720"/>
                <a:gd name="connsiteX50" fmla="*/ 2180 w 3202"/>
                <a:gd name="connsiteY50" fmla="*/ 3512 h 3720"/>
                <a:gd name="connsiteX51" fmla="*/ 2114 w 3202"/>
                <a:gd name="connsiteY51" fmla="*/ 3536 h 3720"/>
                <a:gd name="connsiteX52" fmla="*/ 2042 w 3202"/>
                <a:gd name="connsiteY52" fmla="*/ 3558 h 3720"/>
                <a:gd name="connsiteX53" fmla="*/ 1966 w 3202"/>
                <a:gd name="connsiteY53" fmla="*/ 3582 h 3720"/>
                <a:gd name="connsiteX54" fmla="*/ 1888 w 3202"/>
                <a:gd name="connsiteY54" fmla="*/ 3602 h 3720"/>
                <a:gd name="connsiteX55" fmla="*/ 1804 w 3202"/>
                <a:gd name="connsiteY55" fmla="*/ 3624 h 3720"/>
                <a:gd name="connsiteX56" fmla="*/ 1718 w 3202"/>
                <a:gd name="connsiteY56" fmla="*/ 3642 h 3720"/>
                <a:gd name="connsiteX57" fmla="*/ 1628 w 3202"/>
                <a:gd name="connsiteY57" fmla="*/ 3660 h 3720"/>
                <a:gd name="connsiteX58" fmla="*/ 1534 w 3202"/>
                <a:gd name="connsiteY58" fmla="*/ 3674 h 3720"/>
                <a:gd name="connsiteX59" fmla="*/ 1436 w 3202"/>
                <a:gd name="connsiteY59" fmla="*/ 3688 h 3720"/>
                <a:gd name="connsiteX60" fmla="*/ 1334 w 3202"/>
                <a:gd name="connsiteY60" fmla="*/ 3700 h 3720"/>
                <a:gd name="connsiteX61" fmla="*/ 1228 w 3202"/>
                <a:gd name="connsiteY61" fmla="*/ 3708 h 3720"/>
                <a:gd name="connsiteX62" fmla="*/ 1118 w 3202"/>
                <a:gd name="connsiteY62" fmla="*/ 3716 h 3720"/>
                <a:gd name="connsiteX63" fmla="*/ 1006 w 3202"/>
                <a:gd name="connsiteY63" fmla="*/ 3720 h 3720"/>
                <a:gd name="connsiteX64" fmla="*/ 888 w 3202"/>
                <a:gd name="connsiteY64" fmla="*/ 3720 h 3720"/>
                <a:gd name="connsiteX65" fmla="*/ 888 w 3202"/>
                <a:gd name="connsiteY65" fmla="*/ 3720 h 3720"/>
                <a:gd name="connsiteX66" fmla="*/ 950 w 3202"/>
                <a:gd name="connsiteY66" fmla="*/ 3710 h 3720"/>
                <a:gd name="connsiteX67" fmla="*/ 1022 w 3202"/>
                <a:gd name="connsiteY67" fmla="*/ 3698 h 3720"/>
                <a:gd name="connsiteX68" fmla="*/ 1114 w 3202"/>
                <a:gd name="connsiteY68" fmla="*/ 3678 h 3720"/>
                <a:gd name="connsiteX69" fmla="*/ 1224 w 3202"/>
                <a:gd name="connsiteY69" fmla="*/ 3652 h 3720"/>
                <a:gd name="connsiteX70" fmla="*/ 1284 w 3202"/>
                <a:gd name="connsiteY70" fmla="*/ 3636 h 3720"/>
                <a:gd name="connsiteX71" fmla="*/ 1346 w 3202"/>
                <a:gd name="connsiteY71" fmla="*/ 3618 h 3720"/>
                <a:gd name="connsiteX72" fmla="*/ 1410 w 3202"/>
                <a:gd name="connsiteY72" fmla="*/ 3598 h 3720"/>
                <a:gd name="connsiteX73" fmla="*/ 1478 w 3202"/>
                <a:gd name="connsiteY73" fmla="*/ 3576 h 3720"/>
                <a:gd name="connsiteX74" fmla="*/ 1544 w 3202"/>
                <a:gd name="connsiteY74" fmla="*/ 3552 h 3720"/>
                <a:gd name="connsiteX75" fmla="*/ 1612 w 3202"/>
                <a:gd name="connsiteY75" fmla="*/ 3526 h 3720"/>
                <a:gd name="connsiteX76" fmla="*/ 1682 w 3202"/>
                <a:gd name="connsiteY76" fmla="*/ 3498 h 3720"/>
                <a:gd name="connsiteX77" fmla="*/ 1750 w 3202"/>
                <a:gd name="connsiteY77" fmla="*/ 3466 h 3720"/>
                <a:gd name="connsiteX78" fmla="*/ 1816 w 3202"/>
                <a:gd name="connsiteY78" fmla="*/ 3434 h 3720"/>
                <a:gd name="connsiteX79" fmla="*/ 1882 w 3202"/>
                <a:gd name="connsiteY79" fmla="*/ 3398 h 3720"/>
                <a:gd name="connsiteX80" fmla="*/ 1946 w 3202"/>
                <a:gd name="connsiteY80" fmla="*/ 3358 h 3720"/>
                <a:gd name="connsiteX81" fmla="*/ 2008 w 3202"/>
                <a:gd name="connsiteY81" fmla="*/ 3318 h 3720"/>
                <a:gd name="connsiteX82" fmla="*/ 2066 w 3202"/>
                <a:gd name="connsiteY82" fmla="*/ 3274 h 3720"/>
                <a:gd name="connsiteX83" fmla="*/ 2120 w 3202"/>
                <a:gd name="connsiteY83" fmla="*/ 3228 h 3720"/>
                <a:gd name="connsiteX84" fmla="*/ 2146 w 3202"/>
                <a:gd name="connsiteY84" fmla="*/ 3202 h 3720"/>
                <a:gd name="connsiteX85" fmla="*/ 2170 w 3202"/>
                <a:gd name="connsiteY85" fmla="*/ 3178 h 3720"/>
                <a:gd name="connsiteX86" fmla="*/ 2194 w 3202"/>
                <a:gd name="connsiteY86" fmla="*/ 3152 h 3720"/>
                <a:gd name="connsiteX87" fmla="*/ 2216 w 3202"/>
                <a:gd name="connsiteY87" fmla="*/ 3126 h 3720"/>
                <a:gd name="connsiteX88" fmla="*/ 2238 w 3202"/>
                <a:gd name="connsiteY88" fmla="*/ 3098 h 3720"/>
                <a:gd name="connsiteX89" fmla="*/ 2258 w 3202"/>
                <a:gd name="connsiteY89" fmla="*/ 3070 h 3720"/>
                <a:gd name="connsiteX90" fmla="*/ 2276 w 3202"/>
                <a:gd name="connsiteY90" fmla="*/ 3040 h 3720"/>
                <a:gd name="connsiteX91" fmla="*/ 2292 w 3202"/>
                <a:gd name="connsiteY91" fmla="*/ 3012 h 3720"/>
                <a:gd name="connsiteX92" fmla="*/ 2308 w 3202"/>
                <a:gd name="connsiteY92" fmla="*/ 2980 h 3720"/>
                <a:gd name="connsiteX93" fmla="*/ 2322 w 3202"/>
                <a:gd name="connsiteY93" fmla="*/ 2950 h 3720"/>
                <a:gd name="connsiteX94" fmla="*/ 2334 w 3202"/>
                <a:gd name="connsiteY94" fmla="*/ 2918 h 3720"/>
                <a:gd name="connsiteX95" fmla="*/ 2344 w 3202"/>
                <a:gd name="connsiteY95" fmla="*/ 2884 h 3720"/>
                <a:gd name="connsiteX96" fmla="*/ 2354 w 3202"/>
                <a:gd name="connsiteY96" fmla="*/ 2850 h 3720"/>
                <a:gd name="connsiteX97" fmla="*/ 2360 w 3202"/>
                <a:gd name="connsiteY97" fmla="*/ 2816 h 3720"/>
                <a:gd name="connsiteX98" fmla="*/ 2366 w 3202"/>
                <a:gd name="connsiteY98" fmla="*/ 2780 h 3720"/>
                <a:gd name="connsiteX99" fmla="*/ 2368 w 3202"/>
                <a:gd name="connsiteY99" fmla="*/ 2744 h 3720"/>
                <a:gd name="connsiteX100" fmla="*/ 2368 w 3202"/>
                <a:gd name="connsiteY100" fmla="*/ 2744 h 3720"/>
                <a:gd name="connsiteX101" fmla="*/ 2368 w 3202"/>
                <a:gd name="connsiteY101" fmla="*/ 2706 h 3720"/>
                <a:gd name="connsiteX102" fmla="*/ 2368 w 3202"/>
                <a:gd name="connsiteY102" fmla="*/ 2670 h 3720"/>
                <a:gd name="connsiteX103" fmla="*/ 2366 w 3202"/>
                <a:gd name="connsiteY103" fmla="*/ 2630 h 3720"/>
                <a:gd name="connsiteX104" fmla="*/ 2360 w 3202"/>
                <a:gd name="connsiteY104" fmla="*/ 2592 h 3720"/>
                <a:gd name="connsiteX105" fmla="*/ 2354 w 3202"/>
                <a:gd name="connsiteY105" fmla="*/ 2552 h 3720"/>
                <a:gd name="connsiteX106" fmla="*/ 2346 w 3202"/>
                <a:gd name="connsiteY106" fmla="*/ 2512 h 3720"/>
                <a:gd name="connsiteX107" fmla="*/ 2336 w 3202"/>
                <a:gd name="connsiteY107" fmla="*/ 2472 h 3720"/>
                <a:gd name="connsiteX108" fmla="*/ 2324 w 3202"/>
                <a:gd name="connsiteY108" fmla="*/ 2430 h 3720"/>
                <a:gd name="connsiteX109" fmla="*/ 2310 w 3202"/>
                <a:gd name="connsiteY109" fmla="*/ 2388 h 3720"/>
                <a:gd name="connsiteX110" fmla="*/ 2296 w 3202"/>
                <a:gd name="connsiteY110" fmla="*/ 2346 h 3720"/>
                <a:gd name="connsiteX111" fmla="*/ 2278 w 3202"/>
                <a:gd name="connsiteY111" fmla="*/ 2304 h 3720"/>
                <a:gd name="connsiteX112" fmla="*/ 2260 w 3202"/>
                <a:gd name="connsiteY112" fmla="*/ 2262 h 3720"/>
                <a:gd name="connsiteX113" fmla="*/ 2240 w 3202"/>
                <a:gd name="connsiteY113" fmla="*/ 2218 h 3720"/>
                <a:gd name="connsiteX114" fmla="*/ 2220 w 3202"/>
                <a:gd name="connsiteY114" fmla="*/ 2174 h 3720"/>
                <a:gd name="connsiteX115" fmla="*/ 2172 w 3202"/>
                <a:gd name="connsiteY115" fmla="*/ 2086 h 3720"/>
                <a:gd name="connsiteX116" fmla="*/ 2120 w 3202"/>
                <a:gd name="connsiteY116" fmla="*/ 1996 h 3720"/>
                <a:gd name="connsiteX117" fmla="*/ 2062 w 3202"/>
                <a:gd name="connsiteY117" fmla="*/ 1906 h 3720"/>
                <a:gd name="connsiteX118" fmla="*/ 2000 w 3202"/>
                <a:gd name="connsiteY118" fmla="*/ 1814 h 3720"/>
                <a:gd name="connsiteX119" fmla="*/ 1932 w 3202"/>
                <a:gd name="connsiteY119" fmla="*/ 1722 h 3720"/>
                <a:gd name="connsiteX120" fmla="*/ 1860 w 3202"/>
                <a:gd name="connsiteY120" fmla="*/ 1628 h 3720"/>
                <a:gd name="connsiteX121" fmla="*/ 1784 w 3202"/>
                <a:gd name="connsiteY121" fmla="*/ 1534 h 3720"/>
                <a:gd name="connsiteX122" fmla="*/ 1702 w 3202"/>
                <a:gd name="connsiteY122" fmla="*/ 1442 h 3720"/>
                <a:gd name="connsiteX123" fmla="*/ 1618 w 3202"/>
                <a:gd name="connsiteY123" fmla="*/ 1348 h 3720"/>
                <a:gd name="connsiteX124" fmla="*/ 1532 w 3202"/>
                <a:gd name="connsiteY124" fmla="*/ 1254 h 3720"/>
                <a:gd name="connsiteX125" fmla="*/ 1442 w 3202"/>
                <a:gd name="connsiteY125" fmla="*/ 1162 h 3720"/>
                <a:gd name="connsiteX126" fmla="*/ 1348 w 3202"/>
                <a:gd name="connsiteY126" fmla="*/ 1070 h 3720"/>
                <a:gd name="connsiteX127" fmla="*/ 1252 w 3202"/>
                <a:gd name="connsiteY127" fmla="*/ 978 h 3720"/>
                <a:gd name="connsiteX128" fmla="*/ 1154 w 3202"/>
                <a:gd name="connsiteY128" fmla="*/ 888 h 3720"/>
                <a:gd name="connsiteX129" fmla="*/ 1054 w 3202"/>
                <a:gd name="connsiteY129" fmla="*/ 798 h 3720"/>
                <a:gd name="connsiteX130" fmla="*/ 952 w 3202"/>
                <a:gd name="connsiteY130" fmla="*/ 710 h 3720"/>
                <a:gd name="connsiteX131" fmla="*/ 848 w 3202"/>
                <a:gd name="connsiteY131" fmla="*/ 622 h 3720"/>
                <a:gd name="connsiteX132" fmla="*/ 744 w 3202"/>
                <a:gd name="connsiteY132" fmla="*/ 536 h 3720"/>
                <a:gd name="connsiteX133" fmla="*/ 638 w 3202"/>
                <a:gd name="connsiteY133" fmla="*/ 454 h 3720"/>
                <a:gd name="connsiteX134" fmla="*/ 532 w 3202"/>
                <a:gd name="connsiteY134" fmla="*/ 372 h 3720"/>
                <a:gd name="connsiteX135" fmla="*/ 424 w 3202"/>
                <a:gd name="connsiteY135" fmla="*/ 292 h 3720"/>
                <a:gd name="connsiteX136" fmla="*/ 318 w 3202"/>
                <a:gd name="connsiteY136" fmla="*/ 216 h 3720"/>
                <a:gd name="connsiteX137" fmla="*/ 212 w 3202"/>
                <a:gd name="connsiteY137" fmla="*/ 140 h 3720"/>
                <a:gd name="connsiteX138" fmla="*/ 106 w 3202"/>
                <a:gd name="connsiteY138" fmla="*/ 68 h 3720"/>
                <a:gd name="connsiteX139" fmla="*/ 0 w 3202"/>
                <a:gd name="connsiteY139" fmla="*/ 0 h 3720"/>
                <a:gd name="connsiteX140" fmla="*/ 0 w 3202"/>
                <a:gd name="connsiteY14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152 w 3202"/>
                <a:gd name="connsiteY15" fmla="*/ 1874 h 3720"/>
                <a:gd name="connsiteX16" fmla="*/ 3168 w 3202"/>
                <a:gd name="connsiteY16" fmla="*/ 1942 h 3720"/>
                <a:gd name="connsiteX17" fmla="*/ 3180 w 3202"/>
                <a:gd name="connsiteY17" fmla="*/ 2008 h 3720"/>
                <a:gd name="connsiteX18" fmla="*/ 3190 w 3202"/>
                <a:gd name="connsiteY18" fmla="*/ 2074 h 3720"/>
                <a:gd name="connsiteX19" fmla="*/ 3196 w 3202"/>
                <a:gd name="connsiteY19" fmla="*/ 2140 h 3720"/>
                <a:gd name="connsiteX20" fmla="*/ 3202 w 3202"/>
                <a:gd name="connsiteY20" fmla="*/ 2206 h 3720"/>
                <a:gd name="connsiteX21" fmla="*/ 3202 w 3202"/>
                <a:gd name="connsiteY21" fmla="*/ 2272 h 3720"/>
                <a:gd name="connsiteX22" fmla="*/ 3202 w 3202"/>
                <a:gd name="connsiteY22" fmla="*/ 2336 h 3720"/>
                <a:gd name="connsiteX23" fmla="*/ 3198 w 3202"/>
                <a:gd name="connsiteY23" fmla="*/ 2400 h 3720"/>
                <a:gd name="connsiteX24" fmla="*/ 3192 w 3202"/>
                <a:gd name="connsiteY24" fmla="*/ 2464 h 3720"/>
                <a:gd name="connsiteX25" fmla="*/ 3182 w 3202"/>
                <a:gd name="connsiteY25" fmla="*/ 2528 h 3720"/>
                <a:gd name="connsiteX26" fmla="*/ 3168 w 3202"/>
                <a:gd name="connsiteY26" fmla="*/ 2590 h 3720"/>
                <a:gd name="connsiteX27" fmla="*/ 3152 w 3202"/>
                <a:gd name="connsiteY27" fmla="*/ 2650 h 3720"/>
                <a:gd name="connsiteX28" fmla="*/ 3130 w 3202"/>
                <a:gd name="connsiteY28" fmla="*/ 2712 h 3720"/>
                <a:gd name="connsiteX29" fmla="*/ 3106 w 3202"/>
                <a:gd name="connsiteY29" fmla="*/ 2770 h 3720"/>
                <a:gd name="connsiteX30" fmla="*/ 3078 w 3202"/>
                <a:gd name="connsiteY30" fmla="*/ 2830 h 3720"/>
                <a:gd name="connsiteX31" fmla="*/ 3048 w 3202"/>
                <a:gd name="connsiteY31" fmla="*/ 2886 h 3720"/>
                <a:gd name="connsiteX32" fmla="*/ 3012 w 3202"/>
                <a:gd name="connsiteY32" fmla="*/ 2942 h 3720"/>
                <a:gd name="connsiteX33" fmla="*/ 2972 w 3202"/>
                <a:gd name="connsiteY33" fmla="*/ 2996 h 3720"/>
                <a:gd name="connsiteX34" fmla="*/ 2928 w 3202"/>
                <a:gd name="connsiteY34" fmla="*/ 3050 h 3720"/>
                <a:gd name="connsiteX35" fmla="*/ 2878 w 3202"/>
                <a:gd name="connsiteY35" fmla="*/ 3102 h 3720"/>
                <a:gd name="connsiteX36" fmla="*/ 2826 w 3202"/>
                <a:gd name="connsiteY36" fmla="*/ 3152 h 3720"/>
                <a:gd name="connsiteX37" fmla="*/ 2768 w 3202"/>
                <a:gd name="connsiteY37" fmla="*/ 3200 h 3720"/>
                <a:gd name="connsiteX38" fmla="*/ 2768 w 3202"/>
                <a:gd name="connsiteY38" fmla="*/ 3200 h 3720"/>
                <a:gd name="connsiteX39" fmla="*/ 2740 w 3202"/>
                <a:gd name="connsiteY39" fmla="*/ 3222 h 3720"/>
                <a:gd name="connsiteX40" fmla="*/ 2704 w 3202"/>
                <a:gd name="connsiteY40" fmla="*/ 3248 h 3720"/>
                <a:gd name="connsiteX41" fmla="*/ 2654 w 3202"/>
                <a:gd name="connsiteY41" fmla="*/ 3282 h 3720"/>
                <a:gd name="connsiteX42" fmla="*/ 2588 w 3202"/>
                <a:gd name="connsiteY42" fmla="*/ 3322 h 3720"/>
                <a:gd name="connsiteX43" fmla="*/ 2508 w 3202"/>
                <a:gd name="connsiteY43" fmla="*/ 3366 h 3720"/>
                <a:gd name="connsiteX44" fmla="*/ 2464 w 3202"/>
                <a:gd name="connsiteY44" fmla="*/ 3390 h 3720"/>
                <a:gd name="connsiteX45" fmla="*/ 2414 w 3202"/>
                <a:gd name="connsiteY45" fmla="*/ 3414 h 3720"/>
                <a:gd name="connsiteX46" fmla="*/ 2362 w 3202"/>
                <a:gd name="connsiteY46" fmla="*/ 3438 h 3720"/>
                <a:gd name="connsiteX47" fmla="*/ 2304 w 3202"/>
                <a:gd name="connsiteY47" fmla="*/ 3462 h 3720"/>
                <a:gd name="connsiteX48" fmla="*/ 2244 w 3202"/>
                <a:gd name="connsiteY48" fmla="*/ 3488 h 3720"/>
                <a:gd name="connsiteX49" fmla="*/ 2180 w 3202"/>
                <a:gd name="connsiteY49" fmla="*/ 3512 h 3720"/>
                <a:gd name="connsiteX50" fmla="*/ 2114 w 3202"/>
                <a:gd name="connsiteY50" fmla="*/ 3536 h 3720"/>
                <a:gd name="connsiteX51" fmla="*/ 2042 w 3202"/>
                <a:gd name="connsiteY51" fmla="*/ 3558 h 3720"/>
                <a:gd name="connsiteX52" fmla="*/ 1966 w 3202"/>
                <a:gd name="connsiteY52" fmla="*/ 3582 h 3720"/>
                <a:gd name="connsiteX53" fmla="*/ 1888 w 3202"/>
                <a:gd name="connsiteY53" fmla="*/ 3602 h 3720"/>
                <a:gd name="connsiteX54" fmla="*/ 1804 w 3202"/>
                <a:gd name="connsiteY54" fmla="*/ 3624 h 3720"/>
                <a:gd name="connsiteX55" fmla="*/ 1718 w 3202"/>
                <a:gd name="connsiteY55" fmla="*/ 3642 h 3720"/>
                <a:gd name="connsiteX56" fmla="*/ 1628 w 3202"/>
                <a:gd name="connsiteY56" fmla="*/ 3660 h 3720"/>
                <a:gd name="connsiteX57" fmla="*/ 1534 w 3202"/>
                <a:gd name="connsiteY57" fmla="*/ 3674 h 3720"/>
                <a:gd name="connsiteX58" fmla="*/ 1436 w 3202"/>
                <a:gd name="connsiteY58" fmla="*/ 3688 h 3720"/>
                <a:gd name="connsiteX59" fmla="*/ 1334 w 3202"/>
                <a:gd name="connsiteY59" fmla="*/ 3700 h 3720"/>
                <a:gd name="connsiteX60" fmla="*/ 1228 w 3202"/>
                <a:gd name="connsiteY60" fmla="*/ 3708 h 3720"/>
                <a:gd name="connsiteX61" fmla="*/ 1118 w 3202"/>
                <a:gd name="connsiteY61" fmla="*/ 3716 h 3720"/>
                <a:gd name="connsiteX62" fmla="*/ 1006 w 3202"/>
                <a:gd name="connsiteY62" fmla="*/ 3720 h 3720"/>
                <a:gd name="connsiteX63" fmla="*/ 888 w 3202"/>
                <a:gd name="connsiteY63" fmla="*/ 3720 h 3720"/>
                <a:gd name="connsiteX64" fmla="*/ 888 w 3202"/>
                <a:gd name="connsiteY64" fmla="*/ 3720 h 3720"/>
                <a:gd name="connsiteX65" fmla="*/ 950 w 3202"/>
                <a:gd name="connsiteY65" fmla="*/ 3710 h 3720"/>
                <a:gd name="connsiteX66" fmla="*/ 1022 w 3202"/>
                <a:gd name="connsiteY66" fmla="*/ 3698 h 3720"/>
                <a:gd name="connsiteX67" fmla="*/ 1114 w 3202"/>
                <a:gd name="connsiteY67" fmla="*/ 3678 h 3720"/>
                <a:gd name="connsiteX68" fmla="*/ 1224 w 3202"/>
                <a:gd name="connsiteY68" fmla="*/ 3652 h 3720"/>
                <a:gd name="connsiteX69" fmla="*/ 1284 w 3202"/>
                <a:gd name="connsiteY69" fmla="*/ 3636 h 3720"/>
                <a:gd name="connsiteX70" fmla="*/ 1346 w 3202"/>
                <a:gd name="connsiteY70" fmla="*/ 3618 h 3720"/>
                <a:gd name="connsiteX71" fmla="*/ 1410 w 3202"/>
                <a:gd name="connsiteY71" fmla="*/ 3598 h 3720"/>
                <a:gd name="connsiteX72" fmla="*/ 1478 w 3202"/>
                <a:gd name="connsiteY72" fmla="*/ 3576 h 3720"/>
                <a:gd name="connsiteX73" fmla="*/ 1544 w 3202"/>
                <a:gd name="connsiteY73" fmla="*/ 3552 h 3720"/>
                <a:gd name="connsiteX74" fmla="*/ 1612 w 3202"/>
                <a:gd name="connsiteY74" fmla="*/ 3526 h 3720"/>
                <a:gd name="connsiteX75" fmla="*/ 1682 w 3202"/>
                <a:gd name="connsiteY75" fmla="*/ 3498 h 3720"/>
                <a:gd name="connsiteX76" fmla="*/ 1750 w 3202"/>
                <a:gd name="connsiteY76" fmla="*/ 3466 h 3720"/>
                <a:gd name="connsiteX77" fmla="*/ 1816 w 3202"/>
                <a:gd name="connsiteY77" fmla="*/ 3434 h 3720"/>
                <a:gd name="connsiteX78" fmla="*/ 1882 w 3202"/>
                <a:gd name="connsiteY78" fmla="*/ 3398 h 3720"/>
                <a:gd name="connsiteX79" fmla="*/ 1946 w 3202"/>
                <a:gd name="connsiteY79" fmla="*/ 3358 h 3720"/>
                <a:gd name="connsiteX80" fmla="*/ 2008 w 3202"/>
                <a:gd name="connsiteY80" fmla="*/ 3318 h 3720"/>
                <a:gd name="connsiteX81" fmla="*/ 2066 w 3202"/>
                <a:gd name="connsiteY81" fmla="*/ 3274 h 3720"/>
                <a:gd name="connsiteX82" fmla="*/ 2120 w 3202"/>
                <a:gd name="connsiteY82" fmla="*/ 3228 h 3720"/>
                <a:gd name="connsiteX83" fmla="*/ 2146 w 3202"/>
                <a:gd name="connsiteY83" fmla="*/ 3202 h 3720"/>
                <a:gd name="connsiteX84" fmla="*/ 2170 w 3202"/>
                <a:gd name="connsiteY84" fmla="*/ 3178 h 3720"/>
                <a:gd name="connsiteX85" fmla="*/ 2194 w 3202"/>
                <a:gd name="connsiteY85" fmla="*/ 3152 h 3720"/>
                <a:gd name="connsiteX86" fmla="*/ 2216 w 3202"/>
                <a:gd name="connsiteY86" fmla="*/ 3126 h 3720"/>
                <a:gd name="connsiteX87" fmla="*/ 2238 w 3202"/>
                <a:gd name="connsiteY87" fmla="*/ 3098 h 3720"/>
                <a:gd name="connsiteX88" fmla="*/ 2258 w 3202"/>
                <a:gd name="connsiteY88" fmla="*/ 3070 h 3720"/>
                <a:gd name="connsiteX89" fmla="*/ 2276 w 3202"/>
                <a:gd name="connsiteY89" fmla="*/ 3040 h 3720"/>
                <a:gd name="connsiteX90" fmla="*/ 2292 w 3202"/>
                <a:gd name="connsiteY90" fmla="*/ 3012 h 3720"/>
                <a:gd name="connsiteX91" fmla="*/ 2308 w 3202"/>
                <a:gd name="connsiteY91" fmla="*/ 2980 h 3720"/>
                <a:gd name="connsiteX92" fmla="*/ 2322 w 3202"/>
                <a:gd name="connsiteY92" fmla="*/ 2950 h 3720"/>
                <a:gd name="connsiteX93" fmla="*/ 2334 w 3202"/>
                <a:gd name="connsiteY93" fmla="*/ 2918 h 3720"/>
                <a:gd name="connsiteX94" fmla="*/ 2344 w 3202"/>
                <a:gd name="connsiteY94" fmla="*/ 2884 h 3720"/>
                <a:gd name="connsiteX95" fmla="*/ 2354 w 3202"/>
                <a:gd name="connsiteY95" fmla="*/ 2850 h 3720"/>
                <a:gd name="connsiteX96" fmla="*/ 2360 w 3202"/>
                <a:gd name="connsiteY96" fmla="*/ 2816 h 3720"/>
                <a:gd name="connsiteX97" fmla="*/ 2366 w 3202"/>
                <a:gd name="connsiteY97" fmla="*/ 2780 h 3720"/>
                <a:gd name="connsiteX98" fmla="*/ 2368 w 3202"/>
                <a:gd name="connsiteY98" fmla="*/ 2744 h 3720"/>
                <a:gd name="connsiteX99" fmla="*/ 2368 w 3202"/>
                <a:gd name="connsiteY99" fmla="*/ 2744 h 3720"/>
                <a:gd name="connsiteX100" fmla="*/ 2368 w 3202"/>
                <a:gd name="connsiteY100" fmla="*/ 2706 h 3720"/>
                <a:gd name="connsiteX101" fmla="*/ 2368 w 3202"/>
                <a:gd name="connsiteY101" fmla="*/ 2670 h 3720"/>
                <a:gd name="connsiteX102" fmla="*/ 2366 w 3202"/>
                <a:gd name="connsiteY102" fmla="*/ 2630 h 3720"/>
                <a:gd name="connsiteX103" fmla="*/ 2360 w 3202"/>
                <a:gd name="connsiteY103" fmla="*/ 2592 h 3720"/>
                <a:gd name="connsiteX104" fmla="*/ 2354 w 3202"/>
                <a:gd name="connsiteY104" fmla="*/ 2552 h 3720"/>
                <a:gd name="connsiteX105" fmla="*/ 2346 w 3202"/>
                <a:gd name="connsiteY105" fmla="*/ 2512 h 3720"/>
                <a:gd name="connsiteX106" fmla="*/ 2336 w 3202"/>
                <a:gd name="connsiteY106" fmla="*/ 2472 h 3720"/>
                <a:gd name="connsiteX107" fmla="*/ 2324 w 3202"/>
                <a:gd name="connsiteY107" fmla="*/ 2430 h 3720"/>
                <a:gd name="connsiteX108" fmla="*/ 2310 w 3202"/>
                <a:gd name="connsiteY108" fmla="*/ 2388 h 3720"/>
                <a:gd name="connsiteX109" fmla="*/ 2296 w 3202"/>
                <a:gd name="connsiteY109" fmla="*/ 2346 h 3720"/>
                <a:gd name="connsiteX110" fmla="*/ 2278 w 3202"/>
                <a:gd name="connsiteY110" fmla="*/ 2304 h 3720"/>
                <a:gd name="connsiteX111" fmla="*/ 2260 w 3202"/>
                <a:gd name="connsiteY111" fmla="*/ 2262 h 3720"/>
                <a:gd name="connsiteX112" fmla="*/ 2240 w 3202"/>
                <a:gd name="connsiteY112" fmla="*/ 2218 h 3720"/>
                <a:gd name="connsiteX113" fmla="*/ 2220 w 3202"/>
                <a:gd name="connsiteY113" fmla="*/ 2174 h 3720"/>
                <a:gd name="connsiteX114" fmla="*/ 2172 w 3202"/>
                <a:gd name="connsiteY114" fmla="*/ 2086 h 3720"/>
                <a:gd name="connsiteX115" fmla="*/ 2120 w 3202"/>
                <a:gd name="connsiteY115" fmla="*/ 1996 h 3720"/>
                <a:gd name="connsiteX116" fmla="*/ 2062 w 3202"/>
                <a:gd name="connsiteY116" fmla="*/ 1906 h 3720"/>
                <a:gd name="connsiteX117" fmla="*/ 2000 w 3202"/>
                <a:gd name="connsiteY117" fmla="*/ 1814 h 3720"/>
                <a:gd name="connsiteX118" fmla="*/ 1932 w 3202"/>
                <a:gd name="connsiteY118" fmla="*/ 1722 h 3720"/>
                <a:gd name="connsiteX119" fmla="*/ 1860 w 3202"/>
                <a:gd name="connsiteY119" fmla="*/ 1628 h 3720"/>
                <a:gd name="connsiteX120" fmla="*/ 1784 w 3202"/>
                <a:gd name="connsiteY120" fmla="*/ 1534 h 3720"/>
                <a:gd name="connsiteX121" fmla="*/ 1702 w 3202"/>
                <a:gd name="connsiteY121" fmla="*/ 1442 h 3720"/>
                <a:gd name="connsiteX122" fmla="*/ 1618 w 3202"/>
                <a:gd name="connsiteY122" fmla="*/ 1348 h 3720"/>
                <a:gd name="connsiteX123" fmla="*/ 1532 w 3202"/>
                <a:gd name="connsiteY123" fmla="*/ 1254 h 3720"/>
                <a:gd name="connsiteX124" fmla="*/ 1442 w 3202"/>
                <a:gd name="connsiteY124" fmla="*/ 1162 h 3720"/>
                <a:gd name="connsiteX125" fmla="*/ 1348 w 3202"/>
                <a:gd name="connsiteY125" fmla="*/ 1070 h 3720"/>
                <a:gd name="connsiteX126" fmla="*/ 1252 w 3202"/>
                <a:gd name="connsiteY126" fmla="*/ 978 h 3720"/>
                <a:gd name="connsiteX127" fmla="*/ 1154 w 3202"/>
                <a:gd name="connsiteY127" fmla="*/ 888 h 3720"/>
                <a:gd name="connsiteX128" fmla="*/ 1054 w 3202"/>
                <a:gd name="connsiteY128" fmla="*/ 798 h 3720"/>
                <a:gd name="connsiteX129" fmla="*/ 952 w 3202"/>
                <a:gd name="connsiteY129" fmla="*/ 710 h 3720"/>
                <a:gd name="connsiteX130" fmla="*/ 848 w 3202"/>
                <a:gd name="connsiteY130" fmla="*/ 622 h 3720"/>
                <a:gd name="connsiteX131" fmla="*/ 744 w 3202"/>
                <a:gd name="connsiteY131" fmla="*/ 536 h 3720"/>
                <a:gd name="connsiteX132" fmla="*/ 638 w 3202"/>
                <a:gd name="connsiteY132" fmla="*/ 454 h 3720"/>
                <a:gd name="connsiteX133" fmla="*/ 532 w 3202"/>
                <a:gd name="connsiteY133" fmla="*/ 372 h 3720"/>
                <a:gd name="connsiteX134" fmla="*/ 424 w 3202"/>
                <a:gd name="connsiteY134" fmla="*/ 292 h 3720"/>
                <a:gd name="connsiteX135" fmla="*/ 318 w 3202"/>
                <a:gd name="connsiteY135" fmla="*/ 216 h 3720"/>
                <a:gd name="connsiteX136" fmla="*/ 212 w 3202"/>
                <a:gd name="connsiteY136" fmla="*/ 140 h 3720"/>
                <a:gd name="connsiteX137" fmla="*/ 106 w 3202"/>
                <a:gd name="connsiteY137" fmla="*/ 68 h 3720"/>
                <a:gd name="connsiteX138" fmla="*/ 0 w 3202"/>
                <a:gd name="connsiteY138" fmla="*/ 0 h 3720"/>
                <a:gd name="connsiteX139" fmla="*/ 0 w 3202"/>
                <a:gd name="connsiteY139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168 w 3202"/>
                <a:gd name="connsiteY15" fmla="*/ 1942 h 3720"/>
                <a:gd name="connsiteX16" fmla="*/ 3180 w 3202"/>
                <a:gd name="connsiteY16" fmla="*/ 2008 h 3720"/>
                <a:gd name="connsiteX17" fmla="*/ 3190 w 3202"/>
                <a:gd name="connsiteY17" fmla="*/ 2074 h 3720"/>
                <a:gd name="connsiteX18" fmla="*/ 3196 w 3202"/>
                <a:gd name="connsiteY18" fmla="*/ 2140 h 3720"/>
                <a:gd name="connsiteX19" fmla="*/ 3202 w 3202"/>
                <a:gd name="connsiteY19" fmla="*/ 2206 h 3720"/>
                <a:gd name="connsiteX20" fmla="*/ 3202 w 3202"/>
                <a:gd name="connsiteY20" fmla="*/ 2272 h 3720"/>
                <a:gd name="connsiteX21" fmla="*/ 3202 w 3202"/>
                <a:gd name="connsiteY21" fmla="*/ 2336 h 3720"/>
                <a:gd name="connsiteX22" fmla="*/ 3198 w 3202"/>
                <a:gd name="connsiteY22" fmla="*/ 2400 h 3720"/>
                <a:gd name="connsiteX23" fmla="*/ 3192 w 3202"/>
                <a:gd name="connsiteY23" fmla="*/ 2464 h 3720"/>
                <a:gd name="connsiteX24" fmla="*/ 3182 w 3202"/>
                <a:gd name="connsiteY24" fmla="*/ 2528 h 3720"/>
                <a:gd name="connsiteX25" fmla="*/ 3168 w 3202"/>
                <a:gd name="connsiteY25" fmla="*/ 2590 h 3720"/>
                <a:gd name="connsiteX26" fmla="*/ 3152 w 3202"/>
                <a:gd name="connsiteY26" fmla="*/ 2650 h 3720"/>
                <a:gd name="connsiteX27" fmla="*/ 3130 w 3202"/>
                <a:gd name="connsiteY27" fmla="*/ 2712 h 3720"/>
                <a:gd name="connsiteX28" fmla="*/ 3106 w 3202"/>
                <a:gd name="connsiteY28" fmla="*/ 2770 h 3720"/>
                <a:gd name="connsiteX29" fmla="*/ 3078 w 3202"/>
                <a:gd name="connsiteY29" fmla="*/ 2830 h 3720"/>
                <a:gd name="connsiteX30" fmla="*/ 3048 w 3202"/>
                <a:gd name="connsiteY30" fmla="*/ 2886 h 3720"/>
                <a:gd name="connsiteX31" fmla="*/ 3012 w 3202"/>
                <a:gd name="connsiteY31" fmla="*/ 2942 h 3720"/>
                <a:gd name="connsiteX32" fmla="*/ 2972 w 3202"/>
                <a:gd name="connsiteY32" fmla="*/ 2996 h 3720"/>
                <a:gd name="connsiteX33" fmla="*/ 2928 w 3202"/>
                <a:gd name="connsiteY33" fmla="*/ 3050 h 3720"/>
                <a:gd name="connsiteX34" fmla="*/ 2878 w 3202"/>
                <a:gd name="connsiteY34" fmla="*/ 3102 h 3720"/>
                <a:gd name="connsiteX35" fmla="*/ 2826 w 3202"/>
                <a:gd name="connsiteY35" fmla="*/ 3152 h 3720"/>
                <a:gd name="connsiteX36" fmla="*/ 2768 w 3202"/>
                <a:gd name="connsiteY36" fmla="*/ 3200 h 3720"/>
                <a:gd name="connsiteX37" fmla="*/ 2768 w 3202"/>
                <a:gd name="connsiteY37" fmla="*/ 3200 h 3720"/>
                <a:gd name="connsiteX38" fmla="*/ 2740 w 3202"/>
                <a:gd name="connsiteY38" fmla="*/ 3222 h 3720"/>
                <a:gd name="connsiteX39" fmla="*/ 2704 w 3202"/>
                <a:gd name="connsiteY39" fmla="*/ 3248 h 3720"/>
                <a:gd name="connsiteX40" fmla="*/ 2654 w 3202"/>
                <a:gd name="connsiteY40" fmla="*/ 3282 h 3720"/>
                <a:gd name="connsiteX41" fmla="*/ 2588 w 3202"/>
                <a:gd name="connsiteY41" fmla="*/ 3322 h 3720"/>
                <a:gd name="connsiteX42" fmla="*/ 2508 w 3202"/>
                <a:gd name="connsiteY42" fmla="*/ 3366 h 3720"/>
                <a:gd name="connsiteX43" fmla="*/ 2464 w 3202"/>
                <a:gd name="connsiteY43" fmla="*/ 3390 h 3720"/>
                <a:gd name="connsiteX44" fmla="*/ 2414 w 3202"/>
                <a:gd name="connsiteY44" fmla="*/ 3414 h 3720"/>
                <a:gd name="connsiteX45" fmla="*/ 2362 w 3202"/>
                <a:gd name="connsiteY45" fmla="*/ 3438 h 3720"/>
                <a:gd name="connsiteX46" fmla="*/ 2304 w 3202"/>
                <a:gd name="connsiteY46" fmla="*/ 3462 h 3720"/>
                <a:gd name="connsiteX47" fmla="*/ 2244 w 3202"/>
                <a:gd name="connsiteY47" fmla="*/ 3488 h 3720"/>
                <a:gd name="connsiteX48" fmla="*/ 2180 w 3202"/>
                <a:gd name="connsiteY48" fmla="*/ 3512 h 3720"/>
                <a:gd name="connsiteX49" fmla="*/ 2114 w 3202"/>
                <a:gd name="connsiteY49" fmla="*/ 3536 h 3720"/>
                <a:gd name="connsiteX50" fmla="*/ 2042 w 3202"/>
                <a:gd name="connsiteY50" fmla="*/ 3558 h 3720"/>
                <a:gd name="connsiteX51" fmla="*/ 1966 w 3202"/>
                <a:gd name="connsiteY51" fmla="*/ 3582 h 3720"/>
                <a:gd name="connsiteX52" fmla="*/ 1888 w 3202"/>
                <a:gd name="connsiteY52" fmla="*/ 3602 h 3720"/>
                <a:gd name="connsiteX53" fmla="*/ 1804 w 3202"/>
                <a:gd name="connsiteY53" fmla="*/ 3624 h 3720"/>
                <a:gd name="connsiteX54" fmla="*/ 1718 w 3202"/>
                <a:gd name="connsiteY54" fmla="*/ 3642 h 3720"/>
                <a:gd name="connsiteX55" fmla="*/ 1628 w 3202"/>
                <a:gd name="connsiteY55" fmla="*/ 3660 h 3720"/>
                <a:gd name="connsiteX56" fmla="*/ 1534 w 3202"/>
                <a:gd name="connsiteY56" fmla="*/ 3674 h 3720"/>
                <a:gd name="connsiteX57" fmla="*/ 1436 w 3202"/>
                <a:gd name="connsiteY57" fmla="*/ 3688 h 3720"/>
                <a:gd name="connsiteX58" fmla="*/ 1334 w 3202"/>
                <a:gd name="connsiteY58" fmla="*/ 3700 h 3720"/>
                <a:gd name="connsiteX59" fmla="*/ 1228 w 3202"/>
                <a:gd name="connsiteY59" fmla="*/ 3708 h 3720"/>
                <a:gd name="connsiteX60" fmla="*/ 1118 w 3202"/>
                <a:gd name="connsiteY60" fmla="*/ 3716 h 3720"/>
                <a:gd name="connsiteX61" fmla="*/ 1006 w 3202"/>
                <a:gd name="connsiteY61" fmla="*/ 3720 h 3720"/>
                <a:gd name="connsiteX62" fmla="*/ 888 w 3202"/>
                <a:gd name="connsiteY62" fmla="*/ 3720 h 3720"/>
                <a:gd name="connsiteX63" fmla="*/ 888 w 3202"/>
                <a:gd name="connsiteY63" fmla="*/ 3720 h 3720"/>
                <a:gd name="connsiteX64" fmla="*/ 950 w 3202"/>
                <a:gd name="connsiteY64" fmla="*/ 3710 h 3720"/>
                <a:gd name="connsiteX65" fmla="*/ 1022 w 3202"/>
                <a:gd name="connsiteY65" fmla="*/ 3698 h 3720"/>
                <a:gd name="connsiteX66" fmla="*/ 1114 w 3202"/>
                <a:gd name="connsiteY66" fmla="*/ 3678 h 3720"/>
                <a:gd name="connsiteX67" fmla="*/ 1224 w 3202"/>
                <a:gd name="connsiteY67" fmla="*/ 3652 h 3720"/>
                <a:gd name="connsiteX68" fmla="*/ 1284 w 3202"/>
                <a:gd name="connsiteY68" fmla="*/ 3636 h 3720"/>
                <a:gd name="connsiteX69" fmla="*/ 1346 w 3202"/>
                <a:gd name="connsiteY69" fmla="*/ 3618 h 3720"/>
                <a:gd name="connsiteX70" fmla="*/ 1410 w 3202"/>
                <a:gd name="connsiteY70" fmla="*/ 3598 h 3720"/>
                <a:gd name="connsiteX71" fmla="*/ 1478 w 3202"/>
                <a:gd name="connsiteY71" fmla="*/ 3576 h 3720"/>
                <a:gd name="connsiteX72" fmla="*/ 1544 w 3202"/>
                <a:gd name="connsiteY72" fmla="*/ 3552 h 3720"/>
                <a:gd name="connsiteX73" fmla="*/ 1612 w 3202"/>
                <a:gd name="connsiteY73" fmla="*/ 3526 h 3720"/>
                <a:gd name="connsiteX74" fmla="*/ 1682 w 3202"/>
                <a:gd name="connsiteY74" fmla="*/ 3498 h 3720"/>
                <a:gd name="connsiteX75" fmla="*/ 1750 w 3202"/>
                <a:gd name="connsiteY75" fmla="*/ 3466 h 3720"/>
                <a:gd name="connsiteX76" fmla="*/ 1816 w 3202"/>
                <a:gd name="connsiteY76" fmla="*/ 3434 h 3720"/>
                <a:gd name="connsiteX77" fmla="*/ 1882 w 3202"/>
                <a:gd name="connsiteY77" fmla="*/ 3398 h 3720"/>
                <a:gd name="connsiteX78" fmla="*/ 1946 w 3202"/>
                <a:gd name="connsiteY78" fmla="*/ 3358 h 3720"/>
                <a:gd name="connsiteX79" fmla="*/ 2008 w 3202"/>
                <a:gd name="connsiteY79" fmla="*/ 3318 h 3720"/>
                <a:gd name="connsiteX80" fmla="*/ 2066 w 3202"/>
                <a:gd name="connsiteY80" fmla="*/ 3274 h 3720"/>
                <a:gd name="connsiteX81" fmla="*/ 2120 w 3202"/>
                <a:gd name="connsiteY81" fmla="*/ 3228 h 3720"/>
                <a:gd name="connsiteX82" fmla="*/ 2146 w 3202"/>
                <a:gd name="connsiteY82" fmla="*/ 3202 h 3720"/>
                <a:gd name="connsiteX83" fmla="*/ 2170 w 3202"/>
                <a:gd name="connsiteY83" fmla="*/ 3178 h 3720"/>
                <a:gd name="connsiteX84" fmla="*/ 2194 w 3202"/>
                <a:gd name="connsiteY84" fmla="*/ 3152 h 3720"/>
                <a:gd name="connsiteX85" fmla="*/ 2216 w 3202"/>
                <a:gd name="connsiteY85" fmla="*/ 3126 h 3720"/>
                <a:gd name="connsiteX86" fmla="*/ 2238 w 3202"/>
                <a:gd name="connsiteY86" fmla="*/ 3098 h 3720"/>
                <a:gd name="connsiteX87" fmla="*/ 2258 w 3202"/>
                <a:gd name="connsiteY87" fmla="*/ 3070 h 3720"/>
                <a:gd name="connsiteX88" fmla="*/ 2276 w 3202"/>
                <a:gd name="connsiteY88" fmla="*/ 3040 h 3720"/>
                <a:gd name="connsiteX89" fmla="*/ 2292 w 3202"/>
                <a:gd name="connsiteY89" fmla="*/ 3012 h 3720"/>
                <a:gd name="connsiteX90" fmla="*/ 2308 w 3202"/>
                <a:gd name="connsiteY90" fmla="*/ 2980 h 3720"/>
                <a:gd name="connsiteX91" fmla="*/ 2322 w 3202"/>
                <a:gd name="connsiteY91" fmla="*/ 2950 h 3720"/>
                <a:gd name="connsiteX92" fmla="*/ 2334 w 3202"/>
                <a:gd name="connsiteY92" fmla="*/ 2918 h 3720"/>
                <a:gd name="connsiteX93" fmla="*/ 2344 w 3202"/>
                <a:gd name="connsiteY93" fmla="*/ 2884 h 3720"/>
                <a:gd name="connsiteX94" fmla="*/ 2354 w 3202"/>
                <a:gd name="connsiteY94" fmla="*/ 2850 h 3720"/>
                <a:gd name="connsiteX95" fmla="*/ 2360 w 3202"/>
                <a:gd name="connsiteY95" fmla="*/ 2816 h 3720"/>
                <a:gd name="connsiteX96" fmla="*/ 2366 w 3202"/>
                <a:gd name="connsiteY96" fmla="*/ 2780 h 3720"/>
                <a:gd name="connsiteX97" fmla="*/ 2368 w 3202"/>
                <a:gd name="connsiteY97" fmla="*/ 2744 h 3720"/>
                <a:gd name="connsiteX98" fmla="*/ 2368 w 3202"/>
                <a:gd name="connsiteY98" fmla="*/ 2744 h 3720"/>
                <a:gd name="connsiteX99" fmla="*/ 2368 w 3202"/>
                <a:gd name="connsiteY99" fmla="*/ 2706 h 3720"/>
                <a:gd name="connsiteX100" fmla="*/ 2368 w 3202"/>
                <a:gd name="connsiteY100" fmla="*/ 2670 h 3720"/>
                <a:gd name="connsiteX101" fmla="*/ 2366 w 3202"/>
                <a:gd name="connsiteY101" fmla="*/ 2630 h 3720"/>
                <a:gd name="connsiteX102" fmla="*/ 2360 w 3202"/>
                <a:gd name="connsiteY102" fmla="*/ 2592 h 3720"/>
                <a:gd name="connsiteX103" fmla="*/ 2354 w 3202"/>
                <a:gd name="connsiteY103" fmla="*/ 2552 h 3720"/>
                <a:gd name="connsiteX104" fmla="*/ 2346 w 3202"/>
                <a:gd name="connsiteY104" fmla="*/ 2512 h 3720"/>
                <a:gd name="connsiteX105" fmla="*/ 2336 w 3202"/>
                <a:gd name="connsiteY105" fmla="*/ 2472 h 3720"/>
                <a:gd name="connsiteX106" fmla="*/ 2324 w 3202"/>
                <a:gd name="connsiteY106" fmla="*/ 2430 h 3720"/>
                <a:gd name="connsiteX107" fmla="*/ 2310 w 3202"/>
                <a:gd name="connsiteY107" fmla="*/ 2388 h 3720"/>
                <a:gd name="connsiteX108" fmla="*/ 2296 w 3202"/>
                <a:gd name="connsiteY108" fmla="*/ 2346 h 3720"/>
                <a:gd name="connsiteX109" fmla="*/ 2278 w 3202"/>
                <a:gd name="connsiteY109" fmla="*/ 2304 h 3720"/>
                <a:gd name="connsiteX110" fmla="*/ 2260 w 3202"/>
                <a:gd name="connsiteY110" fmla="*/ 2262 h 3720"/>
                <a:gd name="connsiteX111" fmla="*/ 2240 w 3202"/>
                <a:gd name="connsiteY111" fmla="*/ 2218 h 3720"/>
                <a:gd name="connsiteX112" fmla="*/ 2220 w 3202"/>
                <a:gd name="connsiteY112" fmla="*/ 2174 h 3720"/>
                <a:gd name="connsiteX113" fmla="*/ 2172 w 3202"/>
                <a:gd name="connsiteY113" fmla="*/ 2086 h 3720"/>
                <a:gd name="connsiteX114" fmla="*/ 2120 w 3202"/>
                <a:gd name="connsiteY114" fmla="*/ 1996 h 3720"/>
                <a:gd name="connsiteX115" fmla="*/ 2062 w 3202"/>
                <a:gd name="connsiteY115" fmla="*/ 1906 h 3720"/>
                <a:gd name="connsiteX116" fmla="*/ 2000 w 3202"/>
                <a:gd name="connsiteY116" fmla="*/ 1814 h 3720"/>
                <a:gd name="connsiteX117" fmla="*/ 1932 w 3202"/>
                <a:gd name="connsiteY117" fmla="*/ 1722 h 3720"/>
                <a:gd name="connsiteX118" fmla="*/ 1860 w 3202"/>
                <a:gd name="connsiteY118" fmla="*/ 1628 h 3720"/>
                <a:gd name="connsiteX119" fmla="*/ 1784 w 3202"/>
                <a:gd name="connsiteY119" fmla="*/ 1534 h 3720"/>
                <a:gd name="connsiteX120" fmla="*/ 1702 w 3202"/>
                <a:gd name="connsiteY120" fmla="*/ 1442 h 3720"/>
                <a:gd name="connsiteX121" fmla="*/ 1618 w 3202"/>
                <a:gd name="connsiteY121" fmla="*/ 1348 h 3720"/>
                <a:gd name="connsiteX122" fmla="*/ 1532 w 3202"/>
                <a:gd name="connsiteY122" fmla="*/ 1254 h 3720"/>
                <a:gd name="connsiteX123" fmla="*/ 1442 w 3202"/>
                <a:gd name="connsiteY123" fmla="*/ 1162 h 3720"/>
                <a:gd name="connsiteX124" fmla="*/ 1348 w 3202"/>
                <a:gd name="connsiteY124" fmla="*/ 1070 h 3720"/>
                <a:gd name="connsiteX125" fmla="*/ 1252 w 3202"/>
                <a:gd name="connsiteY125" fmla="*/ 978 h 3720"/>
                <a:gd name="connsiteX126" fmla="*/ 1154 w 3202"/>
                <a:gd name="connsiteY126" fmla="*/ 888 h 3720"/>
                <a:gd name="connsiteX127" fmla="*/ 1054 w 3202"/>
                <a:gd name="connsiteY127" fmla="*/ 798 h 3720"/>
                <a:gd name="connsiteX128" fmla="*/ 952 w 3202"/>
                <a:gd name="connsiteY128" fmla="*/ 710 h 3720"/>
                <a:gd name="connsiteX129" fmla="*/ 848 w 3202"/>
                <a:gd name="connsiteY129" fmla="*/ 622 h 3720"/>
                <a:gd name="connsiteX130" fmla="*/ 744 w 3202"/>
                <a:gd name="connsiteY130" fmla="*/ 536 h 3720"/>
                <a:gd name="connsiteX131" fmla="*/ 638 w 3202"/>
                <a:gd name="connsiteY131" fmla="*/ 454 h 3720"/>
                <a:gd name="connsiteX132" fmla="*/ 532 w 3202"/>
                <a:gd name="connsiteY132" fmla="*/ 372 h 3720"/>
                <a:gd name="connsiteX133" fmla="*/ 424 w 3202"/>
                <a:gd name="connsiteY133" fmla="*/ 292 h 3720"/>
                <a:gd name="connsiteX134" fmla="*/ 318 w 3202"/>
                <a:gd name="connsiteY134" fmla="*/ 216 h 3720"/>
                <a:gd name="connsiteX135" fmla="*/ 212 w 3202"/>
                <a:gd name="connsiteY135" fmla="*/ 140 h 3720"/>
                <a:gd name="connsiteX136" fmla="*/ 106 w 3202"/>
                <a:gd name="connsiteY136" fmla="*/ 68 h 3720"/>
                <a:gd name="connsiteX137" fmla="*/ 0 w 3202"/>
                <a:gd name="connsiteY137" fmla="*/ 0 h 3720"/>
                <a:gd name="connsiteX138" fmla="*/ 0 w 3202"/>
                <a:gd name="connsiteY13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180 w 3202"/>
                <a:gd name="connsiteY15" fmla="*/ 2008 h 3720"/>
                <a:gd name="connsiteX16" fmla="*/ 3190 w 3202"/>
                <a:gd name="connsiteY16" fmla="*/ 2074 h 3720"/>
                <a:gd name="connsiteX17" fmla="*/ 3196 w 3202"/>
                <a:gd name="connsiteY17" fmla="*/ 2140 h 3720"/>
                <a:gd name="connsiteX18" fmla="*/ 3202 w 3202"/>
                <a:gd name="connsiteY18" fmla="*/ 2206 h 3720"/>
                <a:gd name="connsiteX19" fmla="*/ 3202 w 3202"/>
                <a:gd name="connsiteY19" fmla="*/ 2272 h 3720"/>
                <a:gd name="connsiteX20" fmla="*/ 3202 w 3202"/>
                <a:gd name="connsiteY20" fmla="*/ 2336 h 3720"/>
                <a:gd name="connsiteX21" fmla="*/ 3198 w 3202"/>
                <a:gd name="connsiteY21" fmla="*/ 2400 h 3720"/>
                <a:gd name="connsiteX22" fmla="*/ 3192 w 3202"/>
                <a:gd name="connsiteY22" fmla="*/ 2464 h 3720"/>
                <a:gd name="connsiteX23" fmla="*/ 3182 w 3202"/>
                <a:gd name="connsiteY23" fmla="*/ 2528 h 3720"/>
                <a:gd name="connsiteX24" fmla="*/ 3168 w 3202"/>
                <a:gd name="connsiteY24" fmla="*/ 2590 h 3720"/>
                <a:gd name="connsiteX25" fmla="*/ 3152 w 3202"/>
                <a:gd name="connsiteY25" fmla="*/ 2650 h 3720"/>
                <a:gd name="connsiteX26" fmla="*/ 3130 w 3202"/>
                <a:gd name="connsiteY26" fmla="*/ 2712 h 3720"/>
                <a:gd name="connsiteX27" fmla="*/ 3106 w 3202"/>
                <a:gd name="connsiteY27" fmla="*/ 2770 h 3720"/>
                <a:gd name="connsiteX28" fmla="*/ 3078 w 3202"/>
                <a:gd name="connsiteY28" fmla="*/ 2830 h 3720"/>
                <a:gd name="connsiteX29" fmla="*/ 3048 w 3202"/>
                <a:gd name="connsiteY29" fmla="*/ 2886 h 3720"/>
                <a:gd name="connsiteX30" fmla="*/ 3012 w 3202"/>
                <a:gd name="connsiteY30" fmla="*/ 2942 h 3720"/>
                <a:gd name="connsiteX31" fmla="*/ 2972 w 3202"/>
                <a:gd name="connsiteY31" fmla="*/ 2996 h 3720"/>
                <a:gd name="connsiteX32" fmla="*/ 2928 w 3202"/>
                <a:gd name="connsiteY32" fmla="*/ 3050 h 3720"/>
                <a:gd name="connsiteX33" fmla="*/ 2878 w 3202"/>
                <a:gd name="connsiteY33" fmla="*/ 3102 h 3720"/>
                <a:gd name="connsiteX34" fmla="*/ 2826 w 3202"/>
                <a:gd name="connsiteY34" fmla="*/ 3152 h 3720"/>
                <a:gd name="connsiteX35" fmla="*/ 2768 w 3202"/>
                <a:gd name="connsiteY35" fmla="*/ 3200 h 3720"/>
                <a:gd name="connsiteX36" fmla="*/ 2768 w 3202"/>
                <a:gd name="connsiteY36" fmla="*/ 3200 h 3720"/>
                <a:gd name="connsiteX37" fmla="*/ 2740 w 3202"/>
                <a:gd name="connsiteY37" fmla="*/ 3222 h 3720"/>
                <a:gd name="connsiteX38" fmla="*/ 2704 w 3202"/>
                <a:gd name="connsiteY38" fmla="*/ 3248 h 3720"/>
                <a:gd name="connsiteX39" fmla="*/ 2654 w 3202"/>
                <a:gd name="connsiteY39" fmla="*/ 3282 h 3720"/>
                <a:gd name="connsiteX40" fmla="*/ 2588 w 3202"/>
                <a:gd name="connsiteY40" fmla="*/ 3322 h 3720"/>
                <a:gd name="connsiteX41" fmla="*/ 2508 w 3202"/>
                <a:gd name="connsiteY41" fmla="*/ 3366 h 3720"/>
                <a:gd name="connsiteX42" fmla="*/ 2464 w 3202"/>
                <a:gd name="connsiteY42" fmla="*/ 3390 h 3720"/>
                <a:gd name="connsiteX43" fmla="*/ 2414 w 3202"/>
                <a:gd name="connsiteY43" fmla="*/ 3414 h 3720"/>
                <a:gd name="connsiteX44" fmla="*/ 2362 w 3202"/>
                <a:gd name="connsiteY44" fmla="*/ 3438 h 3720"/>
                <a:gd name="connsiteX45" fmla="*/ 2304 w 3202"/>
                <a:gd name="connsiteY45" fmla="*/ 3462 h 3720"/>
                <a:gd name="connsiteX46" fmla="*/ 2244 w 3202"/>
                <a:gd name="connsiteY46" fmla="*/ 3488 h 3720"/>
                <a:gd name="connsiteX47" fmla="*/ 2180 w 3202"/>
                <a:gd name="connsiteY47" fmla="*/ 3512 h 3720"/>
                <a:gd name="connsiteX48" fmla="*/ 2114 w 3202"/>
                <a:gd name="connsiteY48" fmla="*/ 3536 h 3720"/>
                <a:gd name="connsiteX49" fmla="*/ 2042 w 3202"/>
                <a:gd name="connsiteY49" fmla="*/ 3558 h 3720"/>
                <a:gd name="connsiteX50" fmla="*/ 1966 w 3202"/>
                <a:gd name="connsiteY50" fmla="*/ 3582 h 3720"/>
                <a:gd name="connsiteX51" fmla="*/ 1888 w 3202"/>
                <a:gd name="connsiteY51" fmla="*/ 3602 h 3720"/>
                <a:gd name="connsiteX52" fmla="*/ 1804 w 3202"/>
                <a:gd name="connsiteY52" fmla="*/ 3624 h 3720"/>
                <a:gd name="connsiteX53" fmla="*/ 1718 w 3202"/>
                <a:gd name="connsiteY53" fmla="*/ 3642 h 3720"/>
                <a:gd name="connsiteX54" fmla="*/ 1628 w 3202"/>
                <a:gd name="connsiteY54" fmla="*/ 3660 h 3720"/>
                <a:gd name="connsiteX55" fmla="*/ 1534 w 3202"/>
                <a:gd name="connsiteY55" fmla="*/ 3674 h 3720"/>
                <a:gd name="connsiteX56" fmla="*/ 1436 w 3202"/>
                <a:gd name="connsiteY56" fmla="*/ 3688 h 3720"/>
                <a:gd name="connsiteX57" fmla="*/ 1334 w 3202"/>
                <a:gd name="connsiteY57" fmla="*/ 3700 h 3720"/>
                <a:gd name="connsiteX58" fmla="*/ 1228 w 3202"/>
                <a:gd name="connsiteY58" fmla="*/ 3708 h 3720"/>
                <a:gd name="connsiteX59" fmla="*/ 1118 w 3202"/>
                <a:gd name="connsiteY59" fmla="*/ 3716 h 3720"/>
                <a:gd name="connsiteX60" fmla="*/ 1006 w 3202"/>
                <a:gd name="connsiteY60" fmla="*/ 3720 h 3720"/>
                <a:gd name="connsiteX61" fmla="*/ 888 w 3202"/>
                <a:gd name="connsiteY61" fmla="*/ 3720 h 3720"/>
                <a:gd name="connsiteX62" fmla="*/ 888 w 3202"/>
                <a:gd name="connsiteY62" fmla="*/ 3720 h 3720"/>
                <a:gd name="connsiteX63" fmla="*/ 950 w 3202"/>
                <a:gd name="connsiteY63" fmla="*/ 3710 h 3720"/>
                <a:gd name="connsiteX64" fmla="*/ 1022 w 3202"/>
                <a:gd name="connsiteY64" fmla="*/ 3698 h 3720"/>
                <a:gd name="connsiteX65" fmla="*/ 1114 w 3202"/>
                <a:gd name="connsiteY65" fmla="*/ 3678 h 3720"/>
                <a:gd name="connsiteX66" fmla="*/ 1224 w 3202"/>
                <a:gd name="connsiteY66" fmla="*/ 3652 h 3720"/>
                <a:gd name="connsiteX67" fmla="*/ 1284 w 3202"/>
                <a:gd name="connsiteY67" fmla="*/ 3636 h 3720"/>
                <a:gd name="connsiteX68" fmla="*/ 1346 w 3202"/>
                <a:gd name="connsiteY68" fmla="*/ 3618 h 3720"/>
                <a:gd name="connsiteX69" fmla="*/ 1410 w 3202"/>
                <a:gd name="connsiteY69" fmla="*/ 3598 h 3720"/>
                <a:gd name="connsiteX70" fmla="*/ 1478 w 3202"/>
                <a:gd name="connsiteY70" fmla="*/ 3576 h 3720"/>
                <a:gd name="connsiteX71" fmla="*/ 1544 w 3202"/>
                <a:gd name="connsiteY71" fmla="*/ 3552 h 3720"/>
                <a:gd name="connsiteX72" fmla="*/ 1612 w 3202"/>
                <a:gd name="connsiteY72" fmla="*/ 3526 h 3720"/>
                <a:gd name="connsiteX73" fmla="*/ 1682 w 3202"/>
                <a:gd name="connsiteY73" fmla="*/ 3498 h 3720"/>
                <a:gd name="connsiteX74" fmla="*/ 1750 w 3202"/>
                <a:gd name="connsiteY74" fmla="*/ 3466 h 3720"/>
                <a:gd name="connsiteX75" fmla="*/ 1816 w 3202"/>
                <a:gd name="connsiteY75" fmla="*/ 3434 h 3720"/>
                <a:gd name="connsiteX76" fmla="*/ 1882 w 3202"/>
                <a:gd name="connsiteY76" fmla="*/ 3398 h 3720"/>
                <a:gd name="connsiteX77" fmla="*/ 1946 w 3202"/>
                <a:gd name="connsiteY77" fmla="*/ 3358 h 3720"/>
                <a:gd name="connsiteX78" fmla="*/ 2008 w 3202"/>
                <a:gd name="connsiteY78" fmla="*/ 3318 h 3720"/>
                <a:gd name="connsiteX79" fmla="*/ 2066 w 3202"/>
                <a:gd name="connsiteY79" fmla="*/ 3274 h 3720"/>
                <a:gd name="connsiteX80" fmla="*/ 2120 w 3202"/>
                <a:gd name="connsiteY80" fmla="*/ 3228 h 3720"/>
                <a:gd name="connsiteX81" fmla="*/ 2146 w 3202"/>
                <a:gd name="connsiteY81" fmla="*/ 3202 h 3720"/>
                <a:gd name="connsiteX82" fmla="*/ 2170 w 3202"/>
                <a:gd name="connsiteY82" fmla="*/ 3178 h 3720"/>
                <a:gd name="connsiteX83" fmla="*/ 2194 w 3202"/>
                <a:gd name="connsiteY83" fmla="*/ 3152 h 3720"/>
                <a:gd name="connsiteX84" fmla="*/ 2216 w 3202"/>
                <a:gd name="connsiteY84" fmla="*/ 3126 h 3720"/>
                <a:gd name="connsiteX85" fmla="*/ 2238 w 3202"/>
                <a:gd name="connsiteY85" fmla="*/ 3098 h 3720"/>
                <a:gd name="connsiteX86" fmla="*/ 2258 w 3202"/>
                <a:gd name="connsiteY86" fmla="*/ 3070 h 3720"/>
                <a:gd name="connsiteX87" fmla="*/ 2276 w 3202"/>
                <a:gd name="connsiteY87" fmla="*/ 3040 h 3720"/>
                <a:gd name="connsiteX88" fmla="*/ 2292 w 3202"/>
                <a:gd name="connsiteY88" fmla="*/ 3012 h 3720"/>
                <a:gd name="connsiteX89" fmla="*/ 2308 w 3202"/>
                <a:gd name="connsiteY89" fmla="*/ 2980 h 3720"/>
                <a:gd name="connsiteX90" fmla="*/ 2322 w 3202"/>
                <a:gd name="connsiteY90" fmla="*/ 2950 h 3720"/>
                <a:gd name="connsiteX91" fmla="*/ 2334 w 3202"/>
                <a:gd name="connsiteY91" fmla="*/ 2918 h 3720"/>
                <a:gd name="connsiteX92" fmla="*/ 2344 w 3202"/>
                <a:gd name="connsiteY92" fmla="*/ 2884 h 3720"/>
                <a:gd name="connsiteX93" fmla="*/ 2354 w 3202"/>
                <a:gd name="connsiteY93" fmla="*/ 2850 h 3720"/>
                <a:gd name="connsiteX94" fmla="*/ 2360 w 3202"/>
                <a:gd name="connsiteY94" fmla="*/ 2816 h 3720"/>
                <a:gd name="connsiteX95" fmla="*/ 2366 w 3202"/>
                <a:gd name="connsiteY95" fmla="*/ 2780 h 3720"/>
                <a:gd name="connsiteX96" fmla="*/ 2368 w 3202"/>
                <a:gd name="connsiteY96" fmla="*/ 2744 h 3720"/>
                <a:gd name="connsiteX97" fmla="*/ 2368 w 3202"/>
                <a:gd name="connsiteY97" fmla="*/ 2744 h 3720"/>
                <a:gd name="connsiteX98" fmla="*/ 2368 w 3202"/>
                <a:gd name="connsiteY98" fmla="*/ 2706 h 3720"/>
                <a:gd name="connsiteX99" fmla="*/ 2368 w 3202"/>
                <a:gd name="connsiteY99" fmla="*/ 2670 h 3720"/>
                <a:gd name="connsiteX100" fmla="*/ 2366 w 3202"/>
                <a:gd name="connsiteY100" fmla="*/ 2630 h 3720"/>
                <a:gd name="connsiteX101" fmla="*/ 2360 w 3202"/>
                <a:gd name="connsiteY101" fmla="*/ 2592 h 3720"/>
                <a:gd name="connsiteX102" fmla="*/ 2354 w 3202"/>
                <a:gd name="connsiteY102" fmla="*/ 2552 h 3720"/>
                <a:gd name="connsiteX103" fmla="*/ 2346 w 3202"/>
                <a:gd name="connsiteY103" fmla="*/ 2512 h 3720"/>
                <a:gd name="connsiteX104" fmla="*/ 2336 w 3202"/>
                <a:gd name="connsiteY104" fmla="*/ 2472 h 3720"/>
                <a:gd name="connsiteX105" fmla="*/ 2324 w 3202"/>
                <a:gd name="connsiteY105" fmla="*/ 2430 h 3720"/>
                <a:gd name="connsiteX106" fmla="*/ 2310 w 3202"/>
                <a:gd name="connsiteY106" fmla="*/ 2388 h 3720"/>
                <a:gd name="connsiteX107" fmla="*/ 2296 w 3202"/>
                <a:gd name="connsiteY107" fmla="*/ 2346 h 3720"/>
                <a:gd name="connsiteX108" fmla="*/ 2278 w 3202"/>
                <a:gd name="connsiteY108" fmla="*/ 2304 h 3720"/>
                <a:gd name="connsiteX109" fmla="*/ 2260 w 3202"/>
                <a:gd name="connsiteY109" fmla="*/ 2262 h 3720"/>
                <a:gd name="connsiteX110" fmla="*/ 2240 w 3202"/>
                <a:gd name="connsiteY110" fmla="*/ 2218 h 3720"/>
                <a:gd name="connsiteX111" fmla="*/ 2220 w 3202"/>
                <a:gd name="connsiteY111" fmla="*/ 2174 h 3720"/>
                <a:gd name="connsiteX112" fmla="*/ 2172 w 3202"/>
                <a:gd name="connsiteY112" fmla="*/ 2086 h 3720"/>
                <a:gd name="connsiteX113" fmla="*/ 2120 w 3202"/>
                <a:gd name="connsiteY113" fmla="*/ 1996 h 3720"/>
                <a:gd name="connsiteX114" fmla="*/ 2062 w 3202"/>
                <a:gd name="connsiteY114" fmla="*/ 1906 h 3720"/>
                <a:gd name="connsiteX115" fmla="*/ 2000 w 3202"/>
                <a:gd name="connsiteY115" fmla="*/ 1814 h 3720"/>
                <a:gd name="connsiteX116" fmla="*/ 1932 w 3202"/>
                <a:gd name="connsiteY116" fmla="*/ 1722 h 3720"/>
                <a:gd name="connsiteX117" fmla="*/ 1860 w 3202"/>
                <a:gd name="connsiteY117" fmla="*/ 1628 h 3720"/>
                <a:gd name="connsiteX118" fmla="*/ 1784 w 3202"/>
                <a:gd name="connsiteY118" fmla="*/ 1534 h 3720"/>
                <a:gd name="connsiteX119" fmla="*/ 1702 w 3202"/>
                <a:gd name="connsiteY119" fmla="*/ 1442 h 3720"/>
                <a:gd name="connsiteX120" fmla="*/ 1618 w 3202"/>
                <a:gd name="connsiteY120" fmla="*/ 1348 h 3720"/>
                <a:gd name="connsiteX121" fmla="*/ 1532 w 3202"/>
                <a:gd name="connsiteY121" fmla="*/ 1254 h 3720"/>
                <a:gd name="connsiteX122" fmla="*/ 1442 w 3202"/>
                <a:gd name="connsiteY122" fmla="*/ 1162 h 3720"/>
                <a:gd name="connsiteX123" fmla="*/ 1348 w 3202"/>
                <a:gd name="connsiteY123" fmla="*/ 1070 h 3720"/>
                <a:gd name="connsiteX124" fmla="*/ 1252 w 3202"/>
                <a:gd name="connsiteY124" fmla="*/ 978 h 3720"/>
                <a:gd name="connsiteX125" fmla="*/ 1154 w 3202"/>
                <a:gd name="connsiteY125" fmla="*/ 888 h 3720"/>
                <a:gd name="connsiteX126" fmla="*/ 1054 w 3202"/>
                <a:gd name="connsiteY126" fmla="*/ 798 h 3720"/>
                <a:gd name="connsiteX127" fmla="*/ 952 w 3202"/>
                <a:gd name="connsiteY127" fmla="*/ 710 h 3720"/>
                <a:gd name="connsiteX128" fmla="*/ 848 w 3202"/>
                <a:gd name="connsiteY128" fmla="*/ 622 h 3720"/>
                <a:gd name="connsiteX129" fmla="*/ 744 w 3202"/>
                <a:gd name="connsiteY129" fmla="*/ 536 h 3720"/>
                <a:gd name="connsiteX130" fmla="*/ 638 w 3202"/>
                <a:gd name="connsiteY130" fmla="*/ 454 h 3720"/>
                <a:gd name="connsiteX131" fmla="*/ 532 w 3202"/>
                <a:gd name="connsiteY131" fmla="*/ 372 h 3720"/>
                <a:gd name="connsiteX132" fmla="*/ 424 w 3202"/>
                <a:gd name="connsiteY132" fmla="*/ 292 h 3720"/>
                <a:gd name="connsiteX133" fmla="*/ 318 w 3202"/>
                <a:gd name="connsiteY133" fmla="*/ 216 h 3720"/>
                <a:gd name="connsiteX134" fmla="*/ 212 w 3202"/>
                <a:gd name="connsiteY134" fmla="*/ 140 h 3720"/>
                <a:gd name="connsiteX135" fmla="*/ 106 w 3202"/>
                <a:gd name="connsiteY135" fmla="*/ 68 h 3720"/>
                <a:gd name="connsiteX136" fmla="*/ 0 w 3202"/>
                <a:gd name="connsiteY136" fmla="*/ 0 h 3720"/>
                <a:gd name="connsiteX137" fmla="*/ 0 w 3202"/>
                <a:gd name="connsiteY137" fmla="*/ 0 h 3720"/>
                <a:gd name="connsiteX0" fmla="*/ 0 w 3223"/>
                <a:gd name="connsiteY0" fmla="*/ 0 h 3720"/>
                <a:gd name="connsiteX1" fmla="*/ 2096 w 3223"/>
                <a:gd name="connsiteY1" fmla="*/ 0 h 3720"/>
                <a:gd name="connsiteX2" fmla="*/ 2096 w 3223"/>
                <a:gd name="connsiteY2" fmla="*/ 0 h 3720"/>
                <a:gd name="connsiteX3" fmla="*/ 2268 w 3223"/>
                <a:gd name="connsiteY3" fmla="*/ 208 h 3720"/>
                <a:gd name="connsiteX4" fmla="*/ 2380 w 3223"/>
                <a:gd name="connsiteY4" fmla="*/ 358 h 3720"/>
                <a:gd name="connsiteX5" fmla="*/ 2444 w 3223"/>
                <a:gd name="connsiteY5" fmla="*/ 444 h 3720"/>
                <a:gd name="connsiteX6" fmla="*/ 2510 w 3223"/>
                <a:gd name="connsiteY6" fmla="*/ 538 h 3720"/>
                <a:gd name="connsiteX7" fmla="*/ 2578 w 3223"/>
                <a:gd name="connsiteY7" fmla="*/ 638 h 3720"/>
                <a:gd name="connsiteX8" fmla="*/ 2646 w 3223"/>
                <a:gd name="connsiteY8" fmla="*/ 744 h 3720"/>
                <a:gd name="connsiteX9" fmla="*/ 2714 w 3223"/>
                <a:gd name="connsiteY9" fmla="*/ 856 h 3720"/>
                <a:gd name="connsiteX10" fmla="*/ 2782 w 3223"/>
                <a:gd name="connsiteY10" fmla="*/ 974 h 3720"/>
                <a:gd name="connsiteX11" fmla="*/ 2848 w 3223"/>
                <a:gd name="connsiteY11" fmla="*/ 1094 h 3720"/>
                <a:gd name="connsiteX12" fmla="*/ 2942 w 3223"/>
                <a:gd name="connsiteY12" fmla="*/ 1282 h 3720"/>
                <a:gd name="connsiteX13" fmla="*/ 2972 w 3223"/>
                <a:gd name="connsiteY13" fmla="*/ 1346 h 3720"/>
                <a:gd name="connsiteX14" fmla="*/ 3000 w 3223"/>
                <a:gd name="connsiteY14" fmla="*/ 1412 h 3720"/>
                <a:gd name="connsiteX15" fmla="*/ 3190 w 3223"/>
                <a:gd name="connsiteY15" fmla="*/ 2074 h 3720"/>
                <a:gd name="connsiteX16" fmla="*/ 3196 w 3223"/>
                <a:gd name="connsiteY16" fmla="*/ 2140 h 3720"/>
                <a:gd name="connsiteX17" fmla="*/ 3202 w 3223"/>
                <a:gd name="connsiteY17" fmla="*/ 2206 h 3720"/>
                <a:gd name="connsiteX18" fmla="*/ 3202 w 3223"/>
                <a:gd name="connsiteY18" fmla="*/ 2272 h 3720"/>
                <a:gd name="connsiteX19" fmla="*/ 3202 w 3223"/>
                <a:gd name="connsiteY19" fmla="*/ 2336 h 3720"/>
                <a:gd name="connsiteX20" fmla="*/ 3198 w 3223"/>
                <a:gd name="connsiteY20" fmla="*/ 2400 h 3720"/>
                <a:gd name="connsiteX21" fmla="*/ 3192 w 3223"/>
                <a:gd name="connsiteY21" fmla="*/ 2464 h 3720"/>
                <a:gd name="connsiteX22" fmla="*/ 3182 w 3223"/>
                <a:gd name="connsiteY22" fmla="*/ 2528 h 3720"/>
                <a:gd name="connsiteX23" fmla="*/ 3168 w 3223"/>
                <a:gd name="connsiteY23" fmla="*/ 2590 h 3720"/>
                <a:gd name="connsiteX24" fmla="*/ 3152 w 3223"/>
                <a:gd name="connsiteY24" fmla="*/ 2650 h 3720"/>
                <a:gd name="connsiteX25" fmla="*/ 3130 w 3223"/>
                <a:gd name="connsiteY25" fmla="*/ 2712 h 3720"/>
                <a:gd name="connsiteX26" fmla="*/ 3106 w 3223"/>
                <a:gd name="connsiteY26" fmla="*/ 2770 h 3720"/>
                <a:gd name="connsiteX27" fmla="*/ 3078 w 3223"/>
                <a:gd name="connsiteY27" fmla="*/ 2830 h 3720"/>
                <a:gd name="connsiteX28" fmla="*/ 3048 w 3223"/>
                <a:gd name="connsiteY28" fmla="*/ 2886 h 3720"/>
                <a:gd name="connsiteX29" fmla="*/ 3012 w 3223"/>
                <a:gd name="connsiteY29" fmla="*/ 2942 h 3720"/>
                <a:gd name="connsiteX30" fmla="*/ 2972 w 3223"/>
                <a:gd name="connsiteY30" fmla="*/ 2996 h 3720"/>
                <a:gd name="connsiteX31" fmla="*/ 2928 w 3223"/>
                <a:gd name="connsiteY31" fmla="*/ 3050 h 3720"/>
                <a:gd name="connsiteX32" fmla="*/ 2878 w 3223"/>
                <a:gd name="connsiteY32" fmla="*/ 3102 h 3720"/>
                <a:gd name="connsiteX33" fmla="*/ 2826 w 3223"/>
                <a:gd name="connsiteY33" fmla="*/ 3152 h 3720"/>
                <a:gd name="connsiteX34" fmla="*/ 2768 w 3223"/>
                <a:gd name="connsiteY34" fmla="*/ 3200 h 3720"/>
                <a:gd name="connsiteX35" fmla="*/ 2768 w 3223"/>
                <a:gd name="connsiteY35" fmla="*/ 3200 h 3720"/>
                <a:gd name="connsiteX36" fmla="*/ 2740 w 3223"/>
                <a:gd name="connsiteY36" fmla="*/ 3222 h 3720"/>
                <a:gd name="connsiteX37" fmla="*/ 2704 w 3223"/>
                <a:gd name="connsiteY37" fmla="*/ 3248 h 3720"/>
                <a:gd name="connsiteX38" fmla="*/ 2654 w 3223"/>
                <a:gd name="connsiteY38" fmla="*/ 3282 h 3720"/>
                <a:gd name="connsiteX39" fmla="*/ 2588 w 3223"/>
                <a:gd name="connsiteY39" fmla="*/ 3322 h 3720"/>
                <a:gd name="connsiteX40" fmla="*/ 2508 w 3223"/>
                <a:gd name="connsiteY40" fmla="*/ 3366 h 3720"/>
                <a:gd name="connsiteX41" fmla="*/ 2464 w 3223"/>
                <a:gd name="connsiteY41" fmla="*/ 3390 h 3720"/>
                <a:gd name="connsiteX42" fmla="*/ 2414 w 3223"/>
                <a:gd name="connsiteY42" fmla="*/ 3414 h 3720"/>
                <a:gd name="connsiteX43" fmla="*/ 2362 w 3223"/>
                <a:gd name="connsiteY43" fmla="*/ 3438 h 3720"/>
                <a:gd name="connsiteX44" fmla="*/ 2304 w 3223"/>
                <a:gd name="connsiteY44" fmla="*/ 3462 h 3720"/>
                <a:gd name="connsiteX45" fmla="*/ 2244 w 3223"/>
                <a:gd name="connsiteY45" fmla="*/ 3488 h 3720"/>
                <a:gd name="connsiteX46" fmla="*/ 2180 w 3223"/>
                <a:gd name="connsiteY46" fmla="*/ 3512 h 3720"/>
                <a:gd name="connsiteX47" fmla="*/ 2114 w 3223"/>
                <a:gd name="connsiteY47" fmla="*/ 3536 h 3720"/>
                <a:gd name="connsiteX48" fmla="*/ 2042 w 3223"/>
                <a:gd name="connsiteY48" fmla="*/ 3558 h 3720"/>
                <a:gd name="connsiteX49" fmla="*/ 1966 w 3223"/>
                <a:gd name="connsiteY49" fmla="*/ 3582 h 3720"/>
                <a:gd name="connsiteX50" fmla="*/ 1888 w 3223"/>
                <a:gd name="connsiteY50" fmla="*/ 3602 h 3720"/>
                <a:gd name="connsiteX51" fmla="*/ 1804 w 3223"/>
                <a:gd name="connsiteY51" fmla="*/ 3624 h 3720"/>
                <a:gd name="connsiteX52" fmla="*/ 1718 w 3223"/>
                <a:gd name="connsiteY52" fmla="*/ 3642 h 3720"/>
                <a:gd name="connsiteX53" fmla="*/ 1628 w 3223"/>
                <a:gd name="connsiteY53" fmla="*/ 3660 h 3720"/>
                <a:gd name="connsiteX54" fmla="*/ 1534 w 3223"/>
                <a:gd name="connsiteY54" fmla="*/ 3674 h 3720"/>
                <a:gd name="connsiteX55" fmla="*/ 1436 w 3223"/>
                <a:gd name="connsiteY55" fmla="*/ 3688 h 3720"/>
                <a:gd name="connsiteX56" fmla="*/ 1334 w 3223"/>
                <a:gd name="connsiteY56" fmla="*/ 3700 h 3720"/>
                <a:gd name="connsiteX57" fmla="*/ 1228 w 3223"/>
                <a:gd name="connsiteY57" fmla="*/ 3708 h 3720"/>
                <a:gd name="connsiteX58" fmla="*/ 1118 w 3223"/>
                <a:gd name="connsiteY58" fmla="*/ 3716 h 3720"/>
                <a:gd name="connsiteX59" fmla="*/ 1006 w 3223"/>
                <a:gd name="connsiteY59" fmla="*/ 3720 h 3720"/>
                <a:gd name="connsiteX60" fmla="*/ 888 w 3223"/>
                <a:gd name="connsiteY60" fmla="*/ 3720 h 3720"/>
                <a:gd name="connsiteX61" fmla="*/ 888 w 3223"/>
                <a:gd name="connsiteY61" fmla="*/ 3720 h 3720"/>
                <a:gd name="connsiteX62" fmla="*/ 950 w 3223"/>
                <a:gd name="connsiteY62" fmla="*/ 3710 h 3720"/>
                <a:gd name="connsiteX63" fmla="*/ 1022 w 3223"/>
                <a:gd name="connsiteY63" fmla="*/ 3698 h 3720"/>
                <a:gd name="connsiteX64" fmla="*/ 1114 w 3223"/>
                <a:gd name="connsiteY64" fmla="*/ 3678 h 3720"/>
                <a:gd name="connsiteX65" fmla="*/ 1224 w 3223"/>
                <a:gd name="connsiteY65" fmla="*/ 3652 h 3720"/>
                <a:gd name="connsiteX66" fmla="*/ 1284 w 3223"/>
                <a:gd name="connsiteY66" fmla="*/ 3636 h 3720"/>
                <a:gd name="connsiteX67" fmla="*/ 1346 w 3223"/>
                <a:gd name="connsiteY67" fmla="*/ 3618 h 3720"/>
                <a:gd name="connsiteX68" fmla="*/ 1410 w 3223"/>
                <a:gd name="connsiteY68" fmla="*/ 3598 h 3720"/>
                <a:gd name="connsiteX69" fmla="*/ 1478 w 3223"/>
                <a:gd name="connsiteY69" fmla="*/ 3576 h 3720"/>
                <a:gd name="connsiteX70" fmla="*/ 1544 w 3223"/>
                <a:gd name="connsiteY70" fmla="*/ 3552 h 3720"/>
                <a:gd name="connsiteX71" fmla="*/ 1612 w 3223"/>
                <a:gd name="connsiteY71" fmla="*/ 3526 h 3720"/>
                <a:gd name="connsiteX72" fmla="*/ 1682 w 3223"/>
                <a:gd name="connsiteY72" fmla="*/ 3498 h 3720"/>
                <a:gd name="connsiteX73" fmla="*/ 1750 w 3223"/>
                <a:gd name="connsiteY73" fmla="*/ 3466 h 3720"/>
                <a:gd name="connsiteX74" fmla="*/ 1816 w 3223"/>
                <a:gd name="connsiteY74" fmla="*/ 3434 h 3720"/>
                <a:gd name="connsiteX75" fmla="*/ 1882 w 3223"/>
                <a:gd name="connsiteY75" fmla="*/ 3398 h 3720"/>
                <a:gd name="connsiteX76" fmla="*/ 1946 w 3223"/>
                <a:gd name="connsiteY76" fmla="*/ 3358 h 3720"/>
                <a:gd name="connsiteX77" fmla="*/ 2008 w 3223"/>
                <a:gd name="connsiteY77" fmla="*/ 3318 h 3720"/>
                <a:gd name="connsiteX78" fmla="*/ 2066 w 3223"/>
                <a:gd name="connsiteY78" fmla="*/ 3274 h 3720"/>
                <a:gd name="connsiteX79" fmla="*/ 2120 w 3223"/>
                <a:gd name="connsiteY79" fmla="*/ 3228 h 3720"/>
                <a:gd name="connsiteX80" fmla="*/ 2146 w 3223"/>
                <a:gd name="connsiteY80" fmla="*/ 3202 h 3720"/>
                <a:gd name="connsiteX81" fmla="*/ 2170 w 3223"/>
                <a:gd name="connsiteY81" fmla="*/ 3178 h 3720"/>
                <a:gd name="connsiteX82" fmla="*/ 2194 w 3223"/>
                <a:gd name="connsiteY82" fmla="*/ 3152 h 3720"/>
                <a:gd name="connsiteX83" fmla="*/ 2216 w 3223"/>
                <a:gd name="connsiteY83" fmla="*/ 3126 h 3720"/>
                <a:gd name="connsiteX84" fmla="*/ 2238 w 3223"/>
                <a:gd name="connsiteY84" fmla="*/ 3098 h 3720"/>
                <a:gd name="connsiteX85" fmla="*/ 2258 w 3223"/>
                <a:gd name="connsiteY85" fmla="*/ 3070 h 3720"/>
                <a:gd name="connsiteX86" fmla="*/ 2276 w 3223"/>
                <a:gd name="connsiteY86" fmla="*/ 3040 h 3720"/>
                <a:gd name="connsiteX87" fmla="*/ 2292 w 3223"/>
                <a:gd name="connsiteY87" fmla="*/ 3012 h 3720"/>
                <a:gd name="connsiteX88" fmla="*/ 2308 w 3223"/>
                <a:gd name="connsiteY88" fmla="*/ 2980 h 3720"/>
                <a:gd name="connsiteX89" fmla="*/ 2322 w 3223"/>
                <a:gd name="connsiteY89" fmla="*/ 2950 h 3720"/>
                <a:gd name="connsiteX90" fmla="*/ 2334 w 3223"/>
                <a:gd name="connsiteY90" fmla="*/ 2918 h 3720"/>
                <a:gd name="connsiteX91" fmla="*/ 2344 w 3223"/>
                <a:gd name="connsiteY91" fmla="*/ 2884 h 3720"/>
                <a:gd name="connsiteX92" fmla="*/ 2354 w 3223"/>
                <a:gd name="connsiteY92" fmla="*/ 2850 h 3720"/>
                <a:gd name="connsiteX93" fmla="*/ 2360 w 3223"/>
                <a:gd name="connsiteY93" fmla="*/ 2816 h 3720"/>
                <a:gd name="connsiteX94" fmla="*/ 2366 w 3223"/>
                <a:gd name="connsiteY94" fmla="*/ 2780 h 3720"/>
                <a:gd name="connsiteX95" fmla="*/ 2368 w 3223"/>
                <a:gd name="connsiteY95" fmla="*/ 2744 h 3720"/>
                <a:gd name="connsiteX96" fmla="*/ 2368 w 3223"/>
                <a:gd name="connsiteY96" fmla="*/ 2744 h 3720"/>
                <a:gd name="connsiteX97" fmla="*/ 2368 w 3223"/>
                <a:gd name="connsiteY97" fmla="*/ 2706 h 3720"/>
                <a:gd name="connsiteX98" fmla="*/ 2368 w 3223"/>
                <a:gd name="connsiteY98" fmla="*/ 2670 h 3720"/>
                <a:gd name="connsiteX99" fmla="*/ 2366 w 3223"/>
                <a:gd name="connsiteY99" fmla="*/ 2630 h 3720"/>
                <a:gd name="connsiteX100" fmla="*/ 2360 w 3223"/>
                <a:gd name="connsiteY100" fmla="*/ 2592 h 3720"/>
                <a:gd name="connsiteX101" fmla="*/ 2354 w 3223"/>
                <a:gd name="connsiteY101" fmla="*/ 2552 h 3720"/>
                <a:gd name="connsiteX102" fmla="*/ 2346 w 3223"/>
                <a:gd name="connsiteY102" fmla="*/ 2512 h 3720"/>
                <a:gd name="connsiteX103" fmla="*/ 2336 w 3223"/>
                <a:gd name="connsiteY103" fmla="*/ 2472 h 3720"/>
                <a:gd name="connsiteX104" fmla="*/ 2324 w 3223"/>
                <a:gd name="connsiteY104" fmla="*/ 2430 h 3720"/>
                <a:gd name="connsiteX105" fmla="*/ 2310 w 3223"/>
                <a:gd name="connsiteY105" fmla="*/ 2388 h 3720"/>
                <a:gd name="connsiteX106" fmla="*/ 2296 w 3223"/>
                <a:gd name="connsiteY106" fmla="*/ 2346 h 3720"/>
                <a:gd name="connsiteX107" fmla="*/ 2278 w 3223"/>
                <a:gd name="connsiteY107" fmla="*/ 2304 h 3720"/>
                <a:gd name="connsiteX108" fmla="*/ 2260 w 3223"/>
                <a:gd name="connsiteY108" fmla="*/ 2262 h 3720"/>
                <a:gd name="connsiteX109" fmla="*/ 2240 w 3223"/>
                <a:gd name="connsiteY109" fmla="*/ 2218 h 3720"/>
                <a:gd name="connsiteX110" fmla="*/ 2220 w 3223"/>
                <a:gd name="connsiteY110" fmla="*/ 2174 h 3720"/>
                <a:gd name="connsiteX111" fmla="*/ 2172 w 3223"/>
                <a:gd name="connsiteY111" fmla="*/ 2086 h 3720"/>
                <a:gd name="connsiteX112" fmla="*/ 2120 w 3223"/>
                <a:gd name="connsiteY112" fmla="*/ 1996 h 3720"/>
                <a:gd name="connsiteX113" fmla="*/ 2062 w 3223"/>
                <a:gd name="connsiteY113" fmla="*/ 1906 h 3720"/>
                <a:gd name="connsiteX114" fmla="*/ 2000 w 3223"/>
                <a:gd name="connsiteY114" fmla="*/ 1814 h 3720"/>
                <a:gd name="connsiteX115" fmla="*/ 1932 w 3223"/>
                <a:gd name="connsiteY115" fmla="*/ 1722 h 3720"/>
                <a:gd name="connsiteX116" fmla="*/ 1860 w 3223"/>
                <a:gd name="connsiteY116" fmla="*/ 1628 h 3720"/>
                <a:gd name="connsiteX117" fmla="*/ 1784 w 3223"/>
                <a:gd name="connsiteY117" fmla="*/ 1534 h 3720"/>
                <a:gd name="connsiteX118" fmla="*/ 1702 w 3223"/>
                <a:gd name="connsiteY118" fmla="*/ 1442 h 3720"/>
                <a:gd name="connsiteX119" fmla="*/ 1618 w 3223"/>
                <a:gd name="connsiteY119" fmla="*/ 1348 h 3720"/>
                <a:gd name="connsiteX120" fmla="*/ 1532 w 3223"/>
                <a:gd name="connsiteY120" fmla="*/ 1254 h 3720"/>
                <a:gd name="connsiteX121" fmla="*/ 1442 w 3223"/>
                <a:gd name="connsiteY121" fmla="*/ 1162 h 3720"/>
                <a:gd name="connsiteX122" fmla="*/ 1348 w 3223"/>
                <a:gd name="connsiteY122" fmla="*/ 1070 h 3720"/>
                <a:gd name="connsiteX123" fmla="*/ 1252 w 3223"/>
                <a:gd name="connsiteY123" fmla="*/ 978 h 3720"/>
                <a:gd name="connsiteX124" fmla="*/ 1154 w 3223"/>
                <a:gd name="connsiteY124" fmla="*/ 888 h 3720"/>
                <a:gd name="connsiteX125" fmla="*/ 1054 w 3223"/>
                <a:gd name="connsiteY125" fmla="*/ 798 h 3720"/>
                <a:gd name="connsiteX126" fmla="*/ 952 w 3223"/>
                <a:gd name="connsiteY126" fmla="*/ 710 h 3720"/>
                <a:gd name="connsiteX127" fmla="*/ 848 w 3223"/>
                <a:gd name="connsiteY127" fmla="*/ 622 h 3720"/>
                <a:gd name="connsiteX128" fmla="*/ 744 w 3223"/>
                <a:gd name="connsiteY128" fmla="*/ 536 h 3720"/>
                <a:gd name="connsiteX129" fmla="*/ 638 w 3223"/>
                <a:gd name="connsiteY129" fmla="*/ 454 h 3720"/>
                <a:gd name="connsiteX130" fmla="*/ 532 w 3223"/>
                <a:gd name="connsiteY130" fmla="*/ 372 h 3720"/>
                <a:gd name="connsiteX131" fmla="*/ 424 w 3223"/>
                <a:gd name="connsiteY131" fmla="*/ 292 h 3720"/>
                <a:gd name="connsiteX132" fmla="*/ 318 w 3223"/>
                <a:gd name="connsiteY132" fmla="*/ 216 h 3720"/>
                <a:gd name="connsiteX133" fmla="*/ 212 w 3223"/>
                <a:gd name="connsiteY133" fmla="*/ 140 h 3720"/>
                <a:gd name="connsiteX134" fmla="*/ 106 w 3223"/>
                <a:gd name="connsiteY134" fmla="*/ 68 h 3720"/>
                <a:gd name="connsiteX135" fmla="*/ 0 w 3223"/>
                <a:gd name="connsiteY135" fmla="*/ 0 h 3720"/>
                <a:gd name="connsiteX136" fmla="*/ 0 w 3223"/>
                <a:gd name="connsiteY13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196 w 3202"/>
                <a:gd name="connsiteY15" fmla="*/ 2140 h 3720"/>
                <a:gd name="connsiteX16" fmla="*/ 3202 w 3202"/>
                <a:gd name="connsiteY16" fmla="*/ 2206 h 3720"/>
                <a:gd name="connsiteX17" fmla="*/ 3202 w 3202"/>
                <a:gd name="connsiteY17" fmla="*/ 2272 h 3720"/>
                <a:gd name="connsiteX18" fmla="*/ 3202 w 3202"/>
                <a:gd name="connsiteY18" fmla="*/ 2336 h 3720"/>
                <a:gd name="connsiteX19" fmla="*/ 3198 w 3202"/>
                <a:gd name="connsiteY19" fmla="*/ 2400 h 3720"/>
                <a:gd name="connsiteX20" fmla="*/ 3192 w 3202"/>
                <a:gd name="connsiteY20" fmla="*/ 2464 h 3720"/>
                <a:gd name="connsiteX21" fmla="*/ 3182 w 3202"/>
                <a:gd name="connsiteY21" fmla="*/ 2528 h 3720"/>
                <a:gd name="connsiteX22" fmla="*/ 3168 w 3202"/>
                <a:gd name="connsiteY22" fmla="*/ 2590 h 3720"/>
                <a:gd name="connsiteX23" fmla="*/ 3152 w 3202"/>
                <a:gd name="connsiteY23" fmla="*/ 2650 h 3720"/>
                <a:gd name="connsiteX24" fmla="*/ 3130 w 3202"/>
                <a:gd name="connsiteY24" fmla="*/ 2712 h 3720"/>
                <a:gd name="connsiteX25" fmla="*/ 3106 w 3202"/>
                <a:gd name="connsiteY25" fmla="*/ 2770 h 3720"/>
                <a:gd name="connsiteX26" fmla="*/ 3078 w 3202"/>
                <a:gd name="connsiteY26" fmla="*/ 2830 h 3720"/>
                <a:gd name="connsiteX27" fmla="*/ 3048 w 3202"/>
                <a:gd name="connsiteY27" fmla="*/ 2886 h 3720"/>
                <a:gd name="connsiteX28" fmla="*/ 3012 w 3202"/>
                <a:gd name="connsiteY28" fmla="*/ 2942 h 3720"/>
                <a:gd name="connsiteX29" fmla="*/ 2972 w 3202"/>
                <a:gd name="connsiteY29" fmla="*/ 2996 h 3720"/>
                <a:gd name="connsiteX30" fmla="*/ 2928 w 3202"/>
                <a:gd name="connsiteY30" fmla="*/ 3050 h 3720"/>
                <a:gd name="connsiteX31" fmla="*/ 2878 w 3202"/>
                <a:gd name="connsiteY31" fmla="*/ 3102 h 3720"/>
                <a:gd name="connsiteX32" fmla="*/ 2826 w 3202"/>
                <a:gd name="connsiteY32" fmla="*/ 3152 h 3720"/>
                <a:gd name="connsiteX33" fmla="*/ 2768 w 3202"/>
                <a:gd name="connsiteY33" fmla="*/ 3200 h 3720"/>
                <a:gd name="connsiteX34" fmla="*/ 2768 w 3202"/>
                <a:gd name="connsiteY34" fmla="*/ 3200 h 3720"/>
                <a:gd name="connsiteX35" fmla="*/ 2740 w 3202"/>
                <a:gd name="connsiteY35" fmla="*/ 3222 h 3720"/>
                <a:gd name="connsiteX36" fmla="*/ 2704 w 3202"/>
                <a:gd name="connsiteY36" fmla="*/ 3248 h 3720"/>
                <a:gd name="connsiteX37" fmla="*/ 2654 w 3202"/>
                <a:gd name="connsiteY37" fmla="*/ 3282 h 3720"/>
                <a:gd name="connsiteX38" fmla="*/ 2588 w 3202"/>
                <a:gd name="connsiteY38" fmla="*/ 3322 h 3720"/>
                <a:gd name="connsiteX39" fmla="*/ 2508 w 3202"/>
                <a:gd name="connsiteY39" fmla="*/ 3366 h 3720"/>
                <a:gd name="connsiteX40" fmla="*/ 2464 w 3202"/>
                <a:gd name="connsiteY40" fmla="*/ 3390 h 3720"/>
                <a:gd name="connsiteX41" fmla="*/ 2414 w 3202"/>
                <a:gd name="connsiteY41" fmla="*/ 3414 h 3720"/>
                <a:gd name="connsiteX42" fmla="*/ 2362 w 3202"/>
                <a:gd name="connsiteY42" fmla="*/ 3438 h 3720"/>
                <a:gd name="connsiteX43" fmla="*/ 2304 w 3202"/>
                <a:gd name="connsiteY43" fmla="*/ 3462 h 3720"/>
                <a:gd name="connsiteX44" fmla="*/ 2244 w 3202"/>
                <a:gd name="connsiteY44" fmla="*/ 3488 h 3720"/>
                <a:gd name="connsiteX45" fmla="*/ 2180 w 3202"/>
                <a:gd name="connsiteY45" fmla="*/ 3512 h 3720"/>
                <a:gd name="connsiteX46" fmla="*/ 2114 w 3202"/>
                <a:gd name="connsiteY46" fmla="*/ 3536 h 3720"/>
                <a:gd name="connsiteX47" fmla="*/ 2042 w 3202"/>
                <a:gd name="connsiteY47" fmla="*/ 3558 h 3720"/>
                <a:gd name="connsiteX48" fmla="*/ 1966 w 3202"/>
                <a:gd name="connsiteY48" fmla="*/ 3582 h 3720"/>
                <a:gd name="connsiteX49" fmla="*/ 1888 w 3202"/>
                <a:gd name="connsiteY49" fmla="*/ 3602 h 3720"/>
                <a:gd name="connsiteX50" fmla="*/ 1804 w 3202"/>
                <a:gd name="connsiteY50" fmla="*/ 3624 h 3720"/>
                <a:gd name="connsiteX51" fmla="*/ 1718 w 3202"/>
                <a:gd name="connsiteY51" fmla="*/ 3642 h 3720"/>
                <a:gd name="connsiteX52" fmla="*/ 1628 w 3202"/>
                <a:gd name="connsiteY52" fmla="*/ 3660 h 3720"/>
                <a:gd name="connsiteX53" fmla="*/ 1534 w 3202"/>
                <a:gd name="connsiteY53" fmla="*/ 3674 h 3720"/>
                <a:gd name="connsiteX54" fmla="*/ 1436 w 3202"/>
                <a:gd name="connsiteY54" fmla="*/ 3688 h 3720"/>
                <a:gd name="connsiteX55" fmla="*/ 1334 w 3202"/>
                <a:gd name="connsiteY55" fmla="*/ 3700 h 3720"/>
                <a:gd name="connsiteX56" fmla="*/ 1228 w 3202"/>
                <a:gd name="connsiteY56" fmla="*/ 3708 h 3720"/>
                <a:gd name="connsiteX57" fmla="*/ 1118 w 3202"/>
                <a:gd name="connsiteY57" fmla="*/ 3716 h 3720"/>
                <a:gd name="connsiteX58" fmla="*/ 1006 w 3202"/>
                <a:gd name="connsiteY58" fmla="*/ 3720 h 3720"/>
                <a:gd name="connsiteX59" fmla="*/ 888 w 3202"/>
                <a:gd name="connsiteY59" fmla="*/ 3720 h 3720"/>
                <a:gd name="connsiteX60" fmla="*/ 888 w 3202"/>
                <a:gd name="connsiteY60" fmla="*/ 3720 h 3720"/>
                <a:gd name="connsiteX61" fmla="*/ 950 w 3202"/>
                <a:gd name="connsiteY61" fmla="*/ 3710 h 3720"/>
                <a:gd name="connsiteX62" fmla="*/ 1022 w 3202"/>
                <a:gd name="connsiteY62" fmla="*/ 3698 h 3720"/>
                <a:gd name="connsiteX63" fmla="*/ 1114 w 3202"/>
                <a:gd name="connsiteY63" fmla="*/ 3678 h 3720"/>
                <a:gd name="connsiteX64" fmla="*/ 1224 w 3202"/>
                <a:gd name="connsiteY64" fmla="*/ 3652 h 3720"/>
                <a:gd name="connsiteX65" fmla="*/ 1284 w 3202"/>
                <a:gd name="connsiteY65" fmla="*/ 3636 h 3720"/>
                <a:gd name="connsiteX66" fmla="*/ 1346 w 3202"/>
                <a:gd name="connsiteY66" fmla="*/ 3618 h 3720"/>
                <a:gd name="connsiteX67" fmla="*/ 1410 w 3202"/>
                <a:gd name="connsiteY67" fmla="*/ 3598 h 3720"/>
                <a:gd name="connsiteX68" fmla="*/ 1478 w 3202"/>
                <a:gd name="connsiteY68" fmla="*/ 3576 h 3720"/>
                <a:gd name="connsiteX69" fmla="*/ 1544 w 3202"/>
                <a:gd name="connsiteY69" fmla="*/ 3552 h 3720"/>
                <a:gd name="connsiteX70" fmla="*/ 1612 w 3202"/>
                <a:gd name="connsiteY70" fmla="*/ 3526 h 3720"/>
                <a:gd name="connsiteX71" fmla="*/ 1682 w 3202"/>
                <a:gd name="connsiteY71" fmla="*/ 3498 h 3720"/>
                <a:gd name="connsiteX72" fmla="*/ 1750 w 3202"/>
                <a:gd name="connsiteY72" fmla="*/ 3466 h 3720"/>
                <a:gd name="connsiteX73" fmla="*/ 1816 w 3202"/>
                <a:gd name="connsiteY73" fmla="*/ 3434 h 3720"/>
                <a:gd name="connsiteX74" fmla="*/ 1882 w 3202"/>
                <a:gd name="connsiteY74" fmla="*/ 3398 h 3720"/>
                <a:gd name="connsiteX75" fmla="*/ 1946 w 3202"/>
                <a:gd name="connsiteY75" fmla="*/ 3358 h 3720"/>
                <a:gd name="connsiteX76" fmla="*/ 2008 w 3202"/>
                <a:gd name="connsiteY76" fmla="*/ 3318 h 3720"/>
                <a:gd name="connsiteX77" fmla="*/ 2066 w 3202"/>
                <a:gd name="connsiteY77" fmla="*/ 3274 h 3720"/>
                <a:gd name="connsiteX78" fmla="*/ 2120 w 3202"/>
                <a:gd name="connsiteY78" fmla="*/ 3228 h 3720"/>
                <a:gd name="connsiteX79" fmla="*/ 2146 w 3202"/>
                <a:gd name="connsiteY79" fmla="*/ 3202 h 3720"/>
                <a:gd name="connsiteX80" fmla="*/ 2170 w 3202"/>
                <a:gd name="connsiteY80" fmla="*/ 3178 h 3720"/>
                <a:gd name="connsiteX81" fmla="*/ 2194 w 3202"/>
                <a:gd name="connsiteY81" fmla="*/ 3152 h 3720"/>
                <a:gd name="connsiteX82" fmla="*/ 2216 w 3202"/>
                <a:gd name="connsiteY82" fmla="*/ 3126 h 3720"/>
                <a:gd name="connsiteX83" fmla="*/ 2238 w 3202"/>
                <a:gd name="connsiteY83" fmla="*/ 3098 h 3720"/>
                <a:gd name="connsiteX84" fmla="*/ 2258 w 3202"/>
                <a:gd name="connsiteY84" fmla="*/ 3070 h 3720"/>
                <a:gd name="connsiteX85" fmla="*/ 2276 w 3202"/>
                <a:gd name="connsiteY85" fmla="*/ 3040 h 3720"/>
                <a:gd name="connsiteX86" fmla="*/ 2292 w 3202"/>
                <a:gd name="connsiteY86" fmla="*/ 3012 h 3720"/>
                <a:gd name="connsiteX87" fmla="*/ 2308 w 3202"/>
                <a:gd name="connsiteY87" fmla="*/ 2980 h 3720"/>
                <a:gd name="connsiteX88" fmla="*/ 2322 w 3202"/>
                <a:gd name="connsiteY88" fmla="*/ 2950 h 3720"/>
                <a:gd name="connsiteX89" fmla="*/ 2334 w 3202"/>
                <a:gd name="connsiteY89" fmla="*/ 2918 h 3720"/>
                <a:gd name="connsiteX90" fmla="*/ 2344 w 3202"/>
                <a:gd name="connsiteY90" fmla="*/ 2884 h 3720"/>
                <a:gd name="connsiteX91" fmla="*/ 2354 w 3202"/>
                <a:gd name="connsiteY91" fmla="*/ 2850 h 3720"/>
                <a:gd name="connsiteX92" fmla="*/ 2360 w 3202"/>
                <a:gd name="connsiteY92" fmla="*/ 2816 h 3720"/>
                <a:gd name="connsiteX93" fmla="*/ 2366 w 3202"/>
                <a:gd name="connsiteY93" fmla="*/ 2780 h 3720"/>
                <a:gd name="connsiteX94" fmla="*/ 2368 w 3202"/>
                <a:gd name="connsiteY94" fmla="*/ 2744 h 3720"/>
                <a:gd name="connsiteX95" fmla="*/ 2368 w 3202"/>
                <a:gd name="connsiteY95" fmla="*/ 2744 h 3720"/>
                <a:gd name="connsiteX96" fmla="*/ 2368 w 3202"/>
                <a:gd name="connsiteY96" fmla="*/ 2706 h 3720"/>
                <a:gd name="connsiteX97" fmla="*/ 2368 w 3202"/>
                <a:gd name="connsiteY97" fmla="*/ 2670 h 3720"/>
                <a:gd name="connsiteX98" fmla="*/ 2366 w 3202"/>
                <a:gd name="connsiteY98" fmla="*/ 2630 h 3720"/>
                <a:gd name="connsiteX99" fmla="*/ 2360 w 3202"/>
                <a:gd name="connsiteY99" fmla="*/ 2592 h 3720"/>
                <a:gd name="connsiteX100" fmla="*/ 2354 w 3202"/>
                <a:gd name="connsiteY100" fmla="*/ 2552 h 3720"/>
                <a:gd name="connsiteX101" fmla="*/ 2346 w 3202"/>
                <a:gd name="connsiteY101" fmla="*/ 2512 h 3720"/>
                <a:gd name="connsiteX102" fmla="*/ 2336 w 3202"/>
                <a:gd name="connsiteY102" fmla="*/ 2472 h 3720"/>
                <a:gd name="connsiteX103" fmla="*/ 2324 w 3202"/>
                <a:gd name="connsiteY103" fmla="*/ 2430 h 3720"/>
                <a:gd name="connsiteX104" fmla="*/ 2310 w 3202"/>
                <a:gd name="connsiteY104" fmla="*/ 2388 h 3720"/>
                <a:gd name="connsiteX105" fmla="*/ 2296 w 3202"/>
                <a:gd name="connsiteY105" fmla="*/ 2346 h 3720"/>
                <a:gd name="connsiteX106" fmla="*/ 2278 w 3202"/>
                <a:gd name="connsiteY106" fmla="*/ 2304 h 3720"/>
                <a:gd name="connsiteX107" fmla="*/ 2260 w 3202"/>
                <a:gd name="connsiteY107" fmla="*/ 2262 h 3720"/>
                <a:gd name="connsiteX108" fmla="*/ 2240 w 3202"/>
                <a:gd name="connsiteY108" fmla="*/ 2218 h 3720"/>
                <a:gd name="connsiteX109" fmla="*/ 2220 w 3202"/>
                <a:gd name="connsiteY109" fmla="*/ 2174 h 3720"/>
                <a:gd name="connsiteX110" fmla="*/ 2172 w 3202"/>
                <a:gd name="connsiteY110" fmla="*/ 2086 h 3720"/>
                <a:gd name="connsiteX111" fmla="*/ 2120 w 3202"/>
                <a:gd name="connsiteY111" fmla="*/ 1996 h 3720"/>
                <a:gd name="connsiteX112" fmla="*/ 2062 w 3202"/>
                <a:gd name="connsiteY112" fmla="*/ 1906 h 3720"/>
                <a:gd name="connsiteX113" fmla="*/ 2000 w 3202"/>
                <a:gd name="connsiteY113" fmla="*/ 1814 h 3720"/>
                <a:gd name="connsiteX114" fmla="*/ 1932 w 3202"/>
                <a:gd name="connsiteY114" fmla="*/ 1722 h 3720"/>
                <a:gd name="connsiteX115" fmla="*/ 1860 w 3202"/>
                <a:gd name="connsiteY115" fmla="*/ 1628 h 3720"/>
                <a:gd name="connsiteX116" fmla="*/ 1784 w 3202"/>
                <a:gd name="connsiteY116" fmla="*/ 1534 h 3720"/>
                <a:gd name="connsiteX117" fmla="*/ 1702 w 3202"/>
                <a:gd name="connsiteY117" fmla="*/ 1442 h 3720"/>
                <a:gd name="connsiteX118" fmla="*/ 1618 w 3202"/>
                <a:gd name="connsiteY118" fmla="*/ 1348 h 3720"/>
                <a:gd name="connsiteX119" fmla="*/ 1532 w 3202"/>
                <a:gd name="connsiteY119" fmla="*/ 1254 h 3720"/>
                <a:gd name="connsiteX120" fmla="*/ 1442 w 3202"/>
                <a:gd name="connsiteY120" fmla="*/ 1162 h 3720"/>
                <a:gd name="connsiteX121" fmla="*/ 1348 w 3202"/>
                <a:gd name="connsiteY121" fmla="*/ 1070 h 3720"/>
                <a:gd name="connsiteX122" fmla="*/ 1252 w 3202"/>
                <a:gd name="connsiteY122" fmla="*/ 978 h 3720"/>
                <a:gd name="connsiteX123" fmla="*/ 1154 w 3202"/>
                <a:gd name="connsiteY123" fmla="*/ 888 h 3720"/>
                <a:gd name="connsiteX124" fmla="*/ 1054 w 3202"/>
                <a:gd name="connsiteY124" fmla="*/ 798 h 3720"/>
                <a:gd name="connsiteX125" fmla="*/ 952 w 3202"/>
                <a:gd name="connsiteY125" fmla="*/ 710 h 3720"/>
                <a:gd name="connsiteX126" fmla="*/ 848 w 3202"/>
                <a:gd name="connsiteY126" fmla="*/ 622 h 3720"/>
                <a:gd name="connsiteX127" fmla="*/ 744 w 3202"/>
                <a:gd name="connsiteY127" fmla="*/ 536 h 3720"/>
                <a:gd name="connsiteX128" fmla="*/ 638 w 3202"/>
                <a:gd name="connsiteY128" fmla="*/ 454 h 3720"/>
                <a:gd name="connsiteX129" fmla="*/ 532 w 3202"/>
                <a:gd name="connsiteY129" fmla="*/ 372 h 3720"/>
                <a:gd name="connsiteX130" fmla="*/ 424 w 3202"/>
                <a:gd name="connsiteY130" fmla="*/ 292 h 3720"/>
                <a:gd name="connsiteX131" fmla="*/ 318 w 3202"/>
                <a:gd name="connsiteY131" fmla="*/ 216 h 3720"/>
                <a:gd name="connsiteX132" fmla="*/ 212 w 3202"/>
                <a:gd name="connsiteY132" fmla="*/ 140 h 3720"/>
                <a:gd name="connsiteX133" fmla="*/ 106 w 3202"/>
                <a:gd name="connsiteY133" fmla="*/ 68 h 3720"/>
                <a:gd name="connsiteX134" fmla="*/ 0 w 3202"/>
                <a:gd name="connsiteY134" fmla="*/ 0 h 3720"/>
                <a:gd name="connsiteX135" fmla="*/ 0 w 3202"/>
                <a:gd name="connsiteY135" fmla="*/ 0 h 3720"/>
                <a:gd name="connsiteX0" fmla="*/ 0 w 3236"/>
                <a:gd name="connsiteY0" fmla="*/ 0 h 3720"/>
                <a:gd name="connsiteX1" fmla="*/ 2096 w 3236"/>
                <a:gd name="connsiteY1" fmla="*/ 0 h 3720"/>
                <a:gd name="connsiteX2" fmla="*/ 2096 w 3236"/>
                <a:gd name="connsiteY2" fmla="*/ 0 h 3720"/>
                <a:gd name="connsiteX3" fmla="*/ 2268 w 3236"/>
                <a:gd name="connsiteY3" fmla="*/ 208 h 3720"/>
                <a:gd name="connsiteX4" fmla="*/ 2380 w 3236"/>
                <a:gd name="connsiteY4" fmla="*/ 358 h 3720"/>
                <a:gd name="connsiteX5" fmla="*/ 2444 w 3236"/>
                <a:gd name="connsiteY5" fmla="*/ 444 h 3720"/>
                <a:gd name="connsiteX6" fmla="*/ 2510 w 3236"/>
                <a:gd name="connsiteY6" fmla="*/ 538 h 3720"/>
                <a:gd name="connsiteX7" fmla="*/ 2578 w 3236"/>
                <a:gd name="connsiteY7" fmla="*/ 638 h 3720"/>
                <a:gd name="connsiteX8" fmla="*/ 2646 w 3236"/>
                <a:gd name="connsiteY8" fmla="*/ 744 h 3720"/>
                <a:gd name="connsiteX9" fmla="*/ 2714 w 3236"/>
                <a:gd name="connsiteY9" fmla="*/ 856 h 3720"/>
                <a:gd name="connsiteX10" fmla="*/ 2782 w 3236"/>
                <a:gd name="connsiteY10" fmla="*/ 974 h 3720"/>
                <a:gd name="connsiteX11" fmla="*/ 2848 w 3236"/>
                <a:gd name="connsiteY11" fmla="*/ 1094 h 3720"/>
                <a:gd name="connsiteX12" fmla="*/ 2942 w 3236"/>
                <a:gd name="connsiteY12" fmla="*/ 1282 h 3720"/>
                <a:gd name="connsiteX13" fmla="*/ 2972 w 3236"/>
                <a:gd name="connsiteY13" fmla="*/ 1346 h 3720"/>
                <a:gd name="connsiteX14" fmla="*/ 3000 w 3236"/>
                <a:gd name="connsiteY14" fmla="*/ 1412 h 3720"/>
                <a:gd name="connsiteX15" fmla="*/ 3202 w 3236"/>
                <a:gd name="connsiteY15" fmla="*/ 2206 h 3720"/>
                <a:gd name="connsiteX16" fmla="*/ 3202 w 3236"/>
                <a:gd name="connsiteY16" fmla="*/ 2272 h 3720"/>
                <a:gd name="connsiteX17" fmla="*/ 3202 w 3236"/>
                <a:gd name="connsiteY17" fmla="*/ 2336 h 3720"/>
                <a:gd name="connsiteX18" fmla="*/ 3198 w 3236"/>
                <a:gd name="connsiteY18" fmla="*/ 2400 h 3720"/>
                <a:gd name="connsiteX19" fmla="*/ 3192 w 3236"/>
                <a:gd name="connsiteY19" fmla="*/ 2464 h 3720"/>
                <a:gd name="connsiteX20" fmla="*/ 3182 w 3236"/>
                <a:gd name="connsiteY20" fmla="*/ 2528 h 3720"/>
                <a:gd name="connsiteX21" fmla="*/ 3168 w 3236"/>
                <a:gd name="connsiteY21" fmla="*/ 2590 h 3720"/>
                <a:gd name="connsiteX22" fmla="*/ 3152 w 3236"/>
                <a:gd name="connsiteY22" fmla="*/ 2650 h 3720"/>
                <a:gd name="connsiteX23" fmla="*/ 3130 w 3236"/>
                <a:gd name="connsiteY23" fmla="*/ 2712 h 3720"/>
                <a:gd name="connsiteX24" fmla="*/ 3106 w 3236"/>
                <a:gd name="connsiteY24" fmla="*/ 2770 h 3720"/>
                <a:gd name="connsiteX25" fmla="*/ 3078 w 3236"/>
                <a:gd name="connsiteY25" fmla="*/ 2830 h 3720"/>
                <a:gd name="connsiteX26" fmla="*/ 3048 w 3236"/>
                <a:gd name="connsiteY26" fmla="*/ 2886 h 3720"/>
                <a:gd name="connsiteX27" fmla="*/ 3012 w 3236"/>
                <a:gd name="connsiteY27" fmla="*/ 2942 h 3720"/>
                <a:gd name="connsiteX28" fmla="*/ 2972 w 3236"/>
                <a:gd name="connsiteY28" fmla="*/ 2996 h 3720"/>
                <a:gd name="connsiteX29" fmla="*/ 2928 w 3236"/>
                <a:gd name="connsiteY29" fmla="*/ 3050 h 3720"/>
                <a:gd name="connsiteX30" fmla="*/ 2878 w 3236"/>
                <a:gd name="connsiteY30" fmla="*/ 3102 h 3720"/>
                <a:gd name="connsiteX31" fmla="*/ 2826 w 3236"/>
                <a:gd name="connsiteY31" fmla="*/ 3152 h 3720"/>
                <a:gd name="connsiteX32" fmla="*/ 2768 w 3236"/>
                <a:gd name="connsiteY32" fmla="*/ 3200 h 3720"/>
                <a:gd name="connsiteX33" fmla="*/ 2768 w 3236"/>
                <a:gd name="connsiteY33" fmla="*/ 3200 h 3720"/>
                <a:gd name="connsiteX34" fmla="*/ 2740 w 3236"/>
                <a:gd name="connsiteY34" fmla="*/ 3222 h 3720"/>
                <a:gd name="connsiteX35" fmla="*/ 2704 w 3236"/>
                <a:gd name="connsiteY35" fmla="*/ 3248 h 3720"/>
                <a:gd name="connsiteX36" fmla="*/ 2654 w 3236"/>
                <a:gd name="connsiteY36" fmla="*/ 3282 h 3720"/>
                <a:gd name="connsiteX37" fmla="*/ 2588 w 3236"/>
                <a:gd name="connsiteY37" fmla="*/ 3322 h 3720"/>
                <a:gd name="connsiteX38" fmla="*/ 2508 w 3236"/>
                <a:gd name="connsiteY38" fmla="*/ 3366 h 3720"/>
                <a:gd name="connsiteX39" fmla="*/ 2464 w 3236"/>
                <a:gd name="connsiteY39" fmla="*/ 3390 h 3720"/>
                <a:gd name="connsiteX40" fmla="*/ 2414 w 3236"/>
                <a:gd name="connsiteY40" fmla="*/ 3414 h 3720"/>
                <a:gd name="connsiteX41" fmla="*/ 2362 w 3236"/>
                <a:gd name="connsiteY41" fmla="*/ 3438 h 3720"/>
                <a:gd name="connsiteX42" fmla="*/ 2304 w 3236"/>
                <a:gd name="connsiteY42" fmla="*/ 3462 h 3720"/>
                <a:gd name="connsiteX43" fmla="*/ 2244 w 3236"/>
                <a:gd name="connsiteY43" fmla="*/ 3488 h 3720"/>
                <a:gd name="connsiteX44" fmla="*/ 2180 w 3236"/>
                <a:gd name="connsiteY44" fmla="*/ 3512 h 3720"/>
                <a:gd name="connsiteX45" fmla="*/ 2114 w 3236"/>
                <a:gd name="connsiteY45" fmla="*/ 3536 h 3720"/>
                <a:gd name="connsiteX46" fmla="*/ 2042 w 3236"/>
                <a:gd name="connsiteY46" fmla="*/ 3558 h 3720"/>
                <a:gd name="connsiteX47" fmla="*/ 1966 w 3236"/>
                <a:gd name="connsiteY47" fmla="*/ 3582 h 3720"/>
                <a:gd name="connsiteX48" fmla="*/ 1888 w 3236"/>
                <a:gd name="connsiteY48" fmla="*/ 3602 h 3720"/>
                <a:gd name="connsiteX49" fmla="*/ 1804 w 3236"/>
                <a:gd name="connsiteY49" fmla="*/ 3624 h 3720"/>
                <a:gd name="connsiteX50" fmla="*/ 1718 w 3236"/>
                <a:gd name="connsiteY50" fmla="*/ 3642 h 3720"/>
                <a:gd name="connsiteX51" fmla="*/ 1628 w 3236"/>
                <a:gd name="connsiteY51" fmla="*/ 3660 h 3720"/>
                <a:gd name="connsiteX52" fmla="*/ 1534 w 3236"/>
                <a:gd name="connsiteY52" fmla="*/ 3674 h 3720"/>
                <a:gd name="connsiteX53" fmla="*/ 1436 w 3236"/>
                <a:gd name="connsiteY53" fmla="*/ 3688 h 3720"/>
                <a:gd name="connsiteX54" fmla="*/ 1334 w 3236"/>
                <a:gd name="connsiteY54" fmla="*/ 3700 h 3720"/>
                <a:gd name="connsiteX55" fmla="*/ 1228 w 3236"/>
                <a:gd name="connsiteY55" fmla="*/ 3708 h 3720"/>
                <a:gd name="connsiteX56" fmla="*/ 1118 w 3236"/>
                <a:gd name="connsiteY56" fmla="*/ 3716 h 3720"/>
                <a:gd name="connsiteX57" fmla="*/ 1006 w 3236"/>
                <a:gd name="connsiteY57" fmla="*/ 3720 h 3720"/>
                <a:gd name="connsiteX58" fmla="*/ 888 w 3236"/>
                <a:gd name="connsiteY58" fmla="*/ 3720 h 3720"/>
                <a:gd name="connsiteX59" fmla="*/ 888 w 3236"/>
                <a:gd name="connsiteY59" fmla="*/ 3720 h 3720"/>
                <a:gd name="connsiteX60" fmla="*/ 950 w 3236"/>
                <a:gd name="connsiteY60" fmla="*/ 3710 h 3720"/>
                <a:gd name="connsiteX61" fmla="*/ 1022 w 3236"/>
                <a:gd name="connsiteY61" fmla="*/ 3698 h 3720"/>
                <a:gd name="connsiteX62" fmla="*/ 1114 w 3236"/>
                <a:gd name="connsiteY62" fmla="*/ 3678 h 3720"/>
                <a:gd name="connsiteX63" fmla="*/ 1224 w 3236"/>
                <a:gd name="connsiteY63" fmla="*/ 3652 h 3720"/>
                <a:gd name="connsiteX64" fmla="*/ 1284 w 3236"/>
                <a:gd name="connsiteY64" fmla="*/ 3636 h 3720"/>
                <a:gd name="connsiteX65" fmla="*/ 1346 w 3236"/>
                <a:gd name="connsiteY65" fmla="*/ 3618 h 3720"/>
                <a:gd name="connsiteX66" fmla="*/ 1410 w 3236"/>
                <a:gd name="connsiteY66" fmla="*/ 3598 h 3720"/>
                <a:gd name="connsiteX67" fmla="*/ 1478 w 3236"/>
                <a:gd name="connsiteY67" fmla="*/ 3576 h 3720"/>
                <a:gd name="connsiteX68" fmla="*/ 1544 w 3236"/>
                <a:gd name="connsiteY68" fmla="*/ 3552 h 3720"/>
                <a:gd name="connsiteX69" fmla="*/ 1612 w 3236"/>
                <a:gd name="connsiteY69" fmla="*/ 3526 h 3720"/>
                <a:gd name="connsiteX70" fmla="*/ 1682 w 3236"/>
                <a:gd name="connsiteY70" fmla="*/ 3498 h 3720"/>
                <a:gd name="connsiteX71" fmla="*/ 1750 w 3236"/>
                <a:gd name="connsiteY71" fmla="*/ 3466 h 3720"/>
                <a:gd name="connsiteX72" fmla="*/ 1816 w 3236"/>
                <a:gd name="connsiteY72" fmla="*/ 3434 h 3720"/>
                <a:gd name="connsiteX73" fmla="*/ 1882 w 3236"/>
                <a:gd name="connsiteY73" fmla="*/ 3398 h 3720"/>
                <a:gd name="connsiteX74" fmla="*/ 1946 w 3236"/>
                <a:gd name="connsiteY74" fmla="*/ 3358 h 3720"/>
                <a:gd name="connsiteX75" fmla="*/ 2008 w 3236"/>
                <a:gd name="connsiteY75" fmla="*/ 3318 h 3720"/>
                <a:gd name="connsiteX76" fmla="*/ 2066 w 3236"/>
                <a:gd name="connsiteY76" fmla="*/ 3274 h 3720"/>
                <a:gd name="connsiteX77" fmla="*/ 2120 w 3236"/>
                <a:gd name="connsiteY77" fmla="*/ 3228 h 3720"/>
                <a:gd name="connsiteX78" fmla="*/ 2146 w 3236"/>
                <a:gd name="connsiteY78" fmla="*/ 3202 h 3720"/>
                <a:gd name="connsiteX79" fmla="*/ 2170 w 3236"/>
                <a:gd name="connsiteY79" fmla="*/ 3178 h 3720"/>
                <a:gd name="connsiteX80" fmla="*/ 2194 w 3236"/>
                <a:gd name="connsiteY80" fmla="*/ 3152 h 3720"/>
                <a:gd name="connsiteX81" fmla="*/ 2216 w 3236"/>
                <a:gd name="connsiteY81" fmla="*/ 3126 h 3720"/>
                <a:gd name="connsiteX82" fmla="*/ 2238 w 3236"/>
                <a:gd name="connsiteY82" fmla="*/ 3098 h 3720"/>
                <a:gd name="connsiteX83" fmla="*/ 2258 w 3236"/>
                <a:gd name="connsiteY83" fmla="*/ 3070 h 3720"/>
                <a:gd name="connsiteX84" fmla="*/ 2276 w 3236"/>
                <a:gd name="connsiteY84" fmla="*/ 3040 h 3720"/>
                <a:gd name="connsiteX85" fmla="*/ 2292 w 3236"/>
                <a:gd name="connsiteY85" fmla="*/ 3012 h 3720"/>
                <a:gd name="connsiteX86" fmla="*/ 2308 w 3236"/>
                <a:gd name="connsiteY86" fmla="*/ 2980 h 3720"/>
                <a:gd name="connsiteX87" fmla="*/ 2322 w 3236"/>
                <a:gd name="connsiteY87" fmla="*/ 2950 h 3720"/>
                <a:gd name="connsiteX88" fmla="*/ 2334 w 3236"/>
                <a:gd name="connsiteY88" fmla="*/ 2918 h 3720"/>
                <a:gd name="connsiteX89" fmla="*/ 2344 w 3236"/>
                <a:gd name="connsiteY89" fmla="*/ 2884 h 3720"/>
                <a:gd name="connsiteX90" fmla="*/ 2354 w 3236"/>
                <a:gd name="connsiteY90" fmla="*/ 2850 h 3720"/>
                <a:gd name="connsiteX91" fmla="*/ 2360 w 3236"/>
                <a:gd name="connsiteY91" fmla="*/ 2816 h 3720"/>
                <a:gd name="connsiteX92" fmla="*/ 2366 w 3236"/>
                <a:gd name="connsiteY92" fmla="*/ 2780 h 3720"/>
                <a:gd name="connsiteX93" fmla="*/ 2368 w 3236"/>
                <a:gd name="connsiteY93" fmla="*/ 2744 h 3720"/>
                <a:gd name="connsiteX94" fmla="*/ 2368 w 3236"/>
                <a:gd name="connsiteY94" fmla="*/ 2744 h 3720"/>
                <a:gd name="connsiteX95" fmla="*/ 2368 w 3236"/>
                <a:gd name="connsiteY95" fmla="*/ 2706 h 3720"/>
                <a:gd name="connsiteX96" fmla="*/ 2368 w 3236"/>
                <a:gd name="connsiteY96" fmla="*/ 2670 h 3720"/>
                <a:gd name="connsiteX97" fmla="*/ 2366 w 3236"/>
                <a:gd name="connsiteY97" fmla="*/ 2630 h 3720"/>
                <a:gd name="connsiteX98" fmla="*/ 2360 w 3236"/>
                <a:gd name="connsiteY98" fmla="*/ 2592 h 3720"/>
                <a:gd name="connsiteX99" fmla="*/ 2354 w 3236"/>
                <a:gd name="connsiteY99" fmla="*/ 2552 h 3720"/>
                <a:gd name="connsiteX100" fmla="*/ 2346 w 3236"/>
                <a:gd name="connsiteY100" fmla="*/ 2512 h 3720"/>
                <a:gd name="connsiteX101" fmla="*/ 2336 w 3236"/>
                <a:gd name="connsiteY101" fmla="*/ 2472 h 3720"/>
                <a:gd name="connsiteX102" fmla="*/ 2324 w 3236"/>
                <a:gd name="connsiteY102" fmla="*/ 2430 h 3720"/>
                <a:gd name="connsiteX103" fmla="*/ 2310 w 3236"/>
                <a:gd name="connsiteY103" fmla="*/ 2388 h 3720"/>
                <a:gd name="connsiteX104" fmla="*/ 2296 w 3236"/>
                <a:gd name="connsiteY104" fmla="*/ 2346 h 3720"/>
                <a:gd name="connsiteX105" fmla="*/ 2278 w 3236"/>
                <a:gd name="connsiteY105" fmla="*/ 2304 h 3720"/>
                <a:gd name="connsiteX106" fmla="*/ 2260 w 3236"/>
                <a:gd name="connsiteY106" fmla="*/ 2262 h 3720"/>
                <a:gd name="connsiteX107" fmla="*/ 2240 w 3236"/>
                <a:gd name="connsiteY107" fmla="*/ 2218 h 3720"/>
                <a:gd name="connsiteX108" fmla="*/ 2220 w 3236"/>
                <a:gd name="connsiteY108" fmla="*/ 2174 h 3720"/>
                <a:gd name="connsiteX109" fmla="*/ 2172 w 3236"/>
                <a:gd name="connsiteY109" fmla="*/ 2086 h 3720"/>
                <a:gd name="connsiteX110" fmla="*/ 2120 w 3236"/>
                <a:gd name="connsiteY110" fmla="*/ 1996 h 3720"/>
                <a:gd name="connsiteX111" fmla="*/ 2062 w 3236"/>
                <a:gd name="connsiteY111" fmla="*/ 1906 h 3720"/>
                <a:gd name="connsiteX112" fmla="*/ 2000 w 3236"/>
                <a:gd name="connsiteY112" fmla="*/ 1814 h 3720"/>
                <a:gd name="connsiteX113" fmla="*/ 1932 w 3236"/>
                <a:gd name="connsiteY113" fmla="*/ 1722 h 3720"/>
                <a:gd name="connsiteX114" fmla="*/ 1860 w 3236"/>
                <a:gd name="connsiteY114" fmla="*/ 1628 h 3720"/>
                <a:gd name="connsiteX115" fmla="*/ 1784 w 3236"/>
                <a:gd name="connsiteY115" fmla="*/ 1534 h 3720"/>
                <a:gd name="connsiteX116" fmla="*/ 1702 w 3236"/>
                <a:gd name="connsiteY116" fmla="*/ 1442 h 3720"/>
                <a:gd name="connsiteX117" fmla="*/ 1618 w 3236"/>
                <a:gd name="connsiteY117" fmla="*/ 1348 h 3720"/>
                <a:gd name="connsiteX118" fmla="*/ 1532 w 3236"/>
                <a:gd name="connsiteY118" fmla="*/ 1254 h 3720"/>
                <a:gd name="connsiteX119" fmla="*/ 1442 w 3236"/>
                <a:gd name="connsiteY119" fmla="*/ 1162 h 3720"/>
                <a:gd name="connsiteX120" fmla="*/ 1348 w 3236"/>
                <a:gd name="connsiteY120" fmla="*/ 1070 h 3720"/>
                <a:gd name="connsiteX121" fmla="*/ 1252 w 3236"/>
                <a:gd name="connsiteY121" fmla="*/ 978 h 3720"/>
                <a:gd name="connsiteX122" fmla="*/ 1154 w 3236"/>
                <a:gd name="connsiteY122" fmla="*/ 888 h 3720"/>
                <a:gd name="connsiteX123" fmla="*/ 1054 w 3236"/>
                <a:gd name="connsiteY123" fmla="*/ 798 h 3720"/>
                <a:gd name="connsiteX124" fmla="*/ 952 w 3236"/>
                <a:gd name="connsiteY124" fmla="*/ 710 h 3720"/>
                <a:gd name="connsiteX125" fmla="*/ 848 w 3236"/>
                <a:gd name="connsiteY125" fmla="*/ 622 h 3720"/>
                <a:gd name="connsiteX126" fmla="*/ 744 w 3236"/>
                <a:gd name="connsiteY126" fmla="*/ 536 h 3720"/>
                <a:gd name="connsiteX127" fmla="*/ 638 w 3236"/>
                <a:gd name="connsiteY127" fmla="*/ 454 h 3720"/>
                <a:gd name="connsiteX128" fmla="*/ 532 w 3236"/>
                <a:gd name="connsiteY128" fmla="*/ 372 h 3720"/>
                <a:gd name="connsiteX129" fmla="*/ 424 w 3236"/>
                <a:gd name="connsiteY129" fmla="*/ 292 h 3720"/>
                <a:gd name="connsiteX130" fmla="*/ 318 w 3236"/>
                <a:gd name="connsiteY130" fmla="*/ 216 h 3720"/>
                <a:gd name="connsiteX131" fmla="*/ 212 w 3236"/>
                <a:gd name="connsiteY131" fmla="*/ 140 h 3720"/>
                <a:gd name="connsiteX132" fmla="*/ 106 w 3236"/>
                <a:gd name="connsiteY132" fmla="*/ 68 h 3720"/>
                <a:gd name="connsiteX133" fmla="*/ 0 w 3236"/>
                <a:gd name="connsiteY133" fmla="*/ 0 h 3720"/>
                <a:gd name="connsiteX134" fmla="*/ 0 w 3236"/>
                <a:gd name="connsiteY13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202 w 3202"/>
                <a:gd name="connsiteY15" fmla="*/ 2272 h 3720"/>
                <a:gd name="connsiteX16" fmla="*/ 3202 w 3202"/>
                <a:gd name="connsiteY16" fmla="*/ 2336 h 3720"/>
                <a:gd name="connsiteX17" fmla="*/ 3198 w 3202"/>
                <a:gd name="connsiteY17" fmla="*/ 2400 h 3720"/>
                <a:gd name="connsiteX18" fmla="*/ 3192 w 3202"/>
                <a:gd name="connsiteY18" fmla="*/ 2464 h 3720"/>
                <a:gd name="connsiteX19" fmla="*/ 3182 w 3202"/>
                <a:gd name="connsiteY19" fmla="*/ 2528 h 3720"/>
                <a:gd name="connsiteX20" fmla="*/ 3168 w 3202"/>
                <a:gd name="connsiteY20" fmla="*/ 2590 h 3720"/>
                <a:gd name="connsiteX21" fmla="*/ 3152 w 3202"/>
                <a:gd name="connsiteY21" fmla="*/ 2650 h 3720"/>
                <a:gd name="connsiteX22" fmla="*/ 3130 w 3202"/>
                <a:gd name="connsiteY22" fmla="*/ 2712 h 3720"/>
                <a:gd name="connsiteX23" fmla="*/ 3106 w 3202"/>
                <a:gd name="connsiteY23" fmla="*/ 2770 h 3720"/>
                <a:gd name="connsiteX24" fmla="*/ 3078 w 3202"/>
                <a:gd name="connsiteY24" fmla="*/ 2830 h 3720"/>
                <a:gd name="connsiteX25" fmla="*/ 3048 w 3202"/>
                <a:gd name="connsiteY25" fmla="*/ 2886 h 3720"/>
                <a:gd name="connsiteX26" fmla="*/ 3012 w 3202"/>
                <a:gd name="connsiteY26" fmla="*/ 2942 h 3720"/>
                <a:gd name="connsiteX27" fmla="*/ 2972 w 3202"/>
                <a:gd name="connsiteY27" fmla="*/ 2996 h 3720"/>
                <a:gd name="connsiteX28" fmla="*/ 2928 w 3202"/>
                <a:gd name="connsiteY28" fmla="*/ 3050 h 3720"/>
                <a:gd name="connsiteX29" fmla="*/ 2878 w 3202"/>
                <a:gd name="connsiteY29" fmla="*/ 3102 h 3720"/>
                <a:gd name="connsiteX30" fmla="*/ 2826 w 3202"/>
                <a:gd name="connsiteY30" fmla="*/ 3152 h 3720"/>
                <a:gd name="connsiteX31" fmla="*/ 2768 w 3202"/>
                <a:gd name="connsiteY31" fmla="*/ 3200 h 3720"/>
                <a:gd name="connsiteX32" fmla="*/ 2768 w 3202"/>
                <a:gd name="connsiteY32" fmla="*/ 3200 h 3720"/>
                <a:gd name="connsiteX33" fmla="*/ 2740 w 3202"/>
                <a:gd name="connsiteY33" fmla="*/ 3222 h 3720"/>
                <a:gd name="connsiteX34" fmla="*/ 2704 w 3202"/>
                <a:gd name="connsiteY34" fmla="*/ 3248 h 3720"/>
                <a:gd name="connsiteX35" fmla="*/ 2654 w 3202"/>
                <a:gd name="connsiteY35" fmla="*/ 3282 h 3720"/>
                <a:gd name="connsiteX36" fmla="*/ 2588 w 3202"/>
                <a:gd name="connsiteY36" fmla="*/ 3322 h 3720"/>
                <a:gd name="connsiteX37" fmla="*/ 2508 w 3202"/>
                <a:gd name="connsiteY37" fmla="*/ 3366 h 3720"/>
                <a:gd name="connsiteX38" fmla="*/ 2464 w 3202"/>
                <a:gd name="connsiteY38" fmla="*/ 3390 h 3720"/>
                <a:gd name="connsiteX39" fmla="*/ 2414 w 3202"/>
                <a:gd name="connsiteY39" fmla="*/ 3414 h 3720"/>
                <a:gd name="connsiteX40" fmla="*/ 2362 w 3202"/>
                <a:gd name="connsiteY40" fmla="*/ 3438 h 3720"/>
                <a:gd name="connsiteX41" fmla="*/ 2304 w 3202"/>
                <a:gd name="connsiteY41" fmla="*/ 3462 h 3720"/>
                <a:gd name="connsiteX42" fmla="*/ 2244 w 3202"/>
                <a:gd name="connsiteY42" fmla="*/ 3488 h 3720"/>
                <a:gd name="connsiteX43" fmla="*/ 2180 w 3202"/>
                <a:gd name="connsiteY43" fmla="*/ 3512 h 3720"/>
                <a:gd name="connsiteX44" fmla="*/ 2114 w 3202"/>
                <a:gd name="connsiteY44" fmla="*/ 3536 h 3720"/>
                <a:gd name="connsiteX45" fmla="*/ 2042 w 3202"/>
                <a:gd name="connsiteY45" fmla="*/ 3558 h 3720"/>
                <a:gd name="connsiteX46" fmla="*/ 1966 w 3202"/>
                <a:gd name="connsiteY46" fmla="*/ 3582 h 3720"/>
                <a:gd name="connsiteX47" fmla="*/ 1888 w 3202"/>
                <a:gd name="connsiteY47" fmla="*/ 3602 h 3720"/>
                <a:gd name="connsiteX48" fmla="*/ 1804 w 3202"/>
                <a:gd name="connsiteY48" fmla="*/ 3624 h 3720"/>
                <a:gd name="connsiteX49" fmla="*/ 1718 w 3202"/>
                <a:gd name="connsiteY49" fmla="*/ 3642 h 3720"/>
                <a:gd name="connsiteX50" fmla="*/ 1628 w 3202"/>
                <a:gd name="connsiteY50" fmla="*/ 3660 h 3720"/>
                <a:gd name="connsiteX51" fmla="*/ 1534 w 3202"/>
                <a:gd name="connsiteY51" fmla="*/ 3674 h 3720"/>
                <a:gd name="connsiteX52" fmla="*/ 1436 w 3202"/>
                <a:gd name="connsiteY52" fmla="*/ 3688 h 3720"/>
                <a:gd name="connsiteX53" fmla="*/ 1334 w 3202"/>
                <a:gd name="connsiteY53" fmla="*/ 3700 h 3720"/>
                <a:gd name="connsiteX54" fmla="*/ 1228 w 3202"/>
                <a:gd name="connsiteY54" fmla="*/ 3708 h 3720"/>
                <a:gd name="connsiteX55" fmla="*/ 1118 w 3202"/>
                <a:gd name="connsiteY55" fmla="*/ 3716 h 3720"/>
                <a:gd name="connsiteX56" fmla="*/ 1006 w 3202"/>
                <a:gd name="connsiteY56" fmla="*/ 3720 h 3720"/>
                <a:gd name="connsiteX57" fmla="*/ 888 w 3202"/>
                <a:gd name="connsiteY57" fmla="*/ 3720 h 3720"/>
                <a:gd name="connsiteX58" fmla="*/ 888 w 3202"/>
                <a:gd name="connsiteY58" fmla="*/ 3720 h 3720"/>
                <a:gd name="connsiteX59" fmla="*/ 950 w 3202"/>
                <a:gd name="connsiteY59" fmla="*/ 3710 h 3720"/>
                <a:gd name="connsiteX60" fmla="*/ 1022 w 3202"/>
                <a:gd name="connsiteY60" fmla="*/ 3698 h 3720"/>
                <a:gd name="connsiteX61" fmla="*/ 1114 w 3202"/>
                <a:gd name="connsiteY61" fmla="*/ 3678 h 3720"/>
                <a:gd name="connsiteX62" fmla="*/ 1224 w 3202"/>
                <a:gd name="connsiteY62" fmla="*/ 3652 h 3720"/>
                <a:gd name="connsiteX63" fmla="*/ 1284 w 3202"/>
                <a:gd name="connsiteY63" fmla="*/ 3636 h 3720"/>
                <a:gd name="connsiteX64" fmla="*/ 1346 w 3202"/>
                <a:gd name="connsiteY64" fmla="*/ 3618 h 3720"/>
                <a:gd name="connsiteX65" fmla="*/ 1410 w 3202"/>
                <a:gd name="connsiteY65" fmla="*/ 3598 h 3720"/>
                <a:gd name="connsiteX66" fmla="*/ 1478 w 3202"/>
                <a:gd name="connsiteY66" fmla="*/ 3576 h 3720"/>
                <a:gd name="connsiteX67" fmla="*/ 1544 w 3202"/>
                <a:gd name="connsiteY67" fmla="*/ 3552 h 3720"/>
                <a:gd name="connsiteX68" fmla="*/ 1612 w 3202"/>
                <a:gd name="connsiteY68" fmla="*/ 3526 h 3720"/>
                <a:gd name="connsiteX69" fmla="*/ 1682 w 3202"/>
                <a:gd name="connsiteY69" fmla="*/ 3498 h 3720"/>
                <a:gd name="connsiteX70" fmla="*/ 1750 w 3202"/>
                <a:gd name="connsiteY70" fmla="*/ 3466 h 3720"/>
                <a:gd name="connsiteX71" fmla="*/ 1816 w 3202"/>
                <a:gd name="connsiteY71" fmla="*/ 3434 h 3720"/>
                <a:gd name="connsiteX72" fmla="*/ 1882 w 3202"/>
                <a:gd name="connsiteY72" fmla="*/ 3398 h 3720"/>
                <a:gd name="connsiteX73" fmla="*/ 1946 w 3202"/>
                <a:gd name="connsiteY73" fmla="*/ 3358 h 3720"/>
                <a:gd name="connsiteX74" fmla="*/ 2008 w 3202"/>
                <a:gd name="connsiteY74" fmla="*/ 3318 h 3720"/>
                <a:gd name="connsiteX75" fmla="*/ 2066 w 3202"/>
                <a:gd name="connsiteY75" fmla="*/ 3274 h 3720"/>
                <a:gd name="connsiteX76" fmla="*/ 2120 w 3202"/>
                <a:gd name="connsiteY76" fmla="*/ 3228 h 3720"/>
                <a:gd name="connsiteX77" fmla="*/ 2146 w 3202"/>
                <a:gd name="connsiteY77" fmla="*/ 3202 h 3720"/>
                <a:gd name="connsiteX78" fmla="*/ 2170 w 3202"/>
                <a:gd name="connsiteY78" fmla="*/ 3178 h 3720"/>
                <a:gd name="connsiteX79" fmla="*/ 2194 w 3202"/>
                <a:gd name="connsiteY79" fmla="*/ 3152 h 3720"/>
                <a:gd name="connsiteX80" fmla="*/ 2216 w 3202"/>
                <a:gd name="connsiteY80" fmla="*/ 3126 h 3720"/>
                <a:gd name="connsiteX81" fmla="*/ 2238 w 3202"/>
                <a:gd name="connsiteY81" fmla="*/ 3098 h 3720"/>
                <a:gd name="connsiteX82" fmla="*/ 2258 w 3202"/>
                <a:gd name="connsiteY82" fmla="*/ 3070 h 3720"/>
                <a:gd name="connsiteX83" fmla="*/ 2276 w 3202"/>
                <a:gd name="connsiteY83" fmla="*/ 3040 h 3720"/>
                <a:gd name="connsiteX84" fmla="*/ 2292 w 3202"/>
                <a:gd name="connsiteY84" fmla="*/ 3012 h 3720"/>
                <a:gd name="connsiteX85" fmla="*/ 2308 w 3202"/>
                <a:gd name="connsiteY85" fmla="*/ 2980 h 3720"/>
                <a:gd name="connsiteX86" fmla="*/ 2322 w 3202"/>
                <a:gd name="connsiteY86" fmla="*/ 2950 h 3720"/>
                <a:gd name="connsiteX87" fmla="*/ 2334 w 3202"/>
                <a:gd name="connsiteY87" fmla="*/ 2918 h 3720"/>
                <a:gd name="connsiteX88" fmla="*/ 2344 w 3202"/>
                <a:gd name="connsiteY88" fmla="*/ 2884 h 3720"/>
                <a:gd name="connsiteX89" fmla="*/ 2354 w 3202"/>
                <a:gd name="connsiteY89" fmla="*/ 2850 h 3720"/>
                <a:gd name="connsiteX90" fmla="*/ 2360 w 3202"/>
                <a:gd name="connsiteY90" fmla="*/ 2816 h 3720"/>
                <a:gd name="connsiteX91" fmla="*/ 2366 w 3202"/>
                <a:gd name="connsiteY91" fmla="*/ 2780 h 3720"/>
                <a:gd name="connsiteX92" fmla="*/ 2368 w 3202"/>
                <a:gd name="connsiteY92" fmla="*/ 2744 h 3720"/>
                <a:gd name="connsiteX93" fmla="*/ 2368 w 3202"/>
                <a:gd name="connsiteY93" fmla="*/ 2744 h 3720"/>
                <a:gd name="connsiteX94" fmla="*/ 2368 w 3202"/>
                <a:gd name="connsiteY94" fmla="*/ 2706 h 3720"/>
                <a:gd name="connsiteX95" fmla="*/ 2368 w 3202"/>
                <a:gd name="connsiteY95" fmla="*/ 2670 h 3720"/>
                <a:gd name="connsiteX96" fmla="*/ 2366 w 3202"/>
                <a:gd name="connsiteY96" fmla="*/ 2630 h 3720"/>
                <a:gd name="connsiteX97" fmla="*/ 2360 w 3202"/>
                <a:gd name="connsiteY97" fmla="*/ 2592 h 3720"/>
                <a:gd name="connsiteX98" fmla="*/ 2354 w 3202"/>
                <a:gd name="connsiteY98" fmla="*/ 2552 h 3720"/>
                <a:gd name="connsiteX99" fmla="*/ 2346 w 3202"/>
                <a:gd name="connsiteY99" fmla="*/ 2512 h 3720"/>
                <a:gd name="connsiteX100" fmla="*/ 2336 w 3202"/>
                <a:gd name="connsiteY100" fmla="*/ 2472 h 3720"/>
                <a:gd name="connsiteX101" fmla="*/ 2324 w 3202"/>
                <a:gd name="connsiteY101" fmla="*/ 2430 h 3720"/>
                <a:gd name="connsiteX102" fmla="*/ 2310 w 3202"/>
                <a:gd name="connsiteY102" fmla="*/ 2388 h 3720"/>
                <a:gd name="connsiteX103" fmla="*/ 2296 w 3202"/>
                <a:gd name="connsiteY103" fmla="*/ 2346 h 3720"/>
                <a:gd name="connsiteX104" fmla="*/ 2278 w 3202"/>
                <a:gd name="connsiteY104" fmla="*/ 2304 h 3720"/>
                <a:gd name="connsiteX105" fmla="*/ 2260 w 3202"/>
                <a:gd name="connsiteY105" fmla="*/ 2262 h 3720"/>
                <a:gd name="connsiteX106" fmla="*/ 2240 w 3202"/>
                <a:gd name="connsiteY106" fmla="*/ 2218 h 3720"/>
                <a:gd name="connsiteX107" fmla="*/ 2220 w 3202"/>
                <a:gd name="connsiteY107" fmla="*/ 2174 h 3720"/>
                <a:gd name="connsiteX108" fmla="*/ 2172 w 3202"/>
                <a:gd name="connsiteY108" fmla="*/ 2086 h 3720"/>
                <a:gd name="connsiteX109" fmla="*/ 2120 w 3202"/>
                <a:gd name="connsiteY109" fmla="*/ 1996 h 3720"/>
                <a:gd name="connsiteX110" fmla="*/ 2062 w 3202"/>
                <a:gd name="connsiteY110" fmla="*/ 1906 h 3720"/>
                <a:gd name="connsiteX111" fmla="*/ 2000 w 3202"/>
                <a:gd name="connsiteY111" fmla="*/ 1814 h 3720"/>
                <a:gd name="connsiteX112" fmla="*/ 1932 w 3202"/>
                <a:gd name="connsiteY112" fmla="*/ 1722 h 3720"/>
                <a:gd name="connsiteX113" fmla="*/ 1860 w 3202"/>
                <a:gd name="connsiteY113" fmla="*/ 1628 h 3720"/>
                <a:gd name="connsiteX114" fmla="*/ 1784 w 3202"/>
                <a:gd name="connsiteY114" fmla="*/ 1534 h 3720"/>
                <a:gd name="connsiteX115" fmla="*/ 1702 w 3202"/>
                <a:gd name="connsiteY115" fmla="*/ 1442 h 3720"/>
                <a:gd name="connsiteX116" fmla="*/ 1618 w 3202"/>
                <a:gd name="connsiteY116" fmla="*/ 1348 h 3720"/>
                <a:gd name="connsiteX117" fmla="*/ 1532 w 3202"/>
                <a:gd name="connsiteY117" fmla="*/ 1254 h 3720"/>
                <a:gd name="connsiteX118" fmla="*/ 1442 w 3202"/>
                <a:gd name="connsiteY118" fmla="*/ 1162 h 3720"/>
                <a:gd name="connsiteX119" fmla="*/ 1348 w 3202"/>
                <a:gd name="connsiteY119" fmla="*/ 1070 h 3720"/>
                <a:gd name="connsiteX120" fmla="*/ 1252 w 3202"/>
                <a:gd name="connsiteY120" fmla="*/ 978 h 3720"/>
                <a:gd name="connsiteX121" fmla="*/ 1154 w 3202"/>
                <a:gd name="connsiteY121" fmla="*/ 888 h 3720"/>
                <a:gd name="connsiteX122" fmla="*/ 1054 w 3202"/>
                <a:gd name="connsiteY122" fmla="*/ 798 h 3720"/>
                <a:gd name="connsiteX123" fmla="*/ 952 w 3202"/>
                <a:gd name="connsiteY123" fmla="*/ 710 h 3720"/>
                <a:gd name="connsiteX124" fmla="*/ 848 w 3202"/>
                <a:gd name="connsiteY124" fmla="*/ 622 h 3720"/>
                <a:gd name="connsiteX125" fmla="*/ 744 w 3202"/>
                <a:gd name="connsiteY125" fmla="*/ 536 h 3720"/>
                <a:gd name="connsiteX126" fmla="*/ 638 w 3202"/>
                <a:gd name="connsiteY126" fmla="*/ 454 h 3720"/>
                <a:gd name="connsiteX127" fmla="*/ 532 w 3202"/>
                <a:gd name="connsiteY127" fmla="*/ 372 h 3720"/>
                <a:gd name="connsiteX128" fmla="*/ 424 w 3202"/>
                <a:gd name="connsiteY128" fmla="*/ 292 h 3720"/>
                <a:gd name="connsiteX129" fmla="*/ 318 w 3202"/>
                <a:gd name="connsiteY129" fmla="*/ 216 h 3720"/>
                <a:gd name="connsiteX130" fmla="*/ 212 w 3202"/>
                <a:gd name="connsiteY130" fmla="*/ 140 h 3720"/>
                <a:gd name="connsiteX131" fmla="*/ 106 w 3202"/>
                <a:gd name="connsiteY131" fmla="*/ 68 h 3720"/>
                <a:gd name="connsiteX132" fmla="*/ 0 w 3202"/>
                <a:gd name="connsiteY132" fmla="*/ 0 h 3720"/>
                <a:gd name="connsiteX133" fmla="*/ 0 w 3202"/>
                <a:gd name="connsiteY13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202 w 3202"/>
                <a:gd name="connsiteY14" fmla="*/ 2272 h 3720"/>
                <a:gd name="connsiteX15" fmla="*/ 3202 w 3202"/>
                <a:gd name="connsiteY15" fmla="*/ 2336 h 3720"/>
                <a:gd name="connsiteX16" fmla="*/ 3198 w 3202"/>
                <a:gd name="connsiteY16" fmla="*/ 2400 h 3720"/>
                <a:gd name="connsiteX17" fmla="*/ 3192 w 3202"/>
                <a:gd name="connsiteY17" fmla="*/ 2464 h 3720"/>
                <a:gd name="connsiteX18" fmla="*/ 3182 w 3202"/>
                <a:gd name="connsiteY18" fmla="*/ 2528 h 3720"/>
                <a:gd name="connsiteX19" fmla="*/ 3168 w 3202"/>
                <a:gd name="connsiteY19" fmla="*/ 2590 h 3720"/>
                <a:gd name="connsiteX20" fmla="*/ 3152 w 3202"/>
                <a:gd name="connsiteY20" fmla="*/ 2650 h 3720"/>
                <a:gd name="connsiteX21" fmla="*/ 3130 w 3202"/>
                <a:gd name="connsiteY21" fmla="*/ 2712 h 3720"/>
                <a:gd name="connsiteX22" fmla="*/ 3106 w 3202"/>
                <a:gd name="connsiteY22" fmla="*/ 2770 h 3720"/>
                <a:gd name="connsiteX23" fmla="*/ 3078 w 3202"/>
                <a:gd name="connsiteY23" fmla="*/ 2830 h 3720"/>
                <a:gd name="connsiteX24" fmla="*/ 3048 w 3202"/>
                <a:gd name="connsiteY24" fmla="*/ 2886 h 3720"/>
                <a:gd name="connsiteX25" fmla="*/ 3012 w 3202"/>
                <a:gd name="connsiteY25" fmla="*/ 2942 h 3720"/>
                <a:gd name="connsiteX26" fmla="*/ 2972 w 3202"/>
                <a:gd name="connsiteY26" fmla="*/ 2996 h 3720"/>
                <a:gd name="connsiteX27" fmla="*/ 2928 w 3202"/>
                <a:gd name="connsiteY27" fmla="*/ 3050 h 3720"/>
                <a:gd name="connsiteX28" fmla="*/ 2878 w 3202"/>
                <a:gd name="connsiteY28" fmla="*/ 3102 h 3720"/>
                <a:gd name="connsiteX29" fmla="*/ 2826 w 3202"/>
                <a:gd name="connsiteY29" fmla="*/ 3152 h 3720"/>
                <a:gd name="connsiteX30" fmla="*/ 2768 w 3202"/>
                <a:gd name="connsiteY30" fmla="*/ 3200 h 3720"/>
                <a:gd name="connsiteX31" fmla="*/ 2768 w 3202"/>
                <a:gd name="connsiteY31" fmla="*/ 3200 h 3720"/>
                <a:gd name="connsiteX32" fmla="*/ 2740 w 3202"/>
                <a:gd name="connsiteY32" fmla="*/ 3222 h 3720"/>
                <a:gd name="connsiteX33" fmla="*/ 2704 w 3202"/>
                <a:gd name="connsiteY33" fmla="*/ 3248 h 3720"/>
                <a:gd name="connsiteX34" fmla="*/ 2654 w 3202"/>
                <a:gd name="connsiteY34" fmla="*/ 3282 h 3720"/>
                <a:gd name="connsiteX35" fmla="*/ 2588 w 3202"/>
                <a:gd name="connsiteY35" fmla="*/ 3322 h 3720"/>
                <a:gd name="connsiteX36" fmla="*/ 2508 w 3202"/>
                <a:gd name="connsiteY36" fmla="*/ 3366 h 3720"/>
                <a:gd name="connsiteX37" fmla="*/ 2464 w 3202"/>
                <a:gd name="connsiteY37" fmla="*/ 3390 h 3720"/>
                <a:gd name="connsiteX38" fmla="*/ 2414 w 3202"/>
                <a:gd name="connsiteY38" fmla="*/ 3414 h 3720"/>
                <a:gd name="connsiteX39" fmla="*/ 2362 w 3202"/>
                <a:gd name="connsiteY39" fmla="*/ 3438 h 3720"/>
                <a:gd name="connsiteX40" fmla="*/ 2304 w 3202"/>
                <a:gd name="connsiteY40" fmla="*/ 3462 h 3720"/>
                <a:gd name="connsiteX41" fmla="*/ 2244 w 3202"/>
                <a:gd name="connsiteY41" fmla="*/ 3488 h 3720"/>
                <a:gd name="connsiteX42" fmla="*/ 2180 w 3202"/>
                <a:gd name="connsiteY42" fmla="*/ 3512 h 3720"/>
                <a:gd name="connsiteX43" fmla="*/ 2114 w 3202"/>
                <a:gd name="connsiteY43" fmla="*/ 3536 h 3720"/>
                <a:gd name="connsiteX44" fmla="*/ 2042 w 3202"/>
                <a:gd name="connsiteY44" fmla="*/ 3558 h 3720"/>
                <a:gd name="connsiteX45" fmla="*/ 1966 w 3202"/>
                <a:gd name="connsiteY45" fmla="*/ 3582 h 3720"/>
                <a:gd name="connsiteX46" fmla="*/ 1888 w 3202"/>
                <a:gd name="connsiteY46" fmla="*/ 3602 h 3720"/>
                <a:gd name="connsiteX47" fmla="*/ 1804 w 3202"/>
                <a:gd name="connsiteY47" fmla="*/ 3624 h 3720"/>
                <a:gd name="connsiteX48" fmla="*/ 1718 w 3202"/>
                <a:gd name="connsiteY48" fmla="*/ 3642 h 3720"/>
                <a:gd name="connsiteX49" fmla="*/ 1628 w 3202"/>
                <a:gd name="connsiteY49" fmla="*/ 3660 h 3720"/>
                <a:gd name="connsiteX50" fmla="*/ 1534 w 3202"/>
                <a:gd name="connsiteY50" fmla="*/ 3674 h 3720"/>
                <a:gd name="connsiteX51" fmla="*/ 1436 w 3202"/>
                <a:gd name="connsiteY51" fmla="*/ 3688 h 3720"/>
                <a:gd name="connsiteX52" fmla="*/ 1334 w 3202"/>
                <a:gd name="connsiteY52" fmla="*/ 3700 h 3720"/>
                <a:gd name="connsiteX53" fmla="*/ 1228 w 3202"/>
                <a:gd name="connsiteY53" fmla="*/ 3708 h 3720"/>
                <a:gd name="connsiteX54" fmla="*/ 1118 w 3202"/>
                <a:gd name="connsiteY54" fmla="*/ 3716 h 3720"/>
                <a:gd name="connsiteX55" fmla="*/ 1006 w 3202"/>
                <a:gd name="connsiteY55" fmla="*/ 3720 h 3720"/>
                <a:gd name="connsiteX56" fmla="*/ 888 w 3202"/>
                <a:gd name="connsiteY56" fmla="*/ 3720 h 3720"/>
                <a:gd name="connsiteX57" fmla="*/ 888 w 3202"/>
                <a:gd name="connsiteY57" fmla="*/ 3720 h 3720"/>
                <a:gd name="connsiteX58" fmla="*/ 950 w 3202"/>
                <a:gd name="connsiteY58" fmla="*/ 3710 h 3720"/>
                <a:gd name="connsiteX59" fmla="*/ 1022 w 3202"/>
                <a:gd name="connsiteY59" fmla="*/ 3698 h 3720"/>
                <a:gd name="connsiteX60" fmla="*/ 1114 w 3202"/>
                <a:gd name="connsiteY60" fmla="*/ 3678 h 3720"/>
                <a:gd name="connsiteX61" fmla="*/ 1224 w 3202"/>
                <a:gd name="connsiteY61" fmla="*/ 3652 h 3720"/>
                <a:gd name="connsiteX62" fmla="*/ 1284 w 3202"/>
                <a:gd name="connsiteY62" fmla="*/ 3636 h 3720"/>
                <a:gd name="connsiteX63" fmla="*/ 1346 w 3202"/>
                <a:gd name="connsiteY63" fmla="*/ 3618 h 3720"/>
                <a:gd name="connsiteX64" fmla="*/ 1410 w 3202"/>
                <a:gd name="connsiteY64" fmla="*/ 3598 h 3720"/>
                <a:gd name="connsiteX65" fmla="*/ 1478 w 3202"/>
                <a:gd name="connsiteY65" fmla="*/ 3576 h 3720"/>
                <a:gd name="connsiteX66" fmla="*/ 1544 w 3202"/>
                <a:gd name="connsiteY66" fmla="*/ 3552 h 3720"/>
                <a:gd name="connsiteX67" fmla="*/ 1612 w 3202"/>
                <a:gd name="connsiteY67" fmla="*/ 3526 h 3720"/>
                <a:gd name="connsiteX68" fmla="*/ 1682 w 3202"/>
                <a:gd name="connsiteY68" fmla="*/ 3498 h 3720"/>
                <a:gd name="connsiteX69" fmla="*/ 1750 w 3202"/>
                <a:gd name="connsiteY69" fmla="*/ 3466 h 3720"/>
                <a:gd name="connsiteX70" fmla="*/ 1816 w 3202"/>
                <a:gd name="connsiteY70" fmla="*/ 3434 h 3720"/>
                <a:gd name="connsiteX71" fmla="*/ 1882 w 3202"/>
                <a:gd name="connsiteY71" fmla="*/ 3398 h 3720"/>
                <a:gd name="connsiteX72" fmla="*/ 1946 w 3202"/>
                <a:gd name="connsiteY72" fmla="*/ 3358 h 3720"/>
                <a:gd name="connsiteX73" fmla="*/ 2008 w 3202"/>
                <a:gd name="connsiteY73" fmla="*/ 3318 h 3720"/>
                <a:gd name="connsiteX74" fmla="*/ 2066 w 3202"/>
                <a:gd name="connsiteY74" fmla="*/ 3274 h 3720"/>
                <a:gd name="connsiteX75" fmla="*/ 2120 w 3202"/>
                <a:gd name="connsiteY75" fmla="*/ 3228 h 3720"/>
                <a:gd name="connsiteX76" fmla="*/ 2146 w 3202"/>
                <a:gd name="connsiteY76" fmla="*/ 3202 h 3720"/>
                <a:gd name="connsiteX77" fmla="*/ 2170 w 3202"/>
                <a:gd name="connsiteY77" fmla="*/ 3178 h 3720"/>
                <a:gd name="connsiteX78" fmla="*/ 2194 w 3202"/>
                <a:gd name="connsiteY78" fmla="*/ 3152 h 3720"/>
                <a:gd name="connsiteX79" fmla="*/ 2216 w 3202"/>
                <a:gd name="connsiteY79" fmla="*/ 3126 h 3720"/>
                <a:gd name="connsiteX80" fmla="*/ 2238 w 3202"/>
                <a:gd name="connsiteY80" fmla="*/ 3098 h 3720"/>
                <a:gd name="connsiteX81" fmla="*/ 2258 w 3202"/>
                <a:gd name="connsiteY81" fmla="*/ 3070 h 3720"/>
                <a:gd name="connsiteX82" fmla="*/ 2276 w 3202"/>
                <a:gd name="connsiteY82" fmla="*/ 3040 h 3720"/>
                <a:gd name="connsiteX83" fmla="*/ 2292 w 3202"/>
                <a:gd name="connsiteY83" fmla="*/ 3012 h 3720"/>
                <a:gd name="connsiteX84" fmla="*/ 2308 w 3202"/>
                <a:gd name="connsiteY84" fmla="*/ 2980 h 3720"/>
                <a:gd name="connsiteX85" fmla="*/ 2322 w 3202"/>
                <a:gd name="connsiteY85" fmla="*/ 2950 h 3720"/>
                <a:gd name="connsiteX86" fmla="*/ 2334 w 3202"/>
                <a:gd name="connsiteY86" fmla="*/ 2918 h 3720"/>
                <a:gd name="connsiteX87" fmla="*/ 2344 w 3202"/>
                <a:gd name="connsiteY87" fmla="*/ 2884 h 3720"/>
                <a:gd name="connsiteX88" fmla="*/ 2354 w 3202"/>
                <a:gd name="connsiteY88" fmla="*/ 2850 h 3720"/>
                <a:gd name="connsiteX89" fmla="*/ 2360 w 3202"/>
                <a:gd name="connsiteY89" fmla="*/ 2816 h 3720"/>
                <a:gd name="connsiteX90" fmla="*/ 2366 w 3202"/>
                <a:gd name="connsiteY90" fmla="*/ 2780 h 3720"/>
                <a:gd name="connsiteX91" fmla="*/ 2368 w 3202"/>
                <a:gd name="connsiteY91" fmla="*/ 2744 h 3720"/>
                <a:gd name="connsiteX92" fmla="*/ 2368 w 3202"/>
                <a:gd name="connsiteY92" fmla="*/ 2744 h 3720"/>
                <a:gd name="connsiteX93" fmla="*/ 2368 w 3202"/>
                <a:gd name="connsiteY93" fmla="*/ 2706 h 3720"/>
                <a:gd name="connsiteX94" fmla="*/ 2368 w 3202"/>
                <a:gd name="connsiteY94" fmla="*/ 2670 h 3720"/>
                <a:gd name="connsiteX95" fmla="*/ 2366 w 3202"/>
                <a:gd name="connsiteY95" fmla="*/ 2630 h 3720"/>
                <a:gd name="connsiteX96" fmla="*/ 2360 w 3202"/>
                <a:gd name="connsiteY96" fmla="*/ 2592 h 3720"/>
                <a:gd name="connsiteX97" fmla="*/ 2354 w 3202"/>
                <a:gd name="connsiteY97" fmla="*/ 2552 h 3720"/>
                <a:gd name="connsiteX98" fmla="*/ 2346 w 3202"/>
                <a:gd name="connsiteY98" fmla="*/ 2512 h 3720"/>
                <a:gd name="connsiteX99" fmla="*/ 2336 w 3202"/>
                <a:gd name="connsiteY99" fmla="*/ 2472 h 3720"/>
                <a:gd name="connsiteX100" fmla="*/ 2324 w 3202"/>
                <a:gd name="connsiteY100" fmla="*/ 2430 h 3720"/>
                <a:gd name="connsiteX101" fmla="*/ 2310 w 3202"/>
                <a:gd name="connsiteY101" fmla="*/ 2388 h 3720"/>
                <a:gd name="connsiteX102" fmla="*/ 2296 w 3202"/>
                <a:gd name="connsiteY102" fmla="*/ 2346 h 3720"/>
                <a:gd name="connsiteX103" fmla="*/ 2278 w 3202"/>
                <a:gd name="connsiteY103" fmla="*/ 2304 h 3720"/>
                <a:gd name="connsiteX104" fmla="*/ 2260 w 3202"/>
                <a:gd name="connsiteY104" fmla="*/ 2262 h 3720"/>
                <a:gd name="connsiteX105" fmla="*/ 2240 w 3202"/>
                <a:gd name="connsiteY105" fmla="*/ 2218 h 3720"/>
                <a:gd name="connsiteX106" fmla="*/ 2220 w 3202"/>
                <a:gd name="connsiteY106" fmla="*/ 2174 h 3720"/>
                <a:gd name="connsiteX107" fmla="*/ 2172 w 3202"/>
                <a:gd name="connsiteY107" fmla="*/ 2086 h 3720"/>
                <a:gd name="connsiteX108" fmla="*/ 2120 w 3202"/>
                <a:gd name="connsiteY108" fmla="*/ 1996 h 3720"/>
                <a:gd name="connsiteX109" fmla="*/ 2062 w 3202"/>
                <a:gd name="connsiteY109" fmla="*/ 1906 h 3720"/>
                <a:gd name="connsiteX110" fmla="*/ 2000 w 3202"/>
                <a:gd name="connsiteY110" fmla="*/ 1814 h 3720"/>
                <a:gd name="connsiteX111" fmla="*/ 1932 w 3202"/>
                <a:gd name="connsiteY111" fmla="*/ 1722 h 3720"/>
                <a:gd name="connsiteX112" fmla="*/ 1860 w 3202"/>
                <a:gd name="connsiteY112" fmla="*/ 1628 h 3720"/>
                <a:gd name="connsiteX113" fmla="*/ 1784 w 3202"/>
                <a:gd name="connsiteY113" fmla="*/ 1534 h 3720"/>
                <a:gd name="connsiteX114" fmla="*/ 1702 w 3202"/>
                <a:gd name="connsiteY114" fmla="*/ 1442 h 3720"/>
                <a:gd name="connsiteX115" fmla="*/ 1618 w 3202"/>
                <a:gd name="connsiteY115" fmla="*/ 1348 h 3720"/>
                <a:gd name="connsiteX116" fmla="*/ 1532 w 3202"/>
                <a:gd name="connsiteY116" fmla="*/ 1254 h 3720"/>
                <a:gd name="connsiteX117" fmla="*/ 1442 w 3202"/>
                <a:gd name="connsiteY117" fmla="*/ 1162 h 3720"/>
                <a:gd name="connsiteX118" fmla="*/ 1348 w 3202"/>
                <a:gd name="connsiteY118" fmla="*/ 1070 h 3720"/>
                <a:gd name="connsiteX119" fmla="*/ 1252 w 3202"/>
                <a:gd name="connsiteY119" fmla="*/ 978 h 3720"/>
                <a:gd name="connsiteX120" fmla="*/ 1154 w 3202"/>
                <a:gd name="connsiteY120" fmla="*/ 888 h 3720"/>
                <a:gd name="connsiteX121" fmla="*/ 1054 w 3202"/>
                <a:gd name="connsiteY121" fmla="*/ 798 h 3720"/>
                <a:gd name="connsiteX122" fmla="*/ 952 w 3202"/>
                <a:gd name="connsiteY122" fmla="*/ 710 h 3720"/>
                <a:gd name="connsiteX123" fmla="*/ 848 w 3202"/>
                <a:gd name="connsiteY123" fmla="*/ 622 h 3720"/>
                <a:gd name="connsiteX124" fmla="*/ 744 w 3202"/>
                <a:gd name="connsiteY124" fmla="*/ 536 h 3720"/>
                <a:gd name="connsiteX125" fmla="*/ 638 w 3202"/>
                <a:gd name="connsiteY125" fmla="*/ 454 h 3720"/>
                <a:gd name="connsiteX126" fmla="*/ 532 w 3202"/>
                <a:gd name="connsiteY126" fmla="*/ 372 h 3720"/>
                <a:gd name="connsiteX127" fmla="*/ 424 w 3202"/>
                <a:gd name="connsiteY127" fmla="*/ 292 h 3720"/>
                <a:gd name="connsiteX128" fmla="*/ 318 w 3202"/>
                <a:gd name="connsiteY128" fmla="*/ 216 h 3720"/>
                <a:gd name="connsiteX129" fmla="*/ 212 w 3202"/>
                <a:gd name="connsiteY129" fmla="*/ 140 h 3720"/>
                <a:gd name="connsiteX130" fmla="*/ 106 w 3202"/>
                <a:gd name="connsiteY130" fmla="*/ 68 h 3720"/>
                <a:gd name="connsiteX131" fmla="*/ 0 w 3202"/>
                <a:gd name="connsiteY131" fmla="*/ 0 h 3720"/>
                <a:gd name="connsiteX132" fmla="*/ 0 w 3202"/>
                <a:gd name="connsiteY13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3202 w 3202"/>
                <a:gd name="connsiteY13" fmla="*/ 2272 h 3720"/>
                <a:gd name="connsiteX14" fmla="*/ 3202 w 3202"/>
                <a:gd name="connsiteY14" fmla="*/ 2336 h 3720"/>
                <a:gd name="connsiteX15" fmla="*/ 3198 w 3202"/>
                <a:gd name="connsiteY15" fmla="*/ 2400 h 3720"/>
                <a:gd name="connsiteX16" fmla="*/ 3192 w 3202"/>
                <a:gd name="connsiteY16" fmla="*/ 2464 h 3720"/>
                <a:gd name="connsiteX17" fmla="*/ 3182 w 3202"/>
                <a:gd name="connsiteY17" fmla="*/ 2528 h 3720"/>
                <a:gd name="connsiteX18" fmla="*/ 3168 w 3202"/>
                <a:gd name="connsiteY18" fmla="*/ 2590 h 3720"/>
                <a:gd name="connsiteX19" fmla="*/ 3152 w 3202"/>
                <a:gd name="connsiteY19" fmla="*/ 2650 h 3720"/>
                <a:gd name="connsiteX20" fmla="*/ 3130 w 3202"/>
                <a:gd name="connsiteY20" fmla="*/ 2712 h 3720"/>
                <a:gd name="connsiteX21" fmla="*/ 3106 w 3202"/>
                <a:gd name="connsiteY21" fmla="*/ 2770 h 3720"/>
                <a:gd name="connsiteX22" fmla="*/ 3078 w 3202"/>
                <a:gd name="connsiteY22" fmla="*/ 2830 h 3720"/>
                <a:gd name="connsiteX23" fmla="*/ 3048 w 3202"/>
                <a:gd name="connsiteY23" fmla="*/ 2886 h 3720"/>
                <a:gd name="connsiteX24" fmla="*/ 3012 w 3202"/>
                <a:gd name="connsiteY24" fmla="*/ 2942 h 3720"/>
                <a:gd name="connsiteX25" fmla="*/ 2972 w 3202"/>
                <a:gd name="connsiteY25" fmla="*/ 2996 h 3720"/>
                <a:gd name="connsiteX26" fmla="*/ 2928 w 3202"/>
                <a:gd name="connsiteY26" fmla="*/ 3050 h 3720"/>
                <a:gd name="connsiteX27" fmla="*/ 2878 w 3202"/>
                <a:gd name="connsiteY27" fmla="*/ 3102 h 3720"/>
                <a:gd name="connsiteX28" fmla="*/ 2826 w 3202"/>
                <a:gd name="connsiteY28" fmla="*/ 3152 h 3720"/>
                <a:gd name="connsiteX29" fmla="*/ 2768 w 3202"/>
                <a:gd name="connsiteY29" fmla="*/ 3200 h 3720"/>
                <a:gd name="connsiteX30" fmla="*/ 2768 w 3202"/>
                <a:gd name="connsiteY30" fmla="*/ 3200 h 3720"/>
                <a:gd name="connsiteX31" fmla="*/ 2740 w 3202"/>
                <a:gd name="connsiteY31" fmla="*/ 3222 h 3720"/>
                <a:gd name="connsiteX32" fmla="*/ 2704 w 3202"/>
                <a:gd name="connsiteY32" fmla="*/ 3248 h 3720"/>
                <a:gd name="connsiteX33" fmla="*/ 2654 w 3202"/>
                <a:gd name="connsiteY33" fmla="*/ 3282 h 3720"/>
                <a:gd name="connsiteX34" fmla="*/ 2588 w 3202"/>
                <a:gd name="connsiteY34" fmla="*/ 3322 h 3720"/>
                <a:gd name="connsiteX35" fmla="*/ 2508 w 3202"/>
                <a:gd name="connsiteY35" fmla="*/ 3366 h 3720"/>
                <a:gd name="connsiteX36" fmla="*/ 2464 w 3202"/>
                <a:gd name="connsiteY36" fmla="*/ 3390 h 3720"/>
                <a:gd name="connsiteX37" fmla="*/ 2414 w 3202"/>
                <a:gd name="connsiteY37" fmla="*/ 3414 h 3720"/>
                <a:gd name="connsiteX38" fmla="*/ 2362 w 3202"/>
                <a:gd name="connsiteY38" fmla="*/ 3438 h 3720"/>
                <a:gd name="connsiteX39" fmla="*/ 2304 w 3202"/>
                <a:gd name="connsiteY39" fmla="*/ 3462 h 3720"/>
                <a:gd name="connsiteX40" fmla="*/ 2244 w 3202"/>
                <a:gd name="connsiteY40" fmla="*/ 3488 h 3720"/>
                <a:gd name="connsiteX41" fmla="*/ 2180 w 3202"/>
                <a:gd name="connsiteY41" fmla="*/ 3512 h 3720"/>
                <a:gd name="connsiteX42" fmla="*/ 2114 w 3202"/>
                <a:gd name="connsiteY42" fmla="*/ 3536 h 3720"/>
                <a:gd name="connsiteX43" fmla="*/ 2042 w 3202"/>
                <a:gd name="connsiteY43" fmla="*/ 3558 h 3720"/>
                <a:gd name="connsiteX44" fmla="*/ 1966 w 3202"/>
                <a:gd name="connsiteY44" fmla="*/ 3582 h 3720"/>
                <a:gd name="connsiteX45" fmla="*/ 1888 w 3202"/>
                <a:gd name="connsiteY45" fmla="*/ 3602 h 3720"/>
                <a:gd name="connsiteX46" fmla="*/ 1804 w 3202"/>
                <a:gd name="connsiteY46" fmla="*/ 3624 h 3720"/>
                <a:gd name="connsiteX47" fmla="*/ 1718 w 3202"/>
                <a:gd name="connsiteY47" fmla="*/ 3642 h 3720"/>
                <a:gd name="connsiteX48" fmla="*/ 1628 w 3202"/>
                <a:gd name="connsiteY48" fmla="*/ 3660 h 3720"/>
                <a:gd name="connsiteX49" fmla="*/ 1534 w 3202"/>
                <a:gd name="connsiteY49" fmla="*/ 3674 h 3720"/>
                <a:gd name="connsiteX50" fmla="*/ 1436 w 3202"/>
                <a:gd name="connsiteY50" fmla="*/ 3688 h 3720"/>
                <a:gd name="connsiteX51" fmla="*/ 1334 w 3202"/>
                <a:gd name="connsiteY51" fmla="*/ 3700 h 3720"/>
                <a:gd name="connsiteX52" fmla="*/ 1228 w 3202"/>
                <a:gd name="connsiteY52" fmla="*/ 3708 h 3720"/>
                <a:gd name="connsiteX53" fmla="*/ 1118 w 3202"/>
                <a:gd name="connsiteY53" fmla="*/ 3716 h 3720"/>
                <a:gd name="connsiteX54" fmla="*/ 1006 w 3202"/>
                <a:gd name="connsiteY54" fmla="*/ 3720 h 3720"/>
                <a:gd name="connsiteX55" fmla="*/ 888 w 3202"/>
                <a:gd name="connsiteY55" fmla="*/ 3720 h 3720"/>
                <a:gd name="connsiteX56" fmla="*/ 888 w 3202"/>
                <a:gd name="connsiteY56" fmla="*/ 3720 h 3720"/>
                <a:gd name="connsiteX57" fmla="*/ 950 w 3202"/>
                <a:gd name="connsiteY57" fmla="*/ 3710 h 3720"/>
                <a:gd name="connsiteX58" fmla="*/ 1022 w 3202"/>
                <a:gd name="connsiteY58" fmla="*/ 3698 h 3720"/>
                <a:gd name="connsiteX59" fmla="*/ 1114 w 3202"/>
                <a:gd name="connsiteY59" fmla="*/ 3678 h 3720"/>
                <a:gd name="connsiteX60" fmla="*/ 1224 w 3202"/>
                <a:gd name="connsiteY60" fmla="*/ 3652 h 3720"/>
                <a:gd name="connsiteX61" fmla="*/ 1284 w 3202"/>
                <a:gd name="connsiteY61" fmla="*/ 3636 h 3720"/>
                <a:gd name="connsiteX62" fmla="*/ 1346 w 3202"/>
                <a:gd name="connsiteY62" fmla="*/ 3618 h 3720"/>
                <a:gd name="connsiteX63" fmla="*/ 1410 w 3202"/>
                <a:gd name="connsiteY63" fmla="*/ 3598 h 3720"/>
                <a:gd name="connsiteX64" fmla="*/ 1478 w 3202"/>
                <a:gd name="connsiteY64" fmla="*/ 3576 h 3720"/>
                <a:gd name="connsiteX65" fmla="*/ 1544 w 3202"/>
                <a:gd name="connsiteY65" fmla="*/ 3552 h 3720"/>
                <a:gd name="connsiteX66" fmla="*/ 1612 w 3202"/>
                <a:gd name="connsiteY66" fmla="*/ 3526 h 3720"/>
                <a:gd name="connsiteX67" fmla="*/ 1682 w 3202"/>
                <a:gd name="connsiteY67" fmla="*/ 3498 h 3720"/>
                <a:gd name="connsiteX68" fmla="*/ 1750 w 3202"/>
                <a:gd name="connsiteY68" fmla="*/ 3466 h 3720"/>
                <a:gd name="connsiteX69" fmla="*/ 1816 w 3202"/>
                <a:gd name="connsiteY69" fmla="*/ 3434 h 3720"/>
                <a:gd name="connsiteX70" fmla="*/ 1882 w 3202"/>
                <a:gd name="connsiteY70" fmla="*/ 3398 h 3720"/>
                <a:gd name="connsiteX71" fmla="*/ 1946 w 3202"/>
                <a:gd name="connsiteY71" fmla="*/ 3358 h 3720"/>
                <a:gd name="connsiteX72" fmla="*/ 2008 w 3202"/>
                <a:gd name="connsiteY72" fmla="*/ 3318 h 3720"/>
                <a:gd name="connsiteX73" fmla="*/ 2066 w 3202"/>
                <a:gd name="connsiteY73" fmla="*/ 3274 h 3720"/>
                <a:gd name="connsiteX74" fmla="*/ 2120 w 3202"/>
                <a:gd name="connsiteY74" fmla="*/ 3228 h 3720"/>
                <a:gd name="connsiteX75" fmla="*/ 2146 w 3202"/>
                <a:gd name="connsiteY75" fmla="*/ 3202 h 3720"/>
                <a:gd name="connsiteX76" fmla="*/ 2170 w 3202"/>
                <a:gd name="connsiteY76" fmla="*/ 3178 h 3720"/>
                <a:gd name="connsiteX77" fmla="*/ 2194 w 3202"/>
                <a:gd name="connsiteY77" fmla="*/ 3152 h 3720"/>
                <a:gd name="connsiteX78" fmla="*/ 2216 w 3202"/>
                <a:gd name="connsiteY78" fmla="*/ 3126 h 3720"/>
                <a:gd name="connsiteX79" fmla="*/ 2238 w 3202"/>
                <a:gd name="connsiteY79" fmla="*/ 3098 h 3720"/>
                <a:gd name="connsiteX80" fmla="*/ 2258 w 3202"/>
                <a:gd name="connsiteY80" fmla="*/ 3070 h 3720"/>
                <a:gd name="connsiteX81" fmla="*/ 2276 w 3202"/>
                <a:gd name="connsiteY81" fmla="*/ 3040 h 3720"/>
                <a:gd name="connsiteX82" fmla="*/ 2292 w 3202"/>
                <a:gd name="connsiteY82" fmla="*/ 3012 h 3720"/>
                <a:gd name="connsiteX83" fmla="*/ 2308 w 3202"/>
                <a:gd name="connsiteY83" fmla="*/ 2980 h 3720"/>
                <a:gd name="connsiteX84" fmla="*/ 2322 w 3202"/>
                <a:gd name="connsiteY84" fmla="*/ 2950 h 3720"/>
                <a:gd name="connsiteX85" fmla="*/ 2334 w 3202"/>
                <a:gd name="connsiteY85" fmla="*/ 2918 h 3720"/>
                <a:gd name="connsiteX86" fmla="*/ 2344 w 3202"/>
                <a:gd name="connsiteY86" fmla="*/ 2884 h 3720"/>
                <a:gd name="connsiteX87" fmla="*/ 2354 w 3202"/>
                <a:gd name="connsiteY87" fmla="*/ 2850 h 3720"/>
                <a:gd name="connsiteX88" fmla="*/ 2360 w 3202"/>
                <a:gd name="connsiteY88" fmla="*/ 2816 h 3720"/>
                <a:gd name="connsiteX89" fmla="*/ 2366 w 3202"/>
                <a:gd name="connsiteY89" fmla="*/ 2780 h 3720"/>
                <a:gd name="connsiteX90" fmla="*/ 2368 w 3202"/>
                <a:gd name="connsiteY90" fmla="*/ 2744 h 3720"/>
                <a:gd name="connsiteX91" fmla="*/ 2368 w 3202"/>
                <a:gd name="connsiteY91" fmla="*/ 2744 h 3720"/>
                <a:gd name="connsiteX92" fmla="*/ 2368 w 3202"/>
                <a:gd name="connsiteY92" fmla="*/ 2706 h 3720"/>
                <a:gd name="connsiteX93" fmla="*/ 2368 w 3202"/>
                <a:gd name="connsiteY93" fmla="*/ 2670 h 3720"/>
                <a:gd name="connsiteX94" fmla="*/ 2366 w 3202"/>
                <a:gd name="connsiteY94" fmla="*/ 2630 h 3720"/>
                <a:gd name="connsiteX95" fmla="*/ 2360 w 3202"/>
                <a:gd name="connsiteY95" fmla="*/ 2592 h 3720"/>
                <a:gd name="connsiteX96" fmla="*/ 2354 w 3202"/>
                <a:gd name="connsiteY96" fmla="*/ 2552 h 3720"/>
                <a:gd name="connsiteX97" fmla="*/ 2346 w 3202"/>
                <a:gd name="connsiteY97" fmla="*/ 2512 h 3720"/>
                <a:gd name="connsiteX98" fmla="*/ 2336 w 3202"/>
                <a:gd name="connsiteY98" fmla="*/ 2472 h 3720"/>
                <a:gd name="connsiteX99" fmla="*/ 2324 w 3202"/>
                <a:gd name="connsiteY99" fmla="*/ 2430 h 3720"/>
                <a:gd name="connsiteX100" fmla="*/ 2310 w 3202"/>
                <a:gd name="connsiteY100" fmla="*/ 2388 h 3720"/>
                <a:gd name="connsiteX101" fmla="*/ 2296 w 3202"/>
                <a:gd name="connsiteY101" fmla="*/ 2346 h 3720"/>
                <a:gd name="connsiteX102" fmla="*/ 2278 w 3202"/>
                <a:gd name="connsiteY102" fmla="*/ 2304 h 3720"/>
                <a:gd name="connsiteX103" fmla="*/ 2260 w 3202"/>
                <a:gd name="connsiteY103" fmla="*/ 2262 h 3720"/>
                <a:gd name="connsiteX104" fmla="*/ 2240 w 3202"/>
                <a:gd name="connsiteY104" fmla="*/ 2218 h 3720"/>
                <a:gd name="connsiteX105" fmla="*/ 2220 w 3202"/>
                <a:gd name="connsiteY105" fmla="*/ 2174 h 3720"/>
                <a:gd name="connsiteX106" fmla="*/ 2172 w 3202"/>
                <a:gd name="connsiteY106" fmla="*/ 2086 h 3720"/>
                <a:gd name="connsiteX107" fmla="*/ 2120 w 3202"/>
                <a:gd name="connsiteY107" fmla="*/ 1996 h 3720"/>
                <a:gd name="connsiteX108" fmla="*/ 2062 w 3202"/>
                <a:gd name="connsiteY108" fmla="*/ 1906 h 3720"/>
                <a:gd name="connsiteX109" fmla="*/ 2000 w 3202"/>
                <a:gd name="connsiteY109" fmla="*/ 1814 h 3720"/>
                <a:gd name="connsiteX110" fmla="*/ 1932 w 3202"/>
                <a:gd name="connsiteY110" fmla="*/ 1722 h 3720"/>
                <a:gd name="connsiteX111" fmla="*/ 1860 w 3202"/>
                <a:gd name="connsiteY111" fmla="*/ 1628 h 3720"/>
                <a:gd name="connsiteX112" fmla="*/ 1784 w 3202"/>
                <a:gd name="connsiteY112" fmla="*/ 1534 h 3720"/>
                <a:gd name="connsiteX113" fmla="*/ 1702 w 3202"/>
                <a:gd name="connsiteY113" fmla="*/ 1442 h 3720"/>
                <a:gd name="connsiteX114" fmla="*/ 1618 w 3202"/>
                <a:gd name="connsiteY114" fmla="*/ 1348 h 3720"/>
                <a:gd name="connsiteX115" fmla="*/ 1532 w 3202"/>
                <a:gd name="connsiteY115" fmla="*/ 1254 h 3720"/>
                <a:gd name="connsiteX116" fmla="*/ 1442 w 3202"/>
                <a:gd name="connsiteY116" fmla="*/ 1162 h 3720"/>
                <a:gd name="connsiteX117" fmla="*/ 1348 w 3202"/>
                <a:gd name="connsiteY117" fmla="*/ 1070 h 3720"/>
                <a:gd name="connsiteX118" fmla="*/ 1252 w 3202"/>
                <a:gd name="connsiteY118" fmla="*/ 978 h 3720"/>
                <a:gd name="connsiteX119" fmla="*/ 1154 w 3202"/>
                <a:gd name="connsiteY119" fmla="*/ 888 h 3720"/>
                <a:gd name="connsiteX120" fmla="*/ 1054 w 3202"/>
                <a:gd name="connsiteY120" fmla="*/ 798 h 3720"/>
                <a:gd name="connsiteX121" fmla="*/ 952 w 3202"/>
                <a:gd name="connsiteY121" fmla="*/ 710 h 3720"/>
                <a:gd name="connsiteX122" fmla="*/ 848 w 3202"/>
                <a:gd name="connsiteY122" fmla="*/ 622 h 3720"/>
                <a:gd name="connsiteX123" fmla="*/ 744 w 3202"/>
                <a:gd name="connsiteY123" fmla="*/ 536 h 3720"/>
                <a:gd name="connsiteX124" fmla="*/ 638 w 3202"/>
                <a:gd name="connsiteY124" fmla="*/ 454 h 3720"/>
                <a:gd name="connsiteX125" fmla="*/ 532 w 3202"/>
                <a:gd name="connsiteY125" fmla="*/ 372 h 3720"/>
                <a:gd name="connsiteX126" fmla="*/ 424 w 3202"/>
                <a:gd name="connsiteY126" fmla="*/ 292 h 3720"/>
                <a:gd name="connsiteX127" fmla="*/ 318 w 3202"/>
                <a:gd name="connsiteY127" fmla="*/ 216 h 3720"/>
                <a:gd name="connsiteX128" fmla="*/ 212 w 3202"/>
                <a:gd name="connsiteY128" fmla="*/ 140 h 3720"/>
                <a:gd name="connsiteX129" fmla="*/ 106 w 3202"/>
                <a:gd name="connsiteY129" fmla="*/ 68 h 3720"/>
                <a:gd name="connsiteX130" fmla="*/ 0 w 3202"/>
                <a:gd name="connsiteY130" fmla="*/ 0 h 3720"/>
                <a:gd name="connsiteX131" fmla="*/ 0 w 3202"/>
                <a:gd name="connsiteY13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3202 w 3202"/>
                <a:gd name="connsiteY12" fmla="*/ 2272 h 3720"/>
                <a:gd name="connsiteX13" fmla="*/ 3202 w 3202"/>
                <a:gd name="connsiteY13" fmla="*/ 2336 h 3720"/>
                <a:gd name="connsiteX14" fmla="*/ 3198 w 3202"/>
                <a:gd name="connsiteY14" fmla="*/ 2400 h 3720"/>
                <a:gd name="connsiteX15" fmla="*/ 3192 w 3202"/>
                <a:gd name="connsiteY15" fmla="*/ 2464 h 3720"/>
                <a:gd name="connsiteX16" fmla="*/ 3182 w 3202"/>
                <a:gd name="connsiteY16" fmla="*/ 2528 h 3720"/>
                <a:gd name="connsiteX17" fmla="*/ 3168 w 3202"/>
                <a:gd name="connsiteY17" fmla="*/ 2590 h 3720"/>
                <a:gd name="connsiteX18" fmla="*/ 3152 w 3202"/>
                <a:gd name="connsiteY18" fmla="*/ 2650 h 3720"/>
                <a:gd name="connsiteX19" fmla="*/ 3130 w 3202"/>
                <a:gd name="connsiteY19" fmla="*/ 2712 h 3720"/>
                <a:gd name="connsiteX20" fmla="*/ 3106 w 3202"/>
                <a:gd name="connsiteY20" fmla="*/ 2770 h 3720"/>
                <a:gd name="connsiteX21" fmla="*/ 3078 w 3202"/>
                <a:gd name="connsiteY21" fmla="*/ 2830 h 3720"/>
                <a:gd name="connsiteX22" fmla="*/ 3048 w 3202"/>
                <a:gd name="connsiteY22" fmla="*/ 2886 h 3720"/>
                <a:gd name="connsiteX23" fmla="*/ 3012 w 3202"/>
                <a:gd name="connsiteY23" fmla="*/ 2942 h 3720"/>
                <a:gd name="connsiteX24" fmla="*/ 2972 w 3202"/>
                <a:gd name="connsiteY24" fmla="*/ 2996 h 3720"/>
                <a:gd name="connsiteX25" fmla="*/ 2928 w 3202"/>
                <a:gd name="connsiteY25" fmla="*/ 3050 h 3720"/>
                <a:gd name="connsiteX26" fmla="*/ 2878 w 3202"/>
                <a:gd name="connsiteY26" fmla="*/ 3102 h 3720"/>
                <a:gd name="connsiteX27" fmla="*/ 2826 w 3202"/>
                <a:gd name="connsiteY27" fmla="*/ 3152 h 3720"/>
                <a:gd name="connsiteX28" fmla="*/ 2768 w 3202"/>
                <a:gd name="connsiteY28" fmla="*/ 3200 h 3720"/>
                <a:gd name="connsiteX29" fmla="*/ 2768 w 3202"/>
                <a:gd name="connsiteY29" fmla="*/ 3200 h 3720"/>
                <a:gd name="connsiteX30" fmla="*/ 2740 w 3202"/>
                <a:gd name="connsiteY30" fmla="*/ 3222 h 3720"/>
                <a:gd name="connsiteX31" fmla="*/ 2704 w 3202"/>
                <a:gd name="connsiteY31" fmla="*/ 3248 h 3720"/>
                <a:gd name="connsiteX32" fmla="*/ 2654 w 3202"/>
                <a:gd name="connsiteY32" fmla="*/ 3282 h 3720"/>
                <a:gd name="connsiteX33" fmla="*/ 2588 w 3202"/>
                <a:gd name="connsiteY33" fmla="*/ 3322 h 3720"/>
                <a:gd name="connsiteX34" fmla="*/ 2508 w 3202"/>
                <a:gd name="connsiteY34" fmla="*/ 3366 h 3720"/>
                <a:gd name="connsiteX35" fmla="*/ 2464 w 3202"/>
                <a:gd name="connsiteY35" fmla="*/ 3390 h 3720"/>
                <a:gd name="connsiteX36" fmla="*/ 2414 w 3202"/>
                <a:gd name="connsiteY36" fmla="*/ 3414 h 3720"/>
                <a:gd name="connsiteX37" fmla="*/ 2362 w 3202"/>
                <a:gd name="connsiteY37" fmla="*/ 3438 h 3720"/>
                <a:gd name="connsiteX38" fmla="*/ 2304 w 3202"/>
                <a:gd name="connsiteY38" fmla="*/ 3462 h 3720"/>
                <a:gd name="connsiteX39" fmla="*/ 2244 w 3202"/>
                <a:gd name="connsiteY39" fmla="*/ 3488 h 3720"/>
                <a:gd name="connsiteX40" fmla="*/ 2180 w 3202"/>
                <a:gd name="connsiteY40" fmla="*/ 3512 h 3720"/>
                <a:gd name="connsiteX41" fmla="*/ 2114 w 3202"/>
                <a:gd name="connsiteY41" fmla="*/ 3536 h 3720"/>
                <a:gd name="connsiteX42" fmla="*/ 2042 w 3202"/>
                <a:gd name="connsiteY42" fmla="*/ 3558 h 3720"/>
                <a:gd name="connsiteX43" fmla="*/ 1966 w 3202"/>
                <a:gd name="connsiteY43" fmla="*/ 3582 h 3720"/>
                <a:gd name="connsiteX44" fmla="*/ 1888 w 3202"/>
                <a:gd name="connsiteY44" fmla="*/ 3602 h 3720"/>
                <a:gd name="connsiteX45" fmla="*/ 1804 w 3202"/>
                <a:gd name="connsiteY45" fmla="*/ 3624 h 3720"/>
                <a:gd name="connsiteX46" fmla="*/ 1718 w 3202"/>
                <a:gd name="connsiteY46" fmla="*/ 3642 h 3720"/>
                <a:gd name="connsiteX47" fmla="*/ 1628 w 3202"/>
                <a:gd name="connsiteY47" fmla="*/ 3660 h 3720"/>
                <a:gd name="connsiteX48" fmla="*/ 1534 w 3202"/>
                <a:gd name="connsiteY48" fmla="*/ 3674 h 3720"/>
                <a:gd name="connsiteX49" fmla="*/ 1436 w 3202"/>
                <a:gd name="connsiteY49" fmla="*/ 3688 h 3720"/>
                <a:gd name="connsiteX50" fmla="*/ 1334 w 3202"/>
                <a:gd name="connsiteY50" fmla="*/ 3700 h 3720"/>
                <a:gd name="connsiteX51" fmla="*/ 1228 w 3202"/>
                <a:gd name="connsiteY51" fmla="*/ 3708 h 3720"/>
                <a:gd name="connsiteX52" fmla="*/ 1118 w 3202"/>
                <a:gd name="connsiteY52" fmla="*/ 3716 h 3720"/>
                <a:gd name="connsiteX53" fmla="*/ 1006 w 3202"/>
                <a:gd name="connsiteY53" fmla="*/ 3720 h 3720"/>
                <a:gd name="connsiteX54" fmla="*/ 888 w 3202"/>
                <a:gd name="connsiteY54" fmla="*/ 3720 h 3720"/>
                <a:gd name="connsiteX55" fmla="*/ 888 w 3202"/>
                <a:gd name="connsiteY55" fmla="*/ 3720 h 3720"/>
                <a:gd name="connsiteX56" fmla="*/ 950 w 3202"/>
                <a:gd name="connsiteY56" fmla="*/ 3710 h 3720"/>
                <a:gd name="connsiteX57" fmla="*/ 1022 w 3202"/>
                <a:gd name="connsiteY57" fmla="*/ 3698 h 3720"/>
                <a:gd name="connsiteX58" fmla="*/ 1114 w 3202"/>
                <a:gd name="connsiteY58" fmla="*/ 3678 h 3720"/>
                <a:gd name="connsiteX59" fmla="*/ 1224 w 3202"/>
                <a:gd name="connsiteY59" fmla="*/ 3652 h 3720"/>
                <a:gd name="connsiteX60" fmla="*/ 1284 w 3202"/>
                <a:gd name="connsiteY60" fmla="*/ 3636 h 3720"/>
                <a:gd name="connsiteX61" fmla="*/ 1346 w 3202"/>
                <a:gd name="connsiteY61" fmla="*/ 3618 h 3720"/>
                <a:gd name="connsiteX62" fmla="*/ 1410 w 3202"/>
                <a:gd name="connsiteY62" fmla="*/ 3598 h 3720"/>
                <a:gd name="connsiteX63" fmla="*/ 1478 w 3202"/>
                <a:gd name="connsiteY63" fmla="*/ 3576 h 3720"/>
                <a:gd name="connsiteX64" fmla="*/ 1544 w 3202"/>
                <a:gd name="connsiteY64" fmla="*/ 3552 h 3720"/>
                <a:gd name="connsiteX65" fmla="*/ 1612 w 3202"/>
                <a:gd name="connsiteY65" fmla="*/ 3526 h 3720"/>
                <a:gd name="connsiteX66" fmla="*/ 1682 w 3202"/>
                <a:gd name="connsiteY66" fmla="*/ 3498 h 3720"/>
                <a:gd name="connsiteX67" fmla="*/ 1750 w 3202"/>
                <a:gd name="connsiteY67" fmla="*/ 3466 h 3720"/>
                <a:gd name="connsiteX68" fmla="*/ 1816 w 3202"/>
                <a:gd name="connsiteY68" fmla="*/ 3434 h 3720"/>
                <a:gd name="connsiteX69" fmla="*/ 1882 w 3202"/>
                <a:gd name="connsiteY69" fmla="*/ 3398 h 3720"/>
                <a:gd name="connsiteX70" fmla="*/ 1946 w 3202"/>
                <a:gd name="connsiteY70" fmla="*/ 3358 h 3720"/>
                <a:gd name="connsiteX71" fmla="*/ 2008 w 3202"/>
                <a:gd name="connsiteY71" fmla="*/ 3318 h 3720"/>
                <a:gd name="connsiteX72" fmla="*/ 2066 w 3202"/>
                <a:gd name="connsiteY72" fmla="*/ 3274 h 3720"/>
                <a:gd name="connsiteX73" fmla="*/ 2120 w 3202"/>
                <a:gd name="connsiteY73" fmla="*/ 3228 h 3720"/>
                <a:gd name="connsiteX74" fmla="*/ 2146 w 3202"/>
                <a:gd name="connsiteY74" fmla="*/ 3202 h 3720"/>
                <a:gd name="connsiteX75" fmla="*/ 2170 w 3202"/>
                <a:gd name="connsiteY75" fmla="*/ 3178 h 3720"/>
                <a:gd name="connsiteX76" fmla="*/ 2194 w 3202"/>
                <a:gd name="connsiteY76" fmla="*/ 3152 h 3720"/>
                <a:gd name="connsiteX77" fmla="*/ 2216 w 3202"/>
                <a:gd name="connsiteY77" fmla="*/ 3126 h 3720"/>
                <a:gd name="connsiteX78" fmla="*/ 2238 w 3202"/>
                <a:gd name="connsiteY78" fmla="*/ 3098 h 3720"/>
                <a:gd name="connsiteX79" fmla="*/ 2258 w 3202"/>
                <a:gd name="connsiteY79" fmla="*/ 3070 h 3720"/>
                <a:gd name="connsiteX80" fmla="*/ 2276 w 3202"/>
                <a:gd name="connsiteY80" fmla="*/ 3040 h 3720"/>
                <a:gd name="connsiteX81" fmla="*/ 2292 w 3202"/>
                <a:gd name="connsiteY81" fmla="*/ 3012 h 3720"/>
                <a:gd name="connsiteX82" fmla="*/ 2308 w 3202"/>
                <a:gd name="connsiteY82" fmla="*/ 2980 h 3720"/>
                <a:gd name="connsiteX83" fmla="*/ 2322 w 3202"/>
                <a:gd name="connsiteY83" fmla="*/ 2950 h 3720"/>
                <a:gd name="connsiteX84" fmla="*/ 2334 w 3202"/>
                <a:gd name="connsiteY84" fmla="*/ 2918 h 3720"/>
                <a:gd name="connsiteX85" fmla="*/ 2344 w 3202"/>
                <a:gd name="connsiteY85" fmla="*/ 2884 h 3720"/>
                <a:gd name="connsiteX86" fmla="*/ 2354 w 3202"/>
                <a:gd name="connsiteY86" fmla="*/ 2850 h 3720"/>
                <a:gd name="connsiteX87" fmla="*/ 2360 w 3202"/>
                <a:gd name="connsiteY87" fmla="*/ 2816 h 3720"/>
                <a:gd name="connsiteX88" fmla="*/ 2366 w 3202"/>
                <a:gd name="connsiteY88" fmla="*/ 2780 h 3720"/>
                <a:gd name="connsiteX89" fmla="*/ 2368 w 3202"/>
                <a:gd name="connsiteY89" fmla="*/ 2744 h 3720"/>
                <a:gd name="connsiteX90" fmla="*/ 2368 w 3202"/>
                <a:gd name="connsiteY90" fmla="*/ 2744 h 3720"/>
                <a:gd name="connsiteX91" fmla="*/ 2368 w 3202"/>
                <a:gd name="connsiteY91" fmla="*/ 2706 h 3720"/>
                <a:gd name="connsiteX92" fmla="*/ 2368 w 3202"/>
                <a:gd name="connsiteY92" fmla="*/ 2670 h 3720"/>
                <a:gd name="connsiteX93" fmla="*/ 2366 w 3202"/>
                <a:gd name="connsiteY93" fmla="*/ 2630 h 3720"/>
                <a:gd name="connsiteX94" fmla="*/ 2360 w 3202"/>
                <a:gd name="connsiteY94" fmla="*/ 2592 h 3720"/>
                <a:gd name="connsiteX95" fmla="*/ 2354 w 3202"/>
                <a:gd name="connsiteY95" fmla="*/ 2552 h 3720"/>
                <a:gd name="connsiteX96" fmla="*/ 2346 w 3202"/>
                <a:gd name="connsiteY96" fmla="*/ 2512 h 3720"/>
                <a:gd name="connsiteX97" fmla="*/ 2336 w 3202"/>
                <a:gd name="connsiteY97" fmla="*/ 2472 h 3720"/>
                <a:gd name="connsiteX98" fmla="*/ 2324 w 3202"/>
                <a:gd name="connsiteY98" fmla="*/ 2430 h 3720"/>
                <a:gd name="connsiteX99" fmla="*/ 2310 w 3202"/>
                <a:gd name="connsiteY99" fmla="*/ 2388 h 3720"/>
                <a:gd name="connsiteX100" fmla="*/ 2296 w 3202"/>
                <a:gd name="connsiteY100" fmla="*/ 2346 h 3720"/>
                <a:gd name="connsiteX101" fmla="*/ 2278 w 3202"/>
                <a:gd name="connsiteY101" fmla="*/ 2304 h 3720"/>
                <a:gd name="connsiteX102" fmla="*/ 2260 w 3202"/>
                <a:gd name="connsiteY102" fmla="*/ 2262 h 3720"/>
                <a:gd name="connsiteX103" fmla="*/ 2240 w 3202"/>
                <a:gd name="connsiteY103" fmla="*/ 2218 h 3720"/>
                <a:gd name="connsiteX104" fmla="*/ 2220 w 3202"/>
                <a:gd name="connsiteY104" fmla="*/ 2174 h 3720"/>
                <a:gd name="connsiteX105" fmla="*/ 2172 w 3202"/>
                <a:gd name="connsiteY105" fmla="*/ 2086 h 3720"/>
                <a:gd name="connsiteX106" fmla="*/ 2120 w 3202"/>
                <a:gd name="connsiteY106" fmla="*/ 1996 h 3720"/>
                <a:gd name="connsiteX107" fmla="*/ 2062 w 3202"/>
                <a:gd name="connsiteY107" fmla="*/ 1906 h 3720"/>
                <a:gd name="connsiteX108" fmla="*/ 2000 w 3202"/>
                <a:gd name="connsiteY108" fmla="*/ 1814 h 3720"/>
                <a:gd name="connsiteX109" fmla="*/ 1932 w 3202"/>
                <a:gd name="connsiteY109" fmla="*/ 1722 h 3720"/>
                <a:gd name="connsiteX110" fmla="*/ 1860 w 3202"/>
                <a:gd name="connsiteY110" fmla="*/ 1628 h 3720"/>
                <a:gd name="connsiteX111" fmla="*/ 1784 w 3202"/>
                <a:gd name="connsiteY111" fmla="*/ 1534 h 3720"/>
                <a:gd name="connsiteX112" fmla="*/ 1702 w 3202"/>
                <a:gd name="connsiteY112" fmla="*/ 1442 h 3720"/>
                <a:gd name="connsiteX113" fmla="*/ 1618 w 3202"/>
                <a:gd name="connsiteY113" fmla="*/ 1348 h 3720"/>
                <a:gd name="connsiteX114" fmla="*/ 1532 w 3202"/>
                <a:gd name="connsiteY114" fmla="*/ 1254 h 3720"/>
                <a:gd name="connsiteX115" fmla="*/ 1442 w 3202"/>
                <a:gd name="connsiteY115" fmla="*/ 1162 h 3720"/>
                <a:gd name="connsiteX116" fmla="*/ 1348 w 3202"/>
                <a:gd name="connsiteY116" fmla="*/ 1070 h 3720"/>
                <a:gd name="connsiteX117" fmla="*/ 1252 w 3202"/>
                <a:gd name="connsiteY117" fmla="*/ 978 h 3720"/>
                <a:gd name="connsiteX118" fmla="*/ 1154 w 3202"/>
                <a:gd name="connsiteY118" fmla="*/ 888 h 3720"/>
                <a:gd name="connsiteX119" fmla="*/ 1054 w 3202"/>
                <a:gd name="connsiteY119" fmla="*/ 798 h 3720"/>
                <a:gd name="connsiteX120" fmla="*/ 952 w 3202"/>
                <a:gd name="connsiteY120" fmla="*/ 710 h 3720"/>
                <a:gd name="connsiteX121" fmla="*/ 848 w 3202"/>
                <a:gd name="connsiteY121" fmla="*/ 622 h 3720"/>
                <a:gd name="connsiteX122" fmla="*/ 744 w 3202"/>
                <a:gd name="connsiteY122" fmla="*/ 536 h 3720"/>
                <a:gd name="connsiteX123" fmla="*/ 638 w 3202"/>
                <a:gd name="connsiteY123" fmla="*/ 454 h 3720"/>
                <a:gd name="connsiteX124" fmla="*/ 532 w 3202"/>
                <a:gd name="connsiteY124" fmla="*/ 372 h 3720"/>
                <a:gd name="connsiteX125" fmla="*/ 424 w 3202"/>
                <a:gd name="connsiteY125" fmla="*/ 292 h 3720"/>
                <a:gd name="connsiteX126" fmla="*/ 318 w 3202"/>
                <a:gd name="connsiteY126" fmla="*/ 216 h 3720"/>
                <a:gd name="connsiteX127" fmla="*/ 212 w 3202"/>
                <a:gd name="connsiteY127" fmla="*/ 140 h 3720"/>
                <a:gd name="connsiteX128" fmla="*/ 106 w 3202"/>
                <a:gd name="connsiteY128" fmla="*/ 68 h 3720"/>
                <a:gd name="connsiteX129" fmla="*/ 0 w 3202"/>
                <a:gd name="connsiteY129" fmla="*/ 0 h 3720"/>
                <a:gd name="connsiteX130" fmla="*/ 0 w 3202"/>
                <a:gd name="connsiteY13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3202 w 3202"/>
                <a:gd name="connsiteY11" fmla="*/ 2272 h 3720"/>
                <a:gd name="connsiteX12" fmla="*/ 3202 w 3202"/>
                <a:gd name="connsiteY12" fmla="*/ 2336 h 3720"/>
                <a:gd name="connsiteX13" fmla="*/ 3198 w 3202"/>
                <a:gd name="connsiteY13" fmla="*/ 2400 h 3720"/>
                <a:gd name="connsiteX14" fmla="*/ 3192 w 3202"/>
                <a:gd name="connsiteY14" fmla="*/ 2464 h 3720"/>
                <a:gd name="connsiteX15" fmla="*/ 3182 w 3202"/>
                <a:gd name="connsiteY15" fmla="*/ 2528 h 3720"/>
                <a:gd name="connsiteX16" fmla="*/ 3168 w 3202"/>
                <a:gd name="connsiteY16" fmla="*/ 2590 h 3720"/>
                <a:gd name="connsiteX17" fmla="*/ 3152 w 3202"/>
                <a:gd name="connsiteY17" fmla="*/ 2650 h 3720"/>
                <a:gd name="connsiteX18" fmla="*/ 3130 w 3202"/>
                <a:gd name="connsiteY18" fmla="*/ 2712 h 3720"/>
                <a:gd name="connsiteX19" fmla="*/ 3106 w 3202"/>
                <a:gd name="connsiteY19" fmla="*/ 2770 h 3720"/>
                <a:gd name="connsiteX20" fmla="*/ 3078 w 3202"/>
                <a:gd name="connsiteY20" fmla="*/ 2830 h 3720"/>
                <a:gd name="connsiteX21" fmla="*/ 3048 w 3202"/>
                <a:gd name="connsiteY21" fmla="*/ 2886 h 3720"/>
                <a:gd name="connsiteX22" fmla="*/ 3012 w 3202"/>
                <a:gd name="connsiteY22" fmla="*/ 2942 h 3720"/>
                <a:gd name="connsiteX23" fmla="*/ 2972 w 3202"/>
                <a:gd name="connsiteY23" fmla="*/ 2996 h 3720"/>
                <a:gd name="connsiteX24" fmla="*/ 2928 w 3202"/>
                <a:gd name="connsiteY24" fmla="*/ 3050 h 3720"/>
                <a:gd name="connsiteX25" fmla="*/ 2878 w 3202"/>
                <a:gd name="connsiteY25" fmla="*/ 3102 h 3720"/>
                <a:gd name="connsiteX26" fmla="*/ 2826 w 3202"/>
                <a:gd name="connsiteY26" fmla="*/ 3152 h 3720"/>
                <a:gd name="connsiteX27" fmla="*/ 2768 w 3202"/>
                <a:gd name="connsiteY27" fmla="*/ 3200 h 3720"/>
                <a:gd name="connsiteX28" fmla="*/ 2768 w 3202"/>
                <a:gd name="connsiteY28" fmla="*/ 3200 h 3720"/>
                <a:gd name="connsiteX29" fmla="*/ 2740 w 3202"/>
                <a:gd name="connsiteY29" fmla="*/ 3222 h 3720"/>
                <a:gd name="connsiteX30" fmla="*/ 2704 w 3202"/>
                <a:gd name="connsiteY30" fmla="*/ 3248 h 3720"/>
                <a:gd name="connsiteX31" fmla="*/ 2654 w 3202"/>
                <a:gd name="connsiteY31" fmla="*/ 3282 h 3720"/>
                <a:gd name="connsiteX32" fmla="*/ 2588 w 3202"/>
                <a:gd name="connsiteY32" fmla="*/ 3322 h 3720"/>
                <a:gd name="connsiteX33" fmla="*/ 2508 w 3202"/>
                <a:gd name="connsiteY33" fmla="*/ 3366 h 3720"/>
                <a:gd name="connsiteX34" fmla="*/ 2464 w 3202"/>
                <a:gd name="connsiteY34" fmla="*/ 3390 h 3720"/>
                <a:gd name="connsiteX35" fmla="*/ 2414 w 3202"/>
                <a:gd name="connsiteY35" fmla="*/ 3414 h 3720"/>
                <a:gd name="connsiteX36" fmla="*/ 2362 w 3202"/>
                <a:gd name="connsiteY36" fmla="*/ 3438 h 3720"/>
                <a:gd name="connsiteX37" fmla="*/ 2304 w 3202"/>
                <a:gd name="connsiteY37" fmla="*/ 3462 h 3720"/>
                <a:gd name="connsiteX38" fmla="*/ 2244 w 3202"/>
                <a:gd name="connsiteY38" fmla="*/ 3488 h 3720"/>
                <a:gd name="connsiteX39" fmla="*/ 2180 w 3202"/>
                <a:gd name="connsiteY39" fmla="*/ 3512 h 3720"/>
                <a:gd name="connsiteX40" fmla="*/ 2114 w 3202"/>
                <a:gd name="connsiteY40" fmla="*/ 3536 h 3720"/>
                <a:gd name="connsiteX41" fmla="*/ 2042 w 3202"/>
                <a:gd name="connsiteY41" fmla="*/ 3558 h 3720"/>
                <a:gd name="connsiteX42" fmla="*/ 1966 w 3202"/>
                <a:gd name="connsiteY42" fmla="*/ 3582 h 3720"/>
                <a:gd name="connsiteX43" fmla="*/ 1888 w 3202"/>
                <a:gd name="connsiteY43" fmla="*/ 3602 h 3720"/>
                <a:gd name="connsiteX44" fmla="*/ 1804 w 3202"/>
                <a:gd name="connsiteY44" fmla="*/ 3624 h 3720"/>
                <a:gd name="connsiteX45" fmla="*/ 1718 w 3202"/>
                <a:gd name="connsiteY45" fmla="*/ 3642 h 3720"/>
                <a:gd name="connsiteX46" fmla="*/ 1628 w 3202"/>
                <a:gd name="connsiteY46" fmla="*/ 3660 h 3720"/>
                <a:gd name="connsiteX47" fmla="*/ 1534 w 3202"/>
                <a:gd name="connsiteY47" fmla="*/ 3674 h 3720"/>
                <a:gd name="connsiteX48" fmla="*/ 1436 w 3202"/>
                <a:gd name="connsiteY48" fmla="*/ 3688 h 3720"/>
                <a:gd name="connsiteX49" fmla="*/ 1334 w 3202"/>
                <a:gd name="connsiteY49" fmla="*/ 3700 h 3720"/>
                <a:gd name="connsiteX50" fmla="*/ 1228 w 3202"/>
                <a:gd name="connsiteY50" fmla="*/ 3708 h 3720"/>
                <a:gd name="connsiteX51" fmla="*/ 1118 w 3202"/>
                <a:gd name="connsiteY51" fmla="*/ 3716 h 3720"/>
                <a:gd name="connsiteX52" fmla="*/ 1006 w 3202"/>
                <a:gd name="connsiteY52" fmla="*/ 3720 h 3720"/>
                <a:gd name="connsiteX53" fmla="*/ 888 w 3202"/>
                <a:gd name="connsiteY53" fmla="*/ 3720 h 3720"/>
                <a:gd name="connsiteX54" fmla="*/ 888 w 3202"/>
                <a:gd name="connsiteY54" fmla="*/ 3720 h 3720"/>
                <a:gd name="connsiteX55" fmla="*/ 950 w 3202"/>
                <a:gd name="connsiteY55" fmla="*/ 3710 h 3720"/>
                <a:gd name="connsiteX56" fmla="*/ 1022 w 3202"/>
                <a:gd name="connsiteY56" fmla="*/ 3698 h 3720"/>
                <a:gd name="connsiteX57" fmla="*/ 1114 w 3202"/>
                <a:gd name="connsiteY57" fmla="*/ 3678 h 3720"/>
                <a:gd name="connsiteX58" fmla="*/ 1224 w 3202"/>
                <a:gd name="connsiteY58" fmla="*/ 3652 h 3720"/>
                <a:gd name="connsiteX59" fmla="*/ 1284 w 3202"/>
                <a:gd name="connsiteY59" fmla="*/ 3636 h 3720"/>
                <a:gd name="connsiteX60" fmla="*/ 1346 w 3202"/>
                <a:gd name="connsiteY60" fmla="*/ 3618 h 3720"/>
                <a:gd name="connsiteX61" fmla="*/ 1410 w 3202"/>
                <a:gd name="connsiteY61" fmla="*/ 3598 h 3720"/>
                <a:gd name="connsiteX62" fmla="*/ 1478 w 3202"/>
                <a:gd name="connsiteY62" fmla="*/ 3576 h 3720"/>
                <a:gd name="connsiteX63" fmla="*/ 1544 w 3202"/>
                <a:gd name="connsiteY63" fmla="*/ 3552 h 3720"/>
                <a:gd name="connsiteX64" fmla="*/ 1612 w 3202"/>
                <a:gd name="connsiteY64" fmla="*/ 3526 h 3720"/>
                <a:gd name="connsiteX65" fmla="*/ 1682 w 3202"/>
                <a:gd name="connsiteY65" fmla="*/ 3498 h 3720"/>
                <a:gd name="connsiteX66" fmla="*/ 1750 w 3202"/>
                <a:gd name="connsiteY66" fmla="*/ 3466 h 3720"/>
                <a:gd name="connsiteX67" fmla="*/ 1816 w 3202"/>
                <a:gd name="connsiteY67" fmla="*/ 3434 h 3720"/>
                <a:gd name="connsiteX68" fmla="*/ 1882 w 3202"/>
                <a:gd name="connsiteY68" fmla="*/ 3398 h 3720"/>
                <a:gd name="connsiteX69" fmla="*/ 1946 w 3202"/>
                <a:gd name="connsiteY69" fmla="*/ 3358 h 3720"/>
                <a:gd name="connsiteX70" fmla="*/ 2008 w 3202"/>
                <a:gd name="connsiteY70" fmla="*/ 3318 h 3720"/>
                <a:gd name="connsiteX71" fmla="*/ 2066 w 3202"/>
                <a:gd name="connsiteY71" fmla="*/ 3274 h 3720"/>
                <a:gd name="connsiteX72" fmla="*/ 2120 w 3202"/>
                <a:gd name="connsiteY72" fmla="*/ 3228 h 3720"/>
                <a:gd name="connsiteX73" fmla="*/ 2146 w 3202"/>
                <a:gd name="connsiteY73" fmla="*/ 3202 h 3720"/>
                <a:gd name="connsiteX74" fmla="*/ 2170 w 3202"/>
                <a:gd name="connsiteY74" fmla="*/ 3178 h 3720"/>
                <a:gd name="connsiteX75" fmla="*/ 2194 w 3202"/>
                <a:gd name="connsiteY75" fmla="*/ 3152 h 3720"/>
                <a:gd name="connsiteX76" fmla="*/ 2216 w 3202"/>
                <a:gd name="connsiteY76" fmla="*/ 3126 h 3720"/>
                <a:gd name="connsiteX77" fmla="*/ 2238 w 3202"/>
                <a:gd name="connsiteY77" fmla="*/ 3098 h 3720"/>
                <a:gd name="connsiteX78" fmla="*/ 2258 w 3202"/>
                <a:gd name="connsiteY78" fmla="*/ 3070 h 3720"/>
                <a:gd name="connsiteX79" fmla="*/ 2276 w 3202"/>
                <a:gd name="connsiteY79" fmla="*/ 3040 h 3720"/>
                <a:gd name="connsiteX80" fmla="*/ 2292 w 3202"/>
                <a:gd name="connsiteY80" fmla="*/ 3012 h 3720"/>
                <a:gd name="connsiteX81" fmla="*/ 2308 w 3202"/>
                <a:gd name="connsiteY81" fmla="*/ 2980 h 3720"/>
                <a:gd name="connsiteX82" fmla="*/ 2322 w 3202"/>
                <a:gd name="connsiteY82" fmla="*/ 2950 h 3720"/>
                <a:gd name="connsiteX83" fmla="*/ 2334 w 3202"/>
                <a:gd name="connsiteY83" fmla="*/ 2918 h 3720"/>
                <a:gd name="connsiteX84" fmla="*/ 2344 w 3202"/>
                <a:gd name="connsiteY84" fmla="*/ 2884 h 3720"/>
                <a:gd name="connsiteX85" fmla="*/ 2354 w 3202"/>
                <a:gd name="connsiteY85" fmla="*/ 2850 h 3720"/>
                <a:gd name="connsiteX86" fmla="*/ 2360 w 3202"/>
                <a:gd name="connsiteY86" fmla="*/ 2816 h 3720"/>
                <a:gd name="connsiteX87" fmla="*/ 2366 w 3202"/>
                <a:gd name="connsiteY87" fmla="*/ 2780 h 3720"/>
                <a:gd name="connsiteX88" fmla="*/ 2368 w 3202"/>
                <a:gd name="connsiteY88" fmla="*/ 2744 h 3720"/>
                <a:gd name="connsiteX89" fmla="*/ 2368 w 3202"/>
                <a:gd name="connsiteY89" fmla="*/ 2744 h 3720"/>
                <a:gd name="connsiteX90" fmla="*/ 2368 w 3202"/>
                <a:gd name="connsiteY90" fmla="*/ 2706 h 3720"/>
                <a:gd name="connsiteX91" fmla="*/ 2368 w 3202"/>
                <a:gd name="connsiteY91" fmla="*/ 2670 h 3720"/>
                <a:gd name="connsiteX92" fmla="*/ 2366 w 3202"/>
                <a:gd name="connsiteY92" fmla="*/ 2630 h 3720"/>
                <a:gd name="connsiteX93" fmla="*/ 2360 w 3202"/>
                <a:gd name="connsiteY93" fmla="*/ 2592 h 3720"/>
                <a:gd name="connsiteX94" fmla="*/ 2354 w 3202"/>
                <a:gd name="connsiteY94" fmla="*/ 2552 h 3720"/>
                <a:gd name="connsiteX95" fmla="*/ 2346 w 3202"/>
                <a:gd name="connsiteY95" fmla="*/ 2512 h 3720"/>
                <a:gd name="connsiteX96" fmla="*/ 2336 w 3202"/>
                <a:gd name="connsiteY96" fmla="*/ 2472 h 3720"/>
                <a:gd name="connsiteX97" fmla="*/ 2324 w 3202"/>
                <a:gd name="connsiteY97" fmla="*/ 2430 h 3720"/>
                <a:gd name="connsiteX98" fmla="*/ 2310 w 3202"/>
                <a:gd name="connsiteY98" fmla="*/ 2388 h 3720"/>
                <a:gd name="connsiteX99" fmla="*/ 2296 w 3202"/>
                <a:gd name="connsiteY99" fmla="*/ 2346 h 3720"/>
                <a:gd name="connsiteX100" fmla="*/ 2278 w 3202"/>
                <a:gd name="connsiteY100" fmla="*/ 2304 h 3720"/>
                <a:gd name="connsiteX101" fmla="*/ 2260 w 3202"/>
                <a:gd name="connsiteY101" fmla="*/ 2262 h 3720"/>
                <a:gd name="connsiteX102" fmla="*/ 2240 w 3202"/>
                <a:gd name="connsiteY102" fmla="*/ 2218 h 3720"/>
                <a:gd name="connsiteX103" fmla="*/ 2220 w 3202"/>
                <a:gd name="connsiteY103" fmla="*/ 2174 h 3720"/>
                <a:gd name="connsiteX104" fmla="*/ 2172 w 3202"/>
                <a:gd name="connsiteY104" fmla="*/ 2086 h 3720"/>
                <a:gd name="connsiteX105" fmla="*/ 2120 w 3202"/>
                <a:gd name="connsiteY105" fmla="*/ 1996 h 3720"/>
                <a:gd name="connsiteX106" fmla="*/ 2062 w 3202"/>
                <a:gd name="connsiteY106" fmla="*/ 1906 h 3720"/>
                <a:gd name="connsiteX107" fmla="*/ 2000 w 3202"/>
                <a:gd name="connsiteY107" fmla="*/ 1814 h 3720"/>
                <a:gd name="connsiteX108" fmla="*/ 1932 w 3202"/>
                <a:gd name="connsiteY108" fmla="*/ 1722 h 3720"/>
                <a:gd name="connsiteX109" fmla="*/ 1860 w 3202"/>
                <a:gd name="connsiteY109" fmla="*/ 1628 h 3720"/>
                <a:gd name="connsiteX110" fmla="*/ 1784 w 3202"/>
                <a:gd name="connsiteY110" fmla="*/ 1534 h 3720"/>
                <a:gd name="connsiteX111" fmla="*/ 1702 w 3202"/>
                <a:gd name="connsiteY111" fmla="*/ 1442 h 3720"/>
                <a:gd name="connsiteX112" fmla="*/ 1618 w 3202"/>
                <a:gd name="connsiteY112" fmla="*/ 1348 h 3720"/>
                <a:gd name="connsiteX113" fmla="*/ 1532 w 3202"/>
                <a:gd name="connsiteY113" fmla="*/ 1254 h 3720"/>
                <a:gd name="connsiteX114" fmla="*/ 1442 w 3202"/>
                <a:gd name="connsiteY114" fmla="*/ 1162 h 3720"/>
                <a:gd name="connsiteX115" fmla="*/ 1348 w 3202"/>
                <a:gd name="connsiteY115" fmla="*/ 1070 h 3720"/>
                <a:gd name="connsiteX116" fmla="*/ 1252 w 3202"/>
                <a:gd name="connsiteY116" fmla="*/ 978 h 3720"/>
                <a:gd name="connsiteX117" fmla="*/ 1154 w 3202"/>
                <a:gd name="connsiteY117" fmla="*/ 888 h 3720"/>
                <a:gd name="connsiteX118" fmla="*/ 1054 w 3202"/>
                <a:gd name="connsiteY118" fmla="*/ 798 h 3720"/>
                <a:gd name="connsiteX119" fmla="*/ 952 w 3202"/>
                <a:gd name="connsiteY119" fmla="*/ 710 h 3720"/>
                <a:gd name="connsiteX120" fmla="*/ 848 w 3202"/>
                <a:gd name="connsiteY120" fmla="*/ 622 h 3720"/>
                <a:gd name="connsiteX121" fmla="*/ 744 w 3202"/>
                <a:gd name="connsiteY121" fmla="*/ 536 h 3720"/>
                <a:gd name="connsiteX122" fmla="*/ 638 w 3202"/>
                <a:gd name="connsiteY122" fmla="*/ 454 h 3720"/>
                <a:gd name="connsiteX123" fmla="*/ 532 w 3202"/>
                <a:gd name="connsiteY123" fmla="*/ 372 h 3720"/>
                <a:gd name="connsiteX124" fmla="*/ 424 w 3202"/>
                <a:gd name="connsiteY124" fmla="*/ 292 h 3720"/>
                <a:gd name="connsiteX125" fmla="*/ 318 w 3202"/>
                <a:gd name="connsiteY125" fmla="*/ 216 h 3720"/>
                <a:gd name="connsiteX126" fmla="*/ 212 w 3202"/>
                <a:gd name="connsiteY126" fmla="*/ 140 h 3720"/>
                <a:gd name="connsiteX127" fmla="*/ 106 w 3202"/>
                <a:gd name="connsiteY127" fmla="*/ 68 h 3720"/>
                <a:gd name="connsiteX128" fmla="*/ 0 w 3202"/>
                <a:gd name="connsiteY128" fmla="*/ 0 h 3720"/>
                <a:gd name="connsiteX129" fmla="*/ 0 w 3202"/>
                <a:gd name="connsiteY129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3202 w 3202"/>
                <a:gd name="connsiteY10" fmla="*/ 2272 h 3720"/>
                <a:gd name="connsiteX11" fmla="*/ 3202 w 3202"/>
                <a:gd name="connsiteY11" fmla="*/ 2336 h 3720"/>
                <a:gd name="connsiteX12" fmla="*/ 3198 w 3202"/>
                <a:gd name="connsiteY12" fmla="*/ 2400 h 3720"/>
                <a:gd name="connsiteX13" fmla="*/ 3192 w 3202"/>
                <a:gd name="connsiteY13" fmla="*/ 2464 h 3720"/>
                <a:gd name="connsiteX14" fmla="*/ 3182 w 3202"/>
                <a:gd name="connsiteY14" fmla="*/ 2528 h 3720"/>
                <a:gd name="connsiteX15" fmla="*/ 3168 w 3202"/>
                <a:gd name="connsiteY15" fmla="*/ 2590 h 3720"/>
                <a:gd name="connsiteX16" fmla="*/ 3152 w 3202"/>
                <a:gd name="connsiteY16" fmla="*/ 2650 h 3720"/>
                <a:gd name="connsiteX17" fmla="*/ 3130 w 3202"/>
                <a:gd name="connsiteY17" fmla="*/ 2712 h 3720"/>
                <a:gd name="connsiteX18" fmla="*/ 3106 w 3202"/>
                <a:gd name="connsiteY18" fmla="*/ 2770 h 3720"/>
                <a:gd name="connsiteX19" fmla="*/ 3078 w 3202"/>
                <a:gd name="connsiteY19" fmla="*/ 2830 h 3720"/>
                <a:gd name="connsiteX20" fmla="*/ 3048 w 3202"/>
                <a:gd name="connsiteY20" fmla="*/ 2886 h 3720"/>
                <a:gd name="connsiteX21" fmla="*/ 3012 w 3202"/>
                <a:gd name="connsiteY21" fmla="*/ 2942 h 3720"/>
                <a:gd name="connsiteX22" fmla="*/ 2972 w 3202"/>
                <a:gd name="connsiteY22" fmla="*/ 2996 h 3720"/>
                <a:gd name="connsiteX23" fmla="*/ 2928 w 3202"/>
                <a:gd name="connsiteY23" fmla="*/ 3050 h 3720"/>
                <a:gd name="connsiteX24" fmla="*/ 2878 w 3202"/>
                <a:gd name="connsiteY24" fmla="*/ 3102 h 3720"/>
                <a:gd name="connsiteX25" fmla="*/ 2826 w 3202"/>
                <a:gd name="connsiteY25" fmla="*/ 3152 h 3720"/>
                <a:gd name="connsiteX26" fmla="*/ 2768 w 3202"/>
                <a:gd name="connsiteY26" fmla="*/ 3200 h 3720"/>
                <a:gd name="connsiteX27" fmla="*/ 2768 w 3202"/>
                <a:gd name="connsiteY27" fmla="*/ 3200 h 3720"/>
                <a:gd name="connsiteX28" fmla="*/ 2740 w 3202"/>
                <a:gd name="connsiteY28" fmla="*/ 3222 h 3720"/>
                <a:gd name="connsiteX29" fmla="*/ 2704 w 3202"/>
                <a:gd name="connsiteY29" fmla="*/ 3248 h 3720"/>
                <a:gd name="connsiteX30" fmla="*/ 2654 w 3202"/>
                <a:gd name="connsiteY30" fmla="*/ 3282 h 3720"/>
                <a:gd name="connsiteX31" fmla="*/ 2588 w 3202"/>
                <a:gd name="connsiteY31" fmla="*/ 3322 h 3720"/>
                <a:gd name="connsiteX32" fmla="*/ 2508 w 3202"/>
                <a:gd name="connsiteY32" fmla="*/ 3366 h 3720"/>
                <a:gd name="connsiteX33" fmla="*/ 2464 w 3202"/>
                <a:gd name="connsiteY33" fmla="*/ 3390 h 3720"/>
                <a:gd name="connsiteX34" fmla="*/ 2414 w 3202"/>
                <a:gd name="connsiteY34" fmla="*/ 3414 h 3720"/>
                <a:gd name="connsiteX35" fmla="*/ 2362 w 3202"/>
                <a:gd name="connsiteY35" fmla="*/ 3438 h 3720"/>
                <a:gd name="connsiteX36" fmla="*/ 2304 w 3202"/>
                <a:gd name="connsiteY36" fmla="*/ 3462 h 3720"/>
                <a:gd name="connsiteX37" fmla="*/ 2244 w 3202"/>
                <a:gd name="connsiteY37" fmla="*/ 3488 h 3720"/>
                <a:gd name="connsiteX38" fmla="*/ 2180 w 3202"/>
                <a:gd name="connsiteY38" fmla="*/ 3512 h 3720"/>
                <a:gd name="connsiteX39" fmla="*/ 2114 w 3202"/>
                <a:gd name="connsiteY39" fmla="*/ 3536 h 3720"/>
                <a:gd name="connsiteX40" fmla="*/ 2042 w 3202"/>
                <a:gd name="connsiteY40" fmla="*/ 3558 h 3720"/>
                <a:gd name="connsiteX41" fmla="*/ 1966 w 3202"/>
                <a:gd name="connsiteY41" fmla="*/ 3582 h 3720"/>
                <a:gd name="connsiteX42" fmla="*/ 1888 w 3202"/>
                <a:gd name="connsiteY42" fmla="*/ 3602 h 3720"/>
                <a:gd name="connsiteX43" fmla="*/ 1804 w 3202"/>
                <a:gd name="connsiteY43" fmla="*/ 3624 h 3720"/>
                <a:gd name="connsiteX44" fmla="*/ 1718 w 3202"/>
                <a:gd name="connsiteY44" fmla="*/ 3642 h 3720"/>
                <a:gd name="connsiteX45" fmla="*/ 1628 w 3202"/>
                <a:gd name="connsiteY45" fmla="*/ 3660 h 3720"/>
                <a:gd name="connsiteX46" fmla="*/ 1534 w 3202"/>
                <a:gd name="connsiteY46" fmla="*/ 3674 h 3720"/>
                <a:gd name="connsiteX47" fmla="*/ 1436 w 3202"/>
                <a:gd name="connsiteY47" fmla="*/ 3688 h 3720"/>
                <a:gd name="connsiteX48" fmla="*/ 1334 w 3202"/>
                <a:gd name="connsiteY48" fmla="*/ 3700 h 3720"/>
                <a:gd name="connsiteX49" fmla="*/ 1228 w 3202"/>
                <a:gd name="connsiteY49" fmla="*/ 3708 h 3720"/>
                <a:gd name="connsiteX50" fmla="*/ 1118 w 3202"/>
                <a:gd name="connsiteY50" fmla="*/ 3716 h 3720"/>
                <a:gd name="connsiteX51" fmla="*/ 1006 w 3202"/>
                <a:gd name="connsiteY51" fmla="*/ 3720 h 3720"/>
                <a:gd name="connsiteX52" fmla="*/ 888 w 3202"/>
                <a:gd name="connsiteY52" fmla="*/ 3720 h 3720"/>
                <a:gd name="connsiteX53" fmla="*/ 888 w 3202"/>
                <a:gd name="connsiteY53" fmla="*/ 3720 h 3720"/>
                <a:gd name="connsiteX54" fmla="*/ 950 w 3202"/>
                <a:gd name="connsiteY54" fmla="*/ 3710 h 3720"/>
                <a:gd name="connsiteX55" fmla="*/ 1022 w 3202"/>
                <a:gd name="connsiteY55" fmla="*/ 3698 h 3720"/>
                <a:gd name="connsiteX56" fmla="*/ 1114 w 3202"/>
                <a:gd name="connsiteY56" fmla="*/ 3678 h 3720"/>
                <a:gd name="connsiteX57" fmla="*/ 1224 w 3202"/>
                <a:gd name="connsiteY57" fmla="*/ 3652 h 3720"/>
                <a:gd name="connsiteX58" fmla="*/ 1284 w 3202"/>
                <a:gd name="connsiteY58" fmla="*/ 3636 h 3720"/>
                <a:gd name="connsiteX59" fmla="*/ 1346 w 3202"/>
                <a:gd name="connsiteY59" fmla="*/ 3618 h 3720"/>
                <a:gd name="connsiteX60" fmla="*/ 1410 w 3202"/>
                <a:gd name="connsiteY60" fmla="*/ 3598 h 3720"/>
                <a:gd name="connsiteX61" fmla="*/ 1478 w 3202"/>
                <a:gd name="connsiteY61" fmla="*/ 3576 h 3720"/>
                <a:gd name="connsiteX62" fmla="*/ 1544 w 3202"/>
                <a:gd name="connsiteY62" fmla="*/ 3552 h 3720"/>
                <a:gd name="connsiteX63" fmla="*/ 1612 w 3202"/>
                <a:gd name="connsiteY63" fmla="*/ 3526 h 3720"/>
                <a:gd name="connsiteX64" fmla="*/ 1682 w 3202"/>
                <a:gd name="connsiteY64" fmla="*/ 3498 h 3720"/>
                <a:gd name="connsiteX65" fmla="*/ 1750 w 3202"/>
                <a:gd name="connsiteY65" fmla="*/ 3466 h 3720"/>
                <a:gd name="connsiteX66" fmla="*/ 1816 w 3202"/>
                <a:gd name="connsiteY66" fmla="*/ 3434 h 3720"/>
                <a:gd name="connsiteX67" fmla="*/ 1882 w 3202"/>
                <a:gd name="connsiteY67" fmla="*/ 3398 h 3720"/>
                <a:gd name="connsiteX68" fmla="*/ 1946 w 3202"/>
                <a:gd name="connsiteY68" fmla="*/ 3358 h 3720"/>
                <a:gd name="connsiteX69" fmla="*/ 2008 w 3202"/>
                <a:gd name="connsiteY69" fmla="*/ 3318 h 3720"/>
                <a:gd name="connsiteX70" fmla="*/ 2066 w 3202"/>
                <a:gd name="connsiteY70" fmla="*/ 3274 h 3720"/>
                <a:gd name="connsiteX71" fmla="*/ 2120 w 3202"/>
                <a:gd name="connsiteY71" fmla="*/ 3228 h 3720"/>
                <a:gd name="connsiteX72" fmla="*/ 2146 w 3202"/>
                <a:gd name="connsiteY72" fmla="*/ 3202 h 3720"/>
                <a:gd name="connsiteX73" fmla="*/ 2170 w 3202"/>
                <a:gd name="connsiteY73" fmla="*/ 3178 h 3720"/>
                <a:gd name="connsiteX74" fmla="*/ 2194 w 3202"/>
                <a:gd name="connsiteY74" fmla="*/ 3152 h 3720"/>
                <a:gd name="connsiteX75" fmla="*/ 2216 w 3202"/>
                <a:gd name="connsiteY75" fmla="*/ 3126 h 3720"/>
                <a:gd name="connsiteX76" fmla="*/ 2238 w 3202"/>
                <a:gd name="connsiteY76" fmla="*/ 3098 h 3720"/>
                <a:gd name="connsiteX77" fmla="*/ 2258 w 3202"/>
                <a:gd name="connsiteY77" fmla="*/ 3070 h 3720"/>
                <a:gd name="connsiteX78" fmla="*/ 2276 w 3202"/>
                <a:gd name="connsiteY78" fmla="*/ 3040 h 3720"/>
                <a:gd name="connsiteX79" fmla="*/ 2292 w 3202"/>
                <a:gd name="connsiteY79" fmla="*/ 3012 h 3720"/>
                <a:gd name="connsiteX80" fmla="*/ 2308 w 3202"/>
                <a:gd name="connsiteY80" fmla="*/ 2980 h 3720"/>
                <a:gd name="connsiteX81" fmla="*/ 2322 w 3202"/>
                <a:gd name="connsiteY81" fmla="*/ 2950 h 3720"/>
                <a:gd name="connsiteX82" fmla="*/ 2334 w 3202"/>
                <a:gd name="connsiteY82" fmla="*/ 2918 h 3720"/>
                <a:gd name="connsiteX83" fmla="*/ 2344 w 3202"/>
                <a:gd name="connsiteY83" fmla="*/ 2884 h 3720"/>
                <a:gd name="connsiteX84" fmla="*/ 2354 w 3202"/>
                <a:gd name="connsiteY84" fmla="*/ 2850 h 3720"/>
                <a:gd name="connsiteX85" fmla="*/ 2360 w 3202"/>
                <a:gd name="connsiteY85" fmla="*/ 2816 h 3720"/>
                <a:gd name="connsiteX86" fmla="*/ 2366 w 3202"/>
                <a:gd name="connsiteY86" fmla="*/ 2780 h 3720"/>
                <a:gd name="connsiteX87" fmla="*/ 2368 w 3202"/>
                <a:gd name="connsiteY87" fmla="*/ 2744 h 3720"/>
                <a:gd name="connsiteX88" fmla="*/ 2368 w 3202"/>
                <a:gd name="connsiteY88" fmla="*/ 2744 h 3720"/>
                <a:gd name="connsiteX89" fmla="*/ 2368 w 3202"/>
                <a:gd name="connsiteY89" fmla="*/ 2706 h 3720"/>
                <a:gd name="connsiteX90" fmla="*/ 2368 w 3202"/>
                <a:gd name="connsiteY90" fmla="*/ 2670 h 3720"/>
                <a:gd name="connsiteX91" fmla="*/ 2366 w 3202"/>
                <a:gd name="connsiteY91" fmla="*/ 2630 h 3720"/>
                <a:gd name="connsiteX92" fmla="*/ 2360 w 3202"/>
                <a:gd name="connsiteY92" fmla="*/ 2592 h 3720"/>
                <a:gd name="connsiteX93" fmla="*/ 2354 w 3202"/>
                <a:gd name="connsiteY93" fmla="*/ 2552 h 3720"/>
                <a:gd name="connsiteX94" fmla="*/ 2346 w 3202"/>
                <a:gd name="connsiteY94" fmla="*/ 2512 h 3720"/>
                <a:gd name="connsiteX95" fmla="*/ 2336 w 3202"/>
                <a:gd name="connsiteY95" fmla="*/ 2472 h 3720"/>
                <a:gd name="connsiteX96" fmla="*/ 2324 w 3202"/>
                <a:gd name="connsiteY96" fmla="*/ 2430 h 3720"/>
                <a:gd name="connsiteX97" fmla="*/ 2310 w 3202"/>
                <a:gd name="connsiteY97" fmla="*/ 2388 h 3720"/>
                <a:gd name="connsiteX98" fmla="*/ 2296 w 3202"/>
                <a:gd name="connsiteY98" fmla="*/ 2346 h 3720"/>
                <a:gd name="connsiteX99" fmla="*/ 2278 w 3202"/>
                <a:gd name="connsiteY99" fmla="*/ 2304 h 3720"/>
                <a:gd name="connsiteX100" fmla="*/ 2260 w 3202"/>
                <a:gd name="connsiteY100" fmla="*/ 2262 h 3720"/>
                <a:gd name="connsiteX101" fmla="*/ 2240 w 3202"/>
                <a:gd name="connsiteY101" fmla="*/ 2218 h 3720"/>
                <a:gd name="connsiteX102" fmla="*/ 2220 w 3202"/>
                <a:gd name="connsiteY102" fmla="*/ 2174 h 3720"/>
                <a:gd name="connsiteX103" fmla="*/ 2172 w 3202"/>
                <a:gd name="connsiteY103" fmla="*/ 2086 h 3720"/>
                <a:gd name="connsiteX104" fmla="*/ 2120 w 3202"/>
                <a:gd name="connsiteY104" fmla="*/ 1996 h 3720"/>
                <a:gd name="connsiteX105" fmla="*/ 2062 w 3202"/>
                <a:gd name="connsiteY105" fmla="*/ 1906 h 3720"/>
                <a:gd name="connsiteX106" fmla="*/ 2000 w 3202"/>
                <a:gd name="connsiteY106" fmla="*/ 1814 h 3720"/>
                <a:gd name="connsiteX107" fmla="*/ 1932 w 3202"/>
                <a:gd name="connsiteY107" fmla="*/ 1722 h 3720"/>
                <a:gd name="connsiteX108" fmla="*/ 1860 w 3202"/>
                <a:gd name="connsiteY108" fmla="*/ 1628 h 3720"/>
                <a:gd name="connsiteX109" fmla="*/ 1784 w 3202"/>
                <a:gd name="connsiteY109" fmla="*/ 1534 h 3720"/>
                <a:gd name="connsiteX110" fmla="*/ 1702 w 3202"/>
                <a:gd name="connsiteY110" fmla="*/ 1442 h 3720"/>
                <a:gd name="connsiteX111" fmla="*/ 1618 w 3202"/>
                <a:gd name="connsiteY111" fmla="*/ 1348 h 3720"/>
                <a:gd name="connsiteX112" fmla="*/ 1532 w 3202"/>
                <a:gd name="connsiteY112" fmla="*/ 1254 h 3720"/>
                <a:gd name="connsiteX113" fmla="*/ 1442 w 3202"/>
                <a:gd name="connsiteY113" fmla="*/ 1162 h 3720"/>
                <a:gd name="connsiteX114" fmla="*/ 1348 w 3202"/>
                <a:gd name="connsiteY114" fmla="*/ 1070 h 3720"/>
                <a:gd name="connsiteX115" fmla="*/ 1252 w 3202"/>
                <a:gd name="connsiteY115" fmla="*/ 978 h 3720"/>
                <a:gd name="connsiteX116" fmla="*/ 1154 w 3202"/>
                <a:gd name="connsiteY116" fmla="*/ 888 h 3720"/>
                <a:gd name="connsiteX117" fmla="*/ 1054 w 3202"/>
                <a:gd name="connsiteY117" fmla="*/ 798 h 3720"/>
                <a:gd name="connsiteX118" fmla="*/ 952 w 3202"/>
                <a:gd name="connsiteY118" fmla="*/ 710 h 3720"/>
                <a:gd name="connsiteX119" fmla="*/ 848 w 3202"/>
                <a:gd name="connsiteY119" fmla="*/ 622 h 3720"/>
                <a:gd name="connsiteX120" fmla="*/ 744 w 3202"/>
                <a:gd name="connsiteY120" fmla="*/ 536 h 3720"/>
                <a:gd name="connsiteX121" fmla="*/ 638 w 3202"/>
                <a:gd name="connsiteY121" fmla="*/ 454 h 3720"/>
                <a:gd name="connsiteX122" fmla="*/ 532 w 3202"/>
                <a:gd name="connsiteY122" fmla="*/ 372 h 3720"/>
                <a:gd name="connsiteX123" fmla="*/ 424 w 3202"/>
                <a:gd name="connsiteY123" fmla="*/ 292 h 3720"/>
                <a:gd name="connsiteX124" fmla="*/ 318 w 3202"/>
                <a:gd name="connsiteY124" fmla="*/ 216 h 3720"/>
                <a:gd name="connsiteX125" fmla="*/ 212 w 3202"/>
                <a:gd name="connsiteY125" fmla="*/ 140 h 3720"/>
                <a:gd name="connsiteX126" fmla="*/ 106 w 3202"/>
                <a:gd name="connsiteY126" fmla="*/ 68 h 3720"/>
                <a:gd name="connsiteX127" fmla="*/ 0 w 3202"/>
                <a:gd name="connsiteY127" fmla="*/ 0 h 3720"/>
                <a:gd name="connsiteX128" fmla="*/ 0 w 3202"/>
                <a:gd name="connsiteY12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3202 w 3202"/>
                <a:gd name="connsiteY9" fmla="*/ 2272 h 3720"/>
                <a:gd name="connsiteX10" fmla="*/ 3202 w 3202"/>
                <a:gd name="connsiteY10" fmla="*/ 2336 h 3720"/>
                <a:gd name="connsiteX11" fmla="*/ 3198 w 3202"/>
                <a:gd name="connsiteY11" fmla="*/ 2400 h 3720"/>
                <a:gd name="connsiteX12" fmla="*/ 3192 w 3202"/>
                <a:gd name="connsiteY12" fmla="*/ 2464 h 3720"/>
                <a:gd name="connsiteX13" fmla="*/ 3182 w 3202"/>
                <a:gd name="connsiteY13" fmla="*/ 2528 h 3720"/>
                <a:gd name="connsiteX14" fmla="*/ 3168 w 3202"/>
                <a:gd name="connsiteY14" fmla="*/ 2590 h 3720"/>
                <a:gd name="connsiteX15" fmla="*/ 3152 w 3202"/>
                <a:gd name="connsiteY15" fmla="*/ 2650 h 3720"/>
                <a:gd name="connsiteX16" fmla="*/ 3130 w 3202"/>
                <a:gd name="connsiteY16" fmla="*/ 2712 h 3720"/>
                <a:gd name="connsiteX17" fmla="*/ 3106 w 3202"/>
                <a:gd name="connsiteY17" fmla="*/ 2770 h 3720"/>
                <a:gd name="connsiteX18" fmla="*/ 3078 w 3202"/>
                <a:gd name="connsiteY18" fmla="*/ 2830 h 3720"/>
                <a:gd name="connsiteX19" fmla="*/ 3048 w 3202"/>
                <a:gd name="connsiteY19" fmla="*/ 2886 h 3720"/>
                <a:gd name="connsiteX20" fmla="*/ 3012 w 3202"/>
                <a:gd name="connsiteY20" fmla="*/ 2942 h 3720"/>
                <a:gd name="connsiteX21" fmla="*/ 2972 w 3202"/>
                <a:gd name="connsiteY21" fmla="*/ 2996 h 3720"/>
                <a:gd name="connsiteX22" fmla="*/ 2928 w 3202"/>
                <a:gd name="connsiteY22" fmla="*/ 3050 h 3720"/>
                <a:gd name="connsiteX23" fmla="*/ 2878 w 3202"/>
                <a:gd name="connsiteY23" fmla="*/ 3102 h 3720"/>
                <a:gd name="connsiteX24" fmla="*/ 2826 w 3202"/>
                <a:gd name="connsiteY24" fmla="*/ 3152 h 3720"/>
                <a:gd name="connsiteX25" fmla="*/ 2768 w 3202"/>
                <a:gd name="connsiteY25" fmla="*/ 3200 h 3720"/>
                <a:gd name="connsiteX26" fmla="*/ 2768 w 3202"/>
                <a:gd name="connsiteY26" fmla="*/ 3200 h 3720"/>
                <a:gd name="connsiteX27" fmla="*/ 2740 w 3202"/>
                <a:gd name="connsiteY27" fmla="*/ 3222 h 3720"/>
                <a:gd name="connsiteX28" fmla="*/ 2704 w 3202"/>
                <a:gd name="connsiteY28" fmla="*/ 3248 h 3720"/>
                <a:gd name="connsiteX29" fmla="*/ 2654 w 3202"/>
                <a:gd name="connsiteY29" fmla="*/ 3282 h 3720"/>
                <a:gd name="connsiteX30" fmla="*/ 2588 w 3202"/>
                <a:gd name="connsiteY30" fmla="*/ 3322 h 3720"/>
                <a:gd name="connsiteX31" fmla="*/ 2508 w 3202"/>
                <a:gd name="connsiteY31" fmla="*/ 3366 h 3720"/>
                <a:gd name="connsiteX32" fmla="*/ 2464 w 3202"/>
                <a:gd name="connsiteY32" fmla="*/ 3390 h 3720"/>
                <a:gd name="connsiteX33" fmla="*/ 2414 w 3202"/>
                <a:gd name="connsiteY33" fmla="*/ 3414 h 3720"/>
                <a:gd name="connsiteX34" fmla="*/ 2362 w 3202"/>
                <a:gd name="connsiteY34" fmla="*/ 3438 h 3720"/>
                <a:gd name="connsiteX35" fmla="*/ 2304 w 3202"/>
                <a:gd name="connsiteY35" fmla="*/ 3462 h 3720"/>
                <a:gd name="connsiteX36" fmla="*/ 2244 w 3202"/>
                <a:gd name="connsiteY36" fmla="*/ 3488 h 3720"/>
                <a:gd name="connsiteX37" fmla="*/ 2180 w 3202"/>
                <a:gd name="connsiteY37" fmla="*/ 3512 h 3720"/>
                <a:gd name="connsiteX38" fmla="*/ 2114 w 3202"/>
                <a:gd name="connsiteY38" fmla="*/ 3536 h 3720"/>
                <a:gd name="connsiteX39" fmla="*/ 2042 w 3202"/>
                <a:gd name="connsiteY39" fmla="*/ 3558 h 3720"/>
                <a:gd name="connsiteX40" fmla="*/ 1966 w 3202"/>
                <a:gd name="connsiteY40" fmla="*/ 3582 h 3720"/>
                <a:gd name="connsiteX41" fmla="*/ 1888 w 3202"/>
                <a:gd name="connsiteY41" fmla="*/ 3602 h 3720"/>
                <a:gd name="connsiteX42" fmla="*/ 1804 w 3202"/>
                <a:gd name="connsiteY42" fmla="*/ 3624 h 3720"/>
                <a:gd name="connsiteX43" fmla="*/ 1718 w 3202"/>
                <a:gd name="connsiteY43" fmla="*/ 3642 h 3720"/>
                <a:gd name="connsiteX44" fmla="*/ 1628 w 3202"/>
                <a:gd name="connsiteY44" fmla="*/ 3660 h 3720"/>
                <a:gd name="connsiteX45" fmla="*/ 1534 w 3202"/>
                <a:gd name="connsiteY45" fmla="*/ 3674 h 3720"/>
                <a:gd name="connsiteX46" fmla="*/ 1436 w 3202"/>
                <a:gd name="connsiteY46" fmla="*/ 3688 h 3720"/>
                <a:gd name="connsiteX47" fmla="*/ 1334 w 3202"/>
                <a:gd name="connsiteY47" fmla="*/ 3700 h 3720"/>
                <a:gd name="connsiteX48" fmla="*/ 1228 w 3202"/>
                <a:gd name="connsiteY48" fmla="*/ 3708 h 3720"/>
                <a:gd name="connsiteX49" fmla="*/ 1118 w 3202"/>
                <a:gd name="connsiteY49" fmla="*/ 3716 h 3720"/>
                <a:gd name="connsiteX50" fmla="*/ 1006 w 3202"/>
                <a:gd name="connsiteY50" fmla="*/ 3720 h 3720"/>
                <a:gd name="connsiteX51" fmla="*/ 888 w 3202"/>
                <a:gd name="connsiteY51" fmla="*/ 3720 h 3720"/>
                <a:gd name="connsiteX52" fmla="*/ 888 w 3202"/>
                <a:gd name="connsiteY52" fmla="*/ 3720 h 3720"/>
                <a:gd name="connsiteX53" fmla="*/ 950 w 3202"/>
                <a:gd name="connsiteY53" fmla="*/ 3710 h 3720"/>
                <a:gd name="connsiteX54" fmla="*/ 1022 w 3202"/>
                <a:gd name="connsiteY54" fmla="*/ 3698 h 3720"/>
                <a:gd name="connsiteX55" fmla="*/ 1114 w 3202"/>
                <a:gd name="connsiteY55" fmla="*/ 3678 h 3720"/>
                <a:gd name="connsiteX56" fmla="*/ 1224 w 3202"/>
                <a:gd name="connsiteY56" fmla="*/ 3652 h 3720"/>
                <a:gd name="connsiteX57" fmla="*/ 1284 w 3202"/>
                <a:gd name="connsiteY57" fmla="*/ 3636 h 3720"/>
                <a:gd name="connsiteX58" fmla="*/ 1346 w 3202"/>
                <a:gd name="connsiteY58" fmla="*/ 3618 h 3720"/>
                <a:gd name="connsiteX59" fmla="*/ 1410 w 3202"/>
                <a:gd name="connsiteY59" fmla="*/ 3598 h 3720"/>
                <a:gd name="connsiteX60" fmla="*/ 1478 w 3202"/>
                <a:gd name="connsiteY60" fmla="*/ 3576 h 3720"/>
                <a:gd name="connsiteX61" fmla="*/ 1544 w 3202"/>
                <a:gd name="connsiteY61" fmla="*/ 3552 h 3720"/>
                <a:gd name="connsiteX62" fmla="*/ 1612 w 3202"/>
                <a:gd name="connsiteY62" fmla="*/ 3526 h 3720"/>
                <a:gd name="connsiteX63" fmla="*/ 1682 w 3202"/>
                <a:gd name="connsiteY63" fmla="*/ 3498 h 3720"/>
                <a:gd name="connsiteX64" fmla="*/ 1750 w 3202"/>
                <a:gd name="connsiteY64" fmla="*/ 3466 h 3720"/>
                <a:gd name="connsiteX65" fmla="*/ 1816 w 3202"/>
                <a:gd name="connsiteY65" fmla="*/ 3434 h 3720"/>
                <a:gd name="connsiteX66" fmla="*/ 1882 w 3202"/>
                <a:gd name="connsiteY66" fmla="*/ 3398 h 3720"/>
                <a:gd name="connsiteX67" fmla="*/ 1946 w 3202"/>
                <a:gd name="connsiteY67" fmla="*/ 3358 h 3720"/>
                <a:gd name="connsiteX68" fmla="*/ 2008 w 3202"/>
                <a:gd name="connsiteY68" fmla="*/ 3318 h 3720"/>
                <a:gd name="connsiteX69" fmla="*/ 2066 w 3202"/>
                <a:gd name="connsiteY69" fmla="*/ 3274 h 3720"/>
                <a:gd name="connsiteX70" fmla="*/ 2120 w 3202"/>
                <a:gd name="connsiteY70" fmla="*/ 3228 h 3720"/>
                <a:gd name="connsiteX71" fmla="*/ 2146 w 3202"/>
                <a:gd name="connsiteY71" fmla="*/ 3202 h 3720"/>
                <a:gd name="connsiteX72" fmla="*/ 2170 w 3202"/>
                <a:gd name="connsiteY72" fmla="*/ 3178 h 3720"/>
                <a:gd name="connsiteX73" fmla="*/ 2194 w 3202"/>
                <a:gd name="connsiteY73" fmla="*/ 3152 h 3720"/>
                <a:gd name="connsiteX74" fmla="*/ 2216 w 3202"/>
                <a:gd name="connsiteY74" fmla="*/ 3126 h 3720"/>
                <a:gd name="connsiteX75" fmla="*/ 2238 w 3202"/>
                <a:gd name="connsiteY75" fmla="*/ 3098 h 3720"/>
                <a:gd name="connsiteX76" fmla="*/ 2258 w 3202"/>
                <a:gd name="connsiteY76" fmla="*/ 3070 h 3720"/>
                <a:gd name="connsiteX77" fmla="*/ 2276 w 3202"/>
                <a:gd name="connsiteY77" fmla="*/ 3040 h 3720"/>
                <a:gd name="connsiteX78" fmla="*/ 2292 w 3202"/>
                <a:gd name="connsiteY78" fmla="*/ 3012 h 3720"/>
                <a:gd name="connsiteX79" fmla="*/ 2308 w 3202"/>
                <a:gd name="connsiteY79" fmla="*/ 2980 h 3720"/>
                <a:gd name="connsiteX80" fmla="*/ 2322 w 3202"/>
                <a:gd name="connsiteY80" fmla="*/ 2950 h 3720"/>
                <a:gd name="connsiteX81" fmla="*/ 2334 w 3202"/>
                <a:gd name="connsiteY81" fmla="*/ 2918 h 3720"/>
                <a:gd name="connsiteX82" fmla="*/ 2344 w 3202"/>
                <a:gd name="connsiteY82" fmla="*/ 2884 h 3720"/>
                <a:gd name="connsiteX83" fmla="*/ 2354 w 3202"/>
                <a:gd name="connsiteY83" fmla="*/ 2850 h 3720"/>
                <a:gd name="connsiteX84" fmla="*/ 2360 w 3202"/>
                <a:gd name="connsiteY84" fmla="*/ 2816 h 3720"/>
                <a:gd name="connsiteX85" fmla="*/ 2366 w 3202"/>
                <a:gd name="connsiteY85" fmla="*/ 2780 h 3720"/>
                <a:gd name="connsiteX86" fmla="*/ 2368 w 3202"/>
                <a:gd name="connsiteY86" fmla="*/ 2744 h 3720"/>
                <a:gd name="connsiteX87" fmla="*/ 2368 w 3202"/>
                <a:gd name="connsiteY87" fmla="*/ 2744 h 3720"/>
                <a:gd name="connsiteX88" fmla="*/ 2368 w 3202"/>
                <a:gd name="connsiteY88" fmla="*/ 2706 h 3720"/>
                <a:gd name="connsiteX89" fmla="*/ 2368 w 3202"/>
                <a:gd name="connsiteY89" fmla="*/ 2670 h 3720"/>
                <a:gd name="connsiteX90" fmla="*/ 2366 w 3202"/>
                <a:gd name="connsiteY90" fmla="*/ 2630 h 3720"/>
                <a:gd name="connsiteX91" fmla="*/ 2360 w 3202"/>
                <a:gd name="connsiteY91" fmla="*/ 2592 h 3720"/>
                <a:gd name="connsiteX92" fmla="*/ 2354 w 3202"/>
                <a:gd name="connsiteY92" fmla="*/ 2552 h 3720"/>
                <a:gd name="connsiteX93" fmla="*/ 2346 w 3202"/>
                <a:gd name="connsiteY93" fmla="*/ 2512 h 3720"/>
                <a:gd name="connsiteX94" fmla="*/ 2336 w 3202"/>
                <a:gd name="connsiteY94" fmla="*/ 2472 h 3720"/>
                <a:gd name="connsiteX95" fmla="*/ 2324 w 3202"/>
                <a:gd name="connsiteY95" fmla="*/ 2430 h 3720"/>
                <a:gd name="connsiteX96" fmla="*/ 2310 w 3202"/>
                <a:gd name="connsiteY96" fmla="*/ 2388 h 3720"/>
                <a:gd name="connsiteX97" fmla="*/ 2296 w 3202"/>
                <a:gd name="connsiteY97" fmla="*/ 2346 h 3720"/>
                <a:gd name="connsiteX98" fmla="*/ 2278 w 3202"/>
                <a:gd name="connsiteY98" fmla="*/ 2304 h 3720"/>
                <a:gd name="connsiteX99" fmla="*/ 2260 w 3202"/>
                <a:gd name="connsiteY99" fmla="*/ 2262 h 3720"/>
                <a:gd name="connsiteX100" fmla="*/ 2240 w 3202"/>
                <a:gd name="connsiteY100" fmla="*/ 2218 h 3720"/>
                <a:gd name="connsiteX101" fmla="*/ 2220 w 3202"/>
                <a:gd name="connsiteY101" fmla="*/ 2174 h 3720"/>
                <a:gd name="connsiteX102" fmla="*/ 2172 w 3202"/>
                <a:gd name="connsiteY102" fmla="*/ 2086 h 3720"/>
                <a:gd name="connsiteX103" fmla="*/ 2120 w 3202"/>
                <a:gd name="connsiteY103" fmla="*/ 1996 h 3720"/>
                <a:gd name="connsiteX104" fmla="*/ 2062 w 3202"/>
                <a:gd name="connsiteY104" fmla="*/ 1906 h 3720"/>
                <a:gd name="connsiteX105" fmla="*/ 2000 w 3202"/>
                <a:gd name="connsiteY105" fmla="*/ 1814 h 3720"/>
                <a:gd name="connsiteX106" fmla="*/ 1932 w 3202"/>
                <a:gd name="connsiteY106" fmla="*/ 1722 h 3720"/>
                <a:gd name="connsiteX107" fmla="*/ 1860 w 3202"/>
                <a:gd name="connsiteY107" fmla="*/ 1628 h 3720"/>
                <a:gd name="connsiteX108" fmla="*/ 1784 w 3202"/>
                <a:gd name="connsiteY108" fmla="*/ 1534 h 3720"/>
                <a:gd name="connsiteX109" fmla="*/ 1702 w 3202"/>
                <a:gd name="connsiteY109" fmla="*/ 1442 h 3720"/>
                <a:gd name="connsiteX110" fmla="*/ 1618 w 3202"/>
                <a:gd name="connsiteY110" fmla="*/ 1348 h 3720"/>
                <a:gd name="connsiteX111" fmla="*/ 1532 w 3202"/>
                <a:gd name="connsiteY111" fmla="*/ 1254 h 3720"/>
                <a:gd name="connsiteX112" fmla="*/ 1442 w 3202"/>
                <a:gd name="connsiteY112" fmla="*/ 1162 h 3720"/>
                <a:gd name="connsiteX113" fmla="*/ 1348 w 3202"/>
                <a:gd name="connsiteY113" fmla="*/ 1070 h 3720"/>
                <a:gd name="connsiteX114" fmla="*/ 1252 w 3202"/>
                <a:gd name="connsiteY114" fmla="*/ 978 h 3720"/>
                <a:gd name="connsiteX115" fmla="*/ 1154 w 3202"/>
                <a:gd name="connsiteY115" fmla="*/ 888 h 3720"/>
                <a:gd name="connsiteX116" fmla="*/ 1054 w 3202"/>
                <a:gd name="connsiteY116" fmla="*/ 798 h 3720"/>
                <a:gd name="connsiteX117" fmla="*/ 952 w 3202"/>
                <a:gd name="connsiteY117" fmla="*/ 710 h 3720"/>
                <a:gd name="connsiteX118" fmla="*/ 848 w 3202"/>
                <a:gd name="connsiteY118" fmla="*/ 622 h 3720"/>
                <a:gd name="connsiteX119" fmla="*/ 744 w 3202"/>
                <a:gd name="connsiteY119" fmla="*/ 536 h 3720"/>
                <a:gd name="connsiteX120" fmla="*/ 638 w 3202"/>
                <a:gd name="connsiteY120" fmla="*/ 454 h 3720"/>
                <a:gd name="connsiteX121" fmla="*/ 532 w 3202"/>
                <a:gd name="connsiteY121" fmla="*/ 372 h 3720"/>
                <a:gd name="connsiteX122" fmla="*/ 424 w 3202"/>
                <a:gd name="connsiteY122" fmla="*/ 292 h 3720"/>
                <a:gd name="connsiteX123" fmla="*/ 318 w 3202"/>
                <a:gd name="connsiteY123" fmla="*/ 216 h 3720"/>
                <a:gd name="connsiteX124" fmla="*/ 212 w 3202"/>
                <a:gd name="connsiteY124" fmla="*/ 140 h 3720"/>
                <a:gd name="connsiteX125" fmla="*/ 106 w 3202"/>
                <a:gd name="connsiteY125" fmla="*/ 68 h 3720"/>
                <a:gd name="connsiteX126" fmla="*/ 0 w 3202"/>
                <a:gd name="connsiteY126" fmla="*/ 0 h 3720"/>
                <a:gd name="connsiteX127" fmla="*/ 0 w 3202"/>
                <a:gd name="connsiteY127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3202 w 3202"/>
                <a:gd name="connsiteY8" fmla="*/ 2272 h 3720"/>
                <a:gd name="connsiteX9" fmla="*/ 3202 w 3202"/>
                <a:gd name="connsiteY9" fmla="*/ 2336 h 3720"/>
                <a:gd name="connsiteX10" fmla="*/ 3198 w 3202"/>
                <a:gd name="connsiteY10" fmla="*/ 2400 h 3720"/>
                <a:gd name="connsiteX11" fmla="*/ 3192 w 3202"/>
                <a:gd name="connsiteY11" fmla="*/ 2464 h 3720"/>
                <a:gd name="connsiteX12" fmla="*/ 3182 w 3202"/>
                <a:gd name="connsiteY12" fmla="*/ 2528 h 3720"/>
                <a:gd name="connsiteX13" fmla="*/ 3168 w 3202"/>
                <a:gd name="connsiteY13" fmla="*/ 2590 h 3720"/>
                <a:gd name="connsiteX14" fmla="*/ 3152 w 3202"/>
                <a:gd name="connsiteY14" fmla="*/ 2650 h 3720"/>
                <a:gd name="connsiteX15" fmla="*/ 3130 w 3202"/>
                <a:gd name="connsiteY15" fmla="*/ 2712 h 3720"/>
                <a:gd name="connsiteX16" fmla="*/ 3106 w 3202"/>
                <a:gd name="connsiteY16" fmla="*/ 2770 h 3720"/>
                <a:gd name="connsiteX17" fmla="*/ 3078 w 3202"/>
                <a:gd name="connsiteY17" fmla="*/ 2830 h 3720"/>
                <a:gd name="connsiteX18" fmla="*/ 3048 w 3202"/>
                <a:gd name="connsiteY18" fmla="*/ 2886 h 3720"/>
                <a:gd name="connsiteX19" fmla="*/ 3012 w 3202"/>
                <a:gd name="connsiteY19" fmla="*/ 2942 h 3720"/>
                <a:gd name="connsiteX20" fmla="*/ 2972 w 3202"/>
                <a:gd name="connsiteY20" fmla="*/ 2996 h 3720"/>
                <a:gd name="connsiteX21" fmla="*/ 2928 w 3202"/>
                <a:gd name="connsiteY21" fmla="*/ 3050 h 3720"/>
                <a:gd name="connsiteX22" fmla="*/ 2878 w 3202"/>
                <a:gd name="connsiteY22" fmla="*/ 3102 h 3720"/>
                <a:gd name="connsiteX23" fmla="*/ 2826 w 3202"/>
                <a:gd name="connsiteY23" fmla="*/ 3152 h 3720"/>
                <a:gd name="connsiteX24" fmla="*/ 2768 w 3202"/>
                <a:gd name="connsiteY24" fmla="*/ 3200 h 3720"/>
                <a:gd name="connsiteX25" fmla="*/ 2768 w 3202"/>
                <a:gd name="connsiteY25" fmla="*/ 3200 h 3720"/>
                <a:gd name="connsiteX26" fmla="*/ 2740 w 3202"/>
                <a:gd name="connsiteY26" fmla="*/ 3222 h 3720"/>
                <a:gd name="connsiteX27" fmla="*/ 2704 w 3202"/>
                <a:gd name="connsiteY27" fmla="*/ 3248 h 3720"/>
                <a:gd name="connsiteX28" fmla="*/ 2654 w 3202"/>
                <a:gd name="connsiteY28" fmla="*/ 3282 h 3720"/>
                <a:gd name="connsiteX29" fmla="*/ 2588 w 3202"/>
                <a:gd name="connsiteY29" fmla="*/ 3322 h 3720"/>
                <a:gd name="connsiteX30" fmla="*/ 2508 w 3202"/>
                <a:gd name="connsiteY30" fmla="*/ 3366 h 3720"/>
                <a:gd name="connsiteX31" fmla="*/ 2464 w 3202"/>
                <a:gd name="connsiteY31" fmla="*/ 3390 h 3720"/>
                <a:gd name="connsiteX32" fmla="*/ 2414 w 3202"/>
                <a:gd name="connsiteY32" fmla="*/ 3414 h 3720"/>
                <a:gd name="connsiteX33" fmla="*/ 2362 w 3202"/>
                <a:gd name="connsiteY33" fmla="*/ 3438 h 3720"/>
                <a:gd name="connsiteX34" fmla="*/ 2304 w 3202"/>
                <a:gd name="connsiteY34" fmla="*/ 3462 h 3720"/>
                <a:gd name="connsiteX35" fmla="*/ 2244 w 3202"/>
                <a:gd name="connsiteY35" fmla="*/ 3488 h 3720"/>
                <a:gd name="connsiteX36" fmla="*/ 2180 w 3202"/>
                <a:gd name="connsiteY36" fmla="*/ 3512 h 3720"/>
                <a:gd name="connsiteX37" fmla="*/ 2114 w 3202"/>
                <a:gd name="connsiteY37" fmla="*/ 3536 h 3720"/>
                <a:gd name="connsiteX38" fmla="*/ 2042 w 3202"/>
                <a:gd name="connsiteY38" fmla="*/ 3558 h 3720"/>
                <a:gd name="connsiteX39" fmla="*/ 1966 w 3202"/>
                <a:gd name="connsiteY39" fmla="*/ 3582 h 3720"/>
                <a:gd name="connsiteX40" fmla="*/ 1888 w 3202"/>
                <a:gd name="connsiteY40" fmla="*/ 3602 h 3720"/>
                <a:gd name="connsiteX41" fmla="*/ 1804 w 3202"/>
                <a:gd name="connsiteY41" fmla="*/ 3624 h 3720"/>
                <a:gd name="connsiteX42" fmla="*/ 1718 w 3202"/>
                <a:gd name="connsiteY42" fmla="*/ 3642 h 3720"/>
                <a:gd name="connsiteX43" fmla="*/ 1628 w 3202"/>
                <a:gd name="connsiteY43" fmla="*/ 3660 h 3720"/>
                <a:gd name="connsiteX44" fmla="*/ 1534 w 3202"/>
                <a:gd name="connsiteY44" fmla="*/ 3674 h 3720"/>
                <a:gd name="connsiteX45" fmla="*/ 1436 w 3202"/>
                <a:gd name="connsiteY45" fmla="*/ 3688 h 3720"/>
                <a:gd name="connsiteX46" fmla="*/ 1334 w 3202"/>
                <a:gd name="connsiteY46" fmla="*/ 3700 h 3720"/>
                <a:gd name="connsiteX47" fmla="*/ 1228 w 3202"/>
                <a:gd name="connsiteY47" fmla="*/ 3708 h 3720"/>
                <a:gd name="connsiteX48" fmla="*/ 1118 w 3202"/>
                <a:gd name="connsiteY48" fmla="*/ 3716 h 3720"/>
                <a:gd name="connsiteX49" fmla="*/ 1006 w 3202"/>
                <a:gd name="connsiteY49" fmla="*/ 3720 h 3720"/>
                <a:gd name="connsiteX50" fmla="*/ 888 w 3202"/>
                <a:gd name="connsiteY50" fmla="*/ 3720 h 3720"/>
                <a:gd name="connsiteX51" fmla="*/ 888 w 3202"/>
                <a:gd name="connsiteY51" fmla="*/ 3720 h 3720"/>
                <a:gd name="connsiteX52" fmla="*/ 950 w 3202"/>
                <a:gd name="connsiteY52" fmla="*/ 3710 h 3720"/>
                <a:gd name="connsiteX53" fmla="*/ 1022 w 3202"/>
                <a:gd name="connsiteY53" fmla="*/ 3698 h 3720"/>
                <a:gd name="connsiteX54" fmla="*/ 1114 w 3202"/>
                <a:gd name="connsiteY54" fmla="*/ 3678 h 3720"/>
                <a:gd name="connsiteX55" fmla="*/ 1224 w 3202"/>
                <a:gd name="connsiteY55" fmla="*/ 3652 h 3720"/>
                <a:gd name="connsiteX56" fmla="*/ 1284 w 3202"/>
                <a:gd name="connsiteY56" fmla="*/ 3636 h 3720"/>
                <a:gd name="connsiteX57" fmla="*/ 1346 w 3202"/>
                <a:gd name="connsiteY57" fmla="*/ 3618 h 3720"/>
                <a:gd name="connsiteX58" fmla="*/ 1410 w 3202"/>
                <a:gd name="connsiteY58" fmla="*/ 3598 h 3720"/>
                <a:gd name="connsiteX59" fmla="*/ 1478 w 3202"/>
                <a:gd name="connsiteY59" fmla="*/ 3576 h 3720"/>
                <a:gd name="connsiteX60" fmla="*/ 1544 w 3202"/>
                <a:gd name="connsiteY60" fmla="*/ 3552 h 3720"/>
                <a:gd name="connsiteX61" fmla="*/ 1612 w 3202"/>
                <a:gd name="connsiteY61" fmla="*/ 3526 h 3720"/>
                <a:gd name="connsiteX62" fmla="*/ 1682 w 3202"/>
                <a:gd name="connsiteY62" fmla="*/ 3498 h 3720"/>
                <a:gd name="connsiteX63" fmla="*/ 1750 w 3202"/>
                <a:gd name="connsiteY63" fmla="*/ 3466 h 3720"/>
                <a:gd name="connsiteX64" fmla="*/ 1816 w 3202"/>
                <a:gd name="connsiteY64" fmla="*/ 3434 h 3720"/>
                <a:gd name="connsiteX65" fmla="*/ 1882 w 3202"/>
                <a:gd name="connsiteY65" fmla="*/ 3398 h 3720"/>
                <a:gd name="connsiteX66" fmla="*/ 1946 w 3202"/>
                <a:gd name="connsiteY66" fmla="*/ 3358 h 3720"/>
                <a:gd name="connsiteX67" fmla="*/ 2008 w 3202"/>
                <a:gd name="connsiteY67" fmla="*/ 3318 h 3720"/>
                <a:gd name="connsiteX68" fmla="*/ 2066 w 3202"/>
                <a:gd name="connsiteY68" fmla="*/ 3274 h 3720"/>
                <a:gd name="connsiteX69" fmla="*/ 2120 w 3202"/>
                <a:gd name="connsiteY69" fmla="*/ 3228 h 3720"/>
                <a:gd name="connsiteX70" fmla="*/ 2146 w 3202"/>
                <a:gd name="connsiteY70" fmla="*/ 3202 h 3720"/>
                <a:gd name="connsiteX71" fmla="*/ 2170 w 3202"/>
                <a:gd name="connsiteY71" fmla="*/ 3178 h 3720"/>
                <a:gd name="connsiteX72" fmla="*/ 2194 w 3202"/>
                <a:gd name="connsiteY72" fmla="*/ 3152 h 3720"/>
                <a:gd name="connsiteX73" fmla="*/ 2216 w 3202"/>
                <a:gd name="connsiteY73" fmla="*/ 3126 h 3720"/>
                <a:gd name="connsiteX74" fmla="*/ 2238 w 3202"/>
                <a:gd name="connsiteY74" fmla="*/ 3098 h 3720"/>
                <a:gd name="connsiteX75" fmla="*/ 2258 w 3202"/>
                <a:gd name="connsiteY75" fmla="*/ 3070 h 3720"/>
                <a:gd name="connsiteX76" fmla="*/ 2276 w 3202"/>
                <a:gd name="connsiteY76" fmla="*/ 3040 h 3720"/>
                <a:gd name="connsiteX77" fmla="*/ 2292 w 3202"/>
                <a:gd name="connsiteY77" fmla="*/ 3012 h 3720"/>
                <a:gd name="connsiteX78" fmla="*/ 2308 w 3202"/>
                <a:gd name="connsiteY78" fmla="*/ 2980 h 3720"/>
                <a:gd name="connsiteX79" fmla="*/ 2322 w 3202"/>
                <a:gd name="connsiteY79" fmla="*/ 2950 h 3720"/>
                <a:gd name="connsiteX80" fmla="*/ 2334 w 3202"/>
                <a:gd name="connsiteY80" fmla="*/ 2918 h 3720"/>
                <a:gd name="connsiteX81" fmla="*/ 2344 w 3202"/>
                <a:gd name="connsiteY81" fmla="*/ 2884 h 3720"/>
                <a:gd name="connsiteX82" fmla="*/ 2354 w 3202"/>
                <a:gd name="connsiteY82" fmla="*/ 2850 h 3720"/>
                <a:gd name="connsiteX83" fmla="*/ 2360 w 3202"/>
                <a:gd name="connsiteY83" fmla="*/ 2816 h 3720"/>
                <a:gd name="connsiteX84" fmla="*/ 2366 w 3202"/>
                <a:gd name="connsiteY84" fmla="*/ 2780 h 3720"/>
                <a:gd name="connsiteX85" fmla="*/ 2368 w 3202"/>
                <a:gd name="connsiteY85" fmla="*/ 2744 h 3720"/>
                <a:gd name="connsiteX86" fmla="*/ 2368 w 3202"/>
                <a:gd name="connsiteY86" fmla="*/ 2744 h 3720"/>
                <a:gd name="connsiteX87" fmla="*/ 2368 w 3202"/>
                <a:gd name="connsiteY87" fmla="*/ 2706 h 3720"/>
                <a:gd name="connsiteX88" fmla="*/ 2368 w 3202"/>
                <a:gd name="connsiteY88" fmla="*/ 2670 h 3720"/>
                <a:gd name="connsiteX89" fmla="*/ 2366 w 3202"/>
                <a:gd name="connsiteY89" fmla="*/ 2630 h 3720"/>
                <a:gd name="connsiteX90" fmla="*/ 2360 w 3202"/>
                <a:gd name="connsiteY90" fmla="*/ 2592 h 3720"/>
                <a:gd name="connsiteX91" fmla="*/ 2354 w 3202"/>
                <a:gd name="connsiteY91" fmla="*/ 2552 h 3720"/>
                <a:gd name="connsiteX92" fmla="*/ 2346 w 3202"/>
                <a:gd name="connsiteY92" fmla="*/ 2512 h 3720"/>
                <a:gd name="connsiteX93" fmla="*/ 2336 w 3202"/>
                <a:gd name="connsiteY93" fmla="*/ 2472 h 3720"/>
                <a:gd name="connsiteX94" fmla="*/ 2324 w 3202"/>
                <a:gd name="connsiteY94" fmla="*/ 2430 h 3720"/>
                <a:gd name="connsiteX95" fmla="*/ 2310 w 3202"/>
                <a:gd name="connsiteY95" fmla="*/ 2388 h 3720"/>
                <a:gd name="connsiteX96" fmla="*/ 2296 w 3202"/>
                <a:gd name="connsiteY96" fmla="*/ 2346 h 3720"/>
                <a:gd name="connsiteX97" fmla="*/ 2278 w 3202"/>
                <a:gd name="connsiteY97" fmla="*/ 2304 h 3720"/>
                <a:gd name="connsiteX98" fmla="*/ 2260 w 3202"/>
                <a:gd name="connsiteY98" fmla="*/ 2262 h 3720"/>
                <a:gd name="connsiteX99" fmla="*/ 2240 w 3202"/>
                <a:gd name="connsiteY99" fmla="*/ 2218 h 3720"/>
                <a:gd name="connsiteX100" fmla="*/ 2220 w 3202"/>
                <a:gd name="connsiteY100" fmla="*/ 2174 h 3720"/>
                <a:gd name="connsiteX101" fmla="*/ 2172 w 3202"/>
                <a:gd name="connsiteY101" fmla="*/ 2086 h 3720"/>
                <a:gd name="connsiteX102" fmla="*/ 2120 w 3202"/>
                <a:gd name="connsiteY102" fmla="*/ 1996 h 3720"/>
                <a:gd name="connsiteX103" fmla="*/ 2062 w 3202"/>
                <a:gd name="connsiteY103" fmla="*/ 1906 h 3720"/>
                <a:gd name="connsiteX104" fmla="*/ 2000 w 3202"/>
                <a:gd name="connsiteY104" fmla="*/ 1814 h 3720"/>
                <a:gd name="connsiteX105" fmla="*/ 1932 w 3202"/>
                <a:gd name="connsiteY105" fmla="*/ 1722 h 3720"/>
                <a:gd name="connsiteX106" fmla="*/ 1860 w 3202"/>
                <a:gd name="connsiteY106" fmla="*/ 1628 h 3720"/>
                <a:gd name="connsiteX107" fmla="*/ 1784 w 3202"/>
                <a:gd name="connsiteY107" fmla="*/ 1534 h 3720"/>
                <a:gd name="connsiteX108" fmla="*/ 1702 w 3202"/>
                <a:gd name="connsiteY108" fmla="*/ 1442 h 3720"/>
                <a:gd name="connsiteX109" fmla="*/ 1618 w 3202"/>
                <a:gd name="connsiteY109" fmla="*/ 1348 h 3720"/>
                <a:gd name="connsiteX110" fmla="*/ 1532 w 3202"/>
                <a:gd name="connsiteY110" fmla="*/ 1254 h 3720"/>
                <a:gd name="connsiteX111" fmla="*/ 1442 w 3202"/>
                <a:gd name="connsiteY111" fmla="*/ 1162 h 3720"/>
                <a:gd name="connsiteX112" fmla="*/ 1348 w 3202"/>
                <a:gd name="connsiteY112" fmla="*/ 1070 h 3720"/>
                <a:gd name="connsiteX113" fmla="*/ 1252 w 3202"/>
                <a:gd name="connsiteY113" fmla="*/ 978 h 3720"/>
                <a:gd name="connsiteX114" fmla="*/ 1154 w 3202"/>
                <a:gd name="connsiteY114" fmla="*/ 888 h 3720"/>
                <a:gd name="connsiteX115" fmla="*/ 1054 w 3202"/>
                <a:gd name="connsiteY115" fmla="*/ 798 h 3720"/>
                <a:gd name="connsiteX116" fmla="*/ 952 w 3202"/>
                <a:gd name="connsiteY116" fmla="*/ 710 h 3720"/>
                <a:gd name="connsiteX117" fmla="*/ 848 w 3202"/>
                <a:gd name="connsiteY117" fmla="*/ 622 h 3720"/>
                <a:gd name="connsiteX118" fmla="*/ 744 w 3202"/>
                <a:gd name="connsiteY118" fmla="*/ 536 h 3720"/>
                <a:gd name="connsiteX119" fmla="*/ 638 w 3202"/>
                <a:gd name="connsiteY119" fmla="*/ 454 h 3720"/>
                <a:gd name="connsiteX120" fmla="*/ 532 w 3202"/>
                <a:gd name="connsiteY120" fmla="*/ 372 h 3720"/>
                <a:gd name="connsiteX121" fmla="*/ 424 w 3202"/>
                <a:gd name="connsiteY121" fmla="*/ 292 h 3720"/>
                <a:gd name="connsiteX122" fmla="*/ 318 w 3202"/>
                <a:gd name="connsiteY122" fmla="*/ 216 h 3720"/>
                <a:gd name="connsiteX123" fmla="*/ 212 w 3202"/>
                <a:gd name="connsiteY123" fmla="*/ 140 h 3720"/>
                <a:gd name="connsiteX124" fmla="*/ 106 w 3202"/>
                <a:gd name="connsiteY124" fmla="*/ 68 h 3720"/>
                <a:gd name="connsiteX125" fmla="*/ 0 w 3202"/>
                <a:gd name="connsiteY125" fmla="*/ 0 h 3720"/>
                <a:gd name="connsiteX126" fmla="*/ 0 w 3202"/>
                <a:gd name="connsiteY12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3202 w 3202"/>
                <a:gd name="connsiteY7" fmla="*/ 2272 h 3720"/>
                <a:gd name="connsiteX8" fmla="*/ 3202 w 3202"/>
                <a:gd name="connsiteY8" fmla="*/ 2336 h 3720"/>
                <a:gd name="connsiteX9" fmla="*/ 3198 w 3202"/>
                <a:gd name="connsiteY9" fmla="*/ 2400 h 3720"/>
                <a:gd name="connsiteX10" fmla="*/ 3192 w 3202"/>
                <a:gd name="connsiteY10" fmla="*/ 2464 h 3720"/>
                <a:gd name="connsiteX11" fmla="*/ 3182 w 3202"/>
                <a:gd name="connsiteY11" fmla="*/ 2528 h 3720"/>
                <a:gd name="connsiteX12" fmla="*/ 3168 w 3202"/>
                <a:gd name="connsiteY12" fmla="*/ 2590 h 3720"/>
                <a:gd name="connsiteX13" fmla="*/ 3152 w 3202"/>
                <a:gd name="connsiteY13" fmla="*/ 2650 h 3720"/>
                <a:gd name="connsiteX14" fmla="*/ 3130 w 3202"/>
                <a:gd name="connsiteY14" fmla="*/ 2712 h 3720"/>
                <a:gd name="connsiteX15" fmla="*/ 3106 w 3202"/>
                <a:gd name="connsiteY15" fmla="*/ 2770 h 3720"/>
                <a:gd name="connsiteX16" fmla="*/ 3078 w 3202"/>
                <a:gd name="connsiteY16" fmla="*/ 2830 h 3720"/>
                <a:gd name="connsiteX17" fmla="*/ 3048 w 3202"/>
                <a:gd name="connsiteY17" fmla="*/ 2886 h 3720"/>
                <a:gd name="connsiteX18" fmla="*/ 3012 w 3202"/>
                <a:gd name="connsiteY18" fmla="*/ 2942 h 3720"/>
                <a:gd name="connsiteX19" fmla="*/ 2972 w 3202"/>
                <a:gd name="connsiteY19" fmla="*/ 2996 h 3720"/>
                <a:gd name="connsiteX20" fmla="*/ 2928 w 3202"/>
                <a:gd name="connsiteY20" fmla="*/ 3050 h 3720"/>
                <a:gd name="connsiteX21" fmla="*/ 2878 w 3202"/>
                <a:gd name="connsiteY21" fmla="*/ 3102 h 3720"/>
                <a:gd name="connsiteX22" fmla="*/ 2826 w 3202"/>
                <a:gd name="connsiteY22" fmla="*/ 3152 h 3720"/>
                <a:gd name="connsiteX23" fmla="*/ 2768 w 3202"/>
                <a:gd name="connsiteY23" fmla="*/ 3200 h 3720"/>
                <a:gd name="connsiteX24" fmla="*/ 2768 w 3202"/>
                <a:gd name="connsiteY24" fmla="*/ 3200 h 3720"/>
                <a:gd name="connsiteX25" fmla="*/ 2740 w 3202"/>
                <a:gd name="connsiteY25" fmla="*/ 3222 h 3720"/>
                <a:gd name="connsiteX26" fmla="*/ 2704 w 3202"/>
                <a:gd name="connsiteY26" fmla="*/ 3248 h 3720"/>
                <a:gd name="connsiteX27" fmla="*/ 2654 w 3202"/>
                <a:gd name="connsiteY27" fmla="*/ 3282 h 3720"/>
                <a:gd name="connsiteX28" fmla="*/ 2588 w 3202"/>
                <a:gd name="connsiteY28" fmla="*/ 3322 h 3720"/>
                <a:gd name="connsiteX29" fmla="*/ 2508 w 3202"/>
                <a:gd name="connsiteY29" fmla="*/ 3366 h 3720"/>
                <a:gd name="connsiteX30" fmla="*/ 2464 w 3202"/>
                <a:gd name="connsiteY30" fmla="*/ 3390 h 3720"/>
                <a:gd name="connsiteX31" fmla="*/ 2414 w 3202"/>
                <a:gd name="connsiteY31" fmla="*/ 3414 h 3720"/>
                <a:gd name="connsiteX32" fmla="*/ 2362 w 3202"/>
                <a:gd name="connsiteY32" fmla="*/ 3438 h 3720"/>
                <a:gd name="connsiteX33" fmla="*/ 2304 w 3202"/>
                <a:gd name="connsiteY33" fmla="*/ 3462 h 3720"/>
                <a:gd name="connsiteX34" fmla="*/ 2244 w 3202"/>
                <a:gd name="connsiteY34" fmla="*/ 3488 h 3720"/>
                <a:gd name="connsiteX35" fmla="*/ 2180 w 3202"/>
                <a:gd name="connsiteY35" fmla="*/ 3512 h 3720"/>
                <a:gd name="connsiteX36" fmla="*/ 2114 w 3202"/>
                <a:gd name="connsiteY36" fmla="*/ 3536 h 3720"/>
                <a:gd name="connsiteX37" fmla="*/ 2042 w 3202"/>
                <a:gd name="connsiteY37" fmla="*/ 3558 h 3720"/>
                <a:gd name="connsiteX38" fmla="*/ 1966 w 3202"/>
                <a:gd name="connsiteY38" fmla="*/ 3582 h 3720"/>
                <a:gd name="connsiteX39" fmla="*/ 1888 w 3202"/>
                <a:gd name="connsiteY39" fmla="*/ 3602 h 3720"/>
                <a:gd name="connsiteX40" fmla="*/ 1804 w 3202"/>
                <a:gd name="connsiteY40" fmla="*/ 3624 h 3720"/>
                <a:gd name="connsiteX41" fmla="*/ 1718 w 3202"/>
                <a:gd name="connsiteY41" fmla="*/ 3642 h 3720"/>
                <a:gd name="connsiteX42" fmla="*/ 1628 w 3202"/>
                <a:gd name="connsiteY42" fmla="*/ 3660 h 3720"/>
                <a:gd name="connsiteX43" fmla="*/ 1534 w 3202"/>
                <a:gd name="connsiteY43" fmla="*/ 3674 h 3720"/>
                <a:gd name="connsiteX44" fmla="*/ 1436 w 3202"/>
                <a:gd name="connsiteY44" fmla="*/ 3688 h 3720"/>
                <a:gd name="connsiteX45" fmla="*/ 1334 w 3202"/>
                <a:gd name="connsiteY45" fmla="*/ 3700 h 3720"/>
                <a:gd name="connsiteX46" fmla="*/ 1228 w 3202"/>
                <a:gd name="connsiteY46" fmla="*/ 3708 h 3720"/>
                <a:gd name="connsiteX47" fmla="*/ 1118 w 3202"/>
                <a:gd name="connsiteY47" fmla="*/ 3716 h 3720"/>
                <a:gd name="connsiteX48" fmla="*/ 1006 w 3202"/>
                <a:gd name="connsiteY48" fmla="*/ 3720 h 3720"/>
                <a:gd name="connsiteX49" fmla="*/ 888 w 3202"/>
                <a:gd name="connsiteY49" fmla="*/ 3720 h 3720"/>
                <a:gd name="connsiteX50" fmla="*/ 888 w 3202"/>
                <a:gd name="connsiteY50" fmla="*/ 3720 h 3720"/>
                <a:gd name="connsiteX51" fmla="*/ 950 w 3202"/>
                <a:gd name="connsiteY51" fmla="*/ 3710 h 3720"/>
                <a:gd name="connsiteX52" fmla="*/ 1022 w 3202"/>
                <a:gd name="connsiteY52" fmla="*/ 3698 h 3720"/>
                <a:gd name="connsiteX53" fmla="*/ 1114 w 3202"/>
                <a:gd name="connsiteY53" fmla="*/ 3678 h 3720"/>
                <a:gd name="connsiteX54" fmla="*/ 1224 w 3202"/>
                <a:gd name="connsiteY54" fmla="*/ 3652 h 3720"/>
                <a:gd name="connsiteX55" fmla="*/ 1284 w 3202"/>
                <a:gd name="connsiteY55" fmla="*/ 3636 h 3720"/>
                <a:gd name="connsiteX56" fmla="*/ 1346 w 3202"/>
                <a:gd name="connsiteY56" fmla="*/ 3618 h 3720"/>
                <a:gd name="connsiteX57" fmla="*/ 1410 w 3202"/>
                <a:gd name="connsiteY57" fmla="*/ 3598 h 3720"/>
                <a:gd name="connsiteX58" fmla="*/ 1478 w 3202"/>
                <a:gd name="connsiteY58" fmla="*/ 3576 h 3720"/>
                <a:gd name="connsiteX59" fmla="*/ 1544 w 3202"/>
                <a:gd name="connsiteY59" fmla="*/ 3552 h 3720"/>
                <a:gd name="connsiteX60" fmla="*/ 1612 w 3202"/>
                <a:gd name="connsiteY60" fmla="*/ 3526 h 3720"/>
                <a:gd name="connsiteX61" fmla="*/ 1682 w 3202"/>
                <a:gd name="connsiteY61" fmla="*/ 3498 h 3720"/>
                <a:gd name="connsiteX62" fmla="*/ 1750 w 3202"/>
                <a:gd name="connsiteY62" fmla="*/ 3466 h 3720"/>
                <a:gd name="connsiteX63" fmla="*/ 1816 w 3202"/>
                <a:gd name="connsiteY63" fmla="*/ 3434 h 3720"/>
                <a:gd name="connsiteX64" fmla="*/ 1882 w 3202"/>
                <a:gd name="connsiteY64" fmla="*/ 3398 h 3720"/>
                <a:gd name="connsiteX65" fmla="*/ 1946 w 3202"/>
                <a:gd name="connsiteY65" fmla="*/ 3358 h 3720"/>
                <a:gd name="connsiteX66" fmla="*/ 2008 w 3202"/>
                <a:gd name="connsiteY66" fmla="*/ 3318 h 3720"/>
                <a:gd name="connsiteX67" fmla="*/ 2066 w 3202"/>
                <a:gd name="connsiteY67" fmla="*/ 3274 h 3720"/>
                <a:gd name="connsiteX68" fmla="*/ 2120 w 3202"/>
                <a:gd name="connsiteY68" fmla="*/ 3228 h 3720"/>
                <a:gd name="connsiteX69" fmla="*/ 2146 w 3202"/>
                <a:gd name="connsiteY69" fmla="*/ 3202 h 3720"/>
                <a:gd name="connsiteX70" fmla="*/ 2170 w 3202"/>
                <a:gd name="connsiteY70" fmla="*/ 3178 h 3720"/>
                <a:gd name="connsiteX71" fmla="*/ 2194 w 3202"/>
                <a:gd name="connsiteY71" fmla="*/ 3152 h 3720"/>
                <a:gd name="connsiteX72" fmla="*/ 2216 w 3202"/>
                <a:gd name="connsiteY72" fmla="*/ 3126 h 3720"/>
                <a:gd name="connsiteX73" fmla="*/ 2238 w 3202"/>
                <a:gd name="connsiteY73" fmla="*/ 3098 h 3720"/>
                <a:gd name="connsiteX74" fmla="*/ 2258 w 3202"/>
                <a:gd name="connsiteY74" fmla="*/ 3070 h 3720"/>
                <a:gd name="connsiteX75" fmla="*/ 2276 w 3202"/>
                <a:gd name="connsiteY75" fmla="*/ 3040 h 3720"/>
                <a:gd name="connsiteX76" fmla="*/ 2292 w 3202"/>
                <a:gd name="connsiteY76" fmla="*/ 3012 h 3720"/>
                <a:gd name="connsiteX77" fmla="*/ 2308 w 3202"/>
                <a:gd name="connsiteY77" fmla="*/ 2980 h 3720"/>
                <a:gd name="connsiteX78" fmla="*/ 2322 w 3202"/>
                <a:gd name="connsiteY78" fmla="*/ 2950 h 3720"/>
                <a:gd name="connsiteX79" fmla="*/ 2334 w 3202"/>
                <a:gd name="connsiteY79" fmla="*/ 2918 h 3720"/>
                <a:gd name="connsiteX80" fmla="*/ 2344 w 3202"/>
                <a:gd name="connsiteY80" fmla="*/ 2884 h 3720"/>
                <a:gd name="connsiteX81" fmla="*/ 2354 w 3202"/>
                <a:gd name="connsiteY81" fmla="*/ 2850 h 3720"/>
                <a:gd name="connsiteX82" fmla="*/ 2360 w 3202"/>
                <a:gd name="connsiteY82" fmla="*/ 2816 h 3720"/>
                <a:gd name="connsiteX83" fmla="*/ 2366 w 3202"/>
                <a:gd name="connsiteY83" fmla="*/ 2780 h 3720"/>
                <a:gd name="connsiteX84" fmla="*/ 2368 w 3202"/>
                <a:gd name="connsiteY84" fmla="*/ 2744 h 3720"/>
                <a:gd name="connsiteX85" fmla="*/ 2368 w 3202"/>
                <a:gd name="connsiteY85" fmla="*/ 2744 h 3720"/>
                <a:gd name="connsiteX86" fmla="*/ 2368 w 3202"/>
                <a:gd name="connsiteY86" fmla="*/ 2706 h 3720"/>
                <a:gd name="connsiteX87" fmla="*/ 2368 w 3202"/>
                <a:gd name="connsiteY87" fmla="*/ 2670 h 3720"/>
                <a:gd name="connsiteX88" fmla="*/ 2366 w 3202"/>
                <a:gd name="connsiteY88" fmla="*/ 2630 h 3720"/>
                <a:gd name="connsiteX89" fmla="*/ 2360 w 3202"/>
                <a:gd name="connsiteY89" fmla="*/ 2592 h 3720"/>
                <a:gd name="connsiteX90" fmla="*/ 2354 w 3202"/>
                <a:gd name="connsiteY90" fmla="*/ 2552 h 3720"/>
                <a:gd name="connsiteX91" fmla="*/ 2346 w 3202"/>
                <a:gd name="connsiteY91" fmla="*/ 2512 h 3720"/>
                <a:gd name="connsiteX92" fmla="*/ 2336 w 3202"/>
                <a:gd name="connsiteY92" fmla="*/ 2472 h 3720"/>
                <a:gd name="connsiteX93" fmla="*/ 2324 w 3202"/>
                <a:gd name="connsiteY93" fmla="*/ 2430 h 3720"/>
                <a:gd name="connsiteX94" fmla="*/ 2310 w 3202"/>
                <a:gd name="connsiteY94" fmla="*/ 2388 h 3720"/>
                <a:gd name="connsiteX95" fmla="*/ 2296 w 3202"/>
                <a:gd name="connsiteY95" fmla="*/ 2346 h 3720"/>
                <a:gd name="connsiteX96" fmla="*/ 2278 w 3202"/>
                <a:gd name="connsiteY96" fmla="*/ 2304 h 3720"/>
                <a:gd name="connsiteX97" fmla="*/ 2260 w 3202"/>
                <a:gd name="connsiteY97" fmla="*/ 2262 h 3720"/>
                <a:gd name="connsiteX98" fmla="*/ 2240 w 3202"/>
                <a:gd name="connsiteY98" fmla="*/ 2218 h 3720"/>
                <a:gd name="connsiteX99" fmla="*/ 2220 w 3202"/>
                <a:gd name="connsiteY99" fmla="*/ 2174 h 3720"/>
                <a:gd name="connsiteX100" fmla="*/ 2172 w 3202"/>
                <a:gd name="connsiteY100" fmla="*/ 2086 h 3720"/>
                <a:gd name="connsiteX101" fmla="*/ 2120 w 3202"/>
                <a:gd name="connsiteY101" fmla="*/ 1996 h 3720"/>
                <a:gd name="connsiteX102" fmla="*/ 2062 w 3202"/>
                <a:gd name="connsiteY102" fmla="*/ 1906 h 3720"/>
                <a:gd name="connsiteX103" fmla="*/ 2000 w 3202"/>
                <a:gd name="connsiteY103" fmla="*/ 1814 h 3720"/>
                <a:gd name="connsiteX104" fmla="*/ 1932 w 3202"/>
                <a:gd name="connsiteY104" fmla="*/ 1722 h 3720"/>
                <a:gd name="connsiteX105" fmla="*/ 1860 w 3202"/>
                <a:gd name="connsiteY105" fmla="*/ 1628 h 3720"/>
                <a:gd name="connsiteX106" fmla="*/ 1784 w 3202"/>
                <a:gd name="connsiteY106" fmla="*/ 1534 h 3720"/>
                <a:gd name="connsiteX107" fmla="*/ 1702 w 3202"/>
                <a:gd name="connsiteY107" fmla="*/ 1442 h 3720"/>
                <a:gd name="connsiteX108" fmla="*/ 1618 w 3202"/>
                <a:gd name="connsiteY108" fmla="*/ 1348 h 3720"/>
                <a:gd name="connsiteX109" fmla="*/ 1532 w 3202"/>
                <a:gd name="connsiteY109" fmla="*/ 1254 h 3720"/>
                <a:gd name="connsiteX110" fmla="*/ 1442 w 3202"/>
                <a:gd name="connsiteY110" fmla="*/ 1162 h 3720"/>
                <a:gd name="connsiteX111" fmla="*/ 1348 w 3202"/>
                <a:gd name="connsiteY111" fmla="*/ 1070 h 3720"/>
                <a:gd name="connsiteX112" fmla="*/ 1252 w 3202"/>
                <a:gd name="connsiteY112" fmla="*/ 978 h 3720"/>
                <a:gd name="connsiteX113" fmla="*/ 1154 w 3202"/>
                <a:gd name="connsiteY113" fmla="*/ 888 h 3720"/>
                <a:gd name="connsiteX114" fmla="*/ 1054 w 3202"/>
                <a:gd name="connsiteY114" fmla="*/ 798 h 3720"/>
                <a:gd name="connsiteX115" fmla="*/ 952 w 3202"/>
                <a:gd name="connsiteY115" fmla="*/ 710 h 3720"/>
                <a:gd name="connsiteX116" fmla="*/ 848 w 3202"/>
                <a:gd name="connsiteY116" fmla="*/ 622 h 3720"/>
                <a:gd name="connsiteX117" fmla="*/ 744 w 3202"/>
                <a:gd name="connsiteY117" fmla="*/ 536 h 3720"/>
                <a:gd name="connsiteX118" fmla="*/ 638 w 3202"/>
                <a:gd name="connsiteY118" fmla="*/ 454 h 3720"/>
                <a:gd name="connsiteX119" fmla="*/ 532 w 3202"/>
                <a:gd name="connsiteY119" fmla="*/ 372 h 3720"/>
                <a:gd name="connsiteX120" fmla="*/ 424 w 3202"/>
                <a:gd name="connsiteY120" fmla="*/ 292 h 3720"/>
                <a:gd name="connsiteX121" fmla="*/ 318 w 3202"/>
                <a:gd name="connsiteY121" fmla="*/ 216 h 3720"/>
                <a:gd name="connsiteX122" fmla="*/ 212 w 3202"/>
                <a:gd name="connsiteY122" fmla="*/ 140 h 3720"/>
                <a:gd name="connsiteX123" fmla="*/ 106 w 3202"/>
                <a:gd name="connsiteY123" fmla="*/ 68 h 3720"/>
                <a:gd name="connsiteX124" fmla="*/ 0 w 3202"/>
                <a:gd name="connsiteY124" fmla="*/ 0 h 3720"/>
                <a:gd name="connsiteX125" fmla="*/ 0 w 3202"/>
                <a:gd name="connsiteY125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3202 w 3202"/>
                <a:gd name="connsiteY6" fmla="*/ 2272 h 3720"/>
                <a:gd name="connsiteX7" fmla="*/ 3202 w 3202"/>
                <a:gd name="connsiteY7" fmla="*/ 2336 h 3720"/>
                <a:gd name="connsiteX8" fmla="*/ 3198 w 3202"/>
                <a:gd name="connsiteY8" fmla="*/ 2400 h 3720"/>
                <a:gd name="connsiteX9" fmla="*/ 3192 w 3202"/>
                <a:gd name="connsiteY9" fmla="*/ 2464 h 3720"/>
                <a:gd name="connsiteX10" fmla="*/ 3182 w 3202"/>
                <a:gd name="connsiteY10" fmla="*/ 2528 h 3720"/>
                <a:gd name="connsiteX11" fmla="*/ 3168 w 3202"/>
                <a:gd name="connsiteY11" fmla="*/ 2590 h 3720"/>
                <a:gd name="connsiteX12" fmla="*/ 3152 w 3202"/>
                <a:gd name="connsiteY12" fmla="*/ 2650 h 3720"/>
                <a:gd name="connsiteX13" fmla="*/ 3130 w 3202"/>
                <a:gd name="connsiteY13" fmla="*/ 2712 h 3720"/>
                <a:gd name="connsiteX14" fmla="*/ 3106 w 3202"/>
                <a:gd name="connsiteY14" fmla="*/ 2770 h 3720"/>
                <a:gd name="connsiteX15" fmla="*/ 3078 w 3202"/>
                <a:gd name="connsiteY15" fmla="*/ 2830 h 3720"/>
                <a:gd name="connsiteX16" fmla="*/ 3048 w 3202"/>
                <a:gd name="connsiteY16" fmla="*/ 2886 h 3720"/>
                <a:gd name="connsiteX17" fmla="*/ 3012 w 3202"/>
                <a:gd name="connsiteY17" fmla="*/ 2942 h 3720"/>
                <a:gd name="connsiteX18" fmla="*/ 2972 w 3202"/>
                <a:gd name="connsiteY18" fmla="*/ 2996 h 3720"/>
                <a:gd name="connsiteX19" fmla="*/ 2928 w 3202"/>
                <a:gd name="connsiteY19" fmla="*/ 3050 h 3720"/>
                <a:gd name="connsiteX20" fmla="*/ 2878 w 3202"/>
                <a:gd name="connsiteY20" fmla="*/ 3102 h 3720"/>
                <a:gd name="connsiteX21" fmla="*/ 2826 w 3202"/>
                <a:gd name="connsiteY21" fmla="*/ 3152 h 3720"/>
                <a:gd name="connsiteX22" fmla="*/ 2768 w 3202"/>
                <a:gd name="connsiteY22" fmla="*/ 3200 h 3720"/>
                <a:gd name="connsiteX23" fmla="*/ 2768 w 3202"/>
                <a:gd name="connsiteY23" fmla="*/ 3200 h 3720"/>
                <a:gd name="connsiteX24" fmla="*/ 2740 w 3202"/>
                <a:gd name="connsiteY24" fmla="*/ 3222 h 3720"/>
                <a:gd name="connsiteX25" fmla="*/ 2704 w 3202"/>
                <a:gd name="connsiteY25" fmla="*/ 3248 h 3720"/>
                <a:gd name="connsiteX26" fmla="*/ 2654 w 3202"/>
                <a:gd name="connsiteY26" fmla="*/ 3282 h 3720"/>
                <a:gd name="connsiteX27" fmla="*/ 2588 w 3202"/>
                <a:gd name="connsiteY27" fmla="*/ 3322 h 3720"/>
                <a:gd name="connsiteX28" fmla="*/ 2508 w 3202"/>
                <a:gd name="connsiteY28" fmla="*/ 3366 h 3720"/>
                <a:gd name="connsiteX29" fmla="*/ 2464 w 3202"/>
                <a:gd name="connsiteY29" fmla="*/ 3390 h 3720"/>
                <a:gd name="connsiteX30" fmla="*/ 2414 w 3202"/>
                <a:gd name="connsiteY30" fmla="*/ 3414 h 3720"/>
                <a:gd name="connsiteX31" fmla="*/ 2362 w 3202"/>
                <a:gd name="connsiteY31" fmla="*/ 3438 h 3720"/>
                <a:gd name="connsiteX32" fmla="*/ 2304 w 3202"/>
                <a:gd name="connsiteY32" fmla="*/ 3462 h 3720"/>
                <a:gd name="connsiteX33" fmla="*/ 2244 w 3202"/>
                <a:gd name="connsiteY33" fmla="*/ 3488 h 3720"/>
                <a:gd name="connsiteX34" fmla="*/ 2180 w 3202"/>
                <a:gd name="connsiteY34" fmla="*/ 3512 h 3720"/>
                <a:gd name="connsiteX35" fmla="*/ 2114 w 3202"/>
                <a:gd name="connsiteY35" fmla="*/ 3536 h 3720"/>
                <a:gd name="connsiteX36" fmla="*/ 2042 w 3202"/>
                <a:gd name="connsiteY36" fmla="*/ 3558 h 3720"/>
                <a:gd name="connsiteX37" fmla="*/ 1966 w 3202"/>
                <a:gd name="connsiteY37" fmla="*/ 3582 h 3720"/>
                <a:gd name="connsiteX38" fmla="*/ 1888 w 3202"/>
                <a:gd name="connsiteY38" fmla="*/ 3602 h 3720"/>
                <a:gd name="connsiteX39" fmla="*/ 1804 w 3202"/>
                <a:gd name="connsiteY39" fmla="*/ 3624 h 3720"/>
                <a:gd name="connsiteX40" fmla="*/ 1718 w 3202"/>
                <a:gd name="connsiteY40" fmla="*/ 3642 h 3720"/>
                <a:gd name="connsiteX41" fmla="*/ 1628 w 3202"/>
                <a:gd name="connsiteY41" fmla="*/ 3660 h 3720"/>
                <a:gd name="connsiteX42" fmla="*/ 1534 w 3202"/>
                <a:gd name="connsiteY42" fmla="*/ 3674 h 3720"/>
                <a:gd name="connsiteX43" fmla="*/ 1436 w 3202"/>
                <a:gd name="connsiteY43" fmla="*/ 3688 h 3720"/>
                <a:gd name="connsiteX44" fmla="*/ 1334 w 3202"/>
                <a:gd name="connsiteY44" fmla="*/ 3700 h 3720"/>
                <a:gd name="connsiteX45" fmla="*/ 1228 w 3202"/>
                <a:gd name="connsiteY45" fmla="*/ 3708 h 3720"/>
                <a:gd name="connsiteX46" fmla="*/ 1118 w 3202"/>
                <a:gd name="connsiteY46" fmla="*/ 3716 h 3720"/>
                <a:gd name="connsiteX47" fmla="*/ 1006 w 3202"/>
                <a:gd name="connsiteY47" fmla="*/ 3720 h 3720"/>
                <a:gd name="connsiteX48" fmla="*/ 888 w 3202"/>
                <a:gd name="connsiteY48" fmla="*/ 3720 h 3720"/>
                <a:gd name="connsiteX49" fmla="*/ 888 w 3202"/>
                <a:gd name="connsiteY49" fmla="*/ 3720 h 3720"/>
                <a:gd name="connsiteX50" fmla="*/ 950 w 3202"/>
                <a:gd name="connsiteY50" fmla="*/ 3710 h 3720"/>
                <a:gd name="connsiteX51" fmla="*/ 1022 w 3202"/>
                <a:gd name="connsiteY51" fmla="*/ 3698 h 3720"/>
                <a:gd name="connsiteX52" fmla="*/ 1114 w 3202"/>
                <a:gd name="connsiteY52" fmla="*/ 3678 h 3720"/>
                <a:gd name="connsiteX53" fmla="*/ 1224 w 3202"/>
                <a:gd name="connsiteY53" fmla="*/ 3652 h 3720"/>
                <a:gd name="connsiteX54" fmla="*/ 1284 w 3202"/>
                <a:gd name="connsiteY54" fmla="*/ 3636 h 3720"/>
                <a:gd name="connsiteX55" fmla="*/ 1346 w 3202"/>
                <a:gd name="connsiteY55" fmla="*/ 3618 h 3720"/>
                <a:gd name="connsiteX56" fmla="*/ 1410 w 3202"/>
                <a:gd name="connsiteY56" fmla="*/ 3598 h 3720"/>
                <a:gd name="connsiteX57" fmla="*/ 1478 w 3202"/>
                <a:gd name="connsiteY57" fmla="*/ 3576 h 3720"/>
                <a:gd name="connsiteX58" fmla="*/ 1544 w 3202"/>
                <a:gd name="connsiteY58" fmla="*/ 3552 h 3720"/>
                <a:gd name="connsiteX59" fmla="*/ 1612 w 3202"/>
                <a:gd name="connsiteY59" fmla="*/ 3526 h 3720"/>
                <a:gd name="connsiteX60" fmla="*/ 1682 w 3202"/>
                <a:gd name="connsiteY60" fmla="*/ 3498 h 3720"/>
                <a:gd name="connsiteX61" fmla="*/ 1750 w 3202"/>
                <a:gd name="connsiteY61" fmla="*/ 3466 h 3720"/>
                <a:gd name="connsiteX62" fmla="*/ 1816 w 3202"/>
                <a:gd name="connsiteY62" fmla="*/ 3434 h 3720"/>
                <a:gd name="connsiteX63" fmla="*/ 1882 w 3202"/>
                <a:gd name="connsiteY63" fmla="*/ 3398 h 3720"/>
                <a:gd name="connsiteX64" fmla="*/ 1946 w 3202"/>
                <a:gd name="connsiteY64" fmla="*/ 3358 h 3720"/>
                <a:gd name="connsiteX65" fmla="*/ 2008 w 3202"/>
                <a:gd name="connsiteY65" fmla="*/ 3318 h 3720"/>
                <a:gd name="connsiteX66" fmla="*/ 2066 w 3202"/>
                <a:gd name="connsiteY66" fmla="*/ 3274 h 3720"/>
                <a:gd name="connsiteX67" fmla="*/ 2120 w 3202"/>
                <a:gd name="connsiteY67" fmla="*/ 3228 h 3720"/>
                <a:gd name="connsiteX68" fmla="*/ 2146 w 3202"/>
                <a:gd name="connsiteY68" fmla="*/ 3202 h 3720"/>
                <a:gd name="connsiteX69" fmla="*/ 2170 w 3202"/>
                <a:gd name="connsiteY69" fmla="*/ 3178 h 3720"/>
                <a:gd name="connsiteX70" fmla="*/ 2194 w 3202"/>
                <a:gd name="connsiteY70" fmla="*/ 3152 h 3720"/>
                <a:gd name="connsiteX71" fmla="*/ 2216 w 3202"/>
                <a:gd name="connsiteY71" fmla="*/ 3126 h 3720"/>
                <a:gd name="connsiteX72" fmla="*/ 2238 w 3202"/>
                <a:gd name="connsiteY72" fmla="*/ 3098 h 3720"/>
                <a:gd name="connsiteX73" fmla="*/ 2258 w 3202"/>
                <a:gd name="connsiteY73" fmla="*/ 3070 h 3720"/>
                <a:gd name="connsiteX74" fmla="*/ 2276 w 3202"/>
                <a:gd name="connsiteY74" fmla="*/ 3040 h 3720"/>
                <a:gd name="connsiteX75" fmla="*/ 2292 w 3202"/>
                <a:gd name="connsiteY75" fmla="*/ 3012 h 3720"/>
                <a:gd name="connsiteX76" fmla="*/ 2308 w 3202"/>
                <a:gd name="connsiteY76" fmla="*/ 2980 h 3720"/>
                <a:gd name="connsiteX77" fmla="*/ 2322 w 3202"/>
                <a:gd name="connsiteY77" fmla="*/ 2950 h 3720"/>
                <a:gd name="connsiteX78" fmla="*/ 2334 w 3202"/>
                <a:gd name="connsiteY78" fmla="*/ 2918 h 3720"/>
                <a:gd name="connsiteX79" fmla="*/ 2344 w 3202"/>
                <a:gd name="connsiteY79" fmla="*/ 2884 h 3720"/>
                <a:gd name="connsiteX80" fmla="*/ 2354 w 3202"/>
                <a:gd name="connsiteY80" fmla="*/ 2850 h 3720"/>
                <a:gd name="connsiteX81" fmla="*/ 2360 w 3202"/>
                <a:gd name="connsiteY81" fmla="*/ 2816 h 3720"/>
                <a:gd name="connsiteX82" fmla="*/ 2366 w 3202"/>
                <a:gd name="connsiteY82" fmla="*/ 2780 h 3720"/>
                <a:gd name="connsiteX83" fmla="*/ 2368 w 3202"/>
                <a:gd name="connsiteY83" fmla="*/ 2744 h 3720"/>
                <a:gd name="connsiteX84" fmla="*/ 2368 w 3202"/>
                <a:gd name="connsiteY84" fmla="*/ 2744 h 3720"/>
                <a:gd name="connsiteX85" fmla="*/ 2368 w 3202"/>
                <a:gd name="connsiteY85" fmla="*/ 2706 h 3720"/>
                <a:gd name="connsiteX86" fmla="*/ 2368 w 3202"/>
                <a:gd name="connsiteY86" fmla="*/ 2670 h 3720"/>
                <a:gd name="connsiteX87" fmla="*/ 2366 w 3202"/>
                <a:gd name="connsiteY87" fmla="*/ 2630 h 3720"/>
                <a:gd name="connsiteX88" fmla="*/ 2360 w 3202"/>
                <a:gd name="connsiteY88" fmla="*/ 2592 h 3720"/>
                <a:gd name="connsiteX89" fmla="*/ 2354 w 3202"/>
                <a:gd name="connsiteY89" fmla="*/ 2552 h 3720"/>
                <a:gd name="connsiteX90" fmla="*/ 2346 w 3202"/>
                <a:gd name="connsiteY90" fmla="*/ 2512 h 3720"/>
                <a:gd name="connsiteX91" fmla="*/ 2336 w 3202"/>
                <a:gd name="connsiteY91" fmla="*/ 2472 h 3720"/>
                <a:gd name="connsiteX92" fmla="*/ 2324 w 3202"/>
                <a:gd name="connsiteY92" fmla="*/ 2430 h 3720"/>
                <a:gd name="connsiteX93" fmla="*/ 2310 w 3202"/>
                <a:gd name="connsiteY93" fmla="*/ 2388 h 3720"/>
                <a:gd name="connsiteX94" fmla="*/ 2296 w 3202"/>
                <a:gd name="connsiteY94" fmla="*/ 2346 h 3720"/>
                <a:gd name="connsiteX95" fmla="*/ 2278 w 3202"/>
                <a:gd name="connsiteY95" fmla="*/ 2304 h 3720"/>
                <a:gd name="connsiteX96" fmla="*/ 2260 w 3202"/>
                <a:gd name="connsiteY96" fmla="*/ 2262 h 3720"/>
                <a:gd name="connsiteX97" fmla="*/ 2240 w 3202"/>
                <a:gd name="connsiteY97" fmla="*/ 2218 h 3720"/>
                <a:gd name="connsiteX98" fmla="*/ 2220 w 3202"/>
                <a:gd name="connsiteY98" fmla="*/ 2174 h 3720"/>
                <a:gd name="connsiteX99" fmla="*/ 2172 w 3202"/>
                <a:gd name="connsiteY99" fmla="*/ 2086 h 3720"/>
                <a:gd name="connsiteX100" fmla="*/ 2120 w 3202"/>
                <a:gd name="connsiteY100" fmla="*/ 1996 h 3720"/>
                <a:gd name="connsiteX101" fmla="*/ 2062 w 3202"/>
                <a:gd name="connsiteY101" fmla="*/ 1906 h 3720"/>
                <a:gd name="connsiteX102" fmla="*/ 2000 w 3202"/>
                <a:gd name="connsiteY102" fmla="*/ 1814 h 3720"/>
                <a:gd name="connsiteX103" fmla="*/ 1932 w 3202"/>
                <a:gd name="connsiteY103" fmla="*/ 1722 h 3720"/>
                <a:gd name="connsiteX104" fmla="*/ 1860 w 3202"/>
                <a:gd name="connsiteY104" fmla="*/ 1628 h 3720"/>
                <a:gd name="connsiteX105" fmla="*/ 1784 w 3202"/>
                <a:gd name="connsiteY105" fmla="*/ 1534 h 3720"/>
                <a:gd name="connsiteX106" fmla="*/ 1702 w 3202"/>
                <a:gd name="connsiteY106" fmla="*/ 1442 h 3720"/>
                <a:gd name="connsiteX107" fmla="*/ 1618 w 3202"/>
                <a:gd name="connsiteY107" fmla="*/ 1348 h 3720"/>
                <a:gd name="connsiteX108" fmla="*/ 1532 w 3202"/>
                <a:gd name="connsiteY108" fmla="*/ 1254 h 3720"/>
                <a:gd name="connsiteX109" fmla="*/ 1442 w 3202"/>
                <a:gd name="connsiteY109" fmla="*/ 1162 h 3720"/>
                <a:gd name="connsiteX110" fmla="*/ 1348 w 3202"/>
                <a:gd name="connsiteY110" fmla="*/ 1070 h 3720"/>
                <a:gd name="connsiteX111" fmla="*/ 1252 w 3202"/>
                <a:gd name="connsiteY111" fmla="*/ 978 h 3720"/>
                <a:gd name="connsiteX112" fmla="*/ 1154 w 3202"/>
                <a:gd name="connsiteY112" fmla="*/ 888 h 3720"/>
                <a:gd name="connsiteX113" fmla="*/ 1054 w 3202"/>
                <a:gd name="connsiteY113" fmla="*/ 798 h 3720"/>
                <a:gd name="connsiteX114" fmla="*/ 952 w 3202"/>
                <a:gd name="connsiteY114" fmla="*/ 710 h 3720"/>
                <a:gd name="connsiteX115" fmla="*/ 848 w 3202"/>
                <a:gd name="connsiteY115" fmla="*/ 622 h 3720"/>
                <a:gd name="connsiteX116" fmla="*/ 744 w 3202"/>
                <a:gd name="connsiteY116" fmla="*/ 536 h 3720"/>
                <a:gd name="connsiteX117" fmla="*/ 638 w 3202"/>
                <a:gd name="connsiteY117" fmla="*/ 454 h 3720"/>
                <a:gd name="connsiteX118" fmla="*/ 532 w 3202"/>
                <a:gd name="connsiteY118" fmla="*/ 372 h 3720"/>
                <a:gd name="connsiteX119" fmla="*/ 424 w 3202"/>
                <a:gd name="connsiteY119" fmla="*/ 292 h 3720"/>
                <a:gd name="connsiteX120" fmla="*/ 318 w 3202"/>
                <a:gd name="connsiteY120" fmla="*/ 216 h 3720"/>
                <a:gd name="connsiteX121" fmla="*/ 212 w 3202"/>
                <a:gd name="connsiteY121" fmla="*/ 140 h 3720"/>
                <a:gd name="connsiteX122" fmla="*/ 106 w 3202"/>
                <a:gd name="connsiteY122" fmla="*/ 68 h 3720"/>
                <a:gd name="connsiteX123" fmla="*/ 0 w 3202"/>
                <a:gd name="connsiteY123" fmla="*/ 0 h 3720"/>
                <a:gd name="connsiteX124" fmla="*/ 0 w 3202"/>
                <a:gd name="connsiteY12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3202 w 3202"/>
                <a:gd name="connsiteY5" fmla="*/ 2272 h 3720"/>
                <a:gd name="connsiteX6" fmla="*/ 3202 w 3202"/>
                <a:gd name="connsiteY6" fmla="*/ 2336 h 3720"/>
                <a:gd name="connsiteX7" fmla="*/ 3198 w 3202"/>
                <a:gd name="connsiteY7" fmla="*/ 2400 h 3720"/>
                <a:gd name="connsiteX8" fmla="*/ 3192 w 3202"/>
                <a:gd name="connsiteY8" fmla="*/ 2464 h 3720"/>
                <a:gd name="connsiteX9" fmla="*/ 3182 w 3202"/>
                <a:gd name="connsiteY9" fmla="*/ 2528 h 3720"/>
                <a:gd name="connsiteX10" fmla="*/ 3168 w 3202"/>
                <a:gd name="connsiteY10" fmla="*/ 2590 h 3720"/>
                <a:gd name="connsiteX11" fmla="*/ 3152 w 3202"/>
                <a:gd name="connsiteY11" fmla="*/ 2650 h 3720"/>
                <a:gd name="connsiteX12" fmla="*/ 3130 w 3202"/>
                <a:gd name="connsiteY12" fmla="*/ 2712 h 3720"/>
                <a:gd name="connsiteX13" fmla="*/ 3106 w 3202"/>
                <a:gd name="connsiteY13" fmla="*/ 2770 h 3720"/>
                <a:gd name="connsiteX14" fmla="*/ 3078 w 3202"/>
                <a:gd name="connsiteY14" fmla="*/ 2830 h 3720"/>
                <a:gd name="connsiteX15" fmla="*/ 3048 w 3202"/>
                <a:gd name="connsiteY15" fmla="*/ 2886 h 3720"/>
                <a:gd name="connsiteX16" fmla="*/ 3012 w 3202"/>
                <a:gd name="connsiteY16" fmla="*/ 2942 h 3720"/>
                <a:gd name="connsiteX17" fmla="*/ 2972 w 3202"/>
                <a:gd name="connsiteY17" fmla="*/ 2996 h 3720"/>
                <a:gd name="connsiteX18" fmla="*/ 2928 w 3202"/>
                <a:gd name="connsiteY18" fmla="*/ 3050 h 3720"/>
                <a:gd name="connsiteX19" fmla="*/ 2878 w 3202"/>
                <a:gd name="connsiteY19" fmla="*/ 3102 h 3720"/>
                <a:gd name="connsiteX20" fmla="*/ 2826 w 3202"/>
                <a:gd name="connsiteY20" fmla="*/ 3152 h 3720"/>
                <a:gd name="connsiteX21" fmla="*/ 2768 w 3202"/>
                <a:gd name="connsiteY21" fmla="*/ 3200 h 3720"/>
                <a:gd name="connsiteX22" fmla="*/ 2768 w 3202"/>
                <a:gd name="connsiteY22" fmla="*/ 3200 h 3720"/>
                <a:gd name="connsiteX23" fmla="*/ 2740 w 3202"/>
                <a:gd name="connsiteY23" fmla="*/ 3222 h 3720"/>
                <a:gd name="connsiteX24" fmla="*/ 2704 w 3202"/>
                <a:gd name="connsiteY24" fmla="*/ 3248 h 3720"/>
                <a:gd name="connsiteX25" fmla="*/ 2654 w 3202"/>
                <a:gd name="connsiteY25" fmla="*/ 3282 h 3720"/>
                <a:gd name="connsiteX26" fmla="*/ 2588 w 3202"/>
                <a:gd name="connsiteY26" fmla="*/ 3322 h 3720"/>
                <a:gd name="connsiteX27" fmla="*/ 2508 w 3202"/>
                <a:gd name="connsiteY27" fmla="*/ 3366 h 3720"/>
                <a:gd name="connsiteX28" fmla="*/ 2464 w 3202"/>
                <a:gd name="connsiteY28" fmla="*/ 3390 h 3720"/>
                <a:gd name="connsiteX29" fmla="*/ 2414 w 3202"/>
                <a:gd name="connsiteY29" fmla="*/ 3414 h 3720"/>
                <a:gd name="connsiteX30" fmla="*/ 2362 w 3202"/>
                <a:gd name="connsiteY30" fmla="*/ 3438 h 3720"/>
                <a:gd name="connsiteX31" fmla="*/ 2304 w 3202"/>
                <a:gd name="connsiteY31" fmla="*/ 3462 h 3720"/>
                <a:gd name="connsiteX32" fmla="*/ 2244 w 3202"/>
                <a:gd name="connsiteY32" fmla="*/ 3488 h 3720"/>
                <a:gd name="connsiteX33" fmla="*/ 2180 w 3202"/>
                <a:gd name="connsiteY33" fmla="*/ 3512 h 3720"/>
                <a:gd name="connsiteX34" fmla="*/ 2114 w 3202"/>
                <a:gd name="connsiteY34" fmla="*/ 3536 h 3720"/>
                <a:gd name="connsiteX35" fmla="*/ 2042 w 3202"/>
                <a:gd name="connsiteY35" fmla="*/ 3558 h 3720"/>
                <a:gd name="connsiteX36" fmla="*/ 1966 w 3202"/>
                <a:gd name="connsiteY36" fmla="*/ 3582 h 3720"/>
                <a:gd name="connsiteX37" fmla="*/ 1888 w 3202"/>
                <a:gd name="connsiteY37" fmla="*/ 3602 h 3720"/>
                <a:gd name="connsiteX38" fmla="*/ 1804 w 3202"/>
                <a:gd name="connsiteY38" fmla="*/ 3624 h 3720"/>
                <a:gd name="connsiteX39" fmla="*/ 1718 w 3202"/>
                <a:gd name="connsiteY39" fmla="*/ 3642 h 3720"/>
                <a:gd name="connsiteX40" fmla="*/ 1628 w 3202"/>
                <a:gd name="connsiteY40" fmla="*/ 3660 h 3720"/>
                <a:gd name="connsiteX41" fmla="*/ 1534 w 3202"/>
                <a:gd name="connsiteY41" fmla="*/ 3674 h 3720"/>
                <a:gd name="connsiteX42" fmla="*/ 1436 w 3202"/>
                <a:gd name="connsiteY42" fmla="*/ 3688 h 3720"/>
                <a:gd name="connsiteX43" fmla="*/ 1334 w 3202"/>
                <a:gd name="connsiteY43" fmla="*/ 3700 h 3720"/>
                <a:gd name="connsiteX44" fmla="*/ 1228 w 3202"/>
                <a:gd name="connsiteY44" fmla="*/ 3708 h 3720"/>
                <a:gd name="connsiteX45" fmla="*/ 1118 w 3202"/>
                <a:gd name="connsiteY45" fmla="*/ 3716 h 3720"/>
                <a:gd name="connsiteX46" fmla="*/ 1006 w 3202"/>
                <a:gd name="connsiteY46" fmla="*/ 3720 h 3720"/>
                <a:gd name="connsiteX47" fmla="*/ 888 w 3202"/>
                <a:gd name="connsiteY47" fmla="*/ 3720 h 3720"/>
                <a:gd name="connsiteX48" fmla="*/ 888 w 3202"/>
                <a:gd name="connsiteY48" fmla="*/ 3720 h 3720"/>
                <a:gd name="connsiteX49" fmla="*/ 950 w 3202"/>
                <a:gd name="connsiteY49" fmla="*/ 3710 h 3720"/>
                <a:gd name="connsiteX50" fmla="*/ 1022 w 3202"/>
                <a:gd name="connsiteY50" fmla="*/ 3698 h 3720"/>
                <a:gd name="connsiteX51" fmla="*/ 1114 w 3202"/>
                <a:gd name="connsiteY51" fmla="*/ 3678 h 3720"/>
                <a:gd name="connsiteX52" fmla="*/ 1224 w 3202"/>
                <a:gd name="connsiteY52" fmla="*/ 3652 h 3720"/>
                <a:gd name="connsiteX53" fmla="*/ 1284 w 3202"/>
                <a:gd name="connsiteY53" fmla="*/ 3636 h 3720"/>
                <a:gd name="connsiteX54" fmla="*/ 1346 w 3202"/>
                <a:gd name="connsiteY54" fmla="*/ 3618 h 3720"/>
                <a:gd name="connsiteX55" fmla="*/ 1410 w 3202"/>
                <a:gd name="connsiteY55" fmla="*/ 3598 h 3720"/>
                <a:gd name="connsiteX56" fmla="*/ 1478 w 3202"/>
                <a:gd name="connsiteY56" fmla="*/ 3576 h 3720"/>
                <a:gd name="connsiteX57" fmla="*/ 1544 w 3202"/>
                <a:gd name="connsiteY57" fmla="*/ 3552 h 3720"/>
                <a:gd name="connsiteX58" fmla="*/ 1612 w 3202"/>
                <a:gd name="connsiteY58" fmla="*/ 3526 h 3720"/>
                <a:gd name="connsiteX59" fmla="*/ 1682 w 3202"/>
                <a:gd name="connsiteY59" fmla="*/ 3498 h 3720"/>
                <a:gd name="connsiteX60" fmla="*/ 1750 w 3202"/>
                <a:gd name="connsiteY60" fmla="*/ 3466 h 3720"/>
                <a:gd name="connsiteX61" fmla="*/ 1816 w 3202"/>
                <a:gd name="connsiteY61" fmla="*/ 3434 h 3720"/>
                <a:gd name="connsiteX62" fmla="*/ 1882 w 3202"/>
                <a:gd name="connsiteY62" fmla="*/ 3398 h 3720"/>
                <a:gd name="connsiteX63" fmla="*/ 1946 w 3202"/>
                <a:gd name="connsiteY63" fmla="*/ 3358 h 3720"/>
                <a:gd name="connsiteX64" fmla="*/ 2008 w 3202"/>
                <a:gd name="connsiteY64" fmla="*/ 3318 h 3720"/>
                <a:gd name="connsiteX65" fmla="*/ 2066 w 3202"/>
                <a:gd name="connsiteY65" fmla="*/ 3274 h 3720"/>
                <a:gd name="connsiteX66" fmla="*/ 2120 w 3202"/>
                <a:gd name="connsiteY66" fmla="*/ 3228 h 3720"/>
                <a:gd name="connsiteX67" fmla="*/ 2146 w 3202"/>
                <a:gd name="connsiteY67" fmla="*/ 3202 h 3720"/>
                <a:gd name="connsiteX68" fmla="*/ 2170 w 3202"/>
                <a:gd name="connsiteY68" fmla="*/ 3178 h 3720"/>
                <a:gd name="connsiteX69" fmla="*/ 2194 w 3202"/>
                <a:gd name="connsiteY69" fmla="*/ 3152 h 3720"/>
                <a:gd name="connsiteX70" fmla="*/ 2216 w 3202"/>
                <a:gd name="connsiteY70" fmla="*/ 3126 h 3720"/>
                <a:gd name="connsiteX71" fmla="*/ 2238 w 3202"/>
                <a:gd name="connsiteY71" fmla="*/ 3098 h 3720"/>
                <a:gd name="connsiteX72" fmla="*/ 2258 w 3202"/>
                <a:gd name="connsiteY72" fmla="*/ 3070 h 3720"/>
                <a:gd name="connsiteX73" fmla="*/ 2276 w 3202"/>
                <a:gd name="connsiteY73" fmla="*/ 3040 h 3720"/>
                <a:gd name="connsiteX74" fmla="*/ 2292 w 3202"/>
                <a:gd name="connsiteY74" fmla="*/ 3012 h 3720"/>
                <a:gd name="connsiteX75" fmla="*/ 2308 w 3202"/>
                <a:gd name="connsiteY75" fmla="*/ 2980 h 3720"/>
                <a:gd name="connsiteX76" fmla="*/ 2322 w 3202"/>
                <a:gd name="connsiteY76" fmla="*/ 2950 h 3720"/>
                <a:gd name="connsiteX77" fmla="*/ 2334 w 3202"/>
                <a:gd name="connsiteY77" fmla="*/ 2918 h 3720"/>
                <a:gd name="connsiteX78" fmla="*/ 2344 w 3202"/>
                <a:gd name="connsiteY78" fmla="*/ 2884 h 3720"/>
                <a:gd name="connsiteX79" fmla="*/ 2354 w 3202"/>
                <a:gd name="connsiteY79" fmla="*/ 2850 h 3720"/>
                <a:gd name="connsiteX80" fmla="*/ 2360 w 3202"/>
                <a:gd name="connsiteY80" fmla="*/ 2816 h 3720"/>
                <a:gd name="connsiteX81" fmla="*/ 2366 w 3202"/>
                <a:gd name="connsiteY81" fmla="*/ 2780 h 3720"/>
                <a:gd name="connsiteX82" fmla="*/ 2368 w 3202"/>
                <a:gd name="connsiteY82" fmla="*/ 2744 h 3720"/>
                <a:gd name="connsiteX83" fmla="*/ 2368 w 3202"/>
                <a:gd name="connsiteY83" fmla="*/ 2744 h 3720"/>
                <a:gd name="connsiteX84" fmla="*/ 2368 w 3202"/>
                <a:gd name="connsiteY84" fmla="*/ 2706 h 3720"/>
                <a:gd name="connsiteX85" fmla="*/ 2368 w 3202"/>
                <a:gd name="connsiteY85" fmla="*/ 2670 h 3720"/>
                <a:gd name="connsiteX86" fmla="*/ 2366 w 3202"/>
                <a:gd name="connsiteY86" fmla="*/ 2630 h 3720"/>
                <a:gd name="connsiteX87" fmla="*/ 2360 w 3202"/>
                <a:gd name="connsiteY87" fmla="*/ 2592 h 3720"/>
                <a:gd name="connsiteX88" fmla="*/ 2354 w 3202"/>
                <a:gd name="connsiteY88" fmla="*/ 2552 h 3720"/>
                <a:gd name="connsiteX89" fmla="*/ 2346 w 3202"/>
                <a:gd name="connsiteY89" fmla="*/ 2512 h 3720"/>
                <a:gd name="connsiteX90" fmla="*/ 2336 w 3202"/>
                <a:gd name="connsiteY90" fmla="*/ 2472 h 3720"/>
                <a:gd name="connsiteX91" fmla="*/ 2324 w 3202"/>
                <a:gd name="connsiteY91" fmla="*/ 2430 h 3720"/>
                <a:gd name="connsiteX92" fmla="*/ 2310 w 3202"/>
                <a:gd name="connsiteY92" fmla="*/ 2388 h 3720"/>
                <a:gd name="connsiteX93" fmla="*/ 2296 w 3202"/>
                <a:gd name="connsiteY93" fmla="*/ 2346 h 3720"/>
                <a:gd name="connsiteX94" fmla="*/ 2278 w 3202"/>
                <a:gd name="connsiteY94" fmla="*/ 2304 h 3720"/>
                <a:gd name="connsiteX95" fmla="*/ 2260 w 3202"/>
                <a:gd name="connsiteY95" fmla="*/ 2262 h 3720"/>
                <a:gd name="connsiteX96" fmla="*/ 2240 w 3202"/>
                <a:gd name="connsiteY96" fmla="*/ 2218 h 3720"/>
                <a:gd name="connsiteX97" fmla="*/ 2220 w 3202"/>
                <a:gd name="connsiteY97" fmla="*/ 2174 h 3720"/>
                <a:gd name="connsiteX98" fmla="*/ 2172 w 3202"/>
                <a:gd name="connsiteY98" fmla="*/ 2086 h 3720"/>
                <a:gd name="connsiteX99" fmla="*/ 2120 w 3202"/>
                <a:gd name="connsiteY99" fmla="*/ 1996 h 3720"/>
                <a:gd name="connsiteX100" fmla="*/ 2062 w 3202"/>
                <a:gd name="connsiteY100" fmla="*/ 1906 h 3720"/>
                <a:gd name="connsiteX101" fmla="*/ 2000 w 3202"/>
                <a:gd name="connsiteY101" fmla="*/ 1814 h 3720"/>
                <a:gd name="connsiteX102" fmla="*/ 1932 w 3202"/>
                <a:gd name="connsiteY102" fmla="*/ 1722 h 3720"/>
                <a:gd name="connsiteX103" fmla="*/ 1860 w 3202"/>
                <a:gd name="connsiteY103" fmla="*/ 1628 h 3720"/>
                <a:gd name="connsiteX104" fmla="*/ 1784 w 3202"/>
                <a:gd name="connsiteY104" fmla="*/ 1534 h 3720"/>
                <a:gd name="connsiteX105" fmla="*/ 1702 w 3202"/>
                <a:gd name="connsiteY105" fmla="*/ 1442 h 3720"/>
                <a:gd name="connsiteX106" fmla="*/ 1618 w 3202"/>
                <a:gd name="connsiteY106" fmla="*/ 1348 h 3720"/>
                <a:gd name="connsiteX107" fmla="*/ 1532 w 3202"/>
                <a:gd name="connsiteY107" fmla="*/ 1254 h 3720"/>
                <a:gd name="connsiteX108" fmla="*/ 1442 w 3202"/>
                <a:gd name="connsiteY108" fmla="*/ 1162 h 3720"/>
                <a:gd name="connsiteX109" fmla="*/ 1348 w 3202"/>
                <a:gd name="connsiteY109" fmla="*/ 1070 h 3720"/>
                <a:gd name="connsiteX110" fmla="*/ 1252 w 3202"/>
                <a:gd name="connsiteY110" fmla="*/ 978 h 3720"/>
                <a:gd name="connsiteX111" fmla="*/ 1154 w 3202"/>
                <a:gd name="connsiteY111" fmla="*/ 888 h 3720"/>
                <a:gd name="connsiteX112" fmla="*/ 1054 w 3202"/>
                <a:gd name="connsiteY112" fmla="*/ 798 h 3720"/>
                <a:gd name="connsiteX113" fmla="*/ 952 w 3202"/>
                <a:gd name="connsiteY113" fmla="*/ 710 h 3720"/>
                <a:gd name="connsiteX114" fmla="*/ 848 w 3202"/>
                <a:gd name="connsiteY114" fmla="*/ 622 h 3720"/>
                <a:gd name="connsiteX115" fmla="*/ 744 w 3202"/>
                <a:gd name="connsiteY115" fmla="*/ 536 h 3720"/>
                <a:gd name="connsiteX116" fmla="*/ 638 w 3202"/>
                <a:gd name="connsiteY116" fmla="*/ 454 h 3720"/>
                <a:gd name="connsiteX117" fmla="*/ 532 w 3202"/>
                <a:gd name="connsiteY117" fmla="*/ 372 h 3720"/>
                <a:gd name="connsiteX118" fmla="*/ 424 w 3202"/>
                <a:gd name="connsiteY118" fmla="*/ 292 h 3720"/>
                <a:gd name="connsiteX119" fmla="*/ 318 w 3202"/>
                <a:gd name="connsiteY119" fmla="*/ 216 h 3720"/>
                <a:gd name="connsiteX120" fmla="*/ 212 w 3202"/>
                <a:gd name="connsiteY120" fmla="*/ 140 h 3720"/>
                <a:gd name="connsiteX121" fmla="*/ 106 w 3202"/>
                <a:gd name="connsiteY121" fmla="*/ 68 h 3720"/>
                <a:gd name="connsiteX122" fmla="*/ 0 w 3202"/>
                <a:gd name="connsiteY122" fmla="*/ 0 h 3720"/>
                <a:gd name="connsiteX123" fmla="*/ 0 w 3202"/>
                <a:gd name="connsiteY12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3202 w 3202"/>
                <a:gd name="connsiteY4" fmla="*/ 2272 h 3720"/>
                <a:gd name="connsiteX5" fmla="*/ 3202 w 3202"/>
                <a:gd name="connsiteY5" fmla="*/ 2336 h 3720"/>
                <a:gd name="connsiteX6" fmla="*/ 3198 w 3202"/>
                <a:gd name="connsiteY6" fmla="*/ 2400 h 3720"/>
                <a:gd name="connsiteX7" fmla="*/ 3192 w 3202"/>
                <a:gd name="connsiteY7" fmla="*/ 2464 h 3720"/>
                <a:gd name="connsiteX8" fmla="*/ 3182 w 3202"/>
                <a:gd name="connsiteY8" fmla="*/ 2528 h 3720"/>
                <a:gd name="connsiteX9" fmla="*/ 3168 w 3202"/>
                <a:gd name="connsiteY9" fmla="*/ 2590 h 3720"/>
                <a:gd name="connsiteX10" fmla="*/ 3152 w 3202"/>
                <a:gd name="connsiteY10" fmla="*/ 2650 h 3720"/>
                <a:gd name="connsiteX11" fmla="*/ 3130 w 3202"/>
                <a:gd name="connsiteY11" fmla="*/ 2712 h 3720"/>
                <a:gd name="connsiteX12" fmla="*/ 3106 w 3202"/>
                <a:gd name="connsiteY12" fmla="*/ 2770 h 3720"/>
                <a:gd name="connsiteX13" fmla="*/ 3078 w 3202"/>
                <a:gd name="connsiteY13" fmla="*/ 2830 h 3720"/>
                <a:gd name="connsiteX14" fmla="*/ 3048 w 3202"/>
                <a:gd name="connsiteY14" fmla="*/ 2886 h 3720"/>
                <a:gd name="connsiteX15" fmla="*/ 3012 w 3202"/>
                <a:gd name="connsiteY15" fmla="*/ 2942 h 3720"/>
                <a:gd name="connsiteX16" fmla="*/ 2972 w 3202"/>
                <a:gd name="connsiteY16" fmla="*/ 2996 h 3720"/>
                <a:gd name="connsiteX17" fmla="*/ 2928 w 3202"/>
                <a:gd name="connsiteY17" fmla="*/ 3050 h 3720"/>
                <a:gd name="connsiteX18" fmla="*/ 2878 w 3202"/>
                <a:gd name="connsiteY18" fmla="*/ 3102 h 3720"/>
                <a:gd name="connsiteX19" fmla="*/ 2826 w 3202"/>
                <a:gd name="connsiteY19" fmla="*/ 3152 h 3720"/>
                <a:gd name="connsiteX20" fmla="*/ 2768 w 3202"/>
                <a:gd name="connsiteY20" fmla="*/ 3200 h 3720"/>
                <a:gd name="connsiteX21" fmla="*/ 2768 w 3202"/>
                <a:gd name="connsiteY21" fmla="*/ 3200 h 3720"/>
                <a:gd name="connsiteX22" fmla="*/ 2740 w 3202"/>
                <a:gd name="connsiteY22" fmla="*/ 3222 h 3720"/>
                <a:gd name="connsiteX23" fmla="*/ 2704 w 3202"/>
                <a:gd name="connsiteY23" fmla="*/ 3248 h 3720"/>
                <a:gd name="connsiteX24" fmla="*/ 2654 w 3202"/>
                <a:gd name="connsiteY24" fmla="*/ 3282 h 3720"/>
                <a:gd name="connsiteX25" fmla="*/ 2588 w 3202"/>
                <a:gd name="connsiteY25" fmla="*/ 3322 h 3720"/>
                <a:gd name="connsiteX26" fmla="*/ 2508 w 3202"/>
                <a:gd name="connsiteY26" fmla="*/ 3366 h 3720"/>
                <a:gd name="connsiteX27" fmla="*/ 2464 w 3202"/>
                <a:gd name="connsiteY27" fmla="*/ 3390 h 3720"/>
                <a:gd name="connsiteX28" fmla="*/ 2414 w 3202"/>
                <a:gd name="connsiteY28" fmla="*/ 3414 h 3720"/>
                <a:gd name="connsiteX29" fmla="*/ 2362 w 3202"/>
                <a:gd name="connsiteY29" fmla="*/ 3438 h 3720"/>
                <a:gd name="connsiteX30" fmla="*/ 2304 w 3202"/>
                <a:gd name="connsiteY30" fmla="*/ 3462 h 3720"/>
                <a:gd name="connsiteX31" fmla="*/ 2244 w 3202"/>
                <a:gd name="connsiteY31" fmla="*/ 3488 h 3720"/>
                <a:gd name="connsiteX32" fmla="*/ 2180 w 3202"/>
                <a:gd name="connsiteY32" fmla="*/ 3512 h 3720"/>
                <a:gd name="connsiteX33" fmla="*/ 2114 w 3202"/>
                <a:gd name="connsiteY33" fmla="*/ 3536 h 3720"/>
                <a:gd name="connsiteX34" fmla="*/ 2042 w 3202"/>
                <a:gd name="connsiteY34" fmla="*/ 3558 h 3720"/>
                <a:gd name="connsiteX35" fmla="*/ 1966 w 3202"/>
                <a:gd name="connsiteY35" fmla="*/ 3582 h 3720"/>
                <a:gd name="connsiteX36" fmla="*/ 1888 w 3202"/>
                <a:gd name="connsiteY36" fmla="*/ 3602 h 3720"/>
                <a:gd name="connsiteX37" fmla="*/ 1804 w 3202"/>
                <a:gd name="connsiteY37" fmla="*/ 3624 h 3720"/>
                <a:gd name="connsiteX38" fmla="*/ 1718 w 3202"/>
                <a:gd name="connsiteY38" fmla="*/ 3642 h 3720"/>
                <a:gd name="connsiteX39" fmla="*/ 1628 w 3202"/>
                <a:gd name="connsiteY39" fmla="*/ 3660 h 3720"/>
                <a:gd name="connsiteX40" fmla="*/ 1534 w 3202"/>
                <a:gd name="connsiteY40" fmla="*/ 3674 h 3720"/>
                <a:gd name="connsiteX41" fmla="*/ 1436 w 3202"/>
                <a:gd name="connsiteY41" fmla="*/ 3688 h 3720"/>
                <a:gd name="connsiteX42" fmla="*/ 1334 w 3202"/>
                <a:gd name="connsiteY42" fmla="*/ 3700 h 3720"/>
                <a:gd name="connsiteX43" fmla="*/ 1228 w 3202"/>
                <a:gd name="connsiteY43" fmla="*/ 3708 h 3720"/>
                <a:gd name="connsiteX44" fmla="*/ 1118 w 3202"/>
                <a:gd name="connsiteY44" fmla="*/ 3716 h 3720"/>
                <a:gd name="connsiteX45" fmla="*/ 1006 w 3202"/>
                <a:gd name="connsiteY45" fmla="*/ 3720 h 3720"/>
                <a:gd name="connsiteX46" fmla="*/ 888 w 3202"/>
                <a:gd name="connsiteY46" fmla="*/ 3720 h 3720"/>
                <a:gd name="connsiteX47" fmla="*/ 888 w 3202"/>
                <a:gd name="connsiteY47" fmla="*/ 3720 h 3720"/>
                <a:gd name="connsiteX48" fmla="*/ 950 w 3202"/>
                <a:gd name="connsiteY48" fmla="*/ 3710 h 3720"/>
                <a:gd name="connsiteX49" fmla="*/ 1022 w 3202"/>
                <a:gd name="connsiteY49" fmla="*/ 3698 h 3720"/>
                <a:gd name="connsiteX50" fmla="*/ 1114 w 3202"/>
                <a:gd name="connsiteY50" fmla="*/ 3678 h 3720"/>
                <a:gd name="connsiteX51" fmla="*/ 1224 w 3202"/>
                <a:gd name="connsiteY51" fmla="*/ 3652 h 3720"/>
                <a:gd name="connsiteX52" fmla="*/ 1284 w 3202"/>
                <a:gd name="connsiteY52" fmla="*/ 3636 h 3720"/>
                <a:gd name="connsiteX53" fmla="*/ 1346 w 3202"/>
                <a:gd name="connsiteY53" fmla="*/ 3618 h 3720"/>
                <a:gd name="connsiteX54" fmla="*/ 1410 w 3202"/>
                <a:gd name="connsiteY54" fmla="*/ 3598 h 3720"/>
                <a:gd name="connsiteX55" fmla="*/ 1478 w 3202"/>
                <a:gd name="connsiteY55" fmla="*/ 3576 h 3720"/>
                <a:gd name="connsiteX56" fmla="*/ 1544 w 3202"/>
                <a:gd name="connsiteY56" fmla="*/ 3552 h 3720"/>
                <a:gd name="connsiteX57" fmla="*/ 1612 w 3202"/>
                <a:gd name="connsiteY57" fmla="*/ 3526 h 3720"/>
                <a:gd name="connsiteX58" fmla="*/ 1682 w 3202"/>
                <a:gd name="connsiteY58" fmla="*/ 3498 h 3720"/>
                <a:gd name="connsiteX59" fmla="*/ 1750 w 3202"/>
                <a:gd name="connsiteY59" fmla="*/ 3466 h 3720"/>
                <a:gd name="connsiteX60" fmla="*/ 1816 w 3202"/>
                <a:gd name="connsiteY60" fmla="*/ 3434 h 3720"/>
                <a:gd name="connsiteX61" fmla="*/ 1882 w 3202"/>
                <a:gd name="connsiteY61" fmla="*/ 3398 h 3720"/>
                <a:gd name="connsiteX62" fmla="*/ 1946 w 3202"/>
                <a:gd name="connsiteY62" fmla="*/ 3358 h 3720"/>
                <a:gd name="connsiteX63" fmla="*/ 2008 w 3202"/>
                <a:gd name="connsiteY63" fmla="*/ 3318 h 3720"/>
                <a:gd name="connsiteX64" fmla="*/ 2066 w 3202"/>
                <a:gd name="connsiteY64" fmla="*/ 3274 h 3720"/>
                <a:gd name="connsiteX65" fmla="*/ 2120 w 3202"/>
                <a:gd name="connsiteY65" fmla="*/ 3228 h 3720"/>
                <a:gd name="connsiteX66" fmla="*/ 2146 w 3202"/>
                <a:gd name="connsiteY66" fmla="*/ 3202 h 3720"/>
                <a:gd name="connsiteX67" fmla="*/ 2170 w 3202"/>
                <a:gd name="connsiteY67" fmla="*/ 3178 h 3720"/>
                <a:gd name="connsiteX68" fmla="*/ 2194 w 3202"/>
                <a:gd name="connsiteY68" fmla="*/ 3152 h 3720"/>
                <a:gd name="connsiteX69" fmla="*/ 2216 w 3202"/>
                <a:gd name="connsiteY69" fmla="*/ 3126 h 3720"/>
                <a:gd name="connsiteX70" fmla="*/ 2238 w 3202"/>
                <a:gd name="connsiteY70" fmla="*/ 3098 h 3720"/>
                <a:gd name="connsiteX71" fmla="*/ 2258 w 3202"/>
                <a:gd name="connsiteY71" fmla="*/ 3070 h 3720"/>
                <a:gd name="connsiteX72" fmla="*/ 2276 w 3202"/>
                <a:gd name="connsiteY72" fmla="*/ 3040 h 3720"/>
                <a:gd name="connsiteX73" fmla="*/ 2292 w 3202"/>
                <a:gd name="connsiteY73" fmla="*/ 3012 h 3720"/>
                <a:gd name="connsiteX74" fmla="*/ 2308 w 3202"/>
                <a:gd name="connsiteY74" fmla="*/ 2980 h 3720"/>
                <a:gd name="connsiteX75" fmla="*/ 2322 w 3202"/>
                <a:gd name="connsiteY75" fmla="*/ 2950 h 3720"/>
                <a:gd name="connsiteX76" fmla="*/ 2334 w 3202"/>
                <a:gd name="connsiteY76" fmla="*/ 2918 h 3720"/>
                <a:gd name="connsiteX77" fmla="*/ 2344 w 3202"/>
                <a:gd name="connsiteY77" fmla="*/ 2884 h 3720"/>
                <a:gd name="connsiteX78" fmla="*/ 2354 w 3202"/>
                <a:gd name="connsiteY78" fmla="*/ 2850 h 3720"/>
                <a:gd name="connsiteX79" fmla="*/ 2360 w 3202"/>
                <a:gd name="connsiteY79" fmla="*/ 2816 h 3720"/>
                <a:gd name="connsiteX80" fmla="*/ 2366 w 3202"/>
                <a:gd name="connsiteY80" fmla="*/ 2780 h 3720"/>
                <a:gd name="connsiteX81" fmla="*/ 2368 w 3202"/>
                <a:gd name="connsiteY81" fmla="*/ 2744 h 3720"/>
                <a:gd name="connsiteX82" fmla="*/ 2368 w 3202"/>
                <a:gd name="connsiteY82" fmla="*/ 2744 h 3720"/>
                <a:gd name="connsiteX83" fmla="*/ 2368 w 3202"/>
                <a:gd name="connsiteY83" fmla="*/ 2706 h 3720"/>
                <a:gd name="connsiteX84" fmla="*/ 2368 w 3202"/>
                <a:gd name="connsiteY84" fmla="*/ 2670 h 3720"/>
                <a:gd name="connsiteX85" fmla="*/ 2366 w 3202"/>
                <a:gd name="connsiteY85" fmla="*/ 2630 h 3720"/>
                <a:gd name="connsiteX86" fmla="*/ 2360 w 3202"/>
                <a:gd name="connsiteY86" fmla="*/ 2592 h 3720"/>
                <a:gd name="connsiteX87" fmla="*/ 2354 w 3202"/>
                <a:gd name="connsiteY87" fmla="*/ 2552 h 3720"/>
                <a:gd name="connsiteX88" fmla="*/ 2346 w 3202"/>
                <a:gd name="connsiteY88" fmla="*/ 2512 h 3720"/>
                <a:gd name="connsiteX89" fmla="*/ 2336 w 3202"/>
                <a:gd name="connsiteY89" fmla="*/ 2472 h 3720"/>
                <a:gd name="connsiteX90" fmla="*/ 2324 w 3202"/>
                <a:gd name="connsiteY90" fmla="*/ 2430 h 3720"/>
                <a:gd name="connsiteX91" fmla="*/ 2310 w 3202"/>
                <a:gd name="connsiteY91" fmla="*/ 2388 h 3720"/>
                <a:gd name="connsiteX92" fmla="*/ 2296 w 3202"/>
                <a:gd name="connsiteY92" fmla="*/ 2346 h 3720"/>
                <a:gd name="connsiteX93" fmla="*/ 2278 w 3202"/>
                <a:gd name="connsiteY93" fmla="*/ 2304 h 3720"/>
                <a:gd name="connsiteX94" fmla="*/ 2260 w 3202"/>
                <a:gd name="connsiteY94" fmla="*/ 2262 h 3720"/>
                <a:gd name="connsiteX95" fmla="*/ 2240 w 3202"/>
                <a:gd name="connsiteY95" fmla="*/ 2218 h 3720"/>
                <a:gd name="connsiteX96" fmla="*/ 2220 w 3202"/>
                <a:gd name="connsiteY96" fmla="*/ 2174 h 3720"/>
                <a:gd name="connsiteX97" fmla="*/ 2172 w 3202"/>
                <a:gd name="connsiteY97" fmla="*/ 2086 h 3720"/>
                <a:gd name="connsiteX98" fmla="*/ 2120 w 3202"/>
                <a:gd name="connsiteY98" fmla="*/ 1996 h 3720"/>
                <a:gd name="connsiteX99" fmla="*/ 2062 w 3202"/>
                <a:gd name="connsiteY99" fmla="*/ 1906 h 3720"/>
                <a:gd name="connsiteX100" fmla="*/ 2000 w 3202"/>
                <a:gd name="connsiteY100" fmla="*/ 1814 h 3720"/>
                <a:gd name="connsiteX101" fmla="*/ 1932 w 3202"/>
                <a:gd name="connsiteY101" fmla="*/ 1722 h 3720"/>
                <a:gd name="connsiteX102" fmla="*/ 1860 w 3202"/>
                <a:gd name="connsiteY102" fmla="*/ 1628 h 3720"/>
                <a:gd name="connsiteX103" fmla="*/ 1784 w 3202"/>
                <a:gd name="connsiteY103" fmla="*/ 1534 h 3720"/>
                <a:gd name="connsiteX104" fmla="*/ 1702 w 3202"/>
                <a:gd name="connsiteY104" fmla="*/ 1442 h 3720"/>
                <a:gd name="connsiteX105" fmla="*/ 1618 w 3202"/>
                <a:gd name="connsiteY105" fmla="*/ 1348 h 3720"/>
                <a:gd name="connsiteX106" fmla="*/ 1532 w 3202"/>
                <a:gd name="connsiteY106" fmla="*/ 1254 h 3720"/>
                <a:gd name="connsiteX107" fmla="*/ 1442 w 3202"/>
                <a:gd name="connsiteY107" fmla="*/ 1162 h 3720"/>
                <a:gd name="connsiteX108" fmla="*/ 1348 w 3202"/>
                <a:gd name="connsiteY108" fmla="*/ 1070 h 3720"/>
                <a:gd name="connsiteX109" fmla="*/ 1252 w 3202"/>
                <a:gd name="connsiteY109" fmla="*/ 978 h 3720"/>
                <a:gd name="connsiteX110" fmla="*/ 1154 w 3202"/>
                <a:gd name="connsiteY110" fmla="*/ 888 h 3720"/>
                <a:gd name="connsiteX111" fmla="*/ 1054 w 3202"/>
                <a:gd name="connsiteY111" fmla="*/ 798 h 3720"/>
                <a:gd name="connsiteX112" fmla="*/ 952 w 3202"/>
                <a:gd name="connsiteY112" fmla="*/ 710 h 3720"/>
                <a:gd name="connsiteX113" fmla="*/ 848 w 3202"/>
                <a:gd name="connsiteY113" fmla="*/ 622 h 3720"/>
                <a:gd name="connsiteX114" fmla="*/ 744 w 3202"/>
                <a:gd name="connsiteY114" fmla="*/ 536 h 3720"/>
                <a:gd name="connsiteX115" fmla="*/ 638 w 3202"/>
                <a:gd name="connsiteY115" fmla="*/ 454 h 3720"/>
                <a:gd name="connsiteX116" fmla="*/ 532 w 3202"/>
                <a:gd name="connsiteY116" fmla="*/ 372 h 3720"/>
                <a:gd name="connsiteX117" fmla="*/ 424 w 3202"/>
                <a:gd name="connsiteY117" fmla="*/ 292 h 3720"/>
                <a:gd name="connsiteX118" fmla="*/ 318 w 3202"/>
                <a:gd name="connsiteY118" fmla="*/ 216 h 3720"/>
                <a:gd name="connsiteX119" fmla="*/ 212 w 3202"/>
                <a:gd name="connsiteY119" fmla="*/ 140 h 3720"/>
                <a:gd name="connsiteX120" fmla="*/ 106 w 3202"/>
                <a:gd name="connsiteY120" fmla="*/ 68 h 3720"/>
                <a:gd name="connsiteX121" fmla="*/ 0 w 3202"/>
                <a:gd name="connsiteY121" fmla="*/ 0 h 3720"/>
                <a:gd name="connsiteX122" fmla="*/ 0 w 3202"/>
                <a:gd name="connsiteY12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3202 w 3202"/>
                <a:gd name="connsiteY3" fmla="*/ 2272 h 3720"/>
                <a:gd name="connsiteX4" fmla="*/ 3202 w 3202"/>
                <a:gd name="connsiteY4" fmla="*/ 2336 h 3720"/>
                <a:gd name="connsiteX5" fmla="*/ 3198 w 3202"/>
                <a:gd name="connsiteY5" fmla="*/ 2400 h 3720"/>
                <a:gd name="connsiteX6" fmla="*/ 3192 w 3202"/>
                <a:gd name="connsiteY6" fmla="*/ 2464 h 3720"/>
                <a:gd name="connsiteX7" fmla="*/ 3182 w 3202"/>
                <a:gd name="connsiteY7" fmla="*/ 2528 h 3720"/>
                <a:gd name="connsiteX8" fmla="*/ 3168 w 3202"/>
                <a:gd name="connsiteY8" fmla="*/ 2590 h 3720"/>
                <a:gd name="connsiteX9" fmla="*/ 3152 w 3202"/>
                <a:gd name="connsiteY9" fmla="*/ 2650 h 3720"/>
                <a:gd name="connsiteX10" fmla="*/ 3130 w 3202"/>
                <a:gd name="connsiteY10" fmla="*/ 2712 h 3720"/>
                <a:gd name="connsiteX11" fmla="*/ 3106 w 3202"/>
                <a:gd name="connsiteY11" fmla="*/ 2770 h 3720"/>
                <a:gd name="connsiteX12" fmla="*/ 3078 w 3202"/>
                <a:gd name="connsiteY12" fmla="*/ 2830 h 3720"/>
                <a:gd name="connsiteX13" fmla="*/ 3048 w 3202"/>
                <a:gd name="connsiteY13" fmla="*/ 2886 h 3720"/>
                <a:gd name="connsiteX14" fmla="*/ 3012 w 3202"/>
                <a:gd name="connsiteY14" fmla="*/ 2942 h 3720"/>
                <a:gd name="connsiteX15" fmla="*/ 2972 w 3202"/>
                <a:gd name="connsiteY15" fmla="*/ 2996 h 3720"/>
                <a:gd name="connsiteX16" fmla="*/ 2928 w 3202"/>
                <a:gd name="connsiteY16" fmla="*/ 3050 h 3720"/>
                <a:gd name="connsiteX17" fmla="*/ 2878 w 3202"/>
                <a:gd name="connsiteY17" fmla="*/ 3102 h 3720"/>
                <a:gd name="connsiteX18" fmla="*/ 2826 w 3202"/>
                <a:gd name="connsiteY18" fmla="*/ 3152 h 3720"/>
                <a:gd name="connsiteX19" fmla="*/ 2768 w 3202"/>
                <a:gd name="connsiteY19" fmla="*/ 3200 h 3720"/>
                <a:gd name="connsiteX20" fmla="*/ 2768 w 3202"/>
                <a:gd name="connsiteY20" fmla="*/ 3200 h 3720"/>
                <a:gd name="connsiteX21" fmla="*/ 2740 w 3202"/>
                <a:gd name="connsiteY21" fmla="*/ 3222 h 3720"/>
                <a:gd name="connsiteX22" fmla="*/ 2704 w 3202"/>
                <a:gd name="connsiteY22" fmla="*/ 3248 h 3720"/>
                <a:gd name="connsiteX23" fmla="*/ 2654 w 3202"/>
                <a:gd name="connsiteY23" fmla="*/ 3282 h 3720"/>
                <a:gd name="connsiteX24" fmla="*/ 2588 w 3202"/>
                <a:gd name="connsiteY24" fmla="*/ 3322 h 3720"/>
                <a:gd name="connsiteX25" fmla="*/ 2508 w 3202"/>
                <a:gd name="connsiteY25" fmla="*/ 3366 h 3720"/>
                <a:gd name="connsiteX26" fmla="*/ 2464 w 3202"/>
                <a:gd name="connsiteY26" fmla="*/ 3390 h 3720"/>
                <a:gd name="connsiteX27" fmla="*/ 2414 w 3202"/>
                <a:gd name="connsiteY27" fmla="*/ 3414 h 3720"/>
                <a:gd name="connsiteX28" fmla="*/ 2362 w 3202"/>
                <a:gd name="connsiteY28" fmla="*/ 3438 h 3720"/>
                <a:gd name="connsiteX29" fmla="*/ 2304 w 3202"/>
                <a:gd name="connsiteY29" fmla="*/ 3462 h 3720"/>
                <a:gd name="connsiteX30" fmla="*/ 2244 w 3202"/>
                <a:gd name="connsiteY30" fmla="*/ 3488 h 3720"/>
                <a:gd name="connsiteX31" fmla="*/ 2180 w 3202"/>
                <a:gd name="connsiteY31" fmla="*/ 3512 h 3720"/>
                <a:gd name="connsiteX32" fmla="*/ 2114 w 3202"/>
                <a:gd name="connsiteY32" fmla="*/ 3536 h 3720"/>
                <a:gd name="connsiteX33" fmla="*/ 2042 w 3202"/>
                <a:gd name="connsiteY33" fmla="*/ 3558 h 3720"/>
                <a:gd name="connsiteX34" fmla="*/ 1966 w 3202"/>
                <a:gd name="connsiteY34" fmla="*/ 3582 h 3720"/>
                <a:gd name="connsiteX35" fmla="*/ 1888 w 3202"/>
                <a:gd name="connsiteY35" fmla="*/ 3602 h 3720"/>
                <a:gd name="connsiteX36" fmla="*/ 1804 w 3202"/>
                <a:gd name="connsiteY36" fmla="*/ 3624 h 3720"/>
                <a:gd name="connsiteX37" fmla="*/ 1718 w 3202"/>
                <a:gd name="connsiteY37" fmla="*/ 3642 h 3720"/>
                <a:gd name="connsiteX38" fmla="*/ 1628 w 3202"/>
                <a:gd name="connsiteY38" fmla="*/ 3660 h 3720"/>
                <a:gd name="connsiteX39" fmla="*/ 1534 w 3202"/>
                <a:gd name="connsiteY39" fmla="*/ 3674 h 3720"/>
                <a:gd name="connsiteX40" fmla="*/ 1436 w 3202"/>
                <a:gd name="connsiteY40" fmla="*/ 3688 h 3720"/>
                <a:gd name="connsiteX41" fmla="*/ 1334 w 3202"/>
                <a:gd name="connsiteY41" fmla="*/ 3700 h 3720"/>
                <a:gd name="connsiteX42" fmla="*/ 1228 w 3202"/>
                <a:gd name="connsiteY42" fmla="*/ 3708 h 3720"/>
                <a:gd name="connsiteX43" fmla="*/ 1118 w 3202"/>
                <a:gd name="connsiteY43" fmla="*/ 3716 h 3720"/>
                <a:gd name="connsiteX44" fmla="*/ 1006 w 3202"/>
                <a:gd name="connsiteY44" fmla="*/ 3720 h 3720"/>
                <a:gd name="connsiteX45" fmla="*/ 888 w 3202"/>
                <a:gd name="connsiteY45" fmla="*/ 3720 h 3720"/>
                <a:gd name="connsiteX46" fmla="*/ 888 w 3202"/>
                <a:gd name="connsiteY46" fmla="*/ 3720 h 3720"/>
                <a:gd name="connsiteX47" fmla="*/ 950 w 3202"/>
                <a:gd name="connsiteY47" fmla="*/ 3710 h 3720"/>
                <a:gd name="connsiteX48" fmla="*/ 1022 w 3202"/>
                <a:gd name="connsiteY48" fmla="*/ 3698 h 3720"/>
                <a:gd name="connsiteX49" fmla="*/ 1114 w 3202"/>
                <a:gd name="connsiteY49" fmla="*/ 3678 h 3720"/>
                <a:gd name="connsiteX50" fmla="*/ 1224 w 3202"/>
                <a:gd name="connsiteY50" fmla="*/ 3652 h 3720"/>
                <a:gd name="connsiteX51" fmla="*/ 1284 w 3202"/>
                <a:gd name="connsiteY51" fmla="*/ 3636 h 3720"/>
                <a:gd name="connsiteX52" fmla="*/ 1346 w 3202"/>
                <a:gd name="connsiteY52" fmla="*/ 3618 h 3720"/>
                <a:gd name="connsiteX53" fmla="*/ 1410 w 3202"/>
                <a:gd name="connsiteY53" fmla="*/ 3598 h 3720"/>
                <a:gd name="connsiteX54" fmla="*/ 1478 w 3202"/>
                <a:gd name="connsiteY54" fmla="*/ 3576 h 3720"/>
                <a:gd name="connsiteX55" fmla="*/ 1544 w 3202"/>
                <a:gd name="connsiteY55" fmla="*/ 3552 h 3720"/>
                <a:gd name="connsiteX56" fmla="*/ 1612 w 3202"/>
                <a:gd name="connsiteY56" fmla="*/ 3526 h 3720"/>
                <a:gd name="connsiteX57" fmla="*/ 1682 w 3202"/>
                <a:gd name="connsiteY57" fmla="*/ 3498 h 3720"/>
                <a:gd name="connsiteX58" fmla="*/ 1750 w 3202"/>
                <a:gd name="connsiteY58" fmla="*/ 3466 h 3720"/>
                <a:gd name="connsiteX59" fmla="*/ 1816 w 3202"/>
                <a:gd name="connsiteY59" fmla="*/ 3434 h 3720"/>
                <a:gd name="connsiteX60" fmla="*/ 1882 w 3202"/>
                <a:gd name="connsiteY60" fmla="*/ 3398 h 3720"/>
                <a:gd name="connsiteX61" fmla="*/ 1946 w 3202"/>
                <a:gd name="connsiteY61" fmla="*/ 3358 h 3720"/>
                <a:gd name="connsiteX62" fmla="*/ 2008 w 3202"/>
                <a:gd name="connsiteY62" fmla="*/ 3318 h 3720"/>
                <a:gd name="connsiteX63" fmla="*/ 2066 w 3202"/>
                <a:gd name="connsiteY63" fmla="*/ 3274 h 3720"/>
                <a:gd name="connsiteX64" fmla="*/ 2120 w 3202"/>
                <a:gd name="connsiteY64" fmla="*/ 3228 h 3720"/>
                <a:gd name="connsiteX65" fmla="*/ 2146 w 3202"/>
                <a:gd name="connsiteY65" fmla="*/ 3202 h 3720"/>
                <a:gd name="connsiteX66" fmla="*/ 2170 w 3202"/>
                <a:gd name="connsiteY66" fmla="*/ 3178 h 3720"/>
                <a:gd name="connsiteX67" fmla="*/ 2194 w 3202"/>
                <a:gd name="connsiteY67" fmla="*/ 3152 h 3720"/>
                <a:gd name="connsiteX68" fmla="*/ 2216 w 3202"/>
                <a:gd name="connsiteY68" fmla="*/ 3126 h 3720"/>
                <a:gd name="connsiteX69" fmla="*/ 2238 w 3202"/>
                <a:gd name="connsiteY69" fmla="*/ 3098 h 3720"/>
                <a:gd name="connsiteX70" fmla="*/ 2258 w 3202"/>
                <a:gd name="connsiteY70" fmla="*/ 3070 h 3720"/>
                <a:gd name="connsiteX71" fmla="*/ 2276 w 3202"/>
                <a:gd name="connsiteY71" fmla="*/ 3040 h 3720"/>
                <a:gd name="connsiteX72" fmla="*/ 2292 w 3202"/>
                <a:gd name="connsiteY72" fmla="*/ 3012 h 3720"/>
                <a:gd name="connsiteX73" fmla="*/ 2308 w 3202"/>
                <a:gd name="connsiteY73" fmla="*/ 2980 h 3720"/>
                <a:gd name="connsiteX74" fmla="*/ 2322 w 3202"/>
                <a:gd name="connsiteY74" fmla="*/ 2950 h 3720"/>
                <a:gd name="connsiteX75" fmla="*/ 2334 w 3202"/>
                <a:gd name="connsiteY75" fmla="*/ 2918 h 3720"/>
                <a:gd name="connsiteX76" fmla="*/ 2344 w 3202"/>
                <a:gd name="connsiteY76" fmla="*/ 2884 h 3720"/>
                <a:gd name="connsiteX77" fmla="*/ 2354 w 3202"/>
                <a:gd name="connsiteY77" fmla="*/ 2850 h 3720"/>
                <a:gd name="connsiteX78" fmla="*/ 2360 w 3202"/>
                <a:gd name="connsiteY78" fmla="*/ 2816 h 3720"/>
                <a:gd name="connsiteX79" fmla="*/ 2366 w 3202"/>
                <a:gd name="connsiteY79" fmla="*/ 2780 h 3720"/>
                <a:gd name="connsiteX80" fmla="*/ 2368 w 3202"/>
                <a:gd name="connsiteY80" fmla="*/ 2744 h 3720"/>
                <a:gd name="connsiteX81" fmla="*/ 2368 w 3202"/>
                <a:gd name="connsiteY81" fmla="*/ 2744 h 3720"/>
                <a:gd name="connsiteX82" fmla="*/ 2368 w 3202"/>
                <a:gd name="connsiteY82" fmla="*/ 2706 h 3720"/>
                <a:gd name="connsiteX83" fmla="*/ 2368 w 3202"/>
                <a:gd name="connsiteY83" fmla="*/ 2670 h 3720"/>
                <a:gd name="connsiteX84" fmla="*/ 2366 w 3202"/>
                <a:gd name="connsiteY84" fmla="*/ 2630 h 3720"/>
                <a:gd name="connsiteX85" fmla="*/ 2360 w 3202"/>
                <a:gd name="connsiteY85" fmla="*/ 2592 h 3720"/>
                <a:gd name="connsiteX86" fmla="*/ 2354 w 3202"/>
                <a:gd name="connsiteY86" fmla="*/ 2552 h 3720"/>
                <a:gd name="connsiteX87" fmla="*/ 2346 w 3202"/>
                <a:gd name="connsiteY87" fmla="*/ 2512 h 3720"/>
                <a:gd name="connsiteX88" fmla="*/ 2336 w 3202"/>
                <a:gd name="connsiteY88" fmla="*/ 2472 h 3720"/>
                <a:gd name="connsiteX89" fmla="*/ 2324 w 3202"/>
                <a:gd name="connsiteY89" fmla="*/ 2430 h 3720"/>
                <a:gd name="connsiteX90" fmla="*/ 2310 w 3202"/>
                <a:gd name="connsiteY90" fmla="*/ 2388 h 3720"/>
                <a:gd name="connsiteX91" fmla="*/ 2296 w 3202"/>
                <a:gd name="connsiteY91" fmla="*/ 2346 h 3720"/>
                <a:gd name="connsiteX92" fmla="*/ 2278 w 3202"/>
                <a:gd name="connsiteY92" fmla="*/ 2304 h 3720"/>
                <a:gd name="connsiteX93" fmla="*/ 2260 w 3202"/>
                <a:gd name="connsiteY93" fmla="*/ 2262 h 3720"/>
                <a:gd name="connsiteX94" fmla="*/ 2240 w 3202"/>
                <a:gd name="connsiteY94" fmla="*/ 2218 h 3720"/>
                <a:gd name="connsiteX95" fmla="*/ 2220 w 3202"/>
                <a:gd name="connsiteY95" fmla="*/ 2174 h 3720"/>
                <a:gd name="connsiteX96" fmla="*/ 2172 w 3202"/>
                <a:gd name="connsiteY96" fmla="*/ 2086 h 3720"/>
                <a:gd name="connsiteX97" fmla="*/ 2120 w 3202"/>
                <a:gd name="connsiteY97" fmla="*/ 1996 h 3720"/>
                <a:gd name="connsiteX98" fmla="*/ 2062 w 3202"/>
                <a:gd name="connsiteY98" fmla="*/ 1906 h 3720"/>
                <a:gd name="connsiteX99" fmla="*/ 2000 w 3202"/>
                <a:gd name="connsiteY99" fmla="*/ 1814 h 3720"/>
                <a:gd name="connsiteX100" fmla="*/ 1932 w 3202"/>
                <a:gd name="connsiteY100" fmla="*/ 1722 h 3720"/>
                <a:gd name="connsiteX101" fmla="*/ 1860 w 3202"/>
                <a:gd name="connsiteY101" fmla="*/ 1628 h 3720"/>
                <a:gd name="connsiteX102" fmla="*/ 1784 w 3202"/>
                <a:gd name="connsiteY102" fmla="*/ 1534 h 3720"/>
                <a:gd name="connsiteX103" fmla="*/ 1702 w 3202"/>
                <a:gd name="connsiteY103" fmla="*/ 1442 h 3720"/>
                <a:gd name="connsiteX104" fmla="*/ 1618 w 3202"/>
                <a:gd name="connsiteY104" fmla="*/ 1348 h 3720"/>
                <a:gd name="connsiteX105" fmla="*/ 1532 w 3202"/>
                <a:gd name="connsiteY105" fmla="*/ 1254 h 3720"/>
                <a:gd name="connsiteX106" fmla="*/ 1442 w 3202"/>
                <a:gd name="connsiteY106" fmla="*/ 1162 h 3720"/>
                <a:gd name="connsiteX107" fmla="*/ 1348 w 3202"/>
                <a:gd name="connsiteY107" fmla="*/ 1070 h 3720"/>
                <a:gd name="connsiteX108" fmla="*/ 1252 w 3202"/>
                <a:gd name="connsiteY108" fmla="*/ 978 h 3720"/>
                <a:gd name="connsiteX109" fmla="*/ 1154 w 3202"/>
                <a:gd name="connsiteY109" fmla="*/ 888 h 3720"/>
                <a:gd name="connsiteX110" fmla="*/ 1054 w 3202"/>
                <a:gd name="connsiteY110" fmla="*/ 798 h 3720"/>
                <a:gd name="connsiteX111" fmla="*/ 952 w 3202"/>
                <a:gd name="connsiteY111" fmla="*/ 710 h 3720"/>
                <a:gd name="connsiteX112" fmla="*/ 848 w 3202"/>
                <a:gd name="connsiteY112" fmla="*/ 622 h 3720"/>
                <a:gd name="connsiteX113" fmla="*/ 744 w 3202"/>
                <a:gd name="connsiteY113" fmla="*/ 536 h 3720"/>
                <a:gd name="connsiteX114" fmla="*/ 638 w 3202"/>
                <a:gd name="connsiteY114" fmla="*/ 454 h 3720"/>
                <a:gd name="connsiteX115" fmla="*/ 532 w 3202"/>
                <a:gd name="connsiteY115" fmla="*/ 372 h 3720"/>
                <a:gd name="connsiteX116" fmla="*/ 424 w 3202"/>
                <a:gd name="connsiteY116" fmla="*/ 292 h 3720"/>
                <a:gd name="connsiteX117" fmla="*/ 318 w 3202"/>
                <a:gd name="connsiteY117" fmla="*/ 216 h 3720"/>
                <a:gd name="connsiteX118" fmla="*/ 212 w 3202"/>
                <a:gd name="connsiteY118" fmla="*/ 140 h 3720"/>
                <a:gd name="connsiteX119" fmla="*/ 106 w 3202"/>
                <a:gd name="connsiteY119" fmla="*/ 68 h 3720"/>
                <a:gd name="connsiteX120" fmla="*/ 0 w 3202"/>
                <a:gd name="connsiteY120" fmla="*/ 0 h 3720"/>
                <a:gd name="connsiteX121" fmla="*/ 0 w 3202"/>
                <a:gd name="connsiteY12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1054 w 3202"/>
                <a:gd name="connsiteY109" fmla="*/ 798 h 3720"/>
                <a:gd name="connsiteX110" fmla="*/ 952 w 3202"/>
                <a:gd name="connsiteY110" fmla="*/ 710 h 3720"/>
                <a:gd name="connsiteX111" fmla="*/ 848 w 3202"/>
                <a:gd name="connsiteY111" fmla="*/ 622 h 3720"/>
                <a:gd name="connsiteX112" fmla="*/ 744 w 3202"/>
                <a:gd name="connsiteY112" fmla="*/ 536 h 3720"/>
                <a:gd name="connsiteX113" fmla="*/ 638 w 3202"/>
                <a:gd name="connsiteY113" fmla="*/ 454 h 3720"/>
                <a:gd name="connsiteX114" fmla="*/ 532 w 3202"/>
                <a:gd name="connsiteY114" fmla="*/ 372 h 3720"/>
                <a:gd name="connsiteX115" fmla="*/ 424 w 3202"/>
                <a:gd name="connsiteY115" fmla="*/ 292 h 3720"/>
                <a:gd name="connsiteX116" fmla="*/ 318 w 3202"/>
                <a:gd name="connsiteY116" fmla="*/ 216 h 3720"/>
                <a:gd name="connsiteX117" fmla="*/ 212 w 3202"/>
                <a:gd name="connsiteY117" fmla="*/ 140 h 3720"/>
                <a:gd name="connsiteX118" fmla="*/ 106 w 3202"/>
                <a:gd name="connsiteY118" fmla="*/ 68 h 3720"/>
                <a:gd name="connsiteX119" fmla="*/ 0 w 3202"/>
                <a:gd name="connsiteY119" fmla="*/ 0 h 3720"/>
                <a:gd name="connsiteX120" fmla="*/ 0 w 3202"/>
                <a:gd name="connsiteY12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1054 w 3202"/>
                <a:gd name="connsiteY109" fmla="*/ 798 h 3720"/>
                <a:gd name="connsiteX110" fmla="*/ 952 w 3202"/>
                <a:gd name="connsiteY110" fmla="*/ 710 h 3720"/>
                <a:gd name="connsiteX111" fmla="*/ 744 w 3202"/>
                <a:gd name="connsiteY111" fmla="*/ 536 h 3720"/>
                <a:gd name="connsiteX112" fmla="*/ 638 w 3202"/>
                <a:gd name="connsiteY112" fmla="*/ 454 h 3720"/>
                <a:gd name="connsiteX113" fmla="*/ 532 w 3202"/>
                <a:gd name="connsiteY113" fmla="*/ 372 h 3720"/>
                <a:gd name="connsiteX114" fmla="*/ 424 w 3202"/>
                <a:gd name="connsiteY114" fmla="*/ 292 h 3720"/>
                <a:gd name="connsiteX115" fmla="*/ 318 w 3202"/>
                <a:gd name="connsiteY115" fmla="*/ 216 h 3720"/>
                <a:gd name="connsiteX116" fmla="*/ 212 w 3202"/>
                <a:gd name="connsiteY116" fmla="*/ 140 h 3720"/>
                <a:gd name="connsiteX117" fmla="*/ 106 w 3202"/>
                <a:gd name="connsiteY117" fmla="*/ 68 h 3720"/>
                <a:gd name="connsiteX118" fmla="*/ 0 w 3202"/>
                <a:gd name="connsiteY118" fmla="*/ 0 h 3720"/>
                <a:gd name="connsiteX119" fmla="*/ 0 w 3202"/>
                <a:gd name="connsiteY119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1054 w 3202"/>
                <a:gd name="connsiteY109" fmla="*/ 798 h 3720"/>
                <a:gd name="connsiteX110" fmla="*/ 952 w 3202"/>
                <a:gd name="connsiteY110" fmla="*/ 710 h 3720"/>
                <a:gd name="connsiteX111" fmla="*/ 744 w 3202"/>
                <a:gd name="connsiteY111" fmla="*/ 536 h 3720"/>
                <a:gd name="connsiteX112" fmla="*/ 638 w 3202"/>
                <a:gd name="connsiteY112" fmla="*/ 454 h 3720"/>
                <a:gd name="connsiteX113" fmla="*/ 424 w 3202"/>
                <a:gd name="connsiteY113" fmla="*/ 292 h 3720"/>
                <a:gd name="connsiteX114" fmla="*/ 318 w 3202"/>
                <a:gd name="connsiteY114" fmla="*/ 216 h 3720"/>
                <a:gd name="connsiteX115" fmla="*/ 212 w 3202"/>
                <a:gd name="connsiteY115" fmla="*/ 140 h 3720"/>
                <a:gd name="connsiteX116" fmla="*/ 106 w 3202"/>
                <a:gd name="connsiteY116" fmla="*/ 68 h 3720"/>
                <a:gd name="connsiteX117" fmla="*/ 0 w 3202"/>
                <a:gd name="connsiteY117" fmla="*/ 0 h 3720"/>
                <a:gd name="connsiteX118" fmla="*/ 0 w 3202"/>
                <a:gd name="connsiteY11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1054 w 3202"/>
                <a:gd name="connsiteY109" fmla="*/ 798 h 3720"/>
                <a:gd name="connsiteX110" fmla="*/ 952 w 3202"/>
                <a:gd name="connsiteY110" fmla="*/ 710 h 3720"/>
                <a:gd name="connsiteX111" fmla="*/ 744 w 3202"/>
                <a:gd name="connsiteY111" fmla="*/ 536 h 3720"/>
                <a:gd name="connsiteX112" fmla="*/ 638 w 3202"/>
                <a:gd name="connsiteY112" fmla="*/ 454 h 3720"/>
                <a:gd name="connsiteX113" fmla="*/ 424 w 3202"/>
                <a:gd name="connsiteY113" fmla="*/ 292 h 3720"/>
                <a:gd name="connsiteX114" fmla="*/ 318 w 3202"/>
                <a:gd name="connsiteY114" fmla="*/ 216 h 3720"/>
                <a:gd name="connsiteX115" fmla="*/ 212 w 3202"/>
                <a:gd name="connsiteY115" fmla="*/ 140 h 3720"/>
                <a:gd name="connsiteX116" fmla="*/ 0 w 3202"/>
                <a:gd name="connsiteY116" fmla="*/ 0 h 3720"/>
                <a:gd name="connsiteX117" fmla="*/ 0 w 3202"/>
                <a:gd name="connsiteY117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1054 w 3202"/>
                <a:gd name="connsiteY109" fmla="*/ 798 h 3720"/>
                <a:gd name="connsiteX110" fmla="*/ 952 w 3202"/>
                <a:gd name="connsiteY110" fmla="*/ 710 h 3720"/>
                <a:gd name="connsiteX111" fmla="*/ 744 w 3202"/>
                <a:gd name="connsiteY111" fmla="*/ 536 h 3720"/>
                <a:gd name="connsiteX112" fmla="*/ 638 w 3202"/>
                <a:gd name="connsiteY112" fmla="*/ 454 h 3720"/>
                <a:gd name="connsiteX113" fmla="*/ 318 w 3202"/>
                <a:gd name="connsiteY113" fmla="*/ 216 h 3720"/>
                <a:gd name="connsiteX114" fmla="*/ 212 w 3202"/>
                <a:gd name="connsiteY114" fmla="*/ 140 h 3720"/>
                <a:gd name="connsiteX115" fmla="*/ 0 w 3202"/>
                <a:gd name="connsiteY115" fmla="*/ 0 h 3720"/>
                <a:gd name="connsiteX116" fmla="*/ 0 w 3202"/>
                <a:gd name="connsiteY11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1054 w 3202"/>
                <a:gd name="connsiteY109" fmla="*/ 798 h 3720"/>
                <a:gd name="connsiteX110" fmla="*/ 952 w 3202"/>
                <a:gd name="connsiteY110" fmla="*/ 710 h 3720"/>
                <a:gd name="connsiteX111" fmla="*/ 744 w 3202"/>
                <a:gd name="connsiteY111" fmla="*/ 536 h 3720"/>
                <a:gd name="connsiteX112" fmla="*/ 318 w 3202"/>
                <a:gd name="connsiteY112" fmla="*/ 216 h 3720"/>
                <a:gd name="connsiteX113" fmla="*/ 212 w 3202"/>
                <a:gd name="connsiteY113" fmla="*/ 140 h 3720"/>
                <a:gd name="connsiteX114" fmla="*/ 0 w 3202"/>
                <a:gd name="connsiteY114" fmla="*/ 0 h 3720"/>
                <a:gd name="connsiteX115" fmla="*/ 0 w 3202"/>
                <a:gd name="connsiteY115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1054 w 3202"/>
                <a:gd name="connsiteY109" fmla="*/ 798 h 3720"/>
                <a:gd name="connsiteX110" fmla="*/ 744 w 3202"/>
                <a:gd name="connsiteY110" fmla="*/ 536 h 3720"/>
                <a:gd name="connsiteX111" fmla="*/ 318 w 3202"/>
                <a:gd name="connsiteY111" fmla="*/ 216 h 3720"/>
                <a:gd name="connsiteX112" fmla="*/ 212 w 3202"/>
                <a:gd name="connsiteY112" fmla="*/ 140 h 3720"/>
                <a:gd name="connsiteX113" fmla="*/ 0 w 3202"/>
                <a:gd name="connsiteY113" fmla="*/ 0 h 3720"/>
                <a:gd name="connsiteX114" fmla="*/ 0 w 3202"/>
                <a:gd name="connsiteY11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744 w 3202"/>
                <a:gd name="connsiteY109" fmla="*/ 536 h 3720"/>
                <a:gd name="connsiteX110" fmla="*/ 318 w 3202"/>
                <a:gd name="connsiteY110" fmla="*/ 216 h 3720"/>
                <a:gd name="connsiteX111" fmla="*/ 212 w 3202"/>
                <a:gd name="connsiteY111" fmla="*/ 140 h 3720"/>
                <a:gd name="connsiteX112" fmla="*/ 0 w 3202"/>
                <a:gd name="connsiteY112" fmla="*/ 0 h 3720"/>
                <a:gd name="connsiteX113" fmla="*/ 0 w 3202"/>
                <a:gd name="connsiteY11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744 w 3202"/>
                <a:gd name="connsiteY108" fmla="*/ 536 h 3720"/>
                <a:gd name="connsiteX109" fmla="*/ 318 w 3202"/>
                <a:gd name="connsiteY109" fmla="*/ 216 h 3720"/>
                <a:gd name="connsiteX110" fmla="*/ 212 w 3202"/>
                <a:gd name="connsiteY110" fmla="*/ 140 h 3720"/>
                <a:gd name="connsiteX111" fmla="*/ 0 w 3202"/>
                <a:gd name="connsiteY111" fmla="*/ 0 h 3720"/>
                <a:gd name="connsiteX112" fmla="*/ 0 w 3202"/>
                <a:gd name="connsiteY11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252 w 3202"/>
                <a:gd name="connsiteY106" fmla="*/ 978 h 3720"/>
                <a:gd name="connsiteX107" fmla="*/ 744 w 3202"/>
                <a:gd name="connsiteY107" fmla="*/ 536 h 3720"/>
                <a:gd name="connsiteX108" fmla="*/ 318 w 3202"/>
                <a:gd name="connsiteY108" fmla="*/ 216 h 3720"/>
                <a:gd name="connsiteX109" fmla="*/ 212 w 3202"/>
                <a:gd name="connsiteY109" fmla="*/ 140 h 3720"/>
                <a:gd name="connsiteX110" fmla="*/ 0 w 3202"/>
                <a:gd name="connsiteY110" fmla="*/ 0 h 3720"/>
                <a:gd name="connsiteX111" fmla="*/ 0 w 3202"/>
                <a:gd name="connsiteY11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252 w 3202"/>
                <a:gd name="connsiteY105" fmla="*/ 978 h 3720"/>
                <a:gd name="connsiteX106" fmla="*/ 744 w 3202"/>
                <a:gd name="connsiteY106" fmla="*/ 536 h 3720"/>
                <a:gd name="connsiteX107" fmla="*/ 318 w 3202"/>
                <a:gd name="connsiteY107" fmla="*/ 216 h 3720"/>
                <a:gd name="connsiteX108" fmla="*/ 212 w 3202"/>
                <a:gd name="connsiteY108" fmla="*/ 140 h 3720"/>
                <a:gd name="connsiteX109" fmla="*/ 0 w 3202"/>
                <a:gd name="connsiteY109" fmla="*/ 0 h 3720"/>
                <a:gd name="connsiteX110" fmla="*/ 0 w 3202"/>
                <a:gd name="connsiteY11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252 w 3202"/>
                <a:gd name="connsiteY104" fmla="*/ 978 h 3720"/>
                <a:gd name="connsiteX105" fmla="*/ 744 w 3202"/>
                <a:gd name="connsiteY105" fmla="*/ 536 h 3720"/>
                <a:gd name="connsiteX106" fmla="*/ 318 w 3202"/>
                <a:gd name="connsiteY106" fmla="*/ 216 h 3720"/>
                <a:gd name="connsiteX107" fmla="*/ 212 w 3202"/>
                <a:gd name="connsiteY107" fmla="*/ 140 h 3720"/>
                <a:gd name="connsiteX108" fmla="*/ 0 w 3202"/>
                <a:gd name="connsiteY108" fmla="*/ 0 h 3720"/>
                <a:gd name="connsiteX109" fmla="*/ 0 w 3202"/>
                <a:gd name="connsiteY109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252 w 3202"/>
                <a:gd name="connsiteY103" fmla="*/ 978 h 3720"/>
                <a:gd name="connsiteX104" fmla="*/ 744 w 3202"/>
                <a:gd name="connsiteY104" fmla="*/ 536 h 3720"/>
                <a:gd name="connsiteX105" fmla="*/ 318 w 3202"/>
                <a:gd name="connsiteY105" fmla="*/ 216 h 3720"/>
                <a:gd name="connsiteX106" fmla="*/ 212 w 3202"/>
                <a:gd name="connsiteY106" fmla="*/ 140 h 3720"/>
                <a:gd name="connsiteX107" fmla="*/ 0 w 3202"/>
                <a:gd name="connsiteY107" fmla="*/ 0 h 3720"/>
                <a:gd name="connsiteX108" fmla="*/ 0 w 3202"/>
                <a:gd name="connsiteY10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252 w 3202"/>
                <a:gd name="connsiteY102" fmla="*/ 978 h 3720"/>
                <a:gd name="connsiteX103" fmla="*/ 744 w 3202"/>
                <a:gd name="connsiteY103" fmla="*/ 536 h 3720"/>
                <a:gd name="connsiteX104" fmla="*/ 318 w 3202"/>
                <a:gd name="connsiteY104" fmla="*/ 216 h 3720"/>
                <a:gd name="connsiteX105" fmla="*/ 212 w 3202"/>
                <a:gd name="connsiteY105" fmla="*/ 140 h 3720"/>
                <a:gd name="connsiteX106" fmla="*/ 0 w 3202"/>
                <a:gd name="connsiteY106" fmla="*/ 0 h 3720"/>
                <a:gd name="connsiteX107" fmla="*/ 0 w 3202"/>
                <a:gd name="connsiteY107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252 w 3202"/>
                <a:gd name="connsiteY101" fmla="*/ 978 h 3720"/>
                <a:gd name="connsiteX102" fmla="*/ 744 w 3202"/>
                <a:gd name="connsiteY102" fmla="*/ 536 h 3720"/>
                <a:gd name="connsiteX103" fmla="*/ 318 w 3202"/>
                <a:gd name="connsiteY103" fmla="*/ 216 h 3720"/>
                <a:gd name="connsiteX104" fmla="*/ 212 w 3202"/>
                <a:gd name="connsiteY104" fmla="*/ 140 h 3720"/>
                <a:gd name="connsiteX105" fmla="*/ 0 w 3202"/>
                <a:gd name="connsiteY105" fmla="*/ 0 h 3720"/>
                <a:gd name="connsiteX106" fmla="*/ 0 w 3202"/>
                <a:gd name="connsiteY10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1932 w 3202"/>
                <a:gd name="connsiteY98" fmla="*/ 1722 h 3720"/>
                <a:gd name="connsiteX99" fmla="*/ 1860 w 3202"/>
                <a:gd name="connsiteY99" fmla="*/ 1628 h 3720"/>
                <a:gd name="connsiteX100" fmla="*/ 1252 w 3202"/>
                <a:gd name="connsiteY100" fmla="*/ 978 h 3720"/>
                <a:gd name="connsiteX101" fmla="*/ 744 w 3202"/>
                <a:gd name="connsiteY101" fmla="*/ 536 h 3720"/>
                <a:gd name="connsiteX102" fmla="*/ 318 w 3202"/>
                <a:gd name="connsiteY102" fmla="*/ 216 h 3720"/>
                <a:gd name="connsiteX103" fmla="*/ 212 w 3202"/>
                <a:gd name="connsiteY103" fmla="*/ 140 h 3720"/>
                <a:gd name="connsiteX104" fmla="*/ 0 w 3202"/>
                <a:gd name="connsiteY104" fmla="*/ 0 h 3720"/>
                <a:gd name="connsiteX105" fmla="*/ 0 w 3202"/>
                <a:gd name="connsiteY105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1932 w 3202"/>
                <a:gd name="connsiteY97" fmla="*/ 1722 h 3720"/>
                <a:gd name="connsiteX98" fmla="*/ 1860 w 3202"/>
                <a:gd name="connsiteY98" fmla="*/ 1628 h 3720"/>
                <a:gd name="connsiteX99" fmla="*/ 1252 w 3202"/>
                <a:gd name="connsiteY99" fmla="*/ 978 h 3720"/>
                <a:gd name="connsiteX100" fmla="*/ 744 w 3202"/>
                <a:gd name="connsiteY100" fmla="*/ 536 h 3720"/>
                <a:gd name="connsiteX101" fmla="*/ 318 w 3202"/>
                <a:gd name="connsiteY101" fmla="*/ 216 h 3720"/>
                <a:gd name="connsiteX102" fmla="*/ 212 w 3202"/>
                <a:gd name="connsiteY102" fmla="*/ 140 h 3720"/>
                <a:gd name="connsiteX103" fmla="*/ 0 w 3202"/>
                <a:gd name="connsiteY103" fmla="*/ 0 h 3720"/>
                <a:gd name="connsiteX104" fmla="*/ 0 w 3202"/>
                <a:gd name="connsiteY10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1932 w 3202"/>
                <a:gd name="connsiteY96" fmla="*/ 1722 h 3720"/>
                <a:gd name="connsiteX97" fmla="*/ 1860 w 3202"/>
                <a:gd name="connsiteY97" fmla="*/ 1628 h 3720"/>
                <a:gd name="connsiteX98" fmla="*/ 1252 w 3202"/>
                <a:gd name="connsiteY98" fmla="*/ 978 h 3720"/>
                <a:gd name="connsiteX99" fmla="*/ 744 w 3202"/>
                <a:gd name="connsiteY99" fmla="*/ 536 h 3720"/>
                <a:gd name="connsiteX100" fmla="*/ 318 w 3202"/>
                <a:gd name="connsiteY100" fmla="*/ 216 h 3720"/>
                <a:gd name="connsiteX101" fmla="*/ 212 w 3202"/>
                <a:gd name="connsiteY101" fmla="*/ 140 h 3720"/>
                <a:gd name="connsiteX102" fmla="*/ 0 w 3202"/>
                <a:gd name="connsiteY102" fmla="*/ 0 h 3720"/>
                <a:gd name="connsiteX103" fmla="*/ 0 w 3202"/>
                <a:gd name="connsiteY10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1932 w 3202"/>
                <a:gd name="connsiteY95" fmla="*/ 1722 h 3720"/>
                <a:gd name="connsiteX96" fmla="*/ 1860 w 3202"/>
                <a:gd name="connsiteY96" fmla="*/ 1628 h 3720"/>
                <a:gd name="connsiteX97" fmla="*/ 1252 w 3202"/>
                <a:gd name="connsiteY97" fmla="*/ 978 h 3720"/>
                <a:gd name="connsiteX98" fmla="*/ 744 w 3202"/>
                <a:gd name="connsiteY98" fmla="*/ 536 h 3720"/>
                <a:gd name="connsiteX99" fmla="*/ 318 w 3202"/>
                <a:gd name="connsiteY99" fmla="*/ 216 h 3720"/>
                <a:gd name="connsiteX100" fmla="*/ 212 w 3202"/>
                <a:gd name="connsiteY100" fmla="*/ 140 h 3720"/>
                <a:gd name="connsiteX101" fmla="*/ 0 w 3202"/>
                <a:gd name="connsiteY101" fmla="*/ 0 h 3720"/>
                <a:gd name="connsiteX102" fmla="*/ 0 w 3202"/>
                <a:gd name="connsiteY10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1932 w 3202"/>
                <a:gd name="connsiteY94" fmla="*/ 1722 h 3720"/>
                <a:gd name="connsiteX95" fmla="*/ 1860 w 3202"/>
                <a:gd name="connsiteY95" fmla="*/ 1628 h 3720"/>
                <a:gd name="connsiteX96" fmla="*/ 1252 w 3202"/>
                <a:gd name="connsiteY96" fmla="*/ 978 h 3720"/>
                <a:gd name="connsiteX97" fmla="*/ 744 w 3202"/>
                <a:gd name="connsiteY97" fmla="*/ 536 h 3720"/>
                <a:gd name="connsiteX98" fmla="*/ 318 w 3202"/>
                <a:gd name="connsiteY98" fmla="*/ 216 h 3720"/>
                <a:gd name="connsiteX99" fmla="*/ 212 w 3202"/>
                <a:gd name="connsiteY99" fmla="*/ 140 h 3720"/>
                <a:gd name="connsiteX100" fmla="*/ 0 w 3202"/>
                <a:gd name="connsiteY100" fmla="*/ 0 h 3720"/>
                <a:gd name="connsiteX101" fmla="*/ 0 w 3202"/>
                <a:gd name="connsiteY10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40 w 3202"/>
                <a:gd name="connsiteY92" fmla="*/ 2218 h 3720"/>
                <a:gd name="connsiteX93" fmla="*/ 1932 w 3202"/>
                <a:gd name="connsiteY93" fmla="*/ 1722 h 3720"/>
                <a:gd name="connsiteX94" fmla="*/ 1860 w 3202"/>
                <a:gd name="connsiteY94" fmla="*/ 1628 h 3720"/>
                <a:gd name="connsiteX95" fmla="*/ 1252 w 3202"/>
                <a:gd name="connsiteY95" fmla="*/ 978 h 3720"/>
                <a:gd name="connsiteX96" fmla="*/ 744 w 3202"/>
                <a:gd name="connsiteY96" fmla="*/ 536 h 3720"/>
                <a:gd name="connsiteX97" fmla="*/ 318 w 3202"/>
                <a:gd name="connsiteY97" fmla="*/ 216 h 3720"/>
                <a:gd name="connsiteX98" fmla="*/ 212 w 3202"/>
                <a:gd name="connsiteY98" fmla="*/ 140 h 3720"/>
                <a:gd name="connsiteX99" fmla="*/ 0 w 3202"/>
                <a:gd name="connsiteY99" fmla="*/ 0 h 3720"/>
                <a:gd name="connsiteX100" fmla="*/ 0 w 3202"/>
                <a:gd name="connsiteY10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40 w 3202"/>
                <a:gd name="connsiteY91" fmla="*/ 2218 h 3720"/>
                <a:gd name="connsiteX92" fmla="*/ 1932 w 3202"/>
                <a:gd name="connsiteY92" fmla="*/ 1722 h 3720"/>
                <a:gd name="connsiteX93" fmla="*/ 1860 w 3202"/>
                <a:gd name="connsiteY93" fmla="*/ 1628 h 3720"/>
                <a:gd name="connsiteX94" fmla="*/ 1252 w 3202"/>
                <a:gd name="connsiteY94" fmla="*/ 978 h 3720"/>
                <a:gd name="connsiteX95" fmla="*/ 744 w 3202"/>
                <a:gd name="connsiteY95" fmla="*/ 536 h 3720"/>
                <a:gd name="connsiteX96" fmla="*/ 318 w 3202"/>
                <a:gd name="connsiteY96" fmla="*/ 216 h 3720"/>
                <a:gd name="connsiteX97" fmla="*/ 212 w 3202"/>
                <a:gd name="connsiteY97" fmla="*/ 140 h 3720"/>
                <a:gd name="connsiteX98" fmla="*/ 0 w 3202"/>
                <a:gd name="connsiteY98" fmla="*/ 0 h 3720"/>
                <a:gd name="connsiteX99" fmla="*/ 0 w 3202"/>
                <a:gd name="connsiteY99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40 w 3202"/>
                <a:gd name="connsiteY90" fmla="*/ 2218 h 3720"/>
                <a:gd name="connsiteX91" fmla="*/ 1932 w 3202"/>
                <a:gd name="connsiteY91" fmla="*/ 1722 h 3720"/>
                <a:gd name="connsiteX92" fmla="*/ 1860 w 3202"/>
                <a:gd name="connsiteY92" fmla="*/ 1628 h 3720"/>
                <a:gd name="connsiteX93" fmla="*/ 1252 w 3202"/>
                <a:gd name="connsiteY93" fmla="*/ 978 h 3720"/>
                <a:gd name="connsiteX94" fmla="*/ 744 w 3202"/>
                <a:gd name="connsiteY94" fmla="*/ 536 h 3720"/>
                <a:gd name="connsiteX95" fmla="*/ 318 w 3202"/>
                <a:gd name="connsiteY95" fmla="*/ 216 h 3720"/>
                <a:gd name="connsiteX96" fmla="*/ 212 w 3202"/>
                <a:gd name="connsiteY96" fmla="*/ 140 h 3720"/>
                <a:gd name="connsiteX97" fmla="*/ 0 w 3202"/>
                <a:gd name="connsiteY97" fmla="*/ 0 h 3720"/>
                <a:gd name="connsiteX98" fmla="*/ 0 w 3202"/>
                <a:gd name="connsiteY9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1932 w 3202"/>
                <a:gd name="connsiteY90" fmla="*/ 1722 h 3720"/>
                <a:gd name="connsiteX91" fmla="*/ 1860 w 3202"/>
                <a:gd name="connsiteY91" fmla="*/ 1628 h 3720"/>
                <a:gd name="connsiteX92" fmla="*/ 1252 w 3202"/>
                <a:gd name="connsiteY92" fmla="*/ 978 h 3720"/>
                <a:gd name="connsiteX93" fmla="*/ 744 w 3202"/>
                <a:gd name="connsiteY93" fmla="*/ 536 h 3720"/>
                <a:gd name="connsiteX94" fmla="*/ 318 w 3202"/>
                <a:gd name="connsiteY94" fmla="*/ 216 h 3720"/>
                <a:gd name="connsiteX95" fmla="*/ 212 w 3202"/>
                <a:gd name="connsiteY95" fmla="*/ 140 h 3720"/>
                <a:gd name="connsiteX96" fmla="*/ 0 w 3202"/>
                <a:gd name="connsiteY96" fmla="*/ 0 h 3720"/>
                <a:gd name="connsiteX97" fmla="*/ 0 w 3202"/>
                <a:gd name="connsiteY97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1932 w 3202"/>
                <a:gd name="connsiteY90" fmla="*/ 1722 h 3720"/>
                <a:gd name="connsiteX91" fmla="*/ 1252 w 3202"/>
                <a:gd name="connsiteY91" fmla="*/ 978 h 3720"/>
                <a:gd name="connsiteX92" fmla="*/ 744 w 3202"/>
                <a:gd name="connsiteY92" fmla="*/ 536 h 3720"/>
                <a:gd name="connsiteX93" fmla="*/ 318 w 3202"/>
                <a:gd name="connsiteY93" fmla="*/ 216 h 3720"/>
                <a:gd name="connsiteX94" fmla="*/ 212 w 3202"/>
                <a:gd name="connsiteY94" fmla="*/ 140 h 3720"/>
                <a:gd name="connsiteX95" fmla="*/ 0 w 3202"/>
                <a:gd name="connsiteY95" fmla="*/ 0 h 3720"/>
                <a:gd name="connsiteX96" fmla="*/ 0 w 3202"/>
                <a:gd name="connsiteY9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1252 w 3202"/>
                <a:gd name="connsiteY90" fmla="*/ 978 h 3720"/>
                <a:gd name="connsiteX91" fmla="*/ 744 w 3202"/>
                <a:gd name="connsiteY91" fmla="*/ 536 h 3720"/>
                <a:gd name="connsiteX92" fmla="*/ 318 w 3202"/>
                <a:gd name="connsiteY92" fmla="*/ 216 h 3720"/>
                <a:gd name="connsiteX93" fmla="*/ 212 w 3202"/>
                <a:gd name="connsiteY93" fmla="*/ 140 h 3720"/>
                <a:gd name="connsiteX94" fmla="*/ 0 w 3202"/>
                <a:gd name="connsiteY94" fmla="*/ 0 h 3720"/>
                <a:gd name="connsiteX95" fmla="*/ 0 w 3202"/>
                <a:gd name="connsiteY95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744 w 3202"/>
                <a:gd name="connsiteY90" fmla="*/ 536 h 3720"/>
                <a:gd name="connsiteX91" fmla="*/ 318 w 3202"/>
                <a:gd name="connsiteY91" fmla="*/ 216 h 3720"/>
                <a:gd name="connsiteX92" fmla="*/ 212 w 3202"/>
                <a:gd name="connsiteY92" fmla="*/ 140 h 3720"/>
                <a:gd name="connsiteX93" fmla="*/ 0 w 3202"/>
                <a:gd name="connsiteY93" fmla="*/ 0 h 3720"/>
                <a:gd name="connsiteX94" fmla="*/ 0 w 3202"/>
                <a:gd name="connsiteY9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318 w 3202"/>
                <a:gd name="connsiteY90" fmla="*/ 216 h 3720"/>
                <a:gd name="connsiteX91" fmla="*/ 212 w 3202"/>
                <a:gd name="connsiteY91" fmla="*/ 140 h 3720"/>
                <a:gd name="connsiteX92" fmla="*/ 0 w 3202"/>
                <a:gd name="connsiteY92" fmla="*/ 0 h 3720"/>
                <a:gd name="connsiteX93" fmla="*/ 0 w 3202"/>
                <a:gd name="connsiteY9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12 w 3202"/>
                <a:gd name="connsiteY90" fmla="*/ 140 h 3720"/>
                <a:gd name="connsiteX91" fmla="*/ 0 w 3202"/>
                <a:gd name="connsiteY91" fmla="*/ 0 h 3720"/>
                <a:gd name="connsiteX92" fmla="*/ 0 w 3202"/>
                <a:gd name="connsiteY9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0 w 3202"/>
                <a:gd name="connsiteY90" fmla="*/ 0 h 3720"/>
                <a:gd name="connsiteX91" fmla="*/ 0 w 3202"/>
                <a:gd name="connsiteY9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0 w 3202"/>
                <a:gd name="connsiteY89" fmla="*/ 0 h 3720"/>
                <a:gd name="connsiteX90" fmla="*/ 0 w 3202"/>
                <a:gd name="connsiteY9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0 w 3202"/>
                <a:gd name="connsiteY89" fmla="*/ 0 h 3720"/>
                <a:gd name="connsiteX0" fmla="*/ 1436 w 2314"/>
                <a:gd name="connsiteY0" fmla="*/ 2430 h 3720"/>
                <a:gd name="connsiteX1" fmla="*/ 1208 w 2314"/>
                <a:gd name="connsiteY1" fmla="*/ 0 h 3720"/>
                <a:gd name="connsiteX2" fmla="*/ 2314 w 2314"/>
                <a:gd name="connsiteY2" fmla="*/ 2272 h 3720"/>
                <a:gd name="connsiteX3" fmla="*/ 2314 w 2314"/>
                <a:gd name="connsiteY3" fmla="*/ 2336 h 3720"/>
                <a:gd name="connsiteX4" fmla="*/ 2310 w 2314"/>
                <a:gd name="connsiteY4" fmla="*/ 2400 h 3720"/>
                <a:gd name="connsiteX5" fmla="*/ 2304 w 2314"/>
                <a:gd name="connsiteY5" fmla="*/ 2464 h 3720"/>
                <a:gd name="connsiteX6" fmla="*/ 2294 w 2314"/>
                <a:gd name="connsiteY6" fmla="*/ 2528 h 3720"/>
                <a:gd name="connsiteX7" fmla="*/ 2280 w 2314"/>
                <a:gd name="connsiteY7" fmla="*/ 2590 h 3720"/>
                <a:gd name="connsiteX8" fmla="*/ 2264 w 2314"/>
                <a:gd name="connsiteY8" fmla="*/ 2650 h 3720"/>
                <a:gd name="connsiteX9" fmla="*/ 2242 w 2314"/>
                <a:gd name="connsiteY9" fmla="*/ 2712 h 3720"/>
                <a:gd name="connsiteX10" fmla="*/ 2218 w 2314"/>
                <a:gd name="connsiteY10" fmla="*/ 2770 h 3720"/>
                <a:gd name="connsiteX11" fmla="*/ 2190 w 2314"/>
                <a:gd name="connsiteY11" fmla="*/ 2830 h 3720"/>
                <a:gd name="connsiteX12" fmla="*/ 2160 w 2314"/>
                <a:gd name="connsiteY12" fmla="*/ 2886 h 3720"/>
                <a:gd name="connsiteX13" fmla="*/ 2124 w 2314"/>
                <a:gd name="connsiteY13" fmla="*/ 2942 h 3720"/>
                <a:gd name="connsiteX14" fmla="*/ 2084 w 2314"/>
                <a:gd name="connsiteY14" fmla="*/ 2996 h 3720"/>
                <a:gd name="connsiteX15" fmla="*/ 2040 w 2314"/>
                <a:gd name="connsiteY15" fmla="*/ 3050 h 3720"/>
                <a:gd name="connsiteX16" fmla="*/ 1990 w 2314"/>
                <a:gd name="connsiteY16" fmla="*/ 3102 h 3720"/>
                <a:gd name="connsiteX17" fmla="*/ 1938 w 2314"/>
                <a:gd name="connsiteY17" fmla="*/ 3152 h 3720"/>
                <a:gd name="connsiteX18" fmla="*/ 1880 w 2314"/>
                <a:gd name="connsiteY18" fmla="*/ 3200 h 3720"/>
                <a:gd name="connsiteX19" fmla="*/ 1880 w 2314"/>
                <a:gd name="connsiteY19" fmla="*/ 3200 h 3720"/>
                <a:gd name="connsiteX20" fmla="*/ 1852 w 2314"/>
                <a:gd name="connsiteY20" fmla="*/ 3222 h 3720"/>
                <a:gd name="connsiteX21" fmla="*/ 1816 w 2314"/>
                <a:gd name="connsiteY21" fmla="*/ 3248 h 3720"/>
                <a:gd name="connsiteX22" fmla="*/ 1766 w 2314"/>
                <a:gd name="connsiteY22" fmla="*/ 3282 h 3720"/>
                <a:gd name="connsiteX23" fmla="*/ 1700 w 2314"/>
                <a:gd name="connsiteY23" fmla="*/ 3322 h 3720"/>
                <a:gd name="connsiteX24" fmla="*/ 1620 w 2314"/>
                <a:gd name="connsiteY24" fmla="*/ 3366 h 3720"/>
                <a:gd name="connsiteX25" fmla="*/ 1576 w 2314"/>
                <a:gd name="connsiteY25" fmla="*/ 3390 h 3720"/>
                <a:gd name="connsiteX26" fmla="*/ 1526 w 2314"/>
                <a:gd name="connsiteY26" fmla="*/ 3414 h 3720"/>
                <a:gd name="connsiteX27" fmla="*/ 1474 w 2314"/>
                <a:gd name="connsiteY27" fmla="*/ 3438 h 3720"/>
                <a:gd name="connsiteX28" fmla="*/ 1416 w 2314"/>
                <a:gd name="connsiteY28" fmla="*/ 3462 h 3720"/>
                <a:gd name="connsiteX29" fmla="*/ 1356 w 2314"/>
                <a:gd name="connsiteY29" fmla="*/ 3488 h 3720"/>
                <a:gd name="connsiteX30" fmla="*/ 1292 w 2314"/>
                <a:gd name="connsiteY30" fmla="*/ 3512 h 3720"/>
                <a:gd name="connsiteX31" fmla="*/ 1226 w 2314"/>
                <a:gd name="connsiteY31" fmla="*/ 3536 h 3720"/>
                <a:gd name="connsiteX32" fmla="*/ 1154 w 2314"/>
                <a:gd name="connsiteY32" fmla="*/ 3558 h 3720"/>
                <a:gd name="connsiteX33" fmla="*/ 1078 w 2314"/>
                <a:gd name="connsiteY33" fmla="*/ 3582 h 3720"/>
                <a:gd name="connsiteX34" fmla="*/ 1000 w 2314"/>
                <a:gd name="connsiteY34" fmla="*/ 3602 h 3720"/>
                <a:gd name="connsiteX35" fmla="*/ 916 w 2314"/>
                <a:gd name="connsiteY35" fmla="*/ 3624 h 3720"/>
                <a:gd name="connsiteX36" fmla="*/ 830 w 2314"/>
                <a:gd name="connsiteY36" fmla="*/ 3642 h 3720"/>
                <a:gd name="connsiteX37" fmla="*/ 740 w 2314"/>
                <a:gd name="connsiteY37" fmla="*/ 3660 h 3720"/>
                <a:gd name="connsiteX38" fmla="*/ 646 w 2314"/>
                <a:gd name="connsiteY38" fmla="*/ 3674 h 3720"/>
                <a:gd name="connsiteX39" fmla="*/ 548 w 2314"/>
                <a:gd name="connsiteY39" fmla="*/ 3688 h 3720"/>
                <a:gd name="connsiteX40" fmla="*/ 446 w 2314"/>
                <a:gd name="connsiteY40" fmla="*/ 3700 h 3720"/>
                <a:gd name="connsiteX41" fmla="*/ 340 w 2314"/>
                <a:gd name="connsiteY41" fmla="*/ 3708 h 3720"/>
                <a:gd name="connsiteX42" fmla="*/ 230 w 2314"/>
                <a:gd name="connsiteY42" fmla="*/ 3716 h 3720"/>
                <a:gd name="connsiteX43" fmla="*/ 118 w 2314"/>
                <a:gd name="connsiteY43" fmla="*/ 3720 h 3720"/>
                <a:gd name="connsiteX44" fmla="*/ 0 w 2314"/>
                <a:gd name="connsiteY44" fmla="*/ 3720 h 3720"/>
                <a:gd name="connsiteX45" fmla="*/ 0 w 2314"/>
                <a:gd name="connsiteY45" fmla="*/ 3720 h 3720"/>
                <a:gd name="connsiteX46" fmla="*/ 62 w 2314"/>
                <a:gd name="connsiteY46" fmla="*/ 3710 h 3720"/>
                <a:gd name="connsiteX47" fmla="*/ 134 w 2314"/>
                <a:gd name="connsiteY47" fmla="*/ 3698 h 3720"/>
                <a:gd name="connsiteX48" fmla="*/ 226 w 2314"/>
                <a:gd name="connsiteY48" fmla="*/ 3678 h 3720"/>
                <a:gd name="connsiteX49" fmla="*/ 336 w 2314"/>
                <a:gd name="connsiteY49" fmla="*/ 3652 h 3720"/>
                <a:gd name="connsiteX50" fmla="*/ 396 w 2314"/>
                <a:gd name="connsiteY50" fmla="*/ 3636 h 3720"/>
                <a:gd name="connsiteX51" fmla="*/ 458 w 2314"/>
                <a:gd name="connsiteY51" fmla="*/ 3618 h 3720"/>
                <a:gd name="connsiteX52" fmla="*/ 522 w 2314"/>
                <a:gd name="connsiteY52" fmla="*/ 3598 h 3720"/>
                <a:gd name="connsiteX53" fmla="*/ 590 w 2314"/>
                <a:gd name="connsiteY53" fmla="*/ 3576 h 3720"/>
                <a:gd name="connsiteX54" fmla="*/ 656 w 2314"/>
                <a:gd name="connsiteY54" fmla="*/ 3552 h 3720"/>
                <a:gd name="connsiteX55" fmla="*/ 724 w 2314"/>
                <a:gd name="connsiteY55" fmla="*/ 3526 h 3720"/>
                <a:gd name="connsiteX56" fmla="*/ 794 w 2314"/>
                <a:gd name="connsiteY56" fmla="*/ 3498 h 3720"/>
                <a:gd name="connsiteX57" fmla="*/ 862 w 2314"/>
                <a:gd name="connsiteY57" fmla="*/ 3466 h 3720"/>
                <a:gd name="connsiteX58" fmla="*/ 928 w 2314"/>
                <a:gd name="connsiteY58" fmla="*/ 3434 h 3720"/>
                <a:gd name="connsiteX59" fmla="*/ 994 w 2314"/>
                <a:gd name="connsiteY59" fmla="*/ 3398 h 3720"/>
                <a:gd name="connsiteX60" fmla="*/ 1058 w 2314"/>
                <a:gd name="connsiteY60" fmla="*/ 3358 h 3720"/>
                <a:gd name="connsiteX61" fmla="*/ 1120 w 2314"/>
                <a:gd name="connsiteY61" fmla="*/ 3318 h 3720"/>
                <a:gd name="connsiteX62" fmla="*/ 1178 w 2314"/>
                <a:gd name="connsiteY62" fmla="*/ 3274 h 3720"/>
                <a:gd name="connsiteX63" fmla="*/ 1232 w 2314"/>
                <a:gd name="connsiteY63" fmla="*/ 3228 h 3720"/>
                <a:gd name="connsiteX64" fmla="*/ 1258 w 2314"/>
                <a:gd name="connsiteY64" fmla="*/ 3202 h 3720"/>
                <a:gd name="connsiteX65" fmla="*/ 1282 w 2314"/>
                <a:gd name="connsiteY65" fmla="*/ 3178 h 3720"/>
                <a:gd name="connsiteX66" fmla="*/ 1306 w 2314"/>
                <a:gd name="connsiteY66" fmla="*/ 3152 h 3720"/>
                <a:gd name="connsiteX67" fmla="*/ 1328 w 2314"/>
                <a:gd name="connsiteY67" fmla="*/ 3126 h 3720"/>
                <a:gd name="connsiteX68" fmla="*/ 1350 w 2314"/>
                <a:gd name="connsiteY68" fmla="*/ 3098 h 3720"/>
                <a:gd name="connsiteX69" fmla="*/ 1370 w 2314"/>
                <a:gd name="connsiteY69" fmla="*/ 3070 h 3720"/>
                <a:gd name="connsiteX70" fmla="*/ 1388 w 2314"/>
                <a:gd name="connsiteY70" fmla="*/ 3040 h 3720"/>
                <a:gd name="connsiteX71" fmla="*/ 1404 w 2314"/>
                <a:gd name="connsiteY71" fmla="*/ 3012 h 3720"/>
                <a:gd name="connsiteX72" fmla="*/ 1420 w 2314"/>
                <a:gd name="connsiteY72" fmla="*/ 2980 h 3720"/>
                <a:gd name="connsiteX73" fmla="*/ 1434 w 2314"/>
                <a:gd name="connsiteY73" fmla="*/ 2950 h 3720"/>
                <a:gd name="connsiteX74" fmla="*/ 1446 w 2314"/>
                <a:gd name="connsiteY74" fmla="*/ 2918 h 3720"/>
                <a:gd name="connsiteX75" fmla="*/ 1456 w 2314"/>
                <a:gd name="connsiteY75" fmla="*/ 2884 h 3720"/>
                <a:gd name="connsiteX76" fmla="*/ 1466 w 2314"/>
                <a:gd name="connsiteY76" fmla="*/ 2850 h 3720"/>
                <a:gd name="connsiteX77" fmla="*/ 1472 w 2314"/>
                <a:gd name="connsiteY77" fmla="*/ 2816 h 3720"/>
                <a:gd name="connsiteX78" fmla="*/ 1478 w 2314"/>
                <a:gd name="connsiteY78" fmla="*/ 2780 h 3720"/>
                <a:gd name="connsiteX79" fmla="*/ 1480 w 2314"/>
                <a:gd name="connsiteY79" fmla="*/ 2744 h 3720"/>
                <a:gd name="connsiteX80" fmla="*/ 1480 w 2314"/>
                <a:gd name="connsiteY80" fmla="*/ 2744 h 3720"/>
                <a:gd name="connsiteX81" fmla="*/ 1480 w 2314"/>
                <a:gd name="connsiteY81" fmla="*/ 2706 h 3720"/>
                <a:gd name="connsiteX82" fmla="*/ 1480 w 2314"/>
                <a:gd name="connsiteY82" fmla="*/ 2670 h 3720"/>
                <a:gd name="connsiteX83" fmla="*/ 1478 w 2314"/>
                <a:gd name="connsiteY83" fmla="*/ 2630 h 3720"/>
                <a:gd name="connsiteX84" fmla="*/ 1472 w 2314"/>
                <a:gd name="connsiteY84" fmla="*/ 2592 h 3720"/>
                <a:gd name="connsiteX85" fmla="*/ 1466 w 2314"/>
                <a:gd name="connsiteY85" fmla="*/ 2552 h 3720"/>
                <a:gd name="connsiteX86" fmla="*/ 1458 w 2314"/>
                <a:gd name="connsiteY86" fmla="*/ 2512 h 3720"/>
                <a:gd name="connsiteX87" fmla="*/ 1448 w 2314"/>
                <a:gd name="connsiteY87" fmla="*/ 2472 h 3720"/>
                <a:gd name="connsiteX88" fmla="*/ 1436 w 2314"/>
                <a:gd name="connsiteY88" fmla="*/ 2430 h 3720"/>
                <a:gd name="connsiteX0" fmla="*/ 1436 w 2314"/>
                <a:gd name="connsiteY0" fmla="*/ 158 h 1448"/>
                <a:gd name="connsiteX1" fmla="*/ 2314 w 2314"/>
                <a:gd name="connsiteY1" fmla="*/ 0 h 1448"/>
                <a:gd name="connsiteX2" fmla="*/ 2314 w 2314"/>
                <a:gd name="connsiteY2" fmla="*/ 64 h 1448"/>
                <a:gd name="connsiteX3" fmla="*/ 2310 w 2314"/>
                <a:gd name="connsiteY3" fmla="*/ 128 h 1448"/>
                <a:gd name="connsiteX4" fmla="*/ 2304 w 2314"/>
                <a:gd name="connsiteY4" fmla="*/ 192 h 1448"/>
                <a:gd name="connsiteX5" fmla="*/ 2294 w 2314"/>
                <a:gd name="connsiteY5" fmla="*/ 256 h 1448"/>
                <a:gd name="connsiteX6" fmla="*/ 2280 w 2314"/>
                <a:gd name="connsiteY6" fmla="*/ 318 h 1448"/>
                <a:gd name="connsiteX7" fmla="*/ 2264 w 2314"/>
                <a:gd name="connsiteY7" fmla="*/ 378 h 1448"/>
                <a:gd name="connsiteX8" fmla="*/ 2242 w 2314"/>
                <a:gd name="connsiteY8" fmla="*/ 440 h 1448"/>
                <a:gd name="connsiteX9" fmla="*/ 2218 w 2314"/>
                <a:gd name="connsiteY9" fmla="*/ 498 h 1448"/>
                <a:gd name="connsiteX10" fmla="*/ 2190 w 2314"/>
                <a:gd name="connsiteY10" fmla="*/ 558 h 1448"/>
                <a:gd name="connsiteX11" fmla="*/ 2160 w 2314"/>
                <a:gd name="connsiteY11" fmla="*/ 614 h 1448"/>
                <a:gd name="connsiteX12" fmla="*/ 2124 w 2314"/>
                <a:gd name="connsiteY12" fmla="*/ 670 h 1448"/>
                <a:gd name="connsiteX13" fmla="*/ 2084 w 2314"/>
                <a:gd name="connsiteY13" fmla="*/ 724 h 1448"/>
                <a:gd name="connsiteX14" fmla="*/ 2040 w 2314"/>
                <a:gd name="connsiteY14" fmla="*/ 778 h 1448"/>
                <a:gd name="connsiteX15" fmla="*/ 1990 w 2314"/>
                <a:gd name="connsiteY15" fmla="*/ 830 h 1448"/>
                <a:gd name="connsiteX16" fmla="*/ 1938 w 2314"/>
                <a:gd name="connsiteY16" fmla="*/ 880 h 1448"/>
                <a:gd name="connsiteX17" fmla="*/ 1880 w 2314"/>
                <a:gd name="connsiteY17" fmla="*/ 928 h 1448"/>
                <a:gd name="connsiteX18" fmla="*/ 1880 w 2314"/>
                <a:gd name="connsiteY18" fmla="*/ 928 h 1448"/>
                <a:gd name="connsiteX19" fmla="*/ 1852 w 2314"/>
                <a:gd name="connsiteY19" fmla="*/ 950 h 1448"/>
                <a:gd name="connsiteX20" fmla="*/ 1816 w 2314"/>
                <a:gd name="connsiteY20" fmla="*/ 976 h 1448"/>
                <a:gd name="connsiteX21" fmla="*/ 1766 w 2314"/>
                <a:gd name="connsiteY21" fmla="*/ 1010 h 1448"/>
                <a:gd name="connsiteX22" fmla="*/ 1700 w 2314"/>
                <a:gd name="connsiteY22" fmla="*/ 1050 h 1448"/>
                <a:gd name="connsiteX23" fmla="*/ 1620 w 2314"/>
                <a:gd name="connsiteY23" fmla="*/ 1094 h 1448"/>
                <a:gd name="connsiteX24" fmla="*/ 1576 w 2314"/>
                <a:gd name="connsiteY24" fmla="*/ 1118 h 1448"/>
                <a:gd name="connsiteX25" fmla="*/ 1526 w 2314"/>
                <a:gd name="connsiteY25" fmla="*/ 1142 h 1448"/>
                <a:gd name="connsiteX26" fmla="*/ 1474 w 2314"/>
                <a:gd name="connsiteY26" fmla="*/ 1166 h 1448"/>
                <a:gd name="connsiteX27" fmla="*/ 1416 w 2314"/>
                <a:gd name="connsiteY27" fmla="*/ 1190 h 1448"/>
                <a:gd name="connsiteX28" fmla="*/ 1356 w 2314"/>
                <a:gd name="connsiteY28" fmla="*/ 1216 h 1448"/>
                <a:gd name="connsiteX29" fmla="*/ 1292 w 2314"/>
                <a:gd name="connsiteY29" fmla="*/ 1240 h 1448"/>
                <a:gd name="connsiteX30" fmla="*/ 1226 w 2314"/>
                <a:gd name="connsiteY30" fmla="*/ 1264 h 1448"/>
                <a:gd name="connsiteX31" fmla="*/ 1154 w 2314"/>
                <a:gd name="connsiteY31" fmla="*/ 1286 h 1448"/>
                <a:gd name="connsiteX32" fmla="*/ 1078 w 2314"/>
                <a:gd name="connsiteY32" fmla="*/ 1310 h 1448"/>
                <a:gd name="connsiteX33" fmla="*/ 1000 w 2314"/>
                <a:gd name="connsiteY33" fmla="*/ 1330 h 1448"/>
                <a:gd name="connsiteX34" fmla="*/ 916 w 2314"/>
                <a:gd name="connsiteY34" fmla="*/ 1352 h 1448"/>
                <a:gd name="connsiteX35" fmla="*/ 830 w 2314"/>
                <a:gd name="connsiteY35" fmla="*/ 1370 h 1448"/>
                <a:gd name="connsiteX36" fmla="*/ 740 w 2314"/>
                <a:gd name="connsiteY36" fmla="*/ 1388 h 1448"/>
                <a:gd name="connsiteX37" fmla="*/ 646 w 2314"/>
                <a:gd name="connsiteY37" fmla="*/ 1402 h 1448"/>
                <a:gd name="connsiteX38" fmla="*/ 548 w 2314"/>
                <a:gd name="connsiteY38" fmla="*/ 1416 h 1448"/>
                <a:gd name="connsiteX39" fmla="*/ 446 w 2314"/>
                <a:gd name="connsiteY39" fmla="*/ 1428 h 1448"/>
                <a:gd name="connsiteX40" fmla="*/ 340 w 2314"/>
                <a:gd name="connsiteY40" fmla="*/ 1436 h 1448"/>
                <a:gd name="connsiteX41" fmla="*/ 230 w 2314"/>
                <a:gd name="connsiteY41" fmla="*/ 1444 h 1448"/>
                <a:gd name="connsiteX42" fmla="*/ 118 w 2314"/>
                <a:gd name="connsiteY42" fmla="*/ 1448 h 1448"/>
                <a:gd name="connsiteX43" fmla="*/ 0 w 2314"/>
                <a:gd name="connsiteY43" fmla="*/ 1448 h 1448"/>
                <a:gd name="connsiteX44" fmla="*/ 0 w 2314"/>
                <a:gd name="connsiteY44" fmla="*/ 1448 h 1448"/>
                <a:gd name="connsiteX45" fmla="*/ 62 w 2314"/>
                <a:gd name="connsiteY45" fmla="*/ 1438 h 1448"/>
                <a:gd name="connsiteX46" fmla="*/ 134 w 2314"/>
                <a:gd name="connsiteY46" fmla="*/ 1426 h 1448"/>
                <a:gd name="connsiteX47" fmla="*/ 226 w 2314"/>
                <a:gd name="connsiteY47" fmla="*/ 1406 h 1448"/>
                <a:gd name="connsiteX48" fmla="*/ 336 w 2314"/>
                <a:gd name="connsiteY48" fmla="*/ 1380 h 1448"/>
                <a:gd name="connsiteX49" fmla="*/ 396 w 2314"/>
                <a:gd name="connsiteY49" fmla="*/ 1364 h 1448"/>
                <a:gd name="connsiteX50" fmla="*/ 458 w 2314"/>
                <a:gd name="connsiteY50" fmla="*/ 1346 h 1448"/>
                <a:gd name="connsiteX51" fmla="*/ 522 w 2314"/>
                <a:gd name="connsiteY51" fmla="*/ 1326 h 1448"/>
                <a:gd name="connsiteX52" fmla="*/ 590 w 2314"/>
                <a:gd name="connsiteY52" fmla="*/ 1304 h 1448"/>
                <a:gd name="connsiteX53" fmla="*/ 656 w 2314"/>
                <a:gd name="connsiteY53" fmla="*/ 1280 h 1448"/>
                <a:gd name="connsiteX54" fmla="*/ 724 w 2314"/>
                <a:gd name="connsiteY54" fmla="*/ 1254 h 1448"/>
                <a:gd name="connsiteX55" fmla="*/ 794 w 2314"/>
                <a:gd name="connsiteY55" fmla="*/ 1226 h 1448"/>
                <a:gd name="connsiteX56" fmla="*/ 862 w 2314"/>
                <a:gd name="connsiteY56" fmla="*/ 1194 h 1448"/>
                <a:gd name="connsiteX57" fmla="*/ 928 w 2314"/>
                <a:gd name="connsiteY57" fmla="*/ 1162 h 1448"/>
                <a:gd name="connsiteX58" fmla="*/ 994 w 2314"/>
                <a:gd name="connsiteY58" fmla="*/ 1126 h 1448"/>
                <a:gd name="connsiteX59" fmla="*/ 1058 w 2314"/>
                <a:gd name="connsiteY59" fmla="*/ 1086 h 1448"/>
                <a:gd name="connsiteX60" fmla="*/ 1120 w 2314"/>
                <a:gd name="connsiteY60" fmla="*/ 1046 h 1448"/>
                <a:gd name="connsiteX61" fmla="*/ 1178 w 2314"/>
                <a:gd name="connsiteY61" fmla="*/ 1002 h 1448"/>
                <a:gd name="connsiteX62" fmla="*/ 1232 w 2314"/>
                <a:gd name="connsiteY62" fmla="*/ 956 h 1448"/>
                <a:gd name="connsiteX63" fmla="*/ 1258 w 2314"/>
                <a:gd name="connsiteY63" fmla="*/ 930 h 1448"/>
                <a:gd name="connsiteX64" fmla="*/ 1282 w 2314"/>
                <a:gd name="connsiteY64" fmla="*/ 906 h 1448"/>
                <a:gd name="connsiteX65" fmla="*/ 1306 w 2314"/>
                <a:gd name="connsiteY65" fmla="*/ 880 h 1448"/>
                <a:gd name="connsiteX66" fmla="*/ 1328 w 2314"/>
                <a:gd name="connsiteY66" fmla="*/ 854 h 1448"/>
                <a:gd name="connsiteX67" fmla="*/ 1350 w 2314"/>
                <a:gd name="connsiteY67" fmla="*/ 826 h 1448"/>
                <a:gd name="connsiteX68" fmla="*/ 1370 w 2314"/>
                <a:gd name="connsiteY68" fmla="*/ 798 h 1448"/>
                <a:gd name="connsiteX69" fmla="*/ 1388 w 2314"/>
                <a:gd name="connsiteY69" fmla="*/ 768 h 1448"/>
                <a:gd name="connsiteX70" fmla="*/ 1404 w 2314"/>
                <a:gd name="connsiteY70" fmla="*/ 740 h 1448"/>
                <a:gd name="connsiteX71" fmla="*/ 1420 w 2314"/>
                <a:gd name="connsiteY71" fmla="*/ 708 h 1448"/>
                <a:gd name="connsiteX72" fmla="*/ 1434 w 2314"/>
                <a:gd name="connsiteY72" fmla="*/ 678 h 1448"/>
                <a:gd name="connsiteX73" fmla="*/ 1446 w 2314"/>
                <a:gd name="connsiteY73" fmla="*/ 646 h 1448"/>
                <a:gd name="connsiteX74" fmla="*/ 1456 w 2314"/>
                <a:gd name="connsiteY74" fmla="*/ 612 h 1448"/>
                <a:gd name="connsiteX75" fmla="*/ 1466 w 2314"/>
                <a:gd name="connsiteY75" fmla="*/ 578 h 1448"/>
                <a:gd name="connsiteX76" fmla="*/ 1472 w 2314"/>
                <a:gd name="connsiteY76" fmla="*/ 544 h 1448"/>
                <a:gd name="connsiteX77" fmla="*/ 1478 w 2314"/>
                <a:gd name="connsiteY77" fmla="*/ 508 h 1448"/>
                <a:gd name="connsiteX78" fmla="*/ 1480 w 2314"/>
                <a:gd name="connsiteY78" fmla="*/ 472 h 1448"/>
                <a:gd name="connsiteX79" fmla="*/ 1480 w 2314"/>
                <a:gd name="connsiteY79" fmla="*/ 472 h 1448"/>
                <a:gd name="connsiteX80" fmla="*/ 1480 w 2314"/>
                <a:gd name="connsiteY80" fmla="*/ 434 h 1448"/>
                <a:gd name="connsiteX81" fmla="*/ 1480 w 2314"/>
                <a:gd name="connsiteY81" fmla="*/ 398 h 1448"/>
                <a:gd name="connsiteX82" fmla="*/ 1478 w 2314"/>
                <a:gd name="connsiteY82" fmla="*/ 358 h 1448"/>
                <a:gd name="connsiteX83" fmla="*/ 1472 w 2314"/>
                <a:gd name="connsiteY83" fmla="*/ 320 h 1448"/>
                <a:gd name="connsiteX84" fmla="*/ 1466 w 2314"/>
                <a:gd name="connsiteY84" fmla="*/ 280 h 1448"/>
                <a:gd name="connsiteX85" fmla="*/ 1458 w 2314"/>
                <a:gd name="connsiteY85" fmla="*/ 240 h 1448"/>
                <a:gd name="connsiteX86" fmla="*/ 1448 w 2314"/>
                <a:gd name="connsiteY86" fmla="*/ 200 h 1448"/>
                <a:gd name="connsiteX87" fmla="*/ 1436 w 2314"/>
                <a:gd name="connsiteY87" fmla="*/ 158 h 1448"/>
                <a:gd name="connsiteX0" fmla="*/ 1436 w 2314"/>
                <a:gd name="connsiteY0" fmla="*/ 94 h 1384"/>
                <a:gd name="connsiteX1" fmla="*/ 2314 w 2314"/>
                <a:gd name="connsiteY1" fmla="*/ 0 h 1384"/>
                <a:gd name="connsiteX2" fmla="*/ 2310 w 2314"/>
                <a:gd name="connsiteY2" fmla="*/ 64 h 1384"/>
                <a:gd name="connsiteX3" fmla="*/ 2304 w 2314"/>
                <a:gd name="connsiteY3" fmla="*/ 128 h 1384"/>
                <a:gd name="connsiteX4" fmla="*/ 2294 w 2314"/>
                <a:gd name="connsiteY4" fmla="*/ 192 h 1384"/>
                <a:gd name="connsiteX5" fmla="*/ 2280 w 2314"/>
                <a:gd name="connsiteY5" fmla="*/ 254 h 1384"/>
                <a:gd name="connsiteX6" fmla="*/ 2264 w 2314"/>
                <a:gd name="connsiteY6" fmla="*/ 314 h 1384"/>
                <a:gd name="connsiteX7" fmla="*/ 2242 w 2314"/>
                <a:gd name="connsiteY7" fmla="*/ 376 h 1384"/>
                <a:gd name="connsiteX8" fmla="*/ 2218 w 2314"/>
                <a:gd name="connsiteY8" fmla="*/ 434 h 1384"/>
                <a:gd name="connsiteX9" fmla="*/ 2190 w 2314"/>
                <a:gd name="connsiteY9" fmla="*/ 494 h 1384"/>
                <a:gd name="connsiteX10" fmla="*/ 2160 w 2314"/>
                <a:gd name="connsiteY10" fmla="*/ 550 h 1384"/>
                <a:gd name="connsiteX11" fmla="*/ 2124 w 2314"/>
                <a:gd name="connsiteY11" fmla="*/ 606 h 1384"/>
                <a:gd name="connsiteX12" fmla="*/ 2084 w 2314"/>
                <a:gd name="connsiteY12" fmla="*/ 660 h 1384"/>
                <a:gd name="connsiteX13" fmla="*/ 2040 w 2314"/>
                <a:gd name="connsiteY13" fmla="*/ 714 h 1384"/>
                <a:gd name="connsiteX14" fmla="*/ 1990 w 2314"/>
                <a:gd name="connsiteY14" fmla="*/ 766 h 1384"/>
                <a:gd name="connsiteX15" fmla="*/ 1938 w 2314"/>
                <a:gd name="connsiteY15" fmla="*/ 816 h 1384"/>
                <a:gd name="connsiteX16" fmla="*/ 1880 w 2314"/>
                <a:gd name="connsiteY16" fmla="*/ 864 h 1384"/>
                <a:gd name="connsiteX17" fmla="*/ 1880 w 2314"/>
                <a:gd name="connsiteY17" fmla="*/ 864 h 1384"/>
                <a:gd name="connsiteX18" fmla="*/ 1852 w 2314"/>
                <a:gd name="connsiteY18" fmla="*/ 886 h 1384"/>
                <a:gd name="connsiteX19" fmla="*/ 1816 w 2314"/>
                <a:gd name="connsiteY19" fmla="*/ 912 h 1384"/>
                <a:gd name="connsiteX20" fmla="*/ 1766 w 2314"/>
                <a:gd name="connsiteY20" fmla="*/ 946 h 1384"/>
                <a:gd name="connsiteX21" fmla="*/ 1700 w 2314"/>
                <a:gd name="connsiteY21" fmla="*/ 986 h 1384"/>
                <a:gd name="connsiteX22" fmla="*/ 1620 w 2314"/>
                <a:gd name="connsiteY22" fmla="*/ 1030 h 1384"/>
                <a:gd name="connsiteX23" fmla="*/ 1576 w 2314"/>
                <a:gd name="connsiteY23" fmla="*/ 1054 h 1384"/>
                <a:gd name="connsiteX24" fmla="*/ 1526 w 2314"/>
                <a:gd name="connsiteY24" fmla="*/ 1078 h 1384"/>
                <a:gd name="connsiteX25" fmla="*/ 1474 w 2314"/>
                <a:gd name="connsiteY25" fmla="*/ 1102 h 1384"/>
                <a:gd name="connsiteX26" fmla="*/ 1416 w 2314"/>
                <a:gd name="connsiteY26" fmla="*/ 1126 h 1384"/>
                <a:gd name="connsiteX27" fmla="*/ 1356 w 2314"/>
                <a:gd name="connsiteY27" fmla="*/ 1152 h 1384"/>
                <a:gd name="connsiteX28" fmla="*/ 1292 w 2314"/>
                <a:gd name="connsiteY28" fmla="*/ 1176 h 1384"/>
                <a:gd name="connsiteX29" fmla="*/ 1226 w 2314"/>
                <a:gd name="connsiteY29" fmla="*/ 1200 h 1384"/>
                <a:gd name="connsiteX30" fmla="*/ 1154 w 2314"/>
                <a:gd name="connsiteY30" fmla="*/ 1222 h 1384"/>
                <a:gd name="connsiteX31" fmla="*/ 1078 w 2314"/>
                <a:gd name="connsiteY31" fmla="*/ 1246 h 1384"/>
                <a:gd name="connsiteX32" fmla="*/ 1000 w 2314"/>
                <a:gd name="connsiteY32" fmla="*/ 1266 h 1384"/>
                <a:gd name="connsiteX33" fmla="*/ 916 w 2314"/>
                <a:gd name="connsiteY33" fmla="*/ 1288 h 1384"/>
                <a:gd name="connsiteX34" fmla="*/ 830 w 2314"/>
                <a:gd name="connsiteY34" fmla="*/ 1306 h 1384"/>
                <a:gd name="connsiteX35" fmla="*/ 740 w 2314"/>
                <a:gd name="connsiteY35" fmla="*/ 1324 h 1384"/>
                <a:gd name="connsiteX36" fmla="*/ 646 w 2314"/>
                <a:gd name="connsiteY36" fmla="*/ 1338 h 1384"/>
                <a:gd name="connsiteX37" fmla="*/ 548 w 2314"/>
                <a:gd name="connsiteY37" fmla="*/ 1352 h 1384"/>
                <a:gd name="connsiteX38" fmla="*/ 446 w 2314"/>
                <a:gd name="connsiteY38" fmla="*/ 1364 h 1384"/>
                <a:gd name="connsiteX39" fmla="*/ 340 w 2314"/>
                <a:gd name="connsiteY39" fmla="*/ 1372 h 1384"/>
                <a:gd name="connsiteX40" fmla="*/ 230 w 2314"/>
                <a:gd name="connsiteY40" fmla="*/ 1380 h 1384"/>
                <a:gd name="connsiteX41" fmla="*/ 118 w 2314"/>
                <a:gd name="connsiteY41" fmla="*/ 1384 h 1384"/>
                <a:gd name="connsiteX42" fmla="*/ 0 w 2314"/>
                <a:gd name="connsiteY42" fmla="*/ 1384 h 1384"/>
                <a:gd name="connsiteX43" fmla="*/ 0 w 2314"/>
                <a:gd name="connsiteY43" fmla="*/ 1384 h 1384"/>
                <a:gd name="connsiteX44" fmla="*/ 62 w 2314"/>
                <a:gd name="connsiteY44" fmla="*/ 1374 h 1384"/>
                <a:gd name="connsiteX45" fmla="*/ 134 w 2314"/>
                <a:gd name="connsiteY45" fmla="*/ 1362 h 1384"/>
                <a:gd name="connsiteX46" fmla="*/ 226 w 2314"/>
                <a:gd name="connsiteY46" fmla="*/ 1342 h 1384"/>
                <a:gd name="connsiteX47" fmla="*/ 336 w 2314"/>
                <a:gd name="connsiteY47" fmla="*/ 1316 h 1384"/>
                <a:gd name="connsiteX48" fmla="*/ 396 w 2314"/>
                <a:gd name="connsiteY48" fmla="*/ 1300 h 1384"/>
                <a:gd name="connsiteX49" fmla="*/ 458 w 2314"/>
                <a:gd name="connsiteY49" fmla="*/ 1282 h 1384"/>
                <a:gd name="connsiteX50" fmla="*/ 522 w 2314"/>
                <a:gd name="connsiteY50" fmla="*/ 1262 h 1384"/>
                <a:gd name="connsiteX51" fmla="*/ 590 w 2314"/>
                <a:gd name="connsiteY51" fmla="*/ 1240 h 1384"/>
                <a:gd name="connsiteX52" fmla="*/ 656 w 2314"/>
                <a:gd name="connsiteY52" fmla="*/ 1216 h 1384"/>
                <a:gd name="connsiteX53" fmla="*/ 724 w 2314"/>
                <a:gd name="connsiteY53" fmla="*/ 1190 h 1384"/>
                <a:gd name="connsiteX54" fmla="*/ 794 w 2314"/>
                <a:gd name="connsiteY54" fmla="*/ 1162 h 1384"/>
                <a:gd name="connsiteX55" fmla="*/ 862 w 2314"/>
                <a:gd name="connsiteY55" fmla="*/ 1130 h 1384"/>
                <a:gd name="connsiteX56" fmla="*/ 928 w 2314"/>
                <a:gd name="connsiteY56" fmla="*/ 1098 h 1384"/>
                <a:gd name="connsiteX57" fmla="*/ 994 w 2314"/>
                <a:gd name="connsiteY57" fmla="*/ 1062 h 1384"/>
                <a:gd name="connsiteX58" fmla="*/ 1058 w 2314"/>
                <a:gd name="connsiteY58" fmla="*/ 1022 h 1384"/>
                <a:gd name="connsiteX59" fmla="*/ 1120 w 2314"/>
                <a:gd name="connsiteY59" fmla="*/ 982 h 1384"/>
                <a:gd name="connsiteX60" fmla="*/ 1178 w 2314"/>
                <a:gd name="connsiteY60" fmla="*/ 938 h 1384"/>
                <a:gd name="connsiteX61" fmla="*/ 1232 w 2314"/>
                <a:gd name="connsiteY61" fmla="*/ 892 h 1384"/>
                <a:gd name="connsiteX62" fmla="*/ 1258 w 2314"/>
                <a:gd name="connsiteY62" fmla="*/ 866 h 1384"/>
                <a:gd name="connsiteX63" fmla="*/ 1282 w 2314"/>
                <a:gd name="connsiteY63" fmla="*/ 842 h 1384"/>
                <a:gd name="connsiteX64" fmla="*/ 1306 w 2314"/>
                <a:gd name="connsiteY64" fmla="*/ 816 h 1384"/>
                <a:gd name="connsiteX65" fmla="*/ 1328 w 2314"/>
                <a:gd name="connsiteY65" fmla="*/ 790 h 1384"/>
                <a:gd name="connsiteX66" fmla="*/ 1350 w 2314"/>
                <a:gd name="connsiteY66" fmla="*/ 762 h 1384"/>
                <a:gd name="connsiteX67" fmla="*/ 1370 w 2314"/>
                <a:gd name="connsiteY67" fmla="*/ 734 h 1384"/>
                <a:gd name="connsiteX68" fmla="*/ 1388 w 2314"/>
                <a:gd name="connsiteY68" fmla="*/ 704 h 1384"/>
                <a:gd name="connsiteX69" fmla="*/ 1404 w 2314"/>
                <a:gd name="connsiteY69" fmla="*/ 676 h 1384"/>
                <a:gd name="connsiteX70" fmla="*/ 1420 w 2314"/>
                <a:gd name="connsiteY70" fmla="*/ 644 h 1384"/>
                <a:gd name="connsiteX71" fmla="*/ 1434 w 2314"/>
                <a:gd name="connsiteY71" fmla="*/ 614 h 1384"/>
                <a:gd name="connsiteX72" fmla="*/ 1446 w 2314"/>
                <a:gd name="connsiteY72" fmla="*/ 582 h 1384"/>
                <a:gd name="connsiteX73" fmla="*/ 1456 w 2314"/>
                <a:gd name="connsiteY73" fmla="*/ 548 h 1384"/>
                <a:gd name="connsiteX74" fmla="*/ 1466 w 2314"/>
                <a:gd name="connsiteY74" fmla="*/ 514 h 1384"/>
                <a:gd name="connsiteX75" fmla="*/ 1472 w 2314"/>
                <a:gd name="connsiteY75" fmla="*/ 480 h 1384"/>
                <a:gd name="connsiteX76" fmla="*/ 1478 w 2314"/>
                <a:gd name="connsiteY76" fmla="*/ 444 h 1384"/>
                <a:gd name="connsiteX77" fmla="*/ 1480 w 2314"/>
                <a:gd name="connsiteY77" fmla="*/ 408 h 1384"/>
                <a:gd name="connsiteX78" fmla="*/ 1480 w 2314"/>
                <a:gd name="connsiteY78" fmla="*/ 408 h 1384"/>
                <a:gd name="connsiteX79" fmla="*/ 1480 w 2314"/>
                <a:gd name="connsiteY79" fmla="*/ 370 h 1384"/>
                <a:gd name="connsiteX80" fmla="*/ 1480 w 2314"/>
                <a:gd name="connsiteY80" fmla="*/ 334 h 1384"/>
                <a:gd name="connsiteX81" fmla="*/ 1478 w 2314"/>
                <a:gd name="connsiteY81" fmla="*/ 294 h 1384"/>
                <a:gd name="connsiteX82" fmla="*/ 1472 w 2314"/>
                <a:gd name="connsiteY82" fmla="*/ 256 h 1384"/>
                <a:gd name="connsiteX83" fmla="*/ 1466 w 2314"/>
                <a:gd name="connsiteY83" fmla="*/ 216 h 1384"/>
                <a:gd name="connsiteX84" fmla="*/ 1458 w 2314"/>
                <a:gd name="connsiteY84" fmla="*/ 176 h 1384"/>
                <a:gd name="connsiteX85" fmla="*/ 1448 w 2314"/>
                <a:gd name="connsiteY85" fmla="*/ 136 h 1384"/>
                <a:gd name="connsiteX86" fmla="*/ 1436 w 2314"/>
                <a:gd name="connsiteY86" fmla="*/ 94 h 13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314" h="1384">
                  <a:moveTo>
                    <a:pt x="1436" y="94"/>
                  </a:moveTo>
                  <a:cubicBezTo>
                    <a:pt x="1580" y="71"/>
                    <a:pt x="2168" y="5"/>
                    <a:pt x="2314" y="0"/>
                  </a:cubicBezTo>
                  <a:cubicBezTo>
                    <a:pt x="2313" y="21"/>
                    <a:pt x="2311" y="43"/>
                    <a:pt x="2310" y="64"/>
                  </a:cubicBezTo>
                  <a:cubicBezTo>
                    <a:pt x="2308" y="85"/>
                    <a:pt x="2306" y="107"/>
                    <a:pt x="2304" y="128"/>
                  </a:cubicBezTo>
                  <a:cubicBezTo>
                    <a:pt x="2301" y="149"/>
                    <a:pt x="2297" y="171"/>
                    <a:pt x="2294" y="192"/>
                  </a:cubicBezTo>
                  <a:cubicBezTo>
                    <a:pt x="2289" y="213"/>
                    <a:pt x="2285" y="233"/>
                    <a:pt x="2280" y="254"/>
                  </a:cubicBezTo>
                  <a:cubicBezTo>
                    <a:pt x="2275" y="274"/>
                    <a:pt x="2269" y="294"/>
                    <a:pt x="2264" y="314"/>
                  </a:cubicBezTo>
                  <a:cubicBezTo>
                    <a:pt x="2257" y="335"/>
                    <a:pt x="2249" y="355"/>
                    <a:pt x="2242" y="376"/>
                  </a:cubicBezTo>
                  <a:cubicBezTo>
                    <a:pt x="2234" y="395"/>
                    <a:pt x="2226" y="415"/>
                    <a:pt x="2218" y="434"/>
                  </a:cubicBezTo>
                  <a:cubicBezTo>
                    <a:pt x="2209" y="454"/>
                    <a:pt x="2199" y="474"/>
                    <a:pt x="2190" y="494"/>
                  </a:cubicBezTo>
                  <a:cubicBezTo>
                    <a:pt x="2180" y="513"/>
                    <a:pt x="2170" y="531"/>
                    <a:pt x="2160" y="550"/>
                  </a:cubicBezTo>
                  <a:cubicBezTo>
                    <a:pt x="2148" y="569"/>
                    <a:pt x="2136" y="587"/>
                    <a:pt x="2124" y="606"/>
                  </a:cubicBezTo>
                  <a:cubicBezTo>
                    <a:pt x="2111" y="624"/>
                    <a:pt x="2097" y="642"/>
                    <a:pt x="2084" y="660"/>
                  </a:cubicBezTo>
                  <a:cubicBezTo>
                    <a:pt x="2069" y="678"/>
                    <a:pt x="2055" y="696"/>
                    <a:pt x="2040" y="714"/>
                  </a:cubicBezTo>
                  <a:cubicBezTo>
                    <a:pt x="2023" y="731"/>
                    <a:pt x="2007" y="749"/>
                    <a:pt x="1990" y="766"/>
                  </a:cubicBezTo>
                  <a:cubicBezTo>
                    <a:pt x="1973" y="783"/>
                    <a:pt x="1955" y="799"/>
                    <a:pt x="1938" y="816"/>
                  </a:cubicBezTo>
                  <a:cubicBezTo>
                    <a:pt x="1919" y="832"/>
                    <a:pt x="1899" y="848"/>
                    <a:pt x="1880" y="864"/>
                  </a:cubicBezTo>
                  <a:lnTo>
                    <a:pt x="1880" y="864"/>
                  </a:lnTo>
                  <a:lnTo>
                    <a:pt x="1852" y="886"/>
                  </a:lnTo>
                  <a:cubicBezTo>
                    <a:pt x="1840" y="895"/>
                    <a:pt x="1828" y="903"/>
                    <a:pt x="1816" y="912"/>
                  </a:cubicBezTo>
                  <a:cubicBezTo>
                    <a:pt x="1799" y="923"/>
                    <a:pt x="1783" y="935"/>
                    <a:pt x="1766" y="946"/>
                  </a:cubicBezTo>
                  <a:cubicBezTo>
                    <a:pt x="1744" y="959"/>
                    <a:pt x="1722" y="973"/>
                    <a:pt x="1700" y="986"/>
                  </a:cubicBezTo>
                  <a:lnTo>
                    <a:pt x="1620" y="1030"/>
                  </a:lnTo>
                  <a:cubicBezTo>
                    <a:pt x="1605" y="1038"/>
                    <a:pt x="1591" y="1046"/>
                    <a:pt x="1576" y="1054"/>
                  </a:cubicBezTo>
                  <a:lnTo>
                    <a:pt x="1526" y="1078"/>
                  </a:lnTo>
                  <a:lnTo>
                    <a:pt x="1474" y="1102"/>
                  </a:lnTo>
                  <a:lnTo>
                    <a:pt x="1416" y="1126"/>
                  </a:lnTo>
                  <a:cubicBezTo>
                    <a:pt x="1396" y="1135"/>
                    <a:pt x="1376" y="1143"/>
                    <a:pt x="1356" y="1152"/>
                  </a:cubicBezTo>
                  <a:lnTo>
                    <a:pt x="1292" y="1176"/>
                  </a:lnTo>
                  <a:lnTo>
                    <a:pt x="1226" y="1200"/>
                  </a:lnTo>
                  <a:cubicBezTo>
                    <a:pt x="1202" y="1207"/>
                    <a:pt x="1178" y="1215"/>
                    <a:pt x="1154" y="1222"/>
                  </a:cubicBezTo>
                  <a:lnTo>
                    <a:pt x="1078" y="1246"/>
                  </a:lnTo>
                  <a:cubicBezTo>
                    <a:pt x="1052" y="1253"/>
                    <a:pt x="1026" y="1259"/>
                    <a:pt x="1000" y="1266"/>
                  </a:cubicBezTo>
                  <a:cubicBezTo>
                    <a:pt x="972" y="1273"/>
                    <a:pt x="944" y="1281"/>
                    <a:pt x="916" y="1288"/>
                  </a:cubicBezTo>
                  <a:lnTo>
                    <a:pt x="830" y="1306"/>
                  </a:lnTo>
                  <a:lnTo>
                    <a:pt x="740" y="1324"/>
                  </a:lnTo>
                  <a:cubicBezTo>
                    <a:pt x="709" y="1329"/>
                    <a:pt x="677" y="1333"/>
                    <a:pt x="646" y="1338"/>
                  </a:cubicBezTo>
                  <a:lnTo>
                    <a:pt x="548" y="1352"/>
                  </a:lnTo>
                  <a:lnTo>
                    <a:pt x="446" y="1364"/>
                  </a:lnTo>
                  <a:cubicBezTo>
                    <a:pt x="411" y="1367"/>
                    <a:pt x="375" y="1369"/>
                    <a:pt x="340" y="1372"/>
                  </a:cubicBezTo>
                  <a:lnTo>
                    <a:pt x="230" y="1380"/>
                  </a:lnTo>
                  <a:lnTo>
                    <a:pt x="118" y="1384"/>
                  </a:lnTo>
                  <a:lnTo>
                    <a:pt x="0" y="1384"/>
                  </a:lnTo>
                  <a:lnTo>
                    <a:pt x="0" y="1384"/>
                  </a:lnTo>
                  <a:cubicBezTo>
                    <a:pt x="21" y="1381"/>
                    <a:pt x="41" y="1377"/>
                    <a:pt x="62" y="1374"/>
                  </a:cubicBezTo>
                  <a:lnTo>
                    <a:pt x="134" y="1362"/>
                  </a:lnTo>
                  <a:lnTo>
                    <a:pt x="226" y="1342"/>
                  </a:lnTo>
                  <a:lnTo>
                    <a:pt x="336" y="1316"/>
                  </a:lnTo>
                  <a:cubicBezTo>
                    <a:pt x="356" y="1311"/>
                    <a:pt x="376" y="1305"/>
                    <a:pt x="396" y="1300"/>
                  </a:cubicBezTo>
                  <a:lnTo>
                    <a:pt x="458" y="1282"/>
                  </a:lnTo>
                  <a:cubicBezTo>
                    <a:pt x="479" y="1275"/>
                    <a:pt x="501" y="1269"/>
                    <a:pt x="522" y="1262"/>
                  </a:cubicBezTo>
                  <a:cubicBezTo>
                    <a:pt x="545" y="1255"/>
                    <a:pt x="567" y="1247"/>
                    <a:pt x="590" y="1240"/>
                  </a:cubicBezTo>
                  <a:lnTo>
                    <a:pt x="656" y="1216"/>
                  </a:lnTo>
                  <a:lnTo>
                    <a:pt x="724" y="1190"/>
                  </a:lnTo>
                  <a:lnTo>
                    <a:pt x="794" y="1162"/>
                  </a:lnTo>
                  <a:lnTo>
                    <a:pt x="862" y="1130"/>
                  </a:lnTo>
                  <a:cubicBezTo>
                    <a:pt x="884" y="1119"/>
                    <a:pt x="906" y="1109"/>
                    <a:pt x="928" y="1098"/>
                  </a:cubicBezTo>
                  <a:lnTo>
                    <a:pt x="994" y="1062"/>
                  </a:lnTo>
                  <a:lnTo>
                    <a:pt x="1058" y="1022"/>
                  </a:lnTo>
                  <a:cubicBezTo>
                    <a:pt x="1079" y="1009"/>
                    <a:pt x="1099" y="995"/>
                    <a:pt x="1120" y="982"/>
                  </a:cubicBezTo>
                  <a:cubicBezTo>
                    <a:pt x="1139" y="967"/>
                    <a:pt x="1159" y="953"/>
                    <a:pt x="1178" y="938"/>
                  </a:cubicBezTo>
                  <a:cubicBezTo>
                    <a:pt x="1196" y="923"/>
                    <a:pt x="1214" y="907"/>
                    <a:pt x="1232" y="892"/>
                  </a:cubicBezTo>
                  <a:lnTo>
                    <a:pt x="1258" y="866"/>
                  </a:lnTo>
                  <a:lnTo>
                    <a:pt x="1282" y="842"/>
                  </a:lnTo>
                  <a:cubicBezTo>
                    <a:pt x="1290" y="833"/>
                    <a:pt x="1298" y="825"/>
                    <a:pt x="1306" y="816"/>
                  </a:cubicBezTo>
                  <a:cubicBezTo>
                    <a:pt x="1313" y="807"/>
                    <a:pt x="1321" y="799"/>
                    <a:pt x="1328" y="790"/>
                  </a:cubicBezTo>
                  <a:cubicBezTo>
                    <a:pt x="1335" y="781"/>
                    <a:pt x="1343" y="771"/>
                    <a:pt x="1350" y="762"/>
                  </a:cubicBezTo>
                  <a:cubicBezTo>
                    <a:pt x="1357" y="753"/>
                    <a:pt x="1363" y="743"/>
                    <a:pt x="1370" y="734"/>
                  </a:cubicBezTo>
                  <a:lnTo>
                    <a:pt x="1388" y="704"/>
                  </a:lnTo>
                  <a:cubicBezTo>
                    <a:pt x="1393" y="695"/>
                    <a:pt x="1399" y="685"/>
                    <a:pt x="1404" y="676"/>
                  </a:cubicBezTo>
                  <a:cubicBezTo>
                    <a:pt x="1409" y="665"/>
                    <a:pt x="1415" y="655"/>
                    <a:pt x="1420" y="644"/>
                  </a:cubicBezTo>
                  <a:cubicBezTo>
                    <a:pt x="1425" y="634"/>
                    <a:pt x="1429" y="624"/>
                    <a:pt x="1434" y="614"/>
                  </a:cubicBezTo>
                  <a:cubicBezTo>
                    <a:pt x="1438" y="603"/>
                    <a:pt x="1442" y="593"/>
                    <a:pt x="1446" y="582"/>
                  </a:cubicBezTo>
                  <a:cubicBezTo>
                    <a:pt x="1449" y="571"/>
                    <a:pt x="1453" y="559"/>
                    <a:pt x="1456" y="548"/>
                  </a:cubicBezTo>
                  <a:cubicBezTo>
                    <a:pt x="1459" y="537"/>
                    <a:pt x="1463" y="525"/>
                    <a:pt x="1466" y="514"/>
                  </a:cubicBezTo>
                  <a:cubicBezTo>
                    <a:pt x="1468" y="503"/>
                    <a:pt x="1470" y="491"/>
                    <a:pt x="1472" y="480"/>
                  </a:cubicBezTo>
                  <a:lnTo>
                    <a:pt x="1478" y="444"/>
                  </a:lnTo>
                  <a:cubicBezTo>
                    <a:pt x="1479" y="432"/>
                    <a:pt x="1479" y="420"/>
                    <a:pt x="1480" y="408"/>
                  </a:cubicBezTo>
                  <a:lnTo>
                    <a:pt x="1480" y="408"/>
                  </a:lnTo>
                  <a:lnTo>
                    <a:pt x="1480" y="370"/>
                  </a:lnTo>
                  <a:lnTo>
                    <a:pt x="1480" y="334"/>
                  </a:lnTo>
                  <a:cubicBezTo>
                    <a:pt x="1479" y="321"/>
                    <a:pt x="1479" y="307"/>
                    <a:pt x="1478" y="294"/>
                  </a:cubicBezTo>
                  <a:cubicBezTo>
                    <a:pt x="1476" y="281"/>
                    <a:pt x="1474" y="269"/>
                    <a:pt x="1472" y="256"/>
                  </a:cubicBezTo>
                  <a:cubicBezTo>
                    <a:pt x="1470" y="243"/>
                    <a:pt x="1468" y="229"/>
                    <a:pt x="1466" y="216"/>
                  </a:cubicBezTo>
                  <a:cubicBezTo>
                    <a:pt x="1463" y="203"/>
                    <a:pt x="1461" y="189"/>
                    <a:pt x="1458" y="176"/>
                  </a:cubicBezTo>
                  <a:cubicBezTo>
                    <a:pt x="1455" y="163"/>
                    <a:pt x="1451" y="149"/>
                    <a:pt x="1448" y="136"/>
                  </a:cubicBezTo>
                  <a:lnTo>
                    <a:pt x="1436" y="94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  <a:alpha val="0"/>
                  </a:schemeClr>
                </a:gs>
                <a:gs pos="50000">
                  <a:schemeClr val="bg2">
                    <a:lumMod val="75000"/>
                    <a:alpha val="20000"/>
                  </a:schemeClr>
                </a:gs>
                <a:gs pos="100000">
                  <a:schemeClr val="bg2">
                    <a:lumMod val="75000"/>
                    <a:alpha val="40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5"/>
            <p:cNvSpPr/>
            <p:nvPr/>
          </p:nvSpPr>
          <p:spPr>
            <a:xfrm rot="406005" flipH="1" flipV="1">
              <a:off x="318290" y="5675094"/>
              <a:ext cx="2823623" cy="1316547"/>
            </a:xfrm>
            <a:custGeom>
              <a:avLst/>
              <a:gdLst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2056 w 4028"/>
                <a:gd name="connsiteY150" fmla="*/ 676 h 3792"/>
                <a:gd name="connsiteX151" fmla="*/ 2004 w 4028"/>
                <a:gd name="connsiteY151" fmla="*/ 586 h 3792"/>
                <a:gd name="connsiteX152" fmla="*/ 1948 w 4028"/>
                <a:gd name="connsiteY152" fmla="*/ 494 h 3792"/>
                <a:gd name="connsiteX153" fmla="*/ 1888 w 4028"/>
                <a:gd name="connsiteY153" fmla="*/ 402 h 3792"/>
                <a:gd name="connsiteX154" fmla="*/ 1826 w 4028"/>
                <a:gd name="connsiteY154" fmla="*/ 306 h 3792"/>
                <a:gd name="connsiteX155" fmla="*/ 1760 w 4028"/>
                <a:gd name="connsiteY155" fmla="*/ 208 h 3792"/>
                <a:gd name="connsiteX156" fmla="*/ 1690 w 4028"/>
                <a:gd name="connsiteY156" fmla="*/ 110 h 3792"/>
                <a:gd name="connsiteX157" fmla="*/ 1616 w 4028"/>
                <a:gd name="connsiteY157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194 w 4028"/>
                <a:gd name="connsiteY146" fmla="*/ 936 h 3792"/>
                <a:gd name="connsiteX147" fmla="*/ 2150 w 4028"/>
                <a:gd name="connsiteY147" fmla="*/ 852 h 3792"/>
                <a:gd name="connsiteX148" fmla="*/ 2104 w 4028"/>
                <a:gd name="connsiteY148" fmla="*/ 766 h 3792"/>
                <a:gd name="connsiteX149" fmla="*/ 2056 w 4028"/>
                <a:gd name="connsiteY149" fmla="*/ 676 h 3792"/>
                <a:gd name="connsiteX150" fmla="*/ 2004 w 4028"/>
                <a:gd name="connsiteY150" fmla="*/ 586 h 3792"/>
                <a:gd name="connsiteX151" fmla="*/ 1948 w 4028"/>
                <a:gd name="connsiteY151" fmla="*/ 494 h 3792"/>
                <a:gd name="connsiteX152" fmla="*/ 1888 w 4028"/>
                <a:gd name="connsiteY152" fmla="*/ 402 h 3792"/>
                <a:gd name="connsiteX153" fmla="*/ 1826 w 4028"/>
                <a:gd name="connsiteY153" fmla="*/ 306 h 3792"/>
                <a:gd name="connsiteX154" fmla="*/ 1760 w 4028"/>
                <a:gd name="connsiteY154" fmla="*/ 208 h 3792"/>
                <a:gd name="connsiteX155" fmla="*/ 1690 w 4028"/>
                <a:gd name="connsiteY155" fmla="*/ 110 h 3792"/>
                <a:gd name="connsiteX156" fmla="*/ 1616 w 4028"/>
                <a:gd name="connsiteY156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14 w 4028"/>
                <a:gd name="connsiteY133" fmla="*/ 1878 h 3792"/>
                <a:gd name="connsiteX134" fmla="*/ 2502 w 4028"/>
                <a:gd name="connsiteY134" fmla="*/ 1816 h 3792"/>
                <a:gd name="connsiteX135" fmla="*/ 2490 w 4028"/>
                <a:gd name="connsiteY135" fmla="*/ 1752 h 3792"/>
                <a:gd name="connsiteX136" fmla="*/ 2476 w 4028"/>
                <a:gd name="connsiteY136" fmla="*/ 1686 h 3792"/>
                <a:gd name="connsiteX137" fmla="*/ 2458 w 4028"/>
                <a:gd name="connsiteY137" fmla="*/ 1620 h 3792"/>
                <a:gd name="connsiteX138" fmla="*/ 2438 w 4028"/>
                <a:gd name="connsiteY138" fmla="*/ 1550 h 3792"/>
                <a:gd name="connsiteX139" fmla="*/ 2418 w 4028"/>
                <a:gd name="connsiteY139" fmla="*/ 1480 h 3792"/>
                <a:gd name="connsiteX140" fmla="*/ 2394 w 4028"/>
                <a:gd name="connsiteY140" fmla="*/ 1408 h 3792"/>
                <a:gd name="connsiteX141" fmla="*/ 2366 w 4028"/>
                <a:gd name="connsiteY141" fmla="*/ 1334 h 3792"/>
                <a:gd name="connsiteX142" fmla="*/ 2338 w 4028"/>
                <a:gd name="connsiteY142" fmla="*/ 1258 h 3792"/>
                <a:gd name="connsiteX143" fmla="*/ 2306 w 4028"/>
                <a:gd name="connsiteY143" fmla="*/ 1180 h 3792"/>
                <a:gd name="connsiteX144" fmla="*/ 2272 w 4028"/>
                <a:gd name="connsiteY144" fmla="*/ 1100 h 3792"/>
                <a:gd name="connsiteX145" fmla="*/ 2194 w 4028"/>
                <a:gd name="connsiteY145" fmla="*/ 936 h 3792"/>
                <a:gd name="connsiteX146" fmla="*/ 2150 w 4028"/>
                <a:gd name="connsiteY146" fmla="*/ 852 h 3792"/>
                <a:gd name="connsiteX147" fmla="*/ 2104 w 4028"/>
                <a:gd name="connsiteY147" fmla="*/ 766 h 3792"/>
                <a:gd name="connsiteX148" fmla="*/ 2056 w 4028"/>
                <a:gd name="connsiteY148" fmla="*/ 676 h 3792"/>
                <a:gd name="connsiteX149" fmla="*/ 2004 w 4028"/>
                <a:gd name="connsiteY149" fmla="*/ 586 h 3792"/>
                <a:gd name="connsiteX150" fmla="*/ 1948 w 4028"/>
                <a:gd name="connsiteY150" fmla="*/ 494 h 3792"/>
                <a:gd name="connsiteX151" fmla="*/ 1888 w 4028"/>
                <a:gd name="connsiteY151" fmla="*/ 402 h 3792"/>
                <a:gd name="connsiteX152" fmla="*/ 1826 w 4028"/>
                <a:gd name="connsiteY152" fmla="*/ 306 h 3792"/>
                <a:gd name="connsiteX153" fmla="*/ 1760 w 4028"/>
                <a:gd name="connsiteY153" fmla="*/ 208 h 3792"/>
                <a:gd name="connsiteX154" fmla="*/ 1690 w 4028"/>
                <a:gd name="connsiteY154" fmla="*/ 110 h 3792"/>
                <a:gd name="connsiteX155" fmla="*/ 1616 w 4028"/>
                <a:gd name="connsiteY155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76 w 4028"/>
                <a:gd name="connsiteY135" fmla="*/ 1686 h 3792"/>
                <a:gd name="connsiteX136" fmla="*/ 2458 w 4028"/>
                <a:gd name="connsiteY136" fmla="*/ 1620 h 3792"/>
                <a:gd name="connsiteX137" fmla="*/ 2438 w 4028"/>
                <a:gd name="connsiteY137" fmla="*/ 1550 h 3792"/>
                <a:gd name="connsiteX138" fmla="*/ 2418 w 4028"/>
                <a:gd name="connsiteY138" fmla="*/ 1480 h 3792"/>
                <a:gd name="connsiteX139" fmla="*/ 2394 w 4028"/>
                <a:gd name="connsiteY139" fmla="*/ 1408 h 3792"/>
                <a:gd name="connsiteX140" fmla="*/ 2366 w 4028"/>
                <a:gd name="connsiteY140" fmla="*/ 1334 h 3792"/>
                <a:gd name="connsiteX141" fmla="*/ 2338 w 4028"/>
                <a:gd name="connsiteY141" fmla="*/ 1258 h 3792"/>
                <a:gd name="connsiteX142" fmla="*/ 2306 w 4028"/>
                <a:gd name="connsiteY142" fmla="*/ 1180 h 3792"/>
                <a:gd name="connsiteX143" fmla="*/ 2272 w 4028"/>
                <a:gd name="connsiteY143" fmla="*/ 1100 h 3792"/>
                <a:gd name="connsiteX144" fmla="*/ 2194 w 4028"/>
                <a:gd name="connsiteY144" fmla="*/ 936 h 3792"/>
                <a:gd name="connsiteX145" fmla="*/ 2150 w 4028"/>
                <a:gd name="connsiteY145" fmla="*/ 852 h 3792"/>
                <a:gd name="connsiteX146" fmla="*/ 2104 w 4028"/>
                <a:gd name="connsiteY146" fmla="*/ 766 h 3792"/>
                <a:gd name="connsiteX147" fmla="*/ 2056 w 4028"/>
                <a:gd name="connsiteY147" fmla="*/ 676 h 3792"/>
                <a:gd name="connsiteX148" fmla="*/ 2004 w 4028"/>
                <a:gd name="connsiteY148" fmla="*/ 586 h 3792"/>
                <a:gd name="connsiteX149" fmla="*/ 1948 w 4028"/>
                <a:gd name="connsiteY149" fmla="*/ 494 h 3792"/>
                <a:gd name="connsiteX150" fmla="*/ 1888 w 4028"/>
                <a:gd name="connsiteY150" fmla="*/ 402 h 3792"/>
                <a:gd name="connsiteX151" fmla="*/ 1826 w 4028"/>
                <a:gd name="connsiteY151" fmla="*/ 306 h 3792"/>
                <a:gd name="connsiteX152" fmla="*/ 1760 w 4028"/>
                <a:gd name="connsiteY152" fmla="*/ 208 h 3792"/>
                <a:gd name="connsiteX153" fmla="*/ 1690 w 4028"/>
                <a:gd name="connsiteY153" fmla="*/ 110 h 3792"/>
                <a:gd name="connsiteX154" fmla="*/ 1616 w 4028"/>
                <a:gd name="connsiteY154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418 w 4028"/>
                <a:gd name="connsiteY137" fmla="*/ 1480 h 3792"/>
                <a:gd name="connsiteX138" fmla="*/ 2394 w 4028"/>
                <a:gd name="connsiteY138" fmla="*/ 1408 h 3792"/>
                <a:gd name="connsiteX139" fmla="*/ 2366 w 4028"/>
                <a:gd name="connsiteY139" fmla="*/ 1334 h 3792"/>
                <a:gd name="connsiteX140" fmla="*/ 2338 w 4028"/>
                <a:gd name="connsiteY140" fmla="*/ 1258 h 3792"/>
                <a:gd name="connsiteX141" fmla="*/ 2306 w 4028"/>
                <a:gd name="connsiteY141" fmla="*/ 1180 h 3792"/>
                <a:gd name="connsiteX142" fmla="*/ 2272 w 4028"/>
                <a:gd name="connsiteY142" fmla="*/ 1100 h 3792"/>
                <a:gd name="connsiteX143" fmla="*/ 2194 w 4028"/>
                <a:gd name="connsiteY143" fmla="*/ 936 h 3792"/>
                <a:gd name="connsiteX144" fmla="*/ 2150 w 4028"/>
                <a:gd name="connsiteY144" fmla="*/ 852 h 3792"/>
                <a:gd name="connsiteX145" fmla="*/ 2104 w 4028"/>
                <a:gd name="connsiteY145" fmla="*/ 766 h 3792"/>
                <a:gd name="connsiteX146" fmla="*/ 2056 w 4028"/>
                <a:gd name="connsiteY146" fmla="*/ 676 h 3792"/>
                <a:gd name="connsiteX147" fmla="*/ 2004 w 4028"/>
                <a:gd name="connsiteY147" fmla="*/ 586 h 3792"/>
                <a:gd name="connsiteX148" fmla="*/ 1948 w 4028"/>
                <a:gd name="connsiteY148" fmla="*/ 494 h 3792"/>
                <a:gd name="connsiteX149" fmla="*/ 1888 w 4028"/>
                <a:gd name="connsiteY149" fmla="*/ 402 h 3792"/>
                <a:gd name="connsiteX150" fmla="*/ 1826 w 4028"/>
                <a:gd name="connsiteY150" fmla="*/ 306 h 3792"/>
                <a:gd name="connsiteX151" fmla="*/ 1760 w 4028"/>
                <a:gd name="connsiteY151" fmla="*/ 208 h 3792"/>
                <a:gd name="connsiteX152" fmla="*/ 1690 w 4028"/>
                <a:gd name="connsiteY152" fmla="*/ 110 h 3792"/>
                <a:gd name="connsiteX153" fmla="*/ 1616 w 4028"/>
                <a:gd name="connsiteY153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418 w 4028"/>
                <a:gd name="connsiteY137" fmla="*/ 1480 h 3792"/>
                <a:gd name="connsiteX138" fmla="*/ 2366 w 4028"/>
                <a:gd name="connsiteY138" fmla="*/ 1334 h 3792"/>
                <a:gd name="connsiteX139" fmla="*/ 2338 w 4028"/>
                <a:gd name="connsiteY139" fmla="*/ 1258 h 3792"/>
                <a:gd name="connsiteX140" fmla="*/ 2306 w 4028"/>
                <a:gd name="connsiteY140" fmla="*/ 1180 h 3792"/>
                <a:gd name="connsiteX141" fmla="*/ 2272 w 4028"/>
                <a:gd name="connsiteY141" fmla="*/ 1100 h 3792"/>
                <a:gd name="connsiteX142" fmla="*/ 2194 w 4028"/>
                <a:gd name="connsiteY142" fmla="*/ 936 h 3792"/>
                <a:gd name="connsiteX143" fmla="*/ 2150 w 4028"/>
                <a:gd name="connsiteY143" fmla="*/ 852 h 3792"/>
                <a:gd name="connsiteX144" fmla="*/ 2104 w 4028"/>
                <a:gd name="connsiteY144" fmla="*/ 766 h 3792"/>
                <a:gd name="connsiteX145" fmla="*/ 2056 w 4028"/>
                <a:gd name="connsiteY145" fmla="*/ 676 h 3792"/>
                <a:gd name="connsiteX146" fmla="*/ 2004 w 4028"/>
                <a:gd name="connsiteY146" fmla="*/ 586 h 3792"/>
                <a:gd name="connsiteX147" fmla="*/ 1948 w 4028"/>
                <a:gd name="connsiteY147" fmla="*/ 494 h 3792"/>
                <a:gd name="connsiteX148" fmla="*/ 1888 w 4028"/>
                <a:gd name="connsiteY148" fmla="*/ 402 h 3792"/>
                <a:gd name="connsiteX149" fmla="*/ 1826 w 4028"/>
                <a:gd name="connsiteY149" fmla="*/ 306 h 3792"/>
                <a:gd name="connsiteX150" fmla="*/ 1760 w 4028"/>
                <a:gd name="connsiteY150" fmla="*/ 208 h 3792"/>
                <a:gd name="connsiteX151" fmla="*/ 1690 w 4028"/>
                <a:gd name="connsiteY151" fmla="*/ 110 h 3792"/>
                <a:gd name="connsiteX152" fmla="*/ 1616 w 4028"/>
                <a:gd name="connsiteY152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418 w 4028"/>
                <a:gd name="connsiteY137" fmla="*/ 1480 h 3792"/>
                <a:gd name="connsiteX138" fmla="*/ 2366 w 4028"/>
                <a:gd name="connsiteY138" fmla="*/ 1334 h 3792"/>
                <a:gd name="connsiteX139" fmla="*/ 2338 w 4028"/>
                <a:gd name="connsiteY139" fmla="*/ 1258 h 3792"/>
                <a:gd name="connsiteX140" fmla="*/ 2306 w 4028"/>
                <a:gd name="connsiteY140" fmla="*/ 1180 h 3792"/>
                <a:gd name="connsiteX141" fmla="*/ 2272 w 4028"/>
                <a:gd name="connsiteY141" fmla="*/ 1100 h 3792"/>
                <a:gd name="connsiteX142" fmla="*/ 2194 w 4028"/>
                <a:gd name="connsiteY142" fmla="*/ 936 h 3792"/>
                <a:gd name="connsiteX143" fmla="*/ 2104 w 4028"/>
                <a:gd name="connsiteY143" fmla="*/ 766 h 3792"/>
                <a:gd name="connsiteX144" fmla="*/ 2056 w 4028"/>
                <a:gd name="connsiteY144" fmla="*/ 676 h 3792"/>
                <a:gd name="connsiteX145" fmla="*/ 2004 w 4028"/>
                <a:gd name="connsiteY145" fmla="*/ 586 h 3792"/>
                <a:gd name="connsiteX146" fmla="*/ 1948 w 4028"/>
                <a:gd name="connsiteY146" fmla="*/ 494 h 3792"/>
                <a:gd name="connsiteX147" fmla="*/ 1888 w 4028"/>
                <a:gd name="connsiteY147" fmla="*/ 402 h 3792"/>
                <a:gd name="connsiteX148" fmla="*/ 1826 w 4028"/>
                <a:gd name="connsiteY148" fmla="*/ 306 h 3792"/>
                <a:gd name="connsiteX149" fmla="*/ 1760 w 4028"/>
                <a:gd name="connsiteY149" fmla="*/ 208 h 3792"/>
                <a:gd name="connsiteX150" fmla="*/ 1690 w 4028"/>
                <a:gd name="connsiteY150" fmla="*/ 110 h 3792"/>
                <a:gd name="connsiteX151" fmla="*/ 1616 w 4028"/>
                <a:gd name="connsiteY151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418 w 4028"/>
                <a:gd name="connsiteY137" fmla="*/ 1480 h 3792"/>
                <a:gd name="connsiteX138" fmla="*/ 2366 w 4028"/>
                <a:gd name="connsiteY138" fmla="*/ 1334 h 3792"/>
                <a:gd name="connsiteX139" fmla="*/ 2338 w 4028"/>
                <a:gd name="connsiteY139" fmla="*/ 1258 h 3792"/>
                <a:gd name="connsiteX140" fmla="*/ 2306 w 4028"/>
                <a:gd name="connsiteY140" fmla="*/ 1180 h 3792"/>
                <a:gd name="connsiteX141" fmla="*/ 2272 w 4028"/>
                <a:gd name="connsiteY141" fmla="*/ 1100 h 3792"/>
                <a:gd name="connsiteX142" fmla="*/ 2104 w 4028"/>
                <a:gd name="connsiteY142" fmla="*/ 766 h 3792"/>
                <a:gd name="connsiteX143" fmla="*/ 2056 w 4028"/>
                <a:gd name="connsiteY143" fmla="*/ 676 h 3792"/>
                <a:gd name="connsiteX144" fmla="*/ 2004 w 4028"/>
                <a:gd name="connsiteY144" fmla="*/ 586 h 3792"/>
                <a:gd name="connsiteX145" fmla="*/ 1948 w 4028"/>
                <a:gd name="connsiteY145" fmla="*/ 494 h 3792"/>
                <a:gd name="connsiteX146" fmla="*/ 1888 w 4028"/>
                <a:gd name="connsiteY146" fmla="*/ 402 h 3792"/>
                <a:gd name="connsiteX147" fmla="*/ 1826 w 4028"/>
                <a:gd name="connsiteY147" fmla="*/ 306 h 3792"/>
                <a:gd name="connsiteX148" fmla="*/ 1760 w 4028"/>
                <a:gd name="connsiteY148" fmla="*/ 208 h 3792"/>
                <a:gd name="connsiteX149" fmla="*/ 1690 w 4028"/>
                <a:gd name="connsiteY149" fmla="*/ 110 h 3792"/>
                <a:gd name="connsiteX150" fmla="*/ 1616 w 4028"/>
                <a:gd name="connsiteY150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366 w 4028"/>
                <a:gd name="connsiteY137" fmla="*/ 1334 h 3792"/>
                <a:gd name="connsiteX138" fmla="*/ 2338 w 4028"/>
                <a:gd name="connsiteY138" fmla="*/ 1258 h 3792"/>
                <a:gd name="connsiteX139" fmla="*/ 2306 w 4028"/>
                <a:gd name="connsiteY139" fmla="*/ 1180 h 3792"/>
                <a:gd name="connsiteX140" fmla="*/ 2272 w 4028"/>
                <a:gd name="connsiteY140" fmla="*/ 1100 h 3792"/>
                <a:gd name="connsiteX141" fmla="*/ 2104 w 4028"/>
                <a:gd name="connsiteY141" fmla="*/ 766 h 3792"/>
                <a:gd name="connsiteX142" fmla="*/ 2056 w 4028"/>
                <a:gd name="connsiteY142" fmla="*/ 676 h 3792"/>
                <a:gd name="connsiteX143" fmla="*/ 2004 w 4028"/>
                <a:gd name="connsiteY143" fmla="*/ 586 h 3792"/>
                <a:gd name="connsiteX144" fmla="*/ 1948 w 4028"/>
                <a:gd name="connsiteY144" fmla="*/ 494 h 3792"/>
                <a:gd name="connsiteX145" fmla="*/ 1888 w 4028"/>
                <a:gd name="connsiteY145" fmla="*/ 402 h 3792"/>
                <a:gd name="connsiteX146" fmla="*/ 1826 w 4028"/>
                <a:gd name="connsiteY146" fmla="*/ 306 h 3792"/>
                <a:gd name="connsiteX147" fmla="*/ 1760 w 4028"/>
                <a:gd name="connsiteY147" fmla="*/ 208 h 3792"/>
                <a:gd name="connsiteX148" fmla="*/ 1690 w 4028"/>
                <a:gd name="connsiteY148" fmla="*/ 110 h 3792"/>
                <a:gd name="connsiteX149" fmla="*/ 1616 w 4028"/>
                <a:gd name="connsiteY149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366 w 4028"/>
                <a:gd name="connsiteY137" fmla="*/ 1334 h 3792"/>
                <a:gd name="connsiteX138" fmla="*/ 2338 w 4028"/>
                <a:gd name="connsiteY138" fmla="*/ 1258 h 3792"/>
                <a:gd name="connsiteX139" fmla="*/ 2306 w 4028"/>
                <a:gd name="connsiteY139" fmla="*/ 1180 h 3792"/>
                <a:gd name="connsiteX140" fmla="*/ 2104 w 4028"/>
                <a:gd name="connsiteY140" fmla="*/ 766 h 3792"/>
                <a:gd name="connsiteX141" fmla="*/ 2056 w 4028"/>
                <a:gd name="connsiteY141" fmla="*/ 676 h 3792"/>
                <a:gd name="connsiteX142" fmla="*/ 2004 w 4028"/>
                <a:gd name="connsiteY142" fmla="*/ 586 h 3792"/>
                <a:gd name="connsiteX143" fmla="*/ 1948 w 4028"/>
                <a:gd name="connsiteY143" fmla="*/ 494 h 3792"/>
                <a:gd name="connsiteX144" fmla="*/ 1888 w 4028"/>
                <a:gd name="connsiteY144" fmla="*/ 402 h 3792"/>
                <a:gd name="connsiteX145" fmla="*/ 1826 w 4028"/>
                <a:gd name="connsiteY145" fmla="*/ 306 h 3792"/>
                <a:gd name="connsiteX146" fmla="*/ 1760 w 4028"/>
                <a:gd name="connsiteY146" fmla="*/ 208 h 3792"/>
                <a:gd name="connsiteX147" fmla="*/ 1690 w 4028"/>
                <a:gd name="connsiteY147" fmla="*/ 110 h 3792"/>
                <a:gd name="connsiteX148" fmla="*/ 1616 w 4028"/>
                <a:gd name="connsiteY148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366 w 4028"/>
                <a:gd name="connsiteY137" fmla="*/ 1334 h 3792"/>
                <a:gd name="connsiteX138" fmla="*/ 2338 w 4028"/>
                <a:gd name="connsiteY138" fmla="*/ 1258 h 3792"/>
                <a:gd name="connsiteX139" fmla="*/ 2104 w 4028"/>
                <a:gd name="connsiteY139" fmla="*/ 766 h 3792"/>
                <a:gd name="connsiteX140" fmla="*/ 2056 w 4028"/>
                <a:gd name="connsiteY140" fmla="*/ 676 h 3792"/>
                <a:gd name="connsiteX141" fmla="*/ 2004 w 4028"/>
                <a:gd name="connsiteY141" fmla="*/ 586 h 3792"/>
                <a:gd name="connsiteX142" fmla="*/ 1948 w 4028"/>
                <a:gd name="connsiteY142" fmla="*/ 494 h 3792"/>
                <a:gd name="connsiteX143" fmla="*/ 1888 w 4028"/>
                <a:gd name="connsiteY143" fmla="*/ 402 h 3792"/>
                <a:gd name="connsiteX144" fmla="*/ 1826 w 4028"/>
                <a:gd name="connsiteY144" fmla="*/ 306 h 3792"/>
                <a:gd name="connsiteX145" fmla="*/ 1760 w 4028"/>
                <a:gd name="connsiteY145" fmla="*/ 208 h 3792"/>
                <a:gd name="connsiteX146" fmla="*/ 1690 w 4028"/>
                <a:gd name="connsiteY146" fmla="*/ 110 h 3792"/>
                <a:gd name="connsiteX147" fmla="*/ 1616 w 4028"/>
                <a:gd name="connsiteY147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366 w 4028"/>
                <a:gd name="connsiteY137" fmla="*/ 1334 h 3792"/>
                <a:gd name="connsiteX138" fmla="*/ 2104 w 4028"/>
                <a:gd name="connsiteY138" fmla="*/ 766 h 3792"/>
                <a:gd name="connsiteX139" fmla="*/ 2056 w 4028"/>
                <a:gd name="connsiteY139" fmla="*/ 676 h 3792"/>
                <a:gd name="connsiteX140" fmla="*/ 2004 w 4028"/>
                <a:gd name="connsiteY140" fmla="*/ 586 h 3792"/>
                <a:gd name="connsiteX141" fmla="*/ 1948 w 4028"/>
                <a:gd name="connsiteY141" fmla="*/ 494 h 3792"/>
                <a:gd name="connsiteX142" fmla="*/ 1888 w 4028"/>
                <a:gd name="connsiteY142" fmla="*/ 402 h 3792"/>
                <a:gd name="connsiteX143" fmla="*/ 1826 w 4028"/>
                <a:gd name="connsiteY143" fmla="*/ 306 h 3792"/>
                <a:gd name="connsiteX144" fmla="*/ 1760 w 4028"/>
                <a:gd name="connsiteY144" fmla="*/ 208 h 3792"/>
                <a:gd name="connsiteX145" fmla="*/ 1690 w 4028"/>
                <a:gd name="connsiteY145" fmla="*/ 110 h 3792"/>
                <a:gd name="connsiteX146" fmla="*/ 1616 w 4028"/>
                <a:gd name="connsiteY146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522 w 4028"/>
                <a:gd name="connsiteY131" fmla="*/ 1938 h 3792"/>
                <a:gd name="connsiteX132" fmla="*/ 2502 w 4028"/>
                <a:gd name="connsiteY132" fmla="*/ 1816 h 3792"/>
                <a:gd name="connsiteX133" fmla="*/ 2490 w 4028"/>
                <a:gd name="connsiteY133" fmla="*/ 1752 h 3792"/>
                <a:gd name="connsiteX134" fmla="*/ 2458 w 4028"/>
                <a:gd name="connsiteY134" fmla="*/ 1620 h 3792"/>
                <a:gd name="connsiteX135" fmla="*/ 2438 w 4028"/>
                <a:gd name="connsiteY135" fmla="*/ 1550 h 3792"/>
                <a:gd name="connsiteX136" fmla="*/ 2366 w 4028"/>
                <a:gd name="connsiteY136" fmla="*/ 1334 h 3792"/>
                <a:gd name="connsiteX137" fmla="*/ 2104 w 4028"/>
                <a:gd name="connsiteY137" fmla="*/ 766 h 3792"/>
                <a:gd name="connsiteX138" fmla="*/ 2056 w 4028"/>
                <a:gd name="connsiteY138" fmla="*/ 676 h 3792"/>
                <a:gd name="connsiteX139" fmla="*/ 2004 w 4028"/>
                <a:gd name="connsiteY139" fmla="*/ 586 h 3792"/>
                <a:gd name="connsiteX140" fmla="*/ 1948 w 4028"/>
                <a:gd name="connsiteY140" fmla="*/ 494 h 3792"/>
                <a:gd name="connsiteX141" fmla="*/ 1888 w 4028"/>
                <a:gd name="connsiteY141" fmla="*/ 402 h 3792"/>
                <a:gd name="connsiteX142" fmla="*/ 1826 w 4028"/>
                <a:gd name="connsiteY142" fmla="*/ 306 h 3792"/>
                <a:gd name="connsiteX143" fmla="*/ 1760 w 4028"/>
                <a:gd name="connsiteY143" fmla="*/ 208 h 3792"/>
                <a:gd name="connsiteX144" fmla="*/ 1690 w 4028"/>
                <a:gd name="connsiteY144" fmla="*/ 110 h 3792"/>
                <a:gd name="connsiteX145" fmla="*/ 1616 w 4028"/>
                <a:gd name="connsiteY145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522 w 4028"/>
                <a:gd name="connsiteY131" fmla="*/ 1938 h 3792"/>
                <a:gd name="connsiteX132" fmla="*/ 2502 w 4028"/>
                <a:gd name="connsiteY132" fmla="*/ 1816 h 3792"/>
                <a:gd name="connsiteX133" fmla="*/ 2490 w 4028"/>
                <a:gd name="connsiteY133" fmla="*/ 1752 h 3792"/>
                <a:gd name="connsiteX134" fmla="*/ 2458 w 4028"/>
                <a:gd name="connsiteY134" fmla="*/ 1620 h 3792"/>
                <a:gd name="connsiteX135" fmla="*/ 2438 w 4028"/>
                <a:gd name="connsiteY135" fmla="*/ 1550 h 3792"/>
                <a:gd name="connsiteX136" fmla="*/ 2366 w 4028"/>
                <a:gd name="connsiteY136" fmla="*/ 1334 h 3792"/>
                <a:gd name="connsiteX137" fmla="*/ 2104 w 4028"/>
                <a:gd name="connsiteY137" fmla="*/ 766 h 3792"/>
                <a:gd name="connsiteX138" fmla="*/ 2056 w 4028"/>
                <a:gd name="connsiteY138" fmla="*/ 676 h 3792"/>
                <a:gd name="connsiteX139" fmla="*/ 2004 w 4028"/>
                <a:gd name="connsiteY139" fmla="*/ 586 h 3792"/>
                <a:gd name="connsiteX140" fmla="*/ 1888 w 4028"/>
                <a:gd name="connsiteY140" fmla="*/ 402 h 3792"/>
                <a:gd name="connsiteX141" fmla="*/ 1826 w 4028"/>
                <a:gd name="connsiteY141" fmla="*/ 306 h 3792"/>
                <a:gd name="connsiteX142" fmla="*/ 1760 w 4028"/>
                <a:gd name="connsiteY142" fmla="*/ 208 h 3792"/>
                <a:gd name="connsiteX143" fmla="*/ 1690 w 4028"/>
                <a:gd name="connsiteY143" fmla="*/ 110 h 3792"/>
                <a:gd name="connsiteX144" fmla="*/ 1616 w 4028"/>
                <a:gd name="connsiteY144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522 w 4028"/>
                <a:gd name="connsiteY131" fmla="*/ 1938 h 3792"/>
                <a:gd name="connsiteX132" fmla="*/ 2502 w 4028"/>
                <a:gd name="connsiteY132" fmla="*/ 1816 h 3792"/>
                <a:gd name="connsiteX133" fmla="*/ 2490 w 4028"/>
                <a:gd name="connsiteY133" fmla="*/ 1752 h 3792"/>
                <a:gd name="connsiteX134" fmla="*/ 2458 w 4028"/>
                <a:gd name="connsiteY134" fmla="*/ 1620 h 3792"/>
                <a:gd name="connsiteX135" fmla="*/ 2438 w 4028"/>
                <a:gd name="connsiteY135" fmla="*/ 1550 h 3792"/>
                <a:gd name="connsiteX136" fmla="*/ 2366 w 4028"/>
                <a:gd name="connsiteY136" fmla="*/ 1334 h 3792"/>
                <a:gd name="connsiteX137" fmla="*/ 2104 w 4028"/>
                <a:gd name="connsiteY137" fmla="*/ 766 h 3792"/>
                <a:gd name="connsiteX138" fmla="*/ 2056 w 4028"/>
                <a:gd name="connsiteY138" fmla="*/ 676 h 3792"/>
                <a:gd name="connsiteX139" fmla="*/ 1888 w 4028"/>
                <a:gd name="connsiteY139" fmla="*/ 402 h 3792"/>
                <a:gd name="connsiteX140" fmla="*/ 1826 w 4028"/>
                <a:gd name="connsiteY140" fmla="*/ 306 h 3792"/>
                <a:gd name="connsiteX141" fmla="*/ 1760 w 4028"/>
                <a:gd name="connsiteY141" fmla="*/ 208 h 3792"/>
                <a:gd name="connsiteX142" fmla="*/ 1690 w 4028"/>
                <a:gd name="connsiteY142" fmla="*/ 110 h 3792"/>
                <a:gd name="connsiteX143" fmla="*/ 1616 w 4028"/>
                <a:gd name="connsiteY143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522 w 4028"/>
                <a:gd name="connsiteY131" fmla="*/ 1938 h 3792"/>
                <a:gd name="connsiteX132" fmla="*/ 2502 w 4028"/>
                <a:gd name="connsiteY132" fmla="*/ 1816 h 3792"/>
                <a:gd name="connsiteX133" fmla="*/ 2490 w 4028"/>
                <a:gd name="connsiteY133" fmla="*/ 1752 h 3792"/>
                <a:gd name="connsiteX134" fmla="*/ 2458 w 4028"/>
                <a:gd name="connsiteY134" fmla="*/ 1620 h 3792"/>
                <a:gd name="connsiteX135" fmla="*/ 2438 w 4028"/>
                <a:gd name="connsiteY135" fmla="*/ 1550 h 3792"/>
                <a:gd name="connsiteX136" fmla="*/ 2366 w 4028"/>
                <a:gd name="connsiteY136" fmla="*/ 1334 h 3792"/>
                <a:gd name="connsiteX137" fmla="*/ 2104 w 4028"/>
                <a:gd name="connsiteY137" fmla="*/ 766 h 3792"/>
                <a:gd name="connsiteX138" fmla="*/ 1888 w 4028"/>
                <a:gd name="connsiteY138" fmla="*/ 402 h 3792"/>
                <a:gd name="connsiteX139" fmla="*/ 1826 w 4028"/>
                <a:gd name="connsiteY139" fmla="*/ 306 h 3792"/>
                <a:gd name="connsiteX140" fmla="*/ 1760 w 4028"/>
                <a:gd name="connsiteY140" fmla="*/ 208 h 3792"/>
                <a:gd name="connsiteX141" fmla="*/ 1690 w 4028"/>
                <a:gd name="connsiteY141" fmla="*/ 110 h 3792"/>
                <a:gd name="connsiteX142" fmla="*/ 1616 w 4028"/>
                <a:gd name="connsiteY142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522 w 4028"/>
                <a:gd name="connsiteY131" fmla="*/ 1938 h 3792"/>
                <a:gd name="connsiteX132" fmla="*/ 2502 w 4028"/>
                <a:gd name="connsiteY132" fmla="*/ 1816 h 3792"/>
                <a:gd name="connsiteX133" fmla="*/ 2458 w 4028"/>
                <a:gd name="connsiteY133" fmla="*/ 1620 h 3792"/>
                <a:gd name="connsiteX134" fmla="*/ 2438 w 4028"/>
                <a:gd name="connsiteY134" fmla="*/ 1550 h 3792"/>
                <a:gd name="connsiteX135" fmla="*/ 2366 w 4028"/>
                <a:gd name="connsiteY135" fmla="*/ 1334 h 3792"/>
                <a:gd name="connsiteX136" fmla="*/ 2104 w 4028"/>
                <a:gd name="connsiteY136" fmla="*/ 766 h 3792"/>
                <a:gd name="connsiteX137" fmla="*/ 1888 w 4028"/>
                <a:gd name="connsiteY137" fmla="*/ 402 h 3792"/>
                <a:gd name="connsiteX138" fmla="*/ 1826 w 4028"/>
                <a:gd name="connsiteY138" fmla="*/ 306 h 3792"/>
                <a:gd name="connsiteX139" fmla="*/ 1760 w 4028"/>
                <a:gd name="connsiteY139" fmla="*/ 208 h 3792"/>
                <a:gd name="connsiteX140" fmla="*/ 1690 w 4028"/>
                <a:gd name="connsiteY140" fmla="*/ 110 h 3792"/>
                <a:gd name="connsiteX141" fmla="*/ 1616 w 4028"/>
                <a:gd name="connsiteY141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522 w 4028"/>
                <a:gd name="connsiteY131" fmla="*/ 1938 h 3792"/>
                <a:gd name="connsiteX132" fmla="*/ 2458 w 4028"/>
                <a:gd name="connsiteY132" fmla="*/ 1620 h 3792"/>
                <a:gd name="connsiteX133" fmla="*/ 2438 w 4028"/>
                <a:gd name="connsiteY133" fmla="*/ 1550 h 3792"/>
                <a:gd name="connsiteX134" fmla="*/ 2366 w 4028"/>
                <a:gd name="connsiteY134" fmla="*/ 1334 h 3792"/>
                <a:gd name="connsiteX135" fmla="*/ 2104 w 4028"/>
                <a:gd name="connsiteY135" fmla="*/ 766 h 3792"/>
                <a:gd name="connsiteX136" fmla="*/ 1888 w 4028"/>
                <a:gd name="connsiteY136" fmla="*/ 402 h 3792"/>
                <a:gd name="connsiteX137" fmla="*/ 1826 w 4028"/>
                <a:gd name="connsiteY137" fmla="*/ 306 h 3792"/>
                <a:gd name="connsiteX138" fmla="*/ 1760 w 4028"/>
                <a:gd name="connsiteY138" fmla="*/ 208 h 3792"/>
                <a:gd name="connsiteX139" fmla="*/ 1690 w 4028"/>
                <a:gd name="connsiteY139" fmla="*/ 110 h 3792"/>
                <a:gd name="connsiteX140" fmla="*/ 1616 w 4028"/>
                <a:gd name="connsiteY140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458 w 4028"/>
                <a:gd name="connsiteY131" fmla="*/ 1620 h 3792"/>
                <a:gd name="connsiteX132" fmla="*/ 2438 w 4028"/>
                <a:gd name="connsiteY132" fmla="*/ 1550 h 3792"/>
                <a:gd name="connsiteX133" fmla="*/ 2366 w 4028"/>
                <a:gd name="connsiteY133" fmla="*/ 1334 h 3792"/>
                <a:gd name="connsiteX134" fmla="*/ 2104 w 4028"/>
                <a:gd name="connsiteY134" fmla="*/ 766 h 3792"/>
                <a:gd name="connsiteX135" fmla="*/ 1888 w 4028"/>
                <a:gd name="connsiteY135" fmla="*/ 402 h 3792"/>
                <a:gd name="connsiteX136" fmla="*/ 1826 w 4028"/>
                <a:gd name="connsiteY136" fmla="*/ 306 h 3792"/>
                <a:gd name="connsiteX137" fmla="*/ 1760 w 4028"/>
                <a:gd name="connsiteY137" fmla="*/ 208 h 3792"/>
                <a:gd name="connsiteX138" fmla="*/ 1690 w 4028"/>
                <a:gd name="connsiteY138" fmla="*/ 110 h 3792"/>
                <a:gd name="connsiteX139" fmla="*/ 1616 w 4028"/>
                <a:gd name="connsiteY139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458 w 4028"/>
                <a:gd name="connsiteY130" fmla="*/ 1620 h 3792"/>
                <a:gd name="connsiteX131" fmla="*/ 2438 w 4028"/>
                <a:gd name="connsiteY131" fmla="*/ 1550 h 3792"/>
                <a:gd name="connsiteX132" fmla="*/ 2366 w 4028"/>
                <a:gd name="connsiteY132" fmla="*/ 1334 h 3792"/>
                <a:gd name="connsiteX133" fmla="*/ 2104 w 4028"/>
                <a:gd name="connsiteY133" fmla="*/ 766 h 3792"/>
                <a:gd name="connsiteX134" fmla="*/ 1888 w 4028"/>
                <a:gd name="connsiteY134" fmla="*/ 402 h 3792"/>
                <a:gd name="connsiteX135" fmla="*/ 1826 w 4028"/>
                <a:gd name="connsiteY135" fmla="*/ 306 h 3792"/>
                <a:gd name="connsiteX136" fmla="*/ 1760 w 4028"/>
                <a:gd name="connsiteY136" fmla="*/ 208 h 3792"/>
                <a:gd name="connsiteX137" fmla="*/ 1690 w 4028"/>
                <a:gd name="connsiteY137" fmla="*/ 110 h 3792"/>
                <a:gd name="connsiteX138" fmla="*/ 1616 w 4028"/>
                <a:gd name="connsiteY138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52 w 4028"/>
                <a:gd name="connsiteY14" fmla="*/ 1382 h 3792"/>
                <a:gd name="connsiteX15" fmla="*/ 3940 w 4028"/>
                <a:gd name="connsiteY15" fmla="*/ 1448 h 3792"/>
                <a:gd name="connsiteX16" fmla="*/ 3926 w 4028"/>
                <a:gd name="connsiteY16" fmla="*/ 1514 h 3792"/>
                <a:gd name="connsiteX17" fmla="*/ 3910 w 4028"/>
                <a:gd name="connsiteY17" fmla="*/ 1580 h 3792"/>
                <a:gd name="connsiteX18" fmla="*/ 3892 w 4028"/>
                <a:gd name="connsiteY18" fmla="*/ 1648 h 3792"/>
                <a:gd name="connsiteX19" fmla="*/ 3874 w 4028"/>
                <a:gd name="connsiteY19" fmla="*/ 1714 h 3792"/>
                <a:gd name="connsiteX20" fmla="*/ 3854 w 4028"/>
                <a:gd name="connsiteY20" fmla="*/ 1782 h 3792"/>
                <a:gd name="connsiteX21" fmla="*/ 3832 w 4028"/>
                <a:gd name="connsiteY21" fmla="*/ 1850 h 3792"/>
                <a:gd name="connsiteX22" fmla="*/ 3808 w 4028"/>
                <a:gd name="connsiteY22" fmla="*/ 1916 h 3792"/>
                <a:gd name="connsiteX23" fmla="*/ 3784 w 4028"/>
                <a:gd name="connsiteY23" fmla="*/ 1984 h 3792"/>
                <a:gd name="connsiteX24" fmla="*/ 3756 w 4028"/>
                <a:gd name="connsiteY24" fmla="*/ 2050 h 3792"/>
                <a:gd name="connsiteX25" fmla="*/ 3728 w 4028"/>
                <a:gd name="connsiteY25" fmla="*/ 2118 h 3792"/>
                <a:gd name="connsiteX26" fmla="*/ 3698 w 4028"/>
                <a:gd name="connsiteY26" fmla="*/ 2184 h 3792"/>
                <a:gd name="connsiteX27" fmla="*/ 3666 w 4028"/>
                <a:gd name="connsiteY27" fmla="*/ 2250 h 3792"/>
                <a:gd name="connsiteX28" fmla="*/ 3630 w 4028"/>
                <a:gd name="connsiteY28" fmla="*/ 2316 h 3792"/>
                <a:gd name="connsiteX29" fmla="*/ 3594 w 4028"/>
                <a:gd name="connsiteY29" fmla="*/ 2380 h 3792"/>
                <a:gd name="connsiteX30" fmla="*/ 3556 w 4028"/>
                <a:gd name="connsiteY30" fmla="*/ 2444 h 3792"/>
                <a:gd name="connsiteX31" fmla="*/ 3516 w 4028"/>
                <a:gd name="connsiteY31" fmla="*/ 2508 h 3792"/>
                <a:gd name="connsiteX32" fmla="*/ 3474 w 4028"/>
                <a:gd name="connsiteY32" fmla="*/ 2570 h 3792"/>
                <a:gd name="connsiteX33" fmla="*/ 3428 w 4028"/>
                <a:gd name="connsiteY33" fmla="*/ 2632 h 3792"/>
                <a:gd name="connsiteX34" fmla="*/ 3382 w 4028"/>
                <a:gd name="connsiteY34" fmla="*/ 2692 h 3792"/>
                <a:gd name="connsiteX35" fmla="*/ 3332 w 4028"/>
                <a:gd name="connsiteY35" fmla="*/ 2752 h 3792"/>
                <a:gd name="connsiteX36" fmla="*/ 3280 w 4028"/>
                <a:gd name="connsiteY36" fmla="*/ 2810 h 3792"/>
                <a:gd name="connsiteX37" fmla="*/ 3226 w 4028"/>
                <a:gd name="connsiteY37" fmla="*/ 2866 h 3792"/>
                <a:gd name="connsiteX38" fmla="*/ 3170 w 4028"/>
                <a:gd name="connsiteY38" fmla="*/ 2922 h 3792"/>
                <a:gd name="connsiteX39" fmla="*/ 3112 w 4028"/>
                <a:gd name="connsiteY39" fmla="*/ 2976 h 3792"/>
                <a:gd name="connsiteX40" fmla="*/ 3050 w 4028"/>
                <a:gd name="connsiteY40" fmla="*/ 3030 h 3792"/>
                <a:gd name="connsiteX41" fmla="*/ 2986 w 4028"/>
                <a:gd name="connsiteY41" fmla="*/ 3080 h 3792"/>
                <a:gd name="connsiteX42" fmla="*/ 2918 w 4028"/>
                <a:gd name="connsiteY42" fmla="*/ 3130 h 3792"/>
                <a:gd name="connsiteX43" fmla="*/ 2848 w 4028"/>
                <a:gd name="connsiteY43" fmla="*/ 3178 h 3792"/>
                <a:gd name="connsiteX44" fmla="*/ 2776 w 4028"/>
                <a:gd name="connsiteY44" fmla="*/ 3224 h 3792"/>
                <a:gd name="connsiteX45" fmla="*/ 2776 w 4028"/>
                <a:gd name="connsiteY45" fmla="*/ 3224 h 3792"/>
                <a:gd name="connsiteX46" fmla="*/ 2764 w 4028"/>
                <a:gd name="connsiteY46" fmla="*/ 3232 h 3792"/>
                <a:gd name="connsiteX47" fmla="*/ 2730 w 4028"/>
                <a:gd name="connsiteY47" fmla="*/ 3254 h 3792"/>
                <a:gd name="connsiteX48" fmla="*/ 2674 w 4028"/>
                <a:gd name="connsiteY48" fmla="*/ 3290 h 3792"/>
                <a:gd name="connsiteX49" fmla="*/ 2596 w 4028"/>
                <a:gd name="connsiteY49" fmla="*/ 3334 h 3792"/>
                <a:gd name="connsiteX50" fmla="*/ 2548 w 4028"/>
                <a:gd name="connsiteY50" fmla="*/ 3360 h 3792"/>
                <a:gd name="connsiteX51" fmla="*/ 2494 w 4028"/>
                <a:gd name="connsiteY51" fmla="*/ 3386 h 3792"/>
                <a:gd name="connsiteX52" fmla="*/ 2436 w 4028"/>
                <a:gd name="connsiteY52" fmla="*/ 3416 h 3792"/>
                <a:gd name="connsiteX53" fmla="*/ 2372 w 4028"/>
                <a:gd name="connsiteY53" fmla="*/ 3444 h 3792"/>
                <a:gd name="connsiteX54" fmla="*/ 2302 w 4028"/>
                <a:gd name="connsiteY54" fmla="*/ 3474 h 3792"/>
                <a:gd name="connsiteX55" fmla="*/ 2228 w 4028"/>
                <a:gd name="connsiteY55" fmla="*/ 3504 h 3792"/>
                <a:gd name="connsiteX56" fmla="*/ 2148 w 4028"/>
                <a:gd name="connsiteY56" fmla="*/ 3534 h 3792"/>
                <a:gd name="connsiteX57" fmla="*/ 2062 w 4028"/>
                <a:gd name="connsiteY57" fmla="*/ 3564 h 3792"/>
                <a:gd name="connsiteX58" fmla="*/ 1972 w 4028"/>
                <a:gd name="connsiteY58" fmla="*/ 3594 h 3792"/>
                <a:gd name="connsiteX59" fmla="*/ 1876 w 4028"/>
                <a:gd name="connsiteY59" fmla="*/ 3622 h 3792"/>
                <a:gd name="connsiteX60" fmla="*/ 1776 w 4028"/>
                <a:gd name="connsiteY60" fmla="*/ 3648 h 3792"/>
                <a:gd name="connsiteX61" fmla="*/ 1670 w 4028"/>
                <a:gd name="connsiteY61" fmla="*/ 3674 h 3792"/>
                <a:gd name="connsiteX62" fmla="*/ 1558 w 4028"/>
                <a:gd name="connsiteY62" fmla="*/ 3698 h 3792"/>
                <a:gd name="connsiteX63" fmla="*/ 1442 w 4028"/>
                <a:gd name="connsiteY63" fmla="*/ 3720 h 3792"/>
                <a:gd name="connsiteX64" fmla="*/ 1320 w 4028"/>
                <a:gd name="connsiteY64" fmla="*/ 3740 h 3792"/>
                <a:gd name="connsiteX65" fmla="*/ 1194 w 4028"/>
                <a:gd name="connsiteY65" fmla="*/ 3758 h 3792"/>
                <a:gd name="connsiteX66" fmla="*/ 1062 w 4028"/>
                <a:gd name="connsiteY66" fmla="*/ 3772 h 3792"/>
                <a:gd name="connsiteX67" fmla="*/ 924 w 4028"/>
                <a:gd name="connsiteY67" fmla="*/ 3782 h 3792"/>
                <a:gd name="connsiteX68" fmla="*/ 782 w 4028"/>
                <a:gd name="connsiteY68" fmla="*/ 3788 h 3792"/>
                <a:gd name="connsiteX69" fmla="*/ 636 w 4028"/>
                <a:gd name="connsiteY69" fmla="*/ 3792 h 3792"/>
                <a:gd name="connsiteX70" fmla="*/ 484 w 4028"/>
                <a:gd name="connsiteY70" fmla="*/ 3792 h 3792"/>
                <a:gd name="connsiteX71" fmla="*/ 328 w 4028"/>
                <a:gd name="connsiteY71" fmla="*/ 3786 h 3792"/>
                <a:gd name="connsiteX72" fmla="*/ 166 w 4028"/>
                <a:gd name="connsiteY72" fmla="*/ 3776 h 3792"/>
                <a:gd name="connsiteX73" fmla="*/ 84 w 4028"/>
                <a:gd name="connsiteY73" fmla="*/ 3768 h 3792"/>
                <a:gd name="connsiteX74" fmla="*/ 0 w 4028"/>
                <a:gd name="connsiteY74" fmla="*/ 3760 h 3792"/>
                <a:gd name="connsiteX75" fmla="*/ 0 w 4028"/>
                <a:gd name="connsiteY75" fmla="*/ 3760 h 3792"/>
                <a:gd name="connsiteX76" fmla="*/ 68 w 4028"/>
                <a:gd name="connsiteY76" fmla="*/ 3762 h 3792"/>
                <a:gd name="connsiteX77" fmla="*/ 146 w 4028"/>
                <a:gd name="connsiteY77" fmla="*/ 3764 h 3792"/>
                <a:gd name="connsiteX78" fmla="*/ 252 w 4028"/>
                <a:gd name="connsiteY78" fmla="*/ 3762 h 3792"/>
                <a:gd name="connsiteX79" fmla="*/ 378 w 4028"/>
                <a:gd name="connsiteY79" fmla="*/ 3758 h 3792"/>
                <a:gd name="connsiteX80" fmla="*/ 524 w 4028"/>
                <a:gd name="connsiteY80" fmla="*/ 3750 h 3792"/>
                <a:gd name="connsiteX81" fmla="*/ 602 w 4028"/>
                <a:gd name="connsiteY81" fmla="*/ 3744 h 3792"/>
                <a:gd name="connsiteX82" fmla="*/ 684 w 4028"/>
                <a:gd name="connsiteY82" fmla="*/ 3734 h 3792"/>
                <a:gd name="connsiteX83" fmla="*/ 770 w 4028"/>
                <a:gd name="connsiteY83" fmla="*/ 3724 h 3792"/>
                <a:gd name="connsiteX84" fmla="*/ 856 w 4028"/>
                <a:gd name="connsiteY84" fmla="*/ 3712 h 3792"/>
                <a:gd name="connsiteX85" fmla="*/ 946 w 4028"/>
                <a:gd name="connsiteY85" fmla="*/ 3698 h 3792"/>
                <a:gd name="connsiteX86" fmla="*/ 1038 w 4028"/>
                <a:gd name="connsiteY86" fmla="*/ 3680 h 3792"/>
                <a:gd name="connsiteX87" fmla="*/ 1130 w 4028"/>
                <a:gd name="connsiteY87" fmla="*/ 3660 h 3792"/>
                <a:gd name="connsiteX88" fmla="*/ 1224 w 4028"/>
                <a:gd name="connsiteY88" fmla="*/ 3638 h 3792"/>
                <a:gd name="connsiteX89" fmla="*/ 1318 w 4028"/>
                <a:gd name="connsiteY89" fmla="*/ 3612 h 3792"/>
                <a:gd name="connsiteX90" fmla="*/ 1412 w 4028"/>
                <a:gd name="connsiteY90" fmla="*/ 3584 h 3792"/>
                <a:gd name="connsiteX91" fmla="*/ 1504 w 4028"/>
                <a:gd name="connsiteY91" fmla="*/ 3552 h 3792"/>
                <a:gd name="connsiteX92" fmla="*/ 1596 w 4028"/>
                <a:gd name="connsiteY92" fmla="*/ 3516 h 3792"/>
                <a:gd name="connsiteX93" fmla="*/ 1688 w 4028"/>
                <a:gd name="connsiteY93" fmla="*/ 3478 h 3792"/>
                <a:gd name="connsiteX94" fmla="*/ 1776 w 4028"/>
                <a:gd name="connsiteY94" fmla="*/ 3436 h 3792"/>
                <a:gd name="connsiteX95" fmla="*/ 1820 w 4028"/>
                <a:gd name="connsiteY95" fmla="*/ 3412 h 3792"/>
                <a:gd name="connsiteX96" fmla="*/ 1862 w 4028"/>
                <a:gd name="connsiteY96" fmla="*/ 3388 h 3792"/>
                <a:gd name="connsiteX97" fmla="*/ 1906 w 4028"/>
                <a:gd name="connsiteY97" fmla="*/ 3364 h 3792"/>
                <a:gd name="connsiteX98" fmla="*/ 1946 w 4028"/>
                <a:gd name="connsiteY98" fmla="*/ 3338 h 3792"/>
                <a:gd name="connsiteX99" fmla="*/ 1988 w 4028"/>
                <a:gd name="connsiteY99" fmla="*/ 3310 h 3792"/>
                <a:gd name="connsiteX100" fmla="*/ 2028 w 4028"/>
                <a:gd name="connsiteY100" fmla="*/ 3282 h 3792"/>
                <a:gd name="connsiteX101" fmla="*/ 2068 w 4028"/>
                <a:gd name="connsiteY101" fmla="*/ 3252 h 3792"/>
                <a:gd name="connsiteX102" fmla="*/ 2106 w 4028"/>
                <a:gd name="connsiteY102" fmla="*/ 3222 h 3792"/>
                <a:gd name="connsiteX103" fmla="*/ 2142 w 4028"/>
                <a:gd name="connsiteY103" fmla="*/ 3190 h 3792"/>
                <a:gd name="connsiteX104" fmla="*/ 2178 w 4028"/>
                <a:gd name="connsiteY104" fmla="*/ 3158 h 3792"/>
                <a:gd name="connsiteX105" fmla="*/ 2214 w 4028"/>
                <a:gd name="connsiteY105" fmla="*/ 3124 h 3792"/>
                <a:gd name="connsiteX106" fmla="*/ 2248 w 4028"/>
                <a:gd name="connsiteY106" fmla="*/ 3088 h 3792"/>
                <a:gd name="connsiteX107" fmla="*/ 2248 w 4028"/>
                <a:gd name="connsiteY107" fmla="*/ 3088 h 3792"/>
                <a:gd name="connsiteX108" fmla="*/ 2258 w 4028"/>
                <a:gd name="connsiteY108" fmla="*/ 3078 h 3792"/>
                <a:gd name="connsiteX109" fmla="*/ 2286 w 4028"/>
                <a:gd name="connsiteY109" fmla="*/ 3044 h 3792"/>
                <a:gd name="connsiteX110" fmla="*/ 2306 w 4028"/>
                <a:gd name="connsiteY110" fmla="*/ 3020 h 3792"/>
                <a:gd name="connsiteX111" fmla="*/ 2328 w 4028"/>
                <a:gd name="connsiteY111" fmla="*/ 2990 h 3792"/>
                <a:gd name="connsiteX112" fmla="*/ 2350 w 4028"/>
                <a:gd name="connsiteY112" fmla="*/ 2954 h 3792"/>
                <a:gd name="connsiteX113" fmla="*/ 2376 w 4028"/>
                <a:gd name="connsiteY113" fmla="*/ 2912 h 3792"/>
                <a:gd name="connsiteX114" fmla="*/ 2400 w 4028"/>
                <a:gd name="connsiteY114" fmla="*/ 2866 h 3792"/>
                <a:gd name="connsiteX115" fmla="*/ 2426 w 4028"/>
                <a:gd name="connsiteY115" fmla="*/ 2812 h 3792"/>
                <a:gd name="connsiteX116" fmla="*/ 2450 w 4028"/>
                <a:gd name="connsiteY116" fmla="*/ 2752 h 3792"/>
                <a:gd name="connsiteX117" fmla="*/ 2472 w 4028"/>
                <a:gd name="connsiteY117" fmla="*/ 2688 h 3792"/>
                <a:gd name="connsiteX118" fmla="*/ 2492 w 4028"/>
                <a:gd name="connsiteY118" fmla="*/ 2616 h 3792"/>
                <a:gd name="connsiteX119" fmla="*/ 2510 w 4028"/>
                <a:gd name="connsiteY119" fmla="*/ 2538 h 3792"/>
                <a:gd name="connsiteX120" fmla="*/ 2518 w 4028"/>
                <a:gd name="connsiteY120" fmla="*/ 2496 h 3792"/>
                <a:gd name="connsiteX121" fmla="*/ 2524 w 4028"/>
                <a:gd name="connsiteY121" fmla="*/ 2454 h 3792"/>
                <a:gd name="connsiteX122" fmla="*/ 2530 w 4028"/>
                <a:gd name="connsiteY122" fmla="*/ 2410 h 3792"/>
                <a:gd name="connsiteX123" fmla="*/ 2534 w 4028"/>
                <a:gd name="connsiteY123" fmla="*/ 2364 h 3792"/>
                <a:gd name="connsiteX124" fmla="*/ 2538 w 4028"/>
                <a:gd name="connsiteY124" fmla="*/ 2316 h 3792"/>
                <a:gd name="connsiteX125" fmla="*/ 2540 w 4028"/>
                <a:gd name="connsiteY125" fmla="*/ 2268 h 3792"/>
                <a:gd name="connsiteX126" fmla="*/ 2542 w 4028"/>
                <a:gd name="connsiteY126" fmla="*/ 2216 h 3792"/>
                <a:gd name="connsiteX127" fmla="*/ 2540 w 4028"/>
                <a:gd name="connsiteY127" fmla="*/ 2164 h 3792"/>
                <a:gd name="connsiteX128" fmla="*/ 2536 w 4028"/>
                <a:gd name="connsiteY128" fmla="*/ 2054 h 3792"/>
                <a:gd name="connsiteX129" fmla="*/ 2458 w 4028"/>
                <a:gd name="connsiteY129" fmla="*/ 1620 h 3792"/>
                <a:gd name="connsiteX130" fmla="*/ 2438 w 4028"/>
                <a:gd name="connsiteY130" fmla="*/ 1550 h 3792"/>
                <a:gd name="connsiteX131" fmla="*/ 2366 w 4028"/>
                <a:gd name="connsiteY131" fmla="*/ 1334 h 3792"/>
                <a:gd name="connsiteX132" fmla="*/ 2104 w 4028"/>
                <a:gd name="connsiteY132" fmla="*/ 766 h 3792"/>
                <a:gd name="connsiteX133" fmla="*/ 1888 w 4028"/>
                <a:gd name="connsiteY133" fmla="*/ 402 h 3792"/>
                <a:gd name="connsiteX134" fmla="*/ 1826 w 4028"/>
                <a:gd name="connsiteY134" fmla="*/ 306 h 3792"/>
                <a:gd name="connsiteX135" fmla="*/ 1760 w 4028"/>
                <a:gd name="connsiteY135" fmla="*/ 208 h 3792"/>
                <a:gd name="connsiteX136" fmla="*/ 1690 w 4028"/>
                <a:gd name="connsiteY136" fmla="*/ 110 h 3792"/>
                <a:gd name="connsiteX137" fmla="*/ 1616 w 4028"/>
                <a:gd name="connsiteY137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2 w 4028"/>
                <a:gd name="connsiteY9" fmla="*/ 766 h 3792"/>
                <a:gd name="connsiteX10" fmla="*/ 4016 w 4028"/>
                <a:gd name="connsiteY10" fmla="*/ 882 h 3792"/>
                <a:gd name="connsiteX11" fmla="*/ 4006 w 4028"/>
                <a:gd name="connsiteY11" fmla="*/ 1002 h 3792"/>
                <a:gd name="connsiteX12" fmla="*/ 3992 w 4028"/>
                <a:gd name="connsiteY12" fmla="*/ 1124 h 3792"/>
                <a:gd name="connsiteX13" fmla="*/ 3952 w 4028"/>
                <a:gd name="connsiteY13" fmla="*/ 1382 h 3792"/>
                <a:gd name="connsiteX14" fmla="*/ 3940 w 4028"/>
                <a:gd name="connsiteY14" fmla="*/ 1448 h 3792"/>
                <a:gd name="connsiteX15" fmla="*/ 3926 w 4028"/>
                <a:gd name="connsiteY15" fmla="*/ 1514 h 3792"/>
                <a:gd name="connsiteX16" fmla="*/ 3910 w 4028"/>
                <a:gd name="connsiteY16" fmla="*/ 1580 h 3792"/>
                <a:gd name="connsiteX17" fmla="*/ 3892 w 4028"/>
                <a:gd name="connsiteY17" fmla="*/ 1648 h 3792"/>
                <a:gd name="connsiteX18" fmla="*/ 3874 w 4028"/>
                <a:gd name="connsiteY18" fmla="*/ 1714 h 3792"/>
                <a:gd name="connsiteX19" fmla="*/ 3854 w 4028"/>
                <a:gd name="connsiteY19" fmla="*/ 1782 h 3792"/>
                <a:gd name="connsiteX20" fmla="*/ 3832 w 4028"/>
                <a:gd name="connsiteY20" fmla="*/ 1850 h 3792"/>
                <a:gd name="connsiteX21" fmla="*/ 3808 w 4028"/>
                <a:gd name="connsiteY21" fmla="*/ 1916 h 3792"/>
                <a:gd name="connsiteX22" fmla="*/ 3784 w 4028"/>
                <a:gd name="connsiteY22" fmla="*/ 1984 h 3792"/>
                <a:gd name="connsiteX23" fmla="*/ 3756 w 4028"/>
                <a:gd name="connsiteY23" fmla="*/ 2050 h 3792"/>
                <a:gd name="connsiteX24" fmla="*/ 3728 w 4028"/>
                <a:gd name="connsiteY24" fmla="*/ 2118 h 3792"/>
                <a:gd name="connsiteX25" fmla="*/ 3698 w 4028"/>
                <a:gd name="connsiteY25" fmla="*/ 2184 h 3792"/>
                <a:gd name="connsiteX26" fmla="*/ 3666 w 4028"/>
                <a:gd name="connsiteY26" fmla="*/ 2250 h 3792"/>
                <a:gd name="connsiteX27" fmla="*/ 3630 w 4028"/>
                <a:gd name="connsiteY27" fmla="*/ 2316 h 3792"/>
                <a:gd name="connsiteX28" fmla="*/ 3594 w 4028"/>
                <a:gd name="connsiteY28" fmla="*/ 2380 h 3792"/>
                <a:gd name="connsiteX29" fmla="*/ 3556 w 4028"/>
                <a:gd name="connsiteY29" fmla="*/ 2444 h 3792"/>
                <a:gd name="connsiteX30" fmla="*/ 3516 w 4028"/>
                <a:gd name="connsiteY30" fmla="*/ 2508 h 3792"/>
                <a:gd name="connsiteX31" fmla="*/ 3474 w 4028"/>
                <a:gd name="connsiteY31" fmla="*/ 2570 h 3792"/>
                <a:gd name="connsiteX32" fmla="*/ 3428 w 4028"/>
                <a:gd name="connsiteY32" fmla="*/ 2632 h 3792"/>
                <a:gd name="connsiteX33" fmla="*/ 3382 w 4028"/>
                <a:gd name="connsiteY33" fmla="*/ 2692 h 3792"/>
                <a:gd name="connsiteX34" fmla="*/ 3332 w 4028"/>
                <a:gd name="connsiteY34" fmla="*/ 2752 h 3792"/>
                <a:gd name="connsiteX35" fmla="*/ 3280 w 4028"/>
                <a:gd name="connsiteY35" fmla="*/ 2810 h 3792"/>
                <a:gd name="connsiteX36" fmla="*/ 3226 w 4028"/>
                <a:gd name="connsiteY36" fmla="*/ 2866 h 3792"/>
                <a:gd name="connsiteX37" fmla="*/ 3170 w 4028"/>
                <a:gd name="connsiteY37" fmla="*/ 2922 h 3792"/>
                <a:gd name="connsiteX38" fmla="*/ 3112 w 4028"/>
                <a:gd name="connsiteY38" fmla="*/ 2976 h 3792"/>
                <a:gd name="connsiteX39" fmla="*/ 3050 w 4028"/>
                <a:gd name="connsiteY39" fmla="*/ 3030 h 3792"/>
                <a:gd name="connsiteX40" fmla="*/ 2986 w 4028"/>
                <a:gd name="connsiteY40" fmla="*/ 3080 h 3792"/>
                <a:gd name="connsiteX41" fmla="*/ 2918 w 4028"/>
                <a:gd name="connsiteY41" fmla="*/ 3130 h 3792"/>
                <a:gd name="connsiteX42" fmla="*/ 2848 w 4028"/>
                <a:gd name="connsiteY42" fmla="*/ 3178 h 3792"/>
                <a:gd name="connsiteX43" fmla="*/ 2776 w 4028"/>
                <a:gd name="connsiteY43" fmla="*/ 3224 h 3792"/>
                <a:gd name="connsiteX44" fmla="*/ 2776 w 4028"/>
                <a:gd name="connsiteY44" fmla="*/ 3224 h 3792"/>
                <a:gd name="connsiteX45" fmla="*/ 2764 w 4028"/>
                <a:gd name="connsiteY45" fmla="*/ 3232 h 3792"/>
                <a:gd name="connsiteX46" fmla="*/ 2730 w 4028"/>
                <a:gd name="connsiteY46" fmla="*/ 3254 h 3792"/>
                <a:gd name="connsiteX47" fmla="*/ 2674 w 4028"/>
                <a:gd name="connsiteY47" fmla="*/ 3290 h 3792"/>
                <a:gd name="connsiteX48" fmla="*/ 2596 w 4028"/>
                <a:gd name="connsiteY48" fmla="*/ 3334 h 3792"/>
                <a:gd name="connsiteX49" fmla="*/ 2548 w 4028"/>
                <a:gd name="connsiteY49" fmla="*/ 3360 h 3792"/>
                <a:gd name="connsiteX50" fmla="*/ 2494 w 4028"/>
                <a:gd name="connsiteY50" fmla="*/ 3386 h 3792"/>
                <a:gd name="connsiteX51" fmla="*/ 2436 w 4028"/>
                <a:gd name="connsiteY51" fmla="*/ 3416 h 3792"/>
                <a:gd name="connsiteX52" fmla="*/ 2372 w 4028"/>
                <a:gd name="connsiteY52" fmla="*/ 3444 h 3792"/>
                <a:gd name="connsiteX53" fmla="*/ 2302 w 4028"/>
                <a:gd name="connsiteY53" fmla="*/ 3474 h 3792"/>
                <a:gd name="connsiteX54" fmla="*/ 2228 w 4028"/>
                <a:gd name="connsiteY54" fmla="*/ 3504 h 3792"/>
                <a:gd name="connsiteX55" fmla="*/ 2148 w 4028"/>
                <a:gd name="connsiteY55" fmla="*/ 3534 h 3792"/>
                <a:gd name="connsiteX56" fmla="*/ 2062 w 4028"/>
                <a:gd name="connsiteY56" fmla="*/ 3564 h 3792"/>
                <a:gd name="connsiteX57" fmla="*/ 1972 w 4028"/>
                <a:gd name="connsiteY57" fmla="*/ 3594 h 3792"/>
                <a:gd name="connsiteX58" fmla="*/ 1876 w 4028"/>
                <a:gd name="connsiteY58" fmla="*/ 3622 h 3792"/>
                <a:gd name="connsiteX59" fmla="*/ 1776 w 4028"/>
                <a:gd name="connsiteY59" fmla="*/ 3648 h 3792"/>
                <a:gd name="connsiteX60" fmla="*/ 1670 w 4028"/>
                <a:gd name="connsiteY60" fmla="*/ 3674 h 3792"/>
                <a:gd name="connsiteX61" fmla="*/ 1558 w 4028"/>
                <a:gd name="connsiteY61" fmla="*/ 3698 h 3792"/>
                <a:gd name="connsiteX62" fmla="*/ 1442 w 4028"/>
                <a:gd name="connsiteY62" fmla="*/ 3720 h 3792"/>
                <a:gd name="connsiteX63" fmla="*/ 1320 w 4028"/>
                <a:gd name="connsiteY63" fmla="*/ 3740 h 3792"/>
                <a:gd name="connsiteX64" fmla="*/ 1194 w 4028"/>
                <a:gd name="connsiteY64" fmla="*/ 3758 h 3792"/>
                <a:gd name="connsiteX65" fmla="*/ 1062 w 4028"/>
                <a:gd name="connsiteY65" fmla="*/ 3772 h 3792"/>
                <a:gd name="connsiteX66" fmla="*/ 924 w 4028"/>
                <a:gd name="connsiteY66" fmla="*/ 3782 h 3792"/>
                <a:gd name="connsiteX67" fmla="*/ 782 w 4028"/>
                <a:gd name="connsiteY67" fmla="*/ 3788 h 3792"/>
                <a:gd name="connsiteX68" fmla="*/ 636 w 4028"/>
                <a:gd name="connsiteY68" fmla="*/ 3792 h 3792"/>
                <a:gd name="connsiteX69" fmla="*/ 484 w 4028"/>
                <a:gd name="connsiteY69" fmla="*/ 3792 h 3792"/>
                <a:gd name="connsiteX70" fmla="*/ 328 w 4028"/>
                <a:gd name="connsiteY70" fmla="*/ 3786 h 3792"/>
                <a:gd name="connsiteX71" fmla="*/ 166 w 4028"/>
                <a:gd name="connsiteY71" fmla="*/ 3776 h 3792"/>
                <a:gd name="connsiteX72" fmla="*/ 84 w 4028"/>
                <a:gd name="connsiteY72" fmla="*/ 3768 h 3792"/>
                <a:gd name="connsiteX73" fmla="*/ 0 w 4028"/>
                <a:gd name="connsiteY73" fmla="*/ 3760 h 3792"/>
                <a:gd name="connsiteX74" fmla="*/ 0 w 4028"/>
                <a:gd name="connsiteY74" fmla="*/ 3760 h 3792"/>
                <a:gd name="connsiteX75" fmla="*/ 68 w 4028"/>
                <a:gd name="connsiteY75" fmla="*/ 3762 h 3792"/>
                <a:gd name="connsiteX76" fmla="*/ 146 w 4028"/>
                <a:gd name="connsiteY76" fmla="*/ 3764 h 3792"/>
                <a:gd name="connsiteX77" fmla="*/ 252 w 4028"/>
                <a:gd name="connsiteY77" fmla="*/ 3762 h 3792"/>
                <a:gd name="connsiteX78" fmla="*/ 378 w 4028"/>
                <a:gd name="connsiteY78" fmla="*/ 3758 h 3792"/>
                <a:gd name="connsiteX79" fmla="*/ 524 w 4028"/>
                <a:gd name="connsiteY79" fmla="*/ 3750 h 3792"/>
                <a:gd name="connsiteX80" fmla="*/ 602 w 4028"/>
                <a:gd name="connsiteY80" fmla="*/ 3744 h 3792"/>
                <a:gd name="connsiteX81" fmla="*/ 684 w 4028"/>
                <a:gd name="connsiteY81" fmla="*/ 3734 h 3792"/>
                <a:gd name="connsiteX82" fmla="*/ 770 w 4028"/>
                <a:gd name="connsiteY82" fmla="*/ 3724 h 3792"/>
                <a:gd name="connsiteX83" fmla="*/ 856 w 4028"/>
                <a:gd name="connsiteY83" fmla="*/ 3712 h 3792"/>
                <a:gd name="connsiteX84" fmla="*/ 946 w 4028"/>
                <a:gd name="connsiteY84" fmla="*/ 3698 h 3792"/>
                <a:gd name="connsiteX85" fmla="*/ 1038 w 4028"/>
                <a:gd name="connsiteY85" fmla="*/ 3680 h 3792"/>
                <a:gd name="connsiteX86" fmla="*/ 1130 w 4028"/>
                <a:gd name="connsiteY86" fmla="*/ 3660 h 3792"/>
                <a:gd name="connsiteX87" fmla="*/ 1224 w 4028"/>
                <a:gd name="connsiteY87" fmla="*/ 3638 h 3792"/>
                <a:gd name="connsiteX88" fmla="*/ 1318 w 4028"/>
                <a:gd name="connsiteY88" fmla="*/ 3612 h 3792"/>
                <a:gd name="connsiteX89" fmla="*/ 1412 w 4028"/>
                <a:gd name="connsiteY89" fmla="*/ 3584 h 3792"/>
                <a:gd name="connsiteX90" fmla="*/ 1504 w 4028"/>
                <a:gd name="connsiteY90" fmla="*/ 3552 h 3792"/>
                <a:gd name="connsiteX91" fmla="*/ 1596 w 4028"/>
                <a:gd name="connsiteY91" fmla="*/ 3516 h 3792"/>
                <a:gd name="connsiteX92" fmla="*/ 1688 w 4028"/>
                <a:gd name="connsiteY92" fmla="*/ 3478 h 3792"/>
                <a:gd name="connsiteX93" fmla="*/ 1776 w 4028"/>
                <a:gd name="connsiteY93" fmla="*/ 3436 h 3792"/>
                <a:gd name="connsiteX94" fmla="*/ 1820 w 4028"/>
                <a:gd name="connsiteY94" fmla="*/ 3412 h 3792"/>
                <a:gd name="connsiteX95" fmla="*/ 1862 w 4028"/>
                <a:gd name="connsiteY95" fmla="*/ 3388 h 3792"/>
                <a:gd name="connsiteX96" fmla="*/ 1906 w 4028"/>
                <a:gd name="connsiteY96" fmla="*/ 3364 h 3792"/>
                <a:gd name="connsiteX97" fmla="*/ 1946 w 4028"/>
                <a:gd name="connsiteY97" fmla="*/ 3338 h 3792"/>
                <a:gd name="connsiteX98" fmla="*/ 1988 w 4028"/>
                <a:gd name="connsiteY98" fmla="*/ 3310 h 3792"/>
                <a:gd name="connsiteX99" fmla="*/ 2028 w 4028"/>
                <a:gd name="connsiteY99" fmla="*/ 3282 h 3792"/>
                <a:gd name="connsiteX100" fmla="*/ 2068 w 4028"/>
                <a:gd name="connsiteY100" fmla="*/ 3252 h 3792"/>
                <a:gd name="connsiteX101" fmla="*/ 2106 w 4028"/>
                <a:gd name="connsiteY101" fmla="*/ 3222 h 3792"/>
                <a:gd name="connsiteX102" fmla="*/ 2142 w 4028"/>
                <a:gd name="connsiteY102" fmla="*/ 3190 h 3792"/>
                <a:gd name="connsiteX103" fmla="*/ 2178 w 4028"/>
                <a:gd name="connsiteY103" fmla="*/ 3158 h 3792"/>
                <a:gd name="connsiteX104" fmla="*/ 2214 w 4028"/>
                <a:gd name="connsiteY104" fmla="*/ 3124 h 3792"/>
                <a:gd name="connsiteX105" fmla="*/ 2248 w 4028"/>
                <a:gd name="connsiteY105" fmla="*/ 3088 h 3792"/>
                <a:gd name="connsiteX106" fmla="*/ 2248 w 4028"/>
                <a:gd name="connsiteY106" fmla="*/ 3088 h 3792"/>
                <a:gd name="connsiteX107" fmla="*/ 2258 w 4028"/>
                <a:gd name="connsiteY107" fmla="*/ 3078 h 3792"/>
                <a:gd name="connsiteX108" fmla="*/ 2286 w 4028"/>
                <a:gd name="connsiteY108" fmla="*/ 3044 h 3792"/>
                <a:gd name="connsiteX109" fmla="*/ 2306 w 4028"/>
                <a:gd name="connsiteY109" fmla="*/ 3020 h 3792"/>
                <a:gd name="connsiteX110" fmla="*/ 2328 w 4028"/>
                <a:gd name="connsiteY110" fmla="*/ 2990 h 3792"/>
                <a:gd name="connsiteX111" fmla="*/ 2350 w 4028"/>
                <a:gd name="connsiteY111" fmla="*/ 2954 h 3792"/>
                <a:gd name="connsiteX112" fmla="*/ 2376 w 4028"/>
                <a:gd name="connsiteY112" fmla="*/ 2912 h 3792"/>
                <a:gd name="connsiteX113" fmla="*/ 2400 w 4028"/>
                <a:gd name="connsiteY113" fmla="*/ 2866 h 3792"/>
                <a:gd name="connsiteX114" fmla="*/ 2426 w 4028"/>
                <a:gd name="connsiteY114" fmla="*/ 2812 h 3792"/>
                <a:gd name="connsiteX115" fmla="*/ 2450 w 4028"/>
                <a:gd name="connsiteY115" fmla="*/ 2752 h 3792"/>
                <a:gd name="connsiteX116" fmla="*/ 2472 w 4028"/>
                <a:gd name="connsiteY116" fmla="*/ 2688 h 3792"/>
                <a:gd name="connsiteX117" fmla="*/ 2492 w 4028"/>
                <a:gd name="connsiteY117" fmla="*/ 2616 h 3792"/>
                <a:gd name="connsiteX118" fmla="*/ 2510 w 4028"/>
                <a:gd name="connsiteY118" fmla="*/ 2538 h 3792"/>
                <a:gd name="connsiteX119" fmla="*/ 2518 w 4028"/>
                <a:gd name="connsiteY119" fmla="*/ 2496 h 3792"/>
                <a:gd name="connsiteX120" fmla="*/ 2524 w 4028"/>
                <a:gd name="connsiteY120" fmla="*/ 2454 h 3792"/>
                <a:gd name="connsiteX121" fmla="*/ 2530 w 4028"/>
                <a:gd name="connsiteY121" fmla="*/ 2410 h 3792"/>
                <a:gd name="connsiteX122" fmla="*/ 2534 w 4028"/>
                <a:gd name="connsiteY122" fmla="*/ 2364 h 3792"/>
                <a:gd name="connsiteX123" fmla="*/ 2538 w 4028"/>
                <a:gd name="connsiteY123" fmla="*/ 2316 h 3792"/>
                <a:gd name="connsiteX124" fmla="*/ 2540 w 4028"/>
                <a:gd name="connsiteY124" fmla="*/ 2268 h 3792"/>
                <a:gd name="connsiteX125" fmla="*/ 2542 w 4028"/>
                <a:gd name="connsiteY125" fmla="*/ 2216 h 3792"/>
                <a:gd name="connsiteX126" fmla="*/ 2540 w 4028"/>
                <a:gd name="connsiteY126" fmla="*/ 2164 h 3792"/>
                <a:gd name="connsiteX127" fmla="*/ 2536 w 4028"/>
                <a:gd name="connsiteY127" fmla="*/ 2054 h 3792"/>
                <a:gd name="connsiteX128" fmla="*/ 2458 w 4028"/>
                <a:gd name="connsiteY128" fmla="*/ 1620 h 3792"/>
                <a:gd name="connsiteX129" fmla="*/ 2438 w 4028"/>
                <a:gd name="connsiteY129" fmla="*/ 1550 h 3792"/>
                <a:gd name="connsiteX130" fmla="*/ 2366 w 4028"/>
                <a:gd name="connsiteY130" fmla="*/ 1334 h 3792"/>
                <a:gd name="connsiteX131" fmla="*/ 2104 w 4028"/>
                <a:gd name="connsiteY131" fmla="*/ 766 h 3792"/>
                <a:gd name="connsiteX132" fmla="*/ 1888 w 4028"/>
                <a:gd name="connsiteY132" fmla="*/ 402 h 3792"/>
                <a:gd name="connsiteX133" fmla="*/ 1826 w 4028"/>
                <a:gd name="connsiteY133" fmla="*/ 306 h 3792"/>
                <a:gd name="connsiteX134" fmla="*/ 1760 w 4028"/>
                <a:gd name="connsiteY134" fmla="*/ 208 h 3792"/>
                <a:gd name="connsiteX135" fmla="*/ 1690 w 4028"/>
                <a:gd name="connsiteY135" fmla="*/ 110 h 3792"/>
                <a:gd name="connsiteX136" fmla="*/ 1616 w 4028"/>
                <a:gd name="connsiteY136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14 w 4028"/>
                <a:gd name="connsiteY4" fmla="*/ 216 h 3792"/>
                <a:gd name="connsiteX5" fmla="*/ 4020 w 4028"/>
                <a:gd name="connsiteY5" fmla="*/ 288 h 3792"/>
                <a:gd name="connsiteX6" fmla="*/ 4026 w 4028"/>
                <a:gd name="connsiteY6" fmla="*/ 458 h 3792"/>
                <a:gd name="connsiteX7" fmla="*/ 4028 w 4028"/>
                <a:gd name="connsiteY7" fmla="*/ 554 h 3792"/>
                <a:gd name="connsiteX8" fmla="*/ 4022 w 4028"/>
                <a:gd name="connsiteY8" fmla="*/ 766 h 3792"/>
                <a:gd name="connsiteX9" fmla="*/ 4016 w 4028"/>
                <a:gd name="connsiteY9" fmla="*/ 882 h 3792"/>
                <a:gd name="connsiteX10" fmla="*/ 4006 w 4028"/>
                <a:gd name="connsiteY10" fmla="*/ 1002 h 3792"/>
                <a:gd name="connsiteX11" fmla="*/ 3992 w 4028"/>
                <a:gd name="connsiteY11" fmla="*/ 1124 h 3792"/>
                <a:gd name="connsiteX12" fmla="*/ 3952 w 4028"/>
                <a:gd name="connsiteY12" fmla="*/ 1382 h 3792"/>
                <a:gd name="connsiteX13" fmla="*/ 3940 w 4028"/>
                <a:gd name="connsiteY13" fmla="*/ 1448 h 3792"/>
                <a:gd name="connsiteX14" fmla="*/ 3926 w 4028"/>
                <a:gd name="connsiteY14" fmla="*/ 1514 h 3792"/>
                <a:gd name="connsiteX15" fmla="*/ 3910 w 4028"/>
                <a:gd name="connsiteY15" fmla="*/ 1580 h 3792"/>
                <a:gd name="connsiteX16" fmla="*/ 3892 w 4028"/>
                <a:gd name="connsiteY16" fmla="*/ 1648 h 3792"/>
                <a:gd name="connsiteX17" fmla="*/ 3874 w 4028"/>
                <a:gd name="connsiteY17" fmla="*/ 1714 h 3792"/>
                <a:gd name="connsiteX18" fmla="*/ 3854 w 4028"/>
                <a:gd name="connsiteY18" fmla="*/ 1782 h 3792"/>
                <a:gd name="connsiteX19" fmla="*/ 3832 w 4028"/>
                <a:gd name="connsiteY19" fmla="*/ 1850 h 3792"/>
                <a:gd name="connsiteX20" fmla="*/ 3808 w 4028"/>
                <a:gd name="connsiteY20" fmla="*/ 1916 h 3792"/>
                <a:gd name="connsiteX21" fmla="*/ 3784 w 4028"/>
                <a:gd name="connsiteY21" fmla="*/ 1984 h 3792"/>
                <a:gd name="connsiteX22" fmla="*/ 3756 w 4028"/>
                <a:gd name="connsiteY22" fmla="*/ 2050 h 3792"/>
                <a:gd name="connsiteX23" fmla="*/ 3728 w 4028"/>
                <a:gd name="connsiteY23" fmla="*/ 2118 h 3792"/>
                <a:gd name="connsiteX24" fmla="*/ 3698 w 4028"/>
                <a:gd name="connsiteY24" fmla="*/ 2184 h 3792"/>
                <a:gd name="connsiteX25" fmla="*/ 3666 w 4028"/>
                <a:gd name="connsiteY25" fmla="*/ 2250 h 3792"/>
                <a:gd name="connsiteX26" fmla="*/ 3630 w 4028"/>
                <a:gd name="connsiteY26" fmla="*/ 2316 h 3792"/>
                <a:gd name="connsiteX27" fmla="*/ 3594 w 4028"/>
                <a:gd name="connsiteY27" fmla="*/ 2380 h 3792"/>
                <a:gd name="connsiteX28" fmla="*/ 3556 w 4028"/>
                <a:gd name="connsiteY28" fmla="*/ 2444 h 3792"/>
                <a:gd name="connsiteX29" fmla="*/ 3516 w 4028"/>
                <a:gd name="connsiteY29" fmla="*/ 2508 h 3792"/>
                <a:gd name="connsiteX30" fmla="*/ 3474 w 4028"/>
                <a:gd name="connsiteY30" fmla="*/ 2570 h 3792"/>
                <a:gd name="connsiteX31" fmla="*/ 3428 w 4028"/>
                <a:gd name="connsiteY31" fmla="*/ 2632 h 3792"/>
                <a:gd name="connsiteX32" fmla="*/ 3382 w 4028"/>
                <a:gd name="connsiteY32" fmla="*/ 2692 h 3792"/>
                <a:gd name="connsiteX33" fmla="*/ 3332 w 4028"/>
                <a:gd name="connsiteY33" fmla="*/ 2752 h 3792"/>
                <a:gd name="connsiteX34" fmla="*/ 3280 w 4028"/>
                <a:gd name="connsiteY34" fmla="*/ 2810 h 3792"/>
                <a:gd name="connsiteX35" fmla="*/ 3226 w 4028"/>
                <a:gd name="connsiteY35" fmla="*/ 2866 h 3792"/>
                <a:gd name="connsiteX36" fmla="*/ 3170 w 4028"/>
                <a:gd name="connsiteY36" fmla="*/ 2922 h 3792"/>
                <a:gd name="connsiteX37" fmla="*/ 3112 w 4028"/>
                <a:gd name="connsiteY37" fmla="*/ 2976 h 3792"/>
                <a:gd name="connsiteX38" fmla="*/ 3050 w 4028"/>
                <a:gd name="connsiteY38" fmla="*/ 3030 h 3792"/>
                <a:gd name="connsiteX39" fmla="*/ 2986 w 4028"/>
                <a:gd name="connsiteY39" fmla="*/ 3080 h 3792"/>
                <a:gd name="connsiteX40" fmla="*/ 2918 w 4028"/>
                <a:gd name="connsiteY40" fmla="*/ 3130 h 3792"/>
                <a:gd name="connsiteX41" fmla="*/ 2848 w 4028"/>
                <a:gd name="connsiteY41" fmla="*/ 3178 h 3792"/>
                <a:gd name="connsiteX42" fmla="*/ 2776 w 4028"/>
                <a:gd name="connsiteY42" fmla="*/ 3224 h 3792"/>
                <a:gd name="connsiteX43" fmla="*/ 2776 w 4028"/>
                <a:gd name="connsiteY43" fmla="*/ 3224 h 3792"/>
                <a:gd name="connsiteX44" fmla="*/ 2764 w 4028"/>
                <a:gd name="connsiteY44" fmla="*/ 3232 h 3792"/>
                <a:gd name="connsiteX45" fmla="*/ 2730 w 4028"/>
                <a:gd name="connsiteY45" fmla="*/ 3254 h 3792"/>
                <a:gd name="connsiteX46" fmla="*/ 2674 w 4028"/>
                <a:gd name="connsiteY46" fmla="*/ 3290 h 3792"/>
                <a:gd name="connsiteX47" fmla="*/ 2596 w 4028"/>
                <a:gd name="connsiteY47" fmla="*/ 3334 h 3792"/>
                <a:gd name="connsiteX48" fmla="*/ 2548 w 4028"/>
                <a:gd name="connsiteY48" fmla="*/ 3360 h 3792"/>
                <a:gd name="connsiteX49" fmla="*/ 2494 w 4028"/>
                <a:gd name="connsiteY49" fmla="*/ 3386 h 3792"/>
                <a:gd name="connsiteX50" fmla="*/ 2436 w 4028"/>
                <a:gd name="connsiteY50" fmla="*/ 3416 h 3792"/>
                <a:gd name="connsiteX51" fmla="*/ 2372 w 4028"/>
                <a:gd name="connsiteY51" fmla="*/ 3444 h 3792"/>
                <a:gd name="connsiteX52" fmla="*/ 2302 w 4028"/>
                <a:gd name="connsiteY52" fmla="*/ 3474 h 3792"/>
                <a:gd name="connsiteX53" fmla="*/ 2228 w 4028"/>
                <a:gd name="connsiteY53" fmla="*/ 3504 h 3792"/>
                <a:gd name="connsiteX54" fmla="*/ 2148 w 4028"/>
                <a:gd name="connsiteY54" fmla="*/ 3534 h 3792"/>
                <a:gd name="connsiteX55" fmla="*/ 2062 w 4028"/>
                <a:gd name="connsiteY55" fmla="*/ 3564 h 3792"/>
                <a:gd name="connsiteX56" fmla="*/ 1972 w 4028"/>
                <a:gd name="connsiteY56" fmla="*/ 3594 h 3792"/>
                <a:gd name="connsiteX57" fmla="*/ 1876 w 4028"/>
                <a:gd name="connsiteY57" fmla="*/ 3622 h 3792"/>
                <a:gd name="connsiteX58" fmla="*/ 1776 w 4028"/>
                <a:gd name="connsiteY58" fmla="*/ 3648 h 3792"/>
                <a:gd name="connsiteX59" fmla="*/ 1670 w 4028"/>
                <a:gd name="connsiteY59" fmla="*/ 3674 h 3792"/>
                <a:gd name="connsiteX60" fmla="*/ 1558 w 4028"/>
                <a:gd name="connsiteY60" fmla="*/ 3698 h 3792"/>
                <a:gd name="connsiteX61" fmla="*/ 1442 w 4028"/>
                <a:gd name="connsiteY61" fmla="*/ 3720 h 3792"/>
                <a:gd name="connsiteX62" fmla="*/ 1320 w 4028"/>
                <a:gd name="connsiteY62" fmla="*/ 3740 h 3792"/>
                <a:gd name="connsiteX63" fmla="*/ 1194 w 4028"/>
                <a:gd name="connsiteY63" fmla="*/ 3758 h 3792"/>
                <a:gd name="connsiteX64" fmla="*/ 1062 w 4028"/>
                <a:gd name="connsiteY64" fmla="*/ 3772 h 3792"/>
                <a:gd name="connsiteX65" fmla="*/ 924 w 4028"/>
                <a:gd name="connsiteY65" fmla="*/ 3782 h 3792"/>
                <a:gd name="connsiteX66" fmla="*/ 782 w 4028"/>
                <a:gd name="connsiteY66" fmla="*/ 3788 h 3792"/>
                <a:gd name="connsiteX67" fmla="*/ 636 w 4028"/>
                <a:gd name="connsiteY67" fmla="*/ 3792 h 3792"/>
                <a:gd name="connsiteX68" fmla="*/ 484 w 4028"/>
                <a:gd name="connsiteY68" fmla="*/ 3792 h 3792"/>
                <a:gd name="connsiteX69" fmla="*/ 328 w 4028"/>
                <a:gd name="connsiteY69" fmla="*/ 3786 h 3792"/>
                <a:gd name="connsiteX70" fmla="*/ 166 w 4028"/>
                <a:gd name="connsiteY70" fmla="*/ 3776 h 3792"/>
                <a:gd name="connsiteX71" fmla="*/ 84 w 4028"/>
                <a:gd name="connsiteY71" fmla="*/ 3768 h 3792"/>
                <a:gd name="connsiteX72" fmla="*/ 0 w 4028"/>
                <a:gd name="connsiteY72" fmla="*/ 3760 h 3792"/>
                <a:gd name="connsiteX73" fmla="*/ 0 w 4028"/>
                <a:gd name="connsiteY73" fmla="*/ 3760 h 3792"/>
                <a:gd name="connsiteX74" fmla="*/ 68 w 4028"/>
                <a:gd name="connsiteY74" fmla="*/ 3762 h 3792"/>
                <a:gd name="connsiteX75" fmla="*/ 146 w 4028"/>
                <a:gd name="connsiteY75" fmla="*/ 3764 h 3792"/>
                <a:gd name="connsiteX76" fmla="*/ 252 w 4028"/>
                <a:gd name="connsiteY76" fmla="*/ 3762 h 3792"/>
                <a:gd name="connsiteX77" fmla="*/ 378 w 4028"/>
                <a:gd name="connsiteY77" fmla="*/ 3758 h 3792"/>
                <a:gd name="connsiteX78" fmla="*/ 524 w 4028"/>
                <a:gd name="connsiteY78" fmla="*/ 3750 h 3792"/>
                <a:gd name="connsiteX79" fmla="*/ 602 w 4028"/>
                <a:gd name="connsiteY79" fmla="*/ 3744 h 3792"/>
                <a:gd name="connsiteX80" fmla="*/ 684 w 4028"/>
                <a:gd name="connsiteY80" fmla="*/ 3734 h 3792"/>
                <a:gd name="connsiteX81" fmla="*/ 770 w 4028"/>
                <a:gd name="connsiteY81" fmla="*/ 3724 h 3792"/>
                <a:gd name="connsiteX82" fmla="*/ 856 w 4028"/>
                <a:gd name="connsiteY82" fmla="*/ 3712 h 3792"/>
                <a:gd name="connsiteX83" fmla="*/ 946 w 4028"/>
                <a:gd name="connsiteY83" fmla="*/ 3698 h 3792"/>
                <a:gd name="connsiteX84" fmla="*/ 1038 w 4028"/>
                <a:gd name="connsiteY84" fmla="*/ 3680 h 3792"/>
                <a:gd name="connsiteX85" fmla="*/ 1130 w 4028"/>
                <a:gd name="connsiteY85" fmla="*/ 3660 h 3792"/>
                <a:gd name="connsiteX86" fmla="*/ 1224 w 4028"/>
                <a:gd name="connsiteY86" fmla="*/ 3638 h 3792"/>
                <a:gd name="connsiteX87" fmla="*/ 1318 w 4028"/>
                <a:gd name="connsiteY87" fmla="*/ 3612 h 3792"/>
                <a:gd name="connsiteX88" fmla="*/ 1412 w 4028"/>
                <a:gd name="connsiteY88" fmla="*/ 3584 h 3792"/>
                <a:gd name="connsiteX89" fmla="*/ 1504 w 4028"/>
                <a:gd name="connsiteY89" fmla="*/ 3552 h 3792"/>
                <a:gd name="connsiteX90" fmla="*/ 1596 w 4028"/>
                <a:gd name="connsiteY90" fmla="*/ 3516 h 3792"/>
                <a:gd name="connsiteX91" fmla="*/ 1688 w 4028"/>
                <a:gd name="connsiteY91" fmla="*/ 3478 h 3792"/>
                <a:gd name="connsiteX92" fmla="*/ 1776 w 4028"/>
                <a:gd name="connsiteY92" fmla="*/ 3436 h 3792"/>
                <a:gd name="connsiteX93" fmla="*/ 1820 w 4028"/>
                <a:gd name="connsiteY93" fmla="*/ 3412 h 3792"/>
                <a:gd name="connsiteX94" fmla="*/ 1862 w 4028"/>
                <a:gd name="connsiteY94" fmla="*/ 3388 h 3792"/>
                <a:gd name="connsiteX95" fmla="*/ 1906 w 4028"/>
                <a:gd name="connsiteY95" fmla="*/ 3364 h 3792"/>
                <a:gd name="connsiteX96" fmla="*/ 1946 w 4028"/>
                <a:gd name="connsiteY96" fmla="*/ 3338 h 3792"/>
                <a:gd name="connsiteX97" fmla="*/ 1988 w 4028"/>
                <a:gd name="connsiteY97" fmla="*/ 3310 h 3792"/>
                <a:gd name="connsiteX98" fmla="*/ 2028 w 4028"/>
                <a:gd name="connsiteY98" fmla="*/ 3282 h 3792"/>
                <a:gd name="connsiteX99" fmla="*/ 2068 w 4028"/>
                <a:gd name="connsiteY99" fmla="*/ 3252 h 3792"/>
                <a:gd name="connsiteX100" fmla="*/ 2106 w 4028"/>
                <a:gd name="connsiteY100" fmla="*/ 3222 h 3792"/>
                <a:gd name="connsiteX101" fmla="*/ 2142 w 4028"/>
                <a:gd name="connsiteY101" fmla="*/ 3190 h 3792"/>
                <a:gd name="connsiteX102" fmla="*/ 2178 w 4028"/>
                <a:gd name="connsiteY102" fmla="*/ 3158 h 3792"/>
                <a:gd name="connsiteX103" fmla="*/ 2214 w 4028"/>
                <a:gd name="connsiteY103" fmla="*/ 3124 h 3792"/>
                <a:gd name="connsiteX104" fmla="*/ 2248 w 4028"/>
                <a:gd name="connsiteY104" fmla="*/ 3088 h 3792"/>
                <a:gd name="connsiteX105" fmla="*/ 2248 w 4028"/>
                <a:gd name="connsiteY105" fmla="*/ 3088 h 3792"/>
                <a:gd name="connsiteX106" fmla="*/ 2258 w 4028"/>
                <a:gd name="connsiteY106" fmla="*/ 3078 h 3792"/>
                <a:gd name="connsiteX107" fmla="*/ 2286 w 4028"/>
                <a:gd name="connsiteY107" fmla="*/ 3044 h 3792"/>
                <a:gd name="connsiteX108" fmla="*/ 2306 w 4028"/>
                <a:gd name="connsiteY108" fmla="*/ 3020 h 3792"/>
                <a:gd name="connsiteX109" fmla="*/ 2328 w 4028"/>
                <a:gd name="connsiteY109" fmla="*/ 2990 h 3792"/>
                <a:gd name="connsiteX110" fmla="*/ 2350 w 4028"/>
                <a:gd name="connsiteY110" fmla="*/ 2954 h 3792"/>
                <a:gd name="connsiteX111" fmla="*/ 2376 w 4028"/>
                <a:gd name="connsiteY111" fmla="*/ 2912 h 3792"/>
                <a:gd name="connsiteX112" fmla="*/ 2400 w 4028"/>
                <a:gd name="connsiteY112" fmla="*/ 2866 h 3792"/>
                <a:gd name="connsiteX113" fmla="*/ 2426 w 4028"/>
                <a:gd name="connsiteY113" fmla="*/ 2812 h 3792"/>
                <a:gd name="connsiteX114" fmla="*/ 2450 w 4028"/>
                <a:gd name="connsiteY114" fmla="*/ 2752 h 3792"/>
                <a:gd name="connsiteX115" fmla="*/ 2472 w 4028"/>
                <a:gd name="connsiteY115" fmla="*/ 2688 h 3792"/>
                <a:gd name="connsiteX116" fmla="*/ 2492 w 4028"/>
                <a:gd name="connsiteY116" fmla="*/ 2616 h 3792"/>
                <a:gd name="connsiteX117" fmla="*/ 2510 w 4028"/>
                <a:gd name="connsiteY117" fmla="*/ 2538 h 3792"/>
                <a:gd name="connsiteX118" fmla="*/ 2518 w 4028"/>
                <a:gd name="connsiteY118" fmla="*/ 2496 h 3792"/>
                <a:gd name="connsiteX119" fmla="*/ 2524 w 4028"/>
                <a:gd name="connsiteY119" fmla="*/ 2454 h 3792"/>
                <a:gd name="connsiteX120" fmla="*/ 2530 w 4028"/>
                <a:gd name="connsiteY120" fmla="*/ 2410 h 3792"/>
                <a:gd name="connsiteX121" fmla="*/ 2534 w 4028"/>
                <a:gd name="connsiteY121" fmla="*/ 2364 h 3792"/>
                <a:gd name="connsiteX122" fmla="*/ 2538 w 4028"/>
                <a:gd name="connsiteY122" fmla="*/ 2316 h 3792"/>
                <a:gd name="connsiteX123" fmla="*/ 2540 w 4028"/>
                <a:gd name="connsiteY123" fmla="*/ 2268 h 3792"/>
                <a:gd name="connsiteX124" fmla="*/ 2542 w 4028"/>
                <a:gd name="connsiteY124" fmla="*/ 2216 h 3792"/>
                <a:gd name="connsiteX125" fmla="*/ 2540 w 4028"/>
                <a:gd name="connsiteY125" fmla="*/ 2164 h 3792"/>
                <a:gd name="connsiteX126" fmla="*/ 2536 w 4028"/>
                <a:gd name="connsiteY126" fmla="*/ 2054 h 3792"/>
                <a:gd name="connsiteX127" fmla="*/ 2458 w 4028"/>
                <a:gd name="connsiteY127" fmla="*/ 1620 h 3792"/>
                <a:gd name="connsiteX128" fmla="*/ 2438 w 4028"/>
                <a:gd name="connsiteY128" fmla="*/ 1550 h 3792"/>
                <a:gd name="connsiteX129" fmla="*/ 2366 w 4028"/>
                <a:gd name="connsiteY129" fmla="*/ 1334 h 3792"/>
                <a:gd name="connsiteX130" fmla="*/ 2104 w 4028"/>
                <a:gd name="connsiteY130" fmla="*/ 766 h 3792"/>
                <a:gd name="connsiteX131" fmla="*/ 1888 w 4028"/>
                <a:gd name="connsiteY131" fmla="*/ 402 h 3792"/>
                <a:gd name="connsiteX132" fmla="*/ 1826 w 4028"/>
                <a:gd name="connsiteY132" fmla="*/ 306 h 3792"/>
                <a:gd name="connsiteX133" fmla="*/ 1760 w 4028"/>
                <a:gd name="connsiteY133" fmla="*/ 208 h 3792"/>
                <a:gd name="connsiteX134" fmla="*/ 1690 w 4028"/>
                <a:gd name="connsiteY134" fmla="*/ 110 h 3792"/>
                <a:gd name="connsiteX135" fmla="*/ 1616 w 4028"/>
                <a:gd name="connsiteY135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52 w 4028"/>
                <a:gd name="connsiteY11" fmla="*/ 1382 h 3792"/>
                <a:gd name="connsiteX12" fmla="*/ 3940 w 4028"/>
                <a:gd name="connsiteY12" fmla="*/ 1448 h 3792"/>
                <a:gd name="connsiteX13" fmla="*/ 3926 w 4028"/>
                <a:gd name="connsiteY13" fmla="*/ 1514 h 3792"/>
                <a:gd name="connsiteX14" fmla="*/ 3910 w 4028"/>
                <a:gd name="connsiteY14" fmla="*/ 1580 h 3792"/>
                <a:gd name="connsiteX15" fmla="*/ 3892 w 4028"/>
                <a:gd name="connsiteY15" fmla="*/ 1648 h 3792"/>
                <a:gd name="connsiteX16" fmla="*/ 3874 w 4028"/>
                <a:gd name="connsiteY16" fmla="*/ 1714 h 3792"/>
                <a:gd name="connsiteX17" fmla="*/ 3854 w 4028"/>
                <a:gd name="connsiteY17" fmla="*/ 1782 h 3792"/>
                <a:gd name="connsiteX18" fmla="*/ 3832 w 4028"/>
                <a:gd name="connsiteY18" fmla="*/ 1850 h 3792"/>
                <a:gd name="connsiteX19" fmla="*/ 3808 w 4028"/>
                <a:gd name="connsiteY19" fmla="*/ 1916 h 3792"/>
                <a:gd name="connsiteX20" fmla="*/ 3784 w 4028"/>
                <a:gd name="connsiteY20" fmla="*/ 1984 h 3792"/>
                <a:gd name="connsiteX21" fmla="*/ 3756 w 4028"/>
                <a:gd name="connsiteY21" fmla="*/ 2050 h 3792"/>
                <a:gd name="connsiteX22" fmla="*/ 3728 w 4028"/>
                <a:gd name="connsiteY22" fmla="*/ 2118 h 3792"/>
                <a:gd name="connsiteX23" fmla="*/ 3698 w 4028"/>
                <a:gd name="connsiteY23" fmla="*/ 2184 h 3792"/>
                <a:gd name="connsiteX24" fmla="*/ 3666 w 4028"/>
                <a:gd name="connsiteY24" fmla="*/ 2250 h 3792"/>
                <a:gd name="connsiteX25" fmla="*/ 3630 w 4028"/>
                <a:gd name="connsiteY25" fmla="*/ 2316 h 3792"/>
                <a:gd name="connsiteX26" fmla="*/ 3594 w 4028"/>
                <a:gd name="connsiteY26" fmla="*/ 2380 h 3792"/>
                <a:gd name="connsiteX27" fmla="*/ 3556 w 4028"/>
                <a:gd name="connsiteY27" fmla="*/ 2444 h 3792"/>
                <a:gd name="connsiteX28" fmla="*/ 3516 w 4028"/>
                <a:gd name="connsiteY28" fmla="*/ 2508 h 3792"/>
                <a:gd name="connsiteX29" fmla="*/ 3474 w 4028"/>
                <a:gd name="connsiteY29" fmla="*/ 2570 h 3792"/>
                <a:gd name="connsiteX30" fmla="*/ 3428 w 4028"/>
                <a:gd name="connsiteY30" fmla="*/ 2632 h 3792"/>
                <a:gd name="connsiteX31" fmla="*/ 3382 w 4028"/>
                <a:gd name="connsiteY31" fmla="*/ 2692 h 3792"/>
                <a:gd name="connsiteX32" fmla="*/ 3332 w 4028"/>
                <a:gd name="connsiteY32" fmla="*/ 2752 h 3792"/>
                <a:gd name="connsiteX33" fmla="*/ 3280 w 4028"/>
                <a:gd name="connsiteY33" fmla="*/ 2810 h 3792"/>
                <a:gd name="connsiteX34" fmla="*/ 3226 w 4028"/>
                <a:gd name="connsiteY34" fmla="*/ 2866 h 3792"/>
                <a:gd name="connsiteX35" fmla="*/ 3170 w 4028"/>
                <a:gd name="connsiteY35" fmla="*/ 2922 h 3792"/>
                <a:gd name="connsiteX36" fmla="*/ 3112 w 4028"/>
                <a:gd name="connsiteY36" fmla="*/ 2976 h 3792"/>
                <a:gd name="connsiteX37" fmla="*/ 3050 w 4028"/>
                <a:gd name="connsiteY37" fmla="*/ 3030 h 3792"/>
                <a:gd name="connsiteX38" fmla="*/ 2986 w 4028"/>
                <a:gd name="connsiteY38" fmla="*/ 3080 h 3792"/>
                <a:gd name="connsiteX39" fmla="*/ 2918 w 4028"/>
                <a:gd name="connsiteY39" fmla="*/ 3130 h 3792"/>
                <a:gd name="connsiteX40" fmla="*/ 2848 w 4028"/>
                <a:gd name="connsiteY40" fmla="*/ 3178 h 3792"/>
                <a:gd name="connsiteX41" fmla="*/ 2776 w 4028"/>
                <a:gd name="connsiteY41" fmla="*/ 3224 h 3792"/>
                <a:gd name="connsiteX42" fmla="*/ 2776 w 4028"/>
                <a:gd name="connsiteY42" fmla="*/ 3224 h 3792"/>
                <a:gd name="connsiteX43" fmla="*/ 2764 w 4028"/>
                <a:gd name="connsiteY43" fmla="*/ 3232 h 3792"/>
                <a:gd name="connsiteX44" fmla="*/ 2730 w 4028"/>
                <a:gd name="connsiteY44" fmla="*/ 3254 h 3792"/>
                <a:gd name="connsiteX45" fmla="*/ 2674 w 4028"/>
                <a:gd name="connsiteY45" fmla="*/ 3290 h 3792"/>
                <a:gd name="connsiteX46" fmla="*/ 2596 w 4028"/>
                <a:gd name="connsiteY46" fmla="*/ 3334 h 3792"/>
                <a:gd name="connsiteX47" fmla="*/ 2548 w 4028"/>
                <a:gd name="connsiteY47" fmla="*/ 3360 h 3792"/>
                <a:gd name="connsiteX48" fmla="*/ 2494 w 4028"/>
                <a:gd name="connsiteY48" fmla="*/ 3386 h 3792"/>
                <a:gd name="connsiteX49" fmla="*/ 2436 w 4028"/>
                <a:gd name="connsiteY49" fmla="*/ 3416 h 3792"/>
                <a:gd name="connsiteX50" fmla="*/ 2372 w 4028"/>
                <a:gd name="connsiteY50" fmla="*/ 3444 h 3792"/>
                <a:gd name="connsiteX51" fmla="*/ 2302 w 4028"/>
                <a:gd name="connsiteY51" fmla="*/ 3474 h 3792"/>
                <a:gd name="connsiteX52" fmla="*/ 2228 w 4028"/>
                <a:gd name="connsiteY52" fmla="*/ 3504 h 3792"/>
                <a:gd name="connsiteX53" fmla="*/ 2148 w 4028"/>
                <a:gd name="connsiteY53" fmla="*/ 3534 h 3792"/>
                <a:gd name="connsiteX54" fmla="*/ 2062 w 4028"/>
                <a:gd name="connsiteY54" fmla="*/ 3564 h 3792"/>
                <a:gd name="connsiteX55" fmla="*/ 1972 w 4028"/>
                <a:gd name="connsiteY55" fmla="*/ 3594 h 3792"/>
                <a:gd name="connsiteX56" fmla="*/ 1876 w 4028"/>
                <a:gd name="connsiteY56" fmla="*/ 3622 h 3792"/>
                <a:gd name="connsiteX57" fmla="*/ 1776 w 4028"/>
                <a:gd name="connsiteY57" fmla="*/ 3648 h 3792"/>
                <a:gd name="connsiteX58" fmla="*/ 1670 w 4028"/>
                <a:gd name="connsiteY58" fmla="*/ 3674 h 3792"/>
                <a:gd name="connsiteX59" fmla="*/ 1558 w 4028"/>
                <a:gd name="connsiteY59" fmla="*/ 3698 h 3792"/>
                <a:gd name="connsiteX60" fmla="*/ 1442 w 4028"/>
                <a:gd name="connsiteY60" fmla="*/ 3720 h 3792"/>
                <a:gd name="connsiteX61" fmla="*/ 1320 w 4028"/>
                <a:gd name="connsiteY61" fmla="*/ 3740 h 3792"/>
                <a:gd name="connsiteX62" fmla="*/ 1194 w 4028"/>
                <a:gd name="connsiteY62" fmla="*/ 3758 h 3792"/>
                <a:gd name="connsiteX63" fmla="*/ 1062 w 4028"/>
                <a:gd name="connsiteY63" fmla="*/ 3772 h 3792"/>
                <a:gd name="connsiteX64" fmla="*/ 924 w 4028"/>
                <a:gd name="connsiteY64" fmla="*/ 3782 h 3792"/>
                <a:gd name="connsiteX65" fmla="*/ 782 w 4028"/>
                <a:gd name="connsiteY65" fmla="*/ 3788 h 3792"/>
                <a:gd name="connsiteX66" fmla="*/ 636 w 4028"/>
                <a:gd name="connsiteY66" fmla="*/ 3792 h 3792"/>
                <a:gd name="connsiteX67" fmla="*/ 484 w 4028"/>
                <a:gd name="connsiteY67" fmla="*/ 3792 h 3792"/>
                <a:gd name="connsiteX68" fmla="*/ 328 w 4028"/>
                <a:gd name="connsiteY68" fmla="*/ 3786 h 3792"/>
                <a:gd name="connsiteX69" fmla="*/ 166 w 4028"/>
                <a:gd name="connsiteY69" fmla="*/ 3776 h 3792"/>
                <a:gd name="connsiteX70" fmla="*/ 84 w 4028"/>
                <a:gd name="connsiteY70" fmla="*/ 3768 h 3792"/>
                <a:gd name="connsiteX71" fmla="*/ 0 w 4028"/>
                <a:gd name="connsiteY71" fmla="*/ 3760 h 3792"/>
                <a:gd name="connsiteX72" fmla="*/ 0 w 4028"/>
                <a:gd name="connsiteY72" fmla="*/ 3760 h 3792"/>
                <a:gd name="connsiteX73" fmla="*/ 68 w 4028"/>
                <a:gd name="connsiteY73" fmla="*/ 3762 h 3792"/>
                <a:gd name="connsiteX74" fmla="*/ 146 w 4028"/>
                <a:gd name="connsiteY74" fmla="*/ 3764 h 3792"/>
                <a:gd name="connsiteX75" fmla="*/ 252 w 4028"/>
                <a:gd name="connsiteY75" fmla="*/ 3762 h 3792"/>
                <a:gd name="connsiteX76" fmla="*/ 378 w 4028"/>
                <a:gd name="connsiteY76" fmla="*/ 3758 h 3792"/>
                <a:gd name="connsiteX77" fmla="*/ 524 w 4028"/>
                <a:gd name="connsiteY77" fmla="*/ 3750 h 3792"/>
                <a:gd name="connsiteX78" fmla="*/ 602 w 4028"/>
                <a:gd name="connsiteY78" fmla="*/ 3744 h 3792"/>
                <a:gd name="connsiteX79" fmla="*/ 684 w 4028"/>
                <a:gd name="connsiteY79" fmla="*/ 3734 h 3792"/>
                <a:gd name="connsiteX80" fmla="*/ 770 w 4028"/>
                <a:gd name="connsiteY80" fmla="*/ 3724 h 3792"/>
                <a:gd name="connsiteX81" fmla="*/ 856 w 4028"/>
                <a:gd name="connsiteY81" fmla="*/ 3712 h 3792"/>
                <a:gd name="connsiteX82" fmla="*/ 946 w 4028"/>
                <a:gd name="connsiteY82" fmla="*/ 3698 h 3792"/>
                <a:gd name="connsiteX83" fmla="*/ 1038 w 4028"/>
                <a:gd name="connsiteY83" fmla="*/ 3680 h 3792"/>
                <a:gd name="connsiteX84" fmla="*/ 1130 w 4028"/>
                <a:gd name="connsiteY84" fmla="*/ 3660 h 3792"/>
                <a:gd name="connsiteX85" fmla="*/ 1224 w 4028"/>
                <a:gd name="connsiteY85" fmla="*/ 3638 h 3792"/>
                <a:gd name="connsiteX86" fmla="*/ 1318 w 4028"/>
                <a:gd name="connsiteY86" fmla="*/ 3612 h 3792"/>
                <a:gd name="connsiteX87" fmla="*/ 1412 w 4028"/>
                <a:gd name="connsiteY87" fmla="*/ 3584 h 3792"/>
                <a:gd name="connsiteX88" fmla="*/ 1504 w 4028"/>
                <a:gd name="connsiteY88" fmla="*/ 3552 h 3792"/>
                <a:gd name="connsiteX89" fmla="*/ 1596 w 4028"/>
                <a:gd name="connsiteY89" fmla="*/ 3516 h 3792"/>
                <a:gd name="connsiteX90" fmla="*/ 1688 w 4028"/>
                <a:gd name="connsiteY90" fmla="*/ 3478 h 3792"/>
                <a:gd name="connsiteX91" fmla="*/ 1776 w 4028"/>
                <a:gd name="connsiteY91" fmla="*/ 3436 h 3792"/>
                <a:gd name="connsiteX92" fmla="*/ 1820 w 4028"/>
                <a:gd name="connsiteY92" fmla="*/ 3412 h 3792"/>
                <a:gd name="connsiteX93" fmla="*/ 1862 w 4028"/>
                <a:gd name="connsiteY93" fmla="*/ 3388 h 3792"/>
                <a:gd name="connsiteX94" fmla="*/ 1906 w 4028"/>
                <a:gd name="connsiteY94" fmla="*/ 3364 h 3792"/>
                <a:gd name="connsiteX95" fmla="*/ 1946 w 4028"/>
                <a:gd name="connsiteY95" fmla="*/ 3338 h 3792"/>
                <a:gd name="connsiteX96" fmla="*/ 1988 w 4028"/>
                <a:gd name="connsiteY96" fmla="*/ 3310 h 3792"/>
                <a:gd name="connsiteX97" fmla="*/ 2028 w 4028"/>
                <a:gd name="connsiteY97" fmla="*/ 3282 h 3792"/>
                <a:gd name="connsiteX98" fmla="*/ 2068 w 4028"/>
                <a:gd name="connsiteY98" fmla="*/ 3252 h 3792"/>
                <a:gd name="connsiteX99" fmla="*/ 2106 w 4028"/>
                <a:gd name="connsiteY99" fmla="*/ 3222 h 3792"/>
                <a:gd name="connsiteX100" fmla="*/ 2142 w 4028"/>
                <a:gd name="connsiteY100" fmla="*/ 3190 h 3792"/>
                <a:gd name="connsiteX101" fmla="*/ 2178 w 4028"/>
                <a:gd name="connsiteY101" fmla="*/ 3158 h 3792"/>
                <a:gd name="connsiteX102" fmla="*/ 2214 w 4028"/>
                <a:gd name="connsiteY102" fmla="*/ 3124 h 3792"/>
                <a:gd name="connsiteX103" fmla="*/ 2248 w 4028"/>
                <a:gd name="connsiteY103" fmla="*/ 3088 h 3792"/>
                <a:gd name="connsiteX104" fmla="*/ 2248 w 4028"/>
                <a:gd name="connsiteY104" fmla="*/ 3088 h 3792"/>
                <a:gd name="connsiteX105" fmla="*/ 2258 w 4028"/>
                <a:gd name="connsiteY105" fmla="*/ 3078 h 3792"/>
                <a:gd name="connsiteX106" fmla="*/ 2286 w 4028"/>
                <a:gd name="connsiteY106" fmla="*/ 3044 h 3792"/>
                <a:gd name="connsiteX107" fmla="*/ 2306 w 4028"/>
                <a:gd name="connsiteY107" fmla="*/ 3020 h 3792"/>
                <a:gd name="connsiteX108" fmla="*/ 2328 w 4028"/>
                <a:gd name="connsiteY108" fmla="*/ 2990 h 3792"/>
                <a:gd name="connsiteX109" fmla="*/ 2350 w 4028"/>
                <a:gd name="connsiteY109" fmla="*/ 2954 h 3792"/>
                <a:gd name="connsiteX110" fmla="*/ 2376 w 4028"/>
                <a:gd name="connsiteY110" fmla="*/ 2912 h 3792"/>
                <a:gd name="connsiteX111" fmla="*/ 2400 w 4028"/>
                <a:gd name="connsiteY111" fmla="*/ 2866 h 3792"/>
                <a:gd name="connsiteX112" fmla="*/ 2426 w 4028"/>
                <a:gd name="connsiteY112" fmla="*/ 2812 h 3792"/>
                <a:gd name="connsiteX113" fmla="*/ 2450 w 4028"/>
                <a:gd name="connsiteY113" fmla="*/ 2752 h 3792"/>
                <a:gd name="connsiteX114" fmla="*/ 2472 w 4028"/>
                <a:gd name="connsiteY114" fmla="*/ 2688 h 3792"/>
                <a:gd name="connsiteX115" fmla="*/ 2492 w 4028"/>
                <a:gd name="connsiteY115" fmla="*/ 2616 h 3792"/>
                <a:gd name="connsiteX116" fmla="*/ 2510 w 4028"/>
                <a:gd name="connsiteY116" fmla="*/ 2538 h 3792"/>
                <a:gd name="connsiteX117" fmla="*/ 2518 w 4028"/>
                <a:gd name="connsiteY117" fmla="*/ 2496 h 3792"/>
                <a:gd name="connsiteX118" fmla="*/ 2524 w 4028"/>
                <a:gd name="connsiteY118" fmla="*/ 2454 h 3792"/>
                <a:gd name="connsiteX119" fmla="*/ 2530 w 4028"/>
                <a:gd name="connsiteY119" fmla="*/ 2410 h 3792"/>
                <a:gd name="connsiteX120" fmla="*/ 2534 w 4028"/>
                <a:gd name="connsiteY120" fmla="*/ 2364 h 3792"/>
                <a:gd name="connsiteX121" fmla="*/ 2538 w 4028"/>
                <a:gd name="connsiteY121" fmla="*/ 2316 h 3792"/>
                <a:gd name="connsiteX122" fmla="*/ 2540 w 4028"/>
                <a:gd name="connsiteY122" fmla="*/ 2268 h 3792"/>
                <a:gd name="connsiteX123" fmla="*/ 2542 w 4028"/>
                <a:gd name="connsiteY123" fmla="*/ 2216 h 3792"/>
                <a:gd name="connsiteX124" fmla="*/ 2540 w 4028"/>
                <a:gd name="connsiteY124" fmla="*/ 2164 h 3792"/>
                <a:gd name="connsiteX125" fmla="*/ 2536 w 4028"/>
                <a:gd name="connsiteY125" fmla="*/ 2054 h 3792"/>
                <a:gd name="connsiteX126" fmla="*/ 2458 w 4028"/>
                <a:gd name="connsiteY126" fmla="*/ 1620 h 3792"/>
                <a:gd name="connsiteX127" fmla="*/ 2438 w 4028"/>
                <a:gd name="connsiteY127" fmla="*/ 1550 h 3792"/>
                <a:gd name="connsiteX128" fmla="*/ 2366 w 4028"/>
                <a:gd name="connsiteY128" fmla="*/ 1334 h 3792"/>
                <a:gd name="connsiteX129" fmla="*/ 2104 w 4028"/>
                <a:gd name="connsiteY129" fmla="*/ 766 h 3792"/>
                <a:gd name="connsiteX130" fmla="*/ 1888 w 4028"/>
                <a:gd name="connsiteY130" fmla="*/ 402 h 3792"/>
                <a:gd name="connsiteX131" fmla="*/ 1826 w 4028"/>
                <a:gd name="connsiteY131" fmla="*/ 306 h 3792"/>
                <a:gd name="connsiteX132" fmla="*/ 1760 w 4028"/>
                <a:gd name="connsiteY132" fmla="*/ 208 h 3792"/>
                <a:gd name="connsiteX133" fmla="*/ 1690 w 4028"/>
                <a:gd name="connsiteY133" fmla="*/ 110 h 3792"/>
                <a:gd name="connsiteX134" fmla="*/ 1616 w 4028"/>
                <a:gd name="connsiteY134" fmla="*/ 8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52 w 4028"/>
                <a:gd name="connsiteY11" fmla="*/ 1382 h 3792"/>
                <a:gd name="connsiteX12" fmla="*/ 3940 w 4028"/>
                <a:gd name="connsiteY12" fmla="*/ 1448 h 3792"/>
                <a:gd name="connsiteX13" fmla="*/ 3926 w 4028"/>
                <a:gd name="connsiteY13" fmla="*/ 1514 h 3792"/>
                <a:gd name="connsiteX14" fmla="*/ 3910 w 4028"/>
                <a:gd name="connsiteY14" fmla="*/ 1580 h 3792"/>
                <a:gd name="connsiteX15" fmla="*/ 3892 w 4028"/>
                <a:gd name="connsiteY15" fmla="*/ 1648 h 3792"/>
                <a:gd name="connsiteX16" fmla="*/ 3874 w 4028"/>
                <a:gd name="connsiteY16" fmla="*/ 1714 h 3792"/>
                <a:gd name="connsiteX17" fmla="*/ 3854 w 4028"/>
                <a:gd name="connsiteY17" fmla="*/ 1782 h 3792"/>
                <a:gd name="connsiteX18" fmla="*/ 3832 w 4028"/>
                <a:gd name="connsiteY18" fmla="*/ 1850 h 3792"/>
                <a:gd name="connsiteX19" fmla="*/ 3808 w 4028"/>
                <a:gd name="connsiteY19" fmla="*/ 1916 h 3792"/>
                <a:gd name="connsiteX20" fmla="*/ 3784 w 4028"/>
                <a:gd name="connsiteY20" fmla="*/ 1984 h 3792"/>
                <a:gd name="connsiteX21" fmla="*/ 3756 w 4028"/>
                <a:gd name="connsiteY21" fmla="*/ 2050 h 3792"/>
                <a:gd name="connsiteX22" fmla="*/ 3728 w 4028"/>
                <a:gd name="connsiteY22" fmla="*/ 2118 h 3792"/>
                <a:gd name="connsiteX23" fmla="*/ 3698 w 4028"/>
                <a:gd name="connsiteY23" fmla="*/ 2184 h 3792"/>
                <a:gd name="connsiteX24" fmla="*/ 3666 w 4028"/>
                <a:gd name="connsiteY24" fmla="*/ 2250 h 3792"/>
                <a:gd name="connsiteX25" fmla="*/ 3630 w 4028"/>
                <a:gd name="connsiteY25" fmla="*/ 2316 h 3792"/>
                <a:gd name="connsiteX26" fmla="*/ 3594 w 4028"/>
                <a:gd name="connsiteY26" fmla="*/ 2380 h 3792"/>
                <a:gd name="connsiteX27" fmla="*/ 3556 w 4028"/>
                <a:gd name="connsiteY27" fmla="*/ 2444 h 3792"/>
                <a:gd name="connsiteX28" fmla="*/ 3516 w 4028"/>
                <a:gd name="connsiteY28" fmla="*/ 2508 h 3792"/>
                <a:gd name="connsiteX29" fmla="*/ 3474 w 4028"/>
                <a:gd name="connsiteY29" fmla="*/ 2570 h 3792"/>
                <a:gd name="connsiteX30" fmla="*/ 3428 w 4028"/>
                <a:gd name="connsiteY30" fmla="*/ 2632 h 3792"/>
                <a:gd name="connsiteX31" fmla="*/ 3382 w 4028"/>
                <a:gd name="connsiteY31" fmla="*/ 2692 h 3792"/>
                <a:gd name="connsiteX32" fmla="*/ 3332 w 4028"/>
                <a:gd name="connsiteY32" fmla="*/ 2752 h 3792"/>
                <a:gd name="connsiteX33" fmla="*/ 3280 w 4028"/>
                <a:gd name="connsiteY33" fmla="*/ 2810 h 3792"/>
                <a:gd name="connsiteX34" fmla="*/ 3226 w 4028"/>
                <a:gd name="connsiteY34" fmla="*/ 2866 h 3792"/>
                <a:gd name="connsiteX35" fmla="*/ 3170 w 4028"/>
                <a:gd name="connsiteY35" fmla="*/ 2922 h 3792"/>
                <a:gd name="connsiteX36" fmla="*/ 3112 w 4028"/>
                <a:gd name="connsiteY36" fmla="*/ 2976 h 3792"/>
                <a:gd name="connsiteX37" fmla="*/ 3050 w 4028"/>
                <a:gd name="connsiteY37" fmla="*/ 3030 h 3792"/>
                <a:gd name="connsiteX38" fmla="*/ 2986 w 4028"/>
                <a:gd name="connsiteY38" fmla="*/ 3080 h 3792"/>
                <a:gd name="connsiteX39" fmla="*/ 2918 w 4028"/>
                <a:gd name="connsiteY39" fmla="*/ 3130 h 3792"/>
                <a:gd name="connsiteX40" fmla="*/ 2848 w 4028"/>
                <a:gd name="connsiteY40" fmla="*/ 3178 h 3792"/>
                <a:gd name="connsiteX41" fmla="*/ 2776 w 4028"/>
                <a:gd name="connsiteY41" fmla="*/ 3224 h 3792"/>
                <a:gd name="connsiteX42" fmla="*/ 2776 w 4028"/>
                <a:gd name="connsiteY42" fmla="*/ 3224 h 3792"/>
                <a:gd name="connsiteX43" fmla="*/ 2764 w 4028"/>
                <a:gd name="connsiteY43" fmla="*/ 3232 h 3792"/>
                <a:gd name="connsiteX44" fmla="*/ 2730 w 4028"/>
                <a:gd name="connsiteY44" fmla="*/ 3254 h 3792"/>
                <a:gd name="connsiteX45" fmla="*/ 2674 w 4028"/>
                <a:gd name="connsiteY45" fmla="*/ 3290 h 3792"/>
                <a:gd name="connsiteX46" fmla="*/ 2596 w 4028"/>
                <a:gd name="connsiteY46" fmla="*/ 3334 h 3792"/>
                <a:gd name="connsiteX47" fmla="*/ 2548 w 4028"/>
                <a:gd name="connsiteY47" fmla="*/ 3360 h 3792"/>
                <a:gd name="connsiteX48" fmla="*/ 2494 w 4028"/>
                <a:gd name="connsiteY48" fmla="*/ 3386 h 3792"/>
                <a:gd name="connsiteX49" fmla="*/ 2436 w 4028"/>
                <a:gd name="connsiteY49" fmla="*/ 3416 h 3792"/>
                <a:gd name="connsiteX50" fmla="*/ 2372 w 4028"/>
                <a:gd name="connsiteY50" fmla="*/ 3444 h 3792"/>
                <a:gd name="connsiteX51" fmla="*/ 2302 w 4028"/>
                <a:gd name="connsiteY51" fmla="*/ 3474 h 3792"/>
                <a:gd name="connsiteX52" fmla="*/ 2228 w 4028"/>
                <a:gd name="connsiteY52" fmla="*/ 3504 h 3792"/>
                <a:gd name="connsiteX53" fmla="*/ 2148 w 4028"/>
                <a:gd name="connsiteY53" fmla="*/ 3534 h 3792"/>
                <a:gd name="connsiteX54" fmla="*/ 2062 w 4028"/>
                <a:gd name="connsiteY54" fmla="*/ 3564 h 3792"/>
                <a:gd name="connsiteX55" fmla="*/ 1972 w 4028"/>
                <a:gd name="connsiteY55" fmla="*/ 3594 h 3792"/>
                <a:gd name="connsiteX56" fmla="*/ 1876 w 4028"/>
                <a:gd name="connsiteY56" fmla="*/ 3622 h 3792"/>
                <a:gd name="connsiteX57" fmla="*/ 1776 w 4028"/>
                <a:gd name="connsiteY57" fmla="*/ 3648 h 3792"/>
                <a:gd name="connsiteX58" fmla="*/ 1670 w 4028"/>
                <a:gd name="connsiteY58" fmla="*/ 3674 h 3792"/>
                <a:gd name="connsiteX59" fmla="*/ 1558 w 4028"/>
                <a:gd name="connsiteY59" fmla="*/ 3698 h 3792"/>
                <a:gd name="connsiteX60" fmla="*/ 1442 w 4028"/>
                <a:gd name="connsiteY60" fmla="*/ 3720 h 3792"/>
                <a:gd name="connsiteX61" fmla="*/ 1320 w 4028"/>
                <a:gd name="connsiteY61" fmla="*/ 3740 h 3792"/>
                <a:gd name="connsiteX62" fmla="*/ 1194 w 4028"/>
                <a:gd name="connsiteY62" fmla="*/ 3758 h 3792"/>
                <a:gd name="connsiteX63" fmla="*/ 1062 w 4028"/>
                <a:gd name="connsiteY63" fmla="*/ 3772 h 3792"/>
                <a:gd name="connsiteX64" fmla="*/ 924 w 4028"/>
                <a:gd name="connsiteY64" fmla="*/ 3782 h 3792"/>
                <a:gd name="connsiteX65" fmla="*/ 782 w 4028"/>
                <a:gd name="connsiteY65" fmla="*/ 3788 h 3792"/>
                <a:gd name="connsiteX66" fmla="*/ 636 w 4028"/>
                <a:gd name="connsiteY66" fmla="*/ 3792 h 3792"/>
                <a:gd name="connsiteX67" fmla="*/ 484 w 4028"/>
                <a:gd name="connsiteY67" fmla="*/ 3792 h 3792"/>
                <a:gd name="connsiteX68" fmla="*/ 328 w 4028"/>
                <a:gd name="connsiteY68" fmla="*/ 3786 h 3792"/>
                <a:gd name="connsiteX69" fmla="*/ 166 w 4028"/>
                <a:gd name="connsiteY69" fmla="*/ 3776 h 3792"/>
                <a:gd name="connsiteX70" fmla="*/ 84 w 4028"/>
                <a:gd name="connsiteY70" fmla="*/ 3768 h 3792"/>
                <a:gd name="connsiteX71" fmla="*/ 0 w 4028"/>
                <a:gd name="connsiteY71" fmla="*/ 3760 h 3792"/>
                <a:gd name="connsiteX72" fmla="*/ 0 w 4028"/>
                <a:gd name="connsiteY72" fmla="*/ 3760 h 3792"/>
                <a:gd name="connsiteX73" fmla="*/ 68 w 4028"/>
                <a:gd name="connsiteY73" fmla="*/ 3762 h 3792"/>
                <a:gd name="connsiteX74" fmla="*/ 146 w 4028"/>
                <a:gd name="connsiteY74" fmla="*/ 3764 h 3792"/>
                <a:gd name="connsiteX75" fmla="*/ 252 w 4028"/>
                <a:gd name="connsiteY75" fmla="*/ 3762 h 3792"/>
                <a:gd name="connsiteX76" fmla="*/ 378 w 4028"/>
                <a:gd name="connsiteY76" fmla="*/ 3758 h 3792"/>
                <a:gd name="connsiteX77" fmla="*/ 524 w 4028"/>
                <a:gd name="connsiteY77" fmla="*/ 3750 h 3792"/>
                <a:gd name="connsiteX78" fmla="*/ 602 w 4028"/>
                <a:gd name="connsiteY78" fmla="*/ 3744 h 3792"/>
                <a:gd name="connsiteX79" fmla="*/ 684 w 4028"/>
                <a:gd name="connsiteY79" fmla="*/ 3734 h 3792"/>
                <a:gd name="connsiteX80" fmla="*/ 770 w 4028"/>
                <a:gd name="connsiteY80" fmla="*/ 3724 h 3792"/>
                <a:gd name="connsiteX81" fmla="*/ 856 w 4028"/>
                <a:gd name="connsiteY81" fmla="*/ 3712 h 3792"/>
                <a:gd name="connsiteX82" fmla="*/ 946 w 4028"/>
                <a:gd name="connsiteY82" fmla="*/ 3698 h 3792"/>
                <a:gd name="connsiteX83" fmla="*/ 1038 w 4028"/>
                <a:gd name="connsiteY83" fmla="*/ 3680 h 3792"/>
                <a:gd name="connsiteX84" fmla="*/ 1130 w 4028"/>
                <a:gd name="connsiteY84" fmla="*/ 3660 h 3792"/>
                <a:gd name="connsiteX85" fmla="*/ 1224 w 4028"/>
                <a:gd name="connsiteY85" fmla="*/ 3638 h 3792"/>
                <a:gd name="connsiteX86" fmla="*/ 1318 w 4028"/>
                <a:gd name="connsiteY86" fmla="*/ 3612 h 3792"/>
                <a:gd name="connsiteX87" fmla="*/ 1412 w 4028"/>
                <a:gd name="connsiteY87" fmla="*/ 3584 h 3792"/>
                <a:gd name="connsiteX88" fmla="*/ 1504 w 4028"/>
                <a:gd name="connsiteY88" fmla="*/ 3552 h 3792"/>
                <a:gd name="connsiteX89" fmla="*/ 1596 w 4028"/>
                <a:gd name="connsiteY89" fmla="*/ 3516 h 3792"/>
                <a:gd name="connsiteX90" fmla="*/ 1688 w 4028"/>
                <a:gd name="connsiteY90" fmla="*/ 3478 h 3792"/>
                <a:gd name="connsiteX91" fmla="*/ 1776 w 4028"/>
                <a:gd name="connsiteY91" fmla="*/ 3436 h 3792"/>
                <a:gd name="connsiteX92" fmla="*/ 1820 w 4028"/>
                <a:gd name="connsiteY92" fmla="*/ 3412 h 3792"/>
                <a:gd name="connsiteX93" fmla="*/ 1862 w 4028"/>
                <a:gd name="connsiteY93" fmla="*/ 3388 h 3792"/>
                <a:gd name="connsiteX94" fmla="*/ 1906 w 4028"/>
                <a:gd name="connsiteY94" fmla="*/ 3364 h 3792"/>
                <a:gd name="connsiteX95" fmla="*/ 1946 w 4028"/>
                <a:gd name="connsiteY95" fmla="*/ 3338 h 3792"/>
                <a:gd name="connsiteX96" fmla="*/ 1988 w 4028"/>
                <a:gd name="connsiteY96" fmla="*/ 3310 h 3792"/>
                <a:gd name="connsiteX97" fmla="*/ 2028 w 4028"/>
                <a:gd name="connsiteY97" fmla="*/ 3282 h 3792"/>
                <a:gd name="connsiteX98" fmla="*/ 2068 w 4028"/>
                <a:gd name="connsiteY98" fmla="*/ 3252 h 3792"/>
                <a:gd name="connsiteX99" fmla="*/ 2106 w 4028"/>
                <a:gd name="connsiteY99" fmla="*/ 3222 h 3792"/>
                <a:gd name="connsiteX100" fmla="*/ 2142 w 4028"/>
                <a:gd name="connsiteY100" fmla="*/ 3190 h 3792"/>
                <a:gd name="connsiteX101" fmla="*/ 2178 w 4028"/>
                <a:gd name="connsiteY101" fmla="*/ 3158 h 3792"/>
                <a:gd name="connsiteX102" fmla="*/ 2214 w 4028"/>
                <a:gd name="connsiteY102" fmla="*/ 3124 h 3792"/>
                <a:gd name="connsiteX103" fmla="*/ 2248 w 4028"/>
                <a:gd name="connsiteY103" fmla="*/ 3088 h 3792"/>
                <a:gd name="connsiteX104" fmla="*/ 2248 w 4028"/>
                <a:gd name="connsiteY104" fmla="*/ 3088 h 3792"/>
                <a:gd name="connsiteX105" fmla="*/ 2258 w 4028"/>
                <a:gd name="connsiteY105" fmla="*/ 3078 h 3792"/>
                <a:gd name="connsiteX106" fmla="*/ 2286 w 4028"/>
                <a:gd name="connsiteY106" fmla="*/ 3044 h 3792"/>
                <a:gd name="connsiteX107" fmla="*/ 2306 w 4028"/>
                <a:gd name="connsiteY107" fmla="*/ 3020 h 3792"/>
                <a:gd name="connsiteX108" fmla="*/ 2328 w 4028"/>
                <a:gd name="connsiteY108" fmla="*/ 2990 h 3792"/>
                <a:gd name="connsiteX109" fmla="*/ 2350 w 4028"/>
                <a:gd name="connsiteY109" fmla="*/ 2954 h 3792"/>
                <a:gd name="connsiteX110" fmla="*/ 2376 w 4028"/>
                <a:gd name="connsiteY110" fmla="*/ 2912 h 3792"/>
                <a:gd name="connsiteX111" fmla="*/ 2400 w 4028"/>
                <a:gd name="connsiteY111" fmla="*/ 2866 h 3792"/>
                <a:gd name="connsiteX112" fmla="*/ 2426 w 4028"/>
                <a:gd name="connsiteY112" fmla="*/ 2812 h 3792"/>
                <a:gd name="connsiteX113" fmla="*/ 2450 w 4028"/>
                <a:gd name="connsiteY113" fmla="*/ 2752 h 3792"/>
                <a:gd name="connsiteX114" fmla="*/ 2472 w 4028"/>
                <a:gd name="connsiteY114" fmla="*/ 2688 h 3792"/>
                <a:gd name="connsiteX115" fmla="*/ 2492 w 4028"/>
                <a:gd name="connsiteY115" fmla="*/ 2616 h 3792"/>
                <a:gd name="connsiteX116" fmla="*/ 2510 w 4028"/>
                <a:gd name="connsiteY116" fmla="*/ 2538 h 3792"/>
                <a:gd name="connsiteX117" fmla="*/ 2518 w 4028"/>
                <a:gd name="connsiteY117" fmla="*/ 2496 h 3792"/>
                <a:gd name="connsiteX118" fmla="*/ 2524 w 4028"/>
                <a:gd name="connsiteY118" fmla="*/ 2454 h 3792"/>
                <a:gd name="connsiteX119" fmla="*/ 2530 w 4028"/>
                <a:gd name="connsiteY119" fmla="*/ 2410 h 3792"/>
                <a:gd name="connsiteX120" fmla="*/ 2534 w 4028"/>
                <a:gd name="connsiteY120" fmla="*/ 2364 h 3792"/>
                <a:gd name="connsiteX121" fmla="*/ 2538 w 4028"/>
                <a:gd name="connsiteY121" fmla="*/ 2316 h 3792"/>
                <a:gd name="connsiteX122" fmla="*/ 2540 w 4028"/>
                <a:gd name="connsiteY122" fmla="*/ 2268 h 3792"/>
                <a:gd name="connsiteX123" fmla="*/ 2542 w 4028"/>
                <a:gd name="connsiteY123" fmla="*/ 2216 h 3792"/>
                <a:gd name="connsiteX124" fmla="*/ 2540 w 4028"/>
                <a:gd name="connsiteY124" fmla="*/ 2164 h 3792"/>
                <a:gd name="connsiteX125" fmla="*/ 2536 w 4028"/>
                <a:gd name="connsiteY125" fmla="*/ 2054 h 3792"/>
                <a:gd name="connsiteX126" fmla="*/ 2458 w 4028"/>
                <a:gd name="connsiteY126" fmla="*/ 1620 h 3792"/>
                <a:gd name="connsiteX127" fmla="*/ 2438 w 4028"/>
                <a:gd name="connsiteY127" fmla="*/ 1550 h 3792"/>
                <a:gd name="connsiteX128" fmla="*/ 2366 w 4028"/>
                <a:gd name="connsiteY128" fmla="*/ 1334 h 3792"/>
                <a:gd name="connsiteX129" fmla="*/ 2104 w 4028"/>
                <a:gd name="connsiteY129" fmla="*/ 766 h 3792"/>
                <a:gd name="connsiteX130" fmla="*/ 1888 w 4028"/>
                <a:gd name="connsiteY130" fmla="*/ 402 h 3792"/>
                <a:gd name="connsiteX131" fmla="*/ 1826 w 4028"/>
                <a:gd name="connsiteY131" fmla="*/ 306 h 3792"/>
                <a:gd name="connsiteX132" fmla="*/ 1760 w 4028"/>
                <a:gd name="connsiteY132" fmla="*/ 208 h 3792"/>
                <a:gd name="connsiteX133" fmla="*/ 1690 w 4028"/>
                <a:gd name="connsiteY133" fmla="*/ 110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52 w 4028"/>
                <a:gd name="connsiteY11" fmla="*/ 1382 h 3792"/>
                <a:gd name="connsiteX12" fmla="*/ 3940 w 4028"/>
                <a:gd name="connsiteY12" fmla="*/ 1448 h 3792"/>
                <a:gd name="connsiteX13" fmla="*/ 3926 w 4028"/>
                <a:gd name="connsiteY13" fmla="*/ 1514 h 3792"/>
                <a:gd name="connsiteX14" fmla="*/ 3910 w 4028"/>
                <a:gd name="connsiteY14" fmla="*/ 1580 h 3792"/>
                <a:gd name="connsiteX15" fmla="*/ 3892 w 4028"/>
                <a:gd name="connsiteY15" fmla="*/ 1648 h 3792"/>
                <a:gd name="connsiteX16" fmla="*/ 3874 w 4028"/>
                <a:gd name="connsiteY16" fmla="*/ 1714 h 3792"/>
                <a:gd name="connsiteX17" fmla="*/ 3854 w 4028"/>
                <a:gd name="connsiteY17" fmla="*/ 1782 h 3792"/>
                <a:gd name="connsiteX18" fmla="*/ 3832 w 4028"/>
                <a:gd name="connsiteY18" fmla="*/ 1850 h 3792"/>
                <a:gd name="connsiteX19" fmla="*/ 3808 w 4028"/>
                <a:gd name="connsiteY19" fmla="*/ 1916 h 3792"/>
                <a:gd name="connsiteX20" fmla="*/ 3784 w 4028"/>
                <a:gd name="connsiteY20" fmla="*/ 1984 h 3792"/>
                <a:gd name="connsiteX21" fmla="*/ 3756 w 4028"/>
                <a:gd name="connsiteY21" fmla="*/ 2050 h 3792"/>
                <a:gd name="connsiteX22" fmla="*/ 3728 w 4028"/>
                <a:gd name="connsiteY22" fmla="*/ 2118 h 3792"/>
                <a:gd name="connsiteX23" fmla="*/ 3698 w 4028"/>
                <a:gd name="connsiteY23" fmla="*/ 2184 h 3792"/>
                <a:gd name="connsiteX24" fmla="*/ 3666 w 4028"/>
                <a:gd name="connsiteY24" fmla="*/ 2250 h 3792"/>
                <a:gd name="connsiteX25" fmla="*/ 3630 w 4028"/>
                <a:gd name="connsiteY25" fmla="*/ 2316 h 3792"/>
                <a:gd name="connsiteX26" fmla="*/ 3594 w 4028"/>
                <a:gd name="connsiteY26" fmla="*/ 2380 h 3792"/>
                <a:gd name="connsiteX27" fmla="*/ 3556 w 4028"/>
                <a:gd name="connsiteY27" fmla="*/ 2444 h 3792"/>
                <a:gd name="connsiteX28" fmla="*/ 3516 w 4028"/>
                <a:gd name="connsiteY28" fmla="*/ 2508 h 3792"/>
                <a:gd name="connsiteX29" fmla="*/ 3474 w 4028"/>
                <a:gd name="connsiteY29" fmla="*/ 2570 h 3792"/>
                <a:gd name="connsiteX30" fmla="*/ 3428 w 4028"/>
                <a:gd name="connsiteY30" fmla="*/ 2632 h 3792"/>
                <a:gd name="connsiteX31" fmla="*/ 3382 w 4028"/>
                <a:gd name="connsiteY31" fmla="*/ 2692 h 3792"/>
                <a:gd name="connsiteX32" fmla="*/ 3332 w 4028"/>
                <a:gd name="connsiteY32" fmla="*/ 2752 h 3792"/>
                <a:gd name="connsiteX33" fmla="*/ 3280 w 4028"/>
                <a:gd name="connsiteY33" fmla="*/ 2810 h 3792"/>
                <a:gd name="connsiteX34" fmla="*/ 3226 w 4028"/>
                <a:gd name="connsiteY34" fmla="*/ 2866 h 3792"/>
                <a:gd name="connsiteX35" fmla="*/ 3170 w 4028"/>
                <a:gd name="connsiteY35" fmla="*/ 2922 h 3792"/>
                <a:gd name="connsiteX36" fmla="*/ 3112 w 4028"/>
                <a:gd name="connsiteY36" fmla="*/ 2976 h 3792"/>
                <a:gd name="connsiteX37" fmla="*/ 3050 w 4028"/>
                <a:gd name="connsiteY37" fmla="*/ 3030 h 3792"/>
                <a:gd name="connsiteX38" fmla="*/ 2986 w 4028"/>
                <a:gd name="connsiteY38" fmla="*/ 3080 h 3792"/>
                <a:gd name="connsiteX39" fmla="*/ 2918 w 4028"/>
                <a:gd name="connsiteY39" fmla="*/ 3130 h 3792"/>
                <a:gd name="connsiteX40" fmla="*/ 2848 w 4028"/>
                <a:gd name="connsiteY40" fmla="*/ 3178 h 3792"/>
                <a:gd name="connsiteX41" fmla="*/ 2776 w 4028"/>
                <a:gd name="connsiteY41" fmla="*/ 3224 h 3792"/>
                <a:gd name="connsiteX42" fmla="*/ 2776 w 4028"/>
                <a:gd name="connsiteY42" fmla="*/ 3224 h 3792"/>
                <a:gd name="connsiteX43" fmla="*/ 2764 w 4028"/>
                <a:gd name="connsiteY43" fmla="*/ 3232 h 3792"/>
                <a:gd name="connsiteX44" fmla="*/ 2730 w 4028"/>
                <a:gd name="connsiteY44" fmla="*/ 3254 h 3792"/>
                <a:gd name="connsiteX45" fmla="*/ 2674 w 4028"/>
                <a:gd name="connsiteY45" fmla="*/ 3290 h 3792"/>
                <a:gd name="connsiteX46" fmla="*/ 2596 w 4028"/>
                <a:gd name="connsiteY46" fmla="*/ 3334 h 3792"/>
                <a:gd name="connsiteX47" fmla="*/ 2548 w 4028"/>
                <a:gd name="connsiteY47" fmla="*/ 3360 h 3792"/>
                <a:gd name="connsiteX48" fmla="*/ 2494 w 4028"/>
                <a:gd name="connsiteY48" fmla="*/ 3386 h 3792"/>
                <a:gd name="connsiteX49" fmla="*/ 2436 w 4028"/>
                <a:gd name="connsiteY49" fmla="*/ 3416 h 3792"/>
                <a:gd name="connsiteX50" fmla="*/ 2372 w 4028"/>
                <a:gd name="connsiteY50" fmla="*/ 3444 h 3792"/>
                <a:gd name="connsiteX51" fmla="*/ 2302 w 4028"/>
                <a:gd name="connsiteY51" fmla="*/ 3474 h 3792"/>
                <a:gd name="connsiteX52" fmla="*/ 2228 w 4028"/>
                <a:gd name="connsiteY52" fmla="*/ 3504 h 3792"/>
                <a:gd name="connsiteX53" fmla="*/ 2148 w 4028"/>
                <a:gd name="connsiteY53" fmla="*/ 3534 h 3792"/>
                <a:gd name="connsiteX54" fmla="*/ 2062 w 4028"/>
                <a:gd name="connsiteY54" fmla="*/ 3564 h 3792"/>
                <a:gd name="connsiteX55" fmla="*/ 1972 w 4028"/>
                <a:gd name="connsiteY55" fmla="*/ 3594 h 3792"/>
                <a:gd name="connsiteX56" fmla="*/ 1876 w 4028"/>
                <a:gd name="connsiteY56" fmla="*/ 3622 h 3792"/>
                <a:gd name="connsiteX57" fmla="*/ 1776 w 4028"/>
                <a:gd name="connsiteY57" fmla="*/ 3648 h 3792"/>
                <a:gd name="connsiteX58" fmla="*/ 1670 w 4028"/>
                <a:gd name="connsiteY58" fmla="*/ 3674 h 3792"/>
                <a:gd name="connsiteX59" fmla="*/ 1558 w 4028"/>
                <a:gd name="connsiteY59" fmla="*/ 3698 h 3792"/>
                <a:gd name="connsiteX60" fmla="*/ 1442 w 4028"/>
                <a:gd name="connsiteY60" fmla="*/ 3720 h 3792"/>
                <a:gd name="connsiteX61" fmla="*/ 1320 w 4028"/>
                <a:gd name="connsiteY61" fmla="*/ 3740 h 3792"/>
                <a:gd name="connsiteX62" fmla="*/ 1194 w 4028"/>
                <a:gd name="connsiteY62" fmla="*/ 3758 h 3792"/>
                <a:gd name="connsiteX63" fmla="*/ 1062 w 4028"/>
                <a:gd name="connsiteY63" fmla="*/ 3772 h 3792"/>
                <a:gd name="connsiteX64" fmla="*/ 924 w 4028"/>
                <a:gd name="connsiteY64" fmla="*/ 3782 h 3792"/>
                <a:gd name="connsiteX65" fmla="*/ 782 w 4028"/>
                <a:gd name="connsiteY65" fmla="*/ 3788 h 3792"/>
                <a:gd name="connsiteX66" fmla="*/ 636 w 4028"/>
                <a:gd name="connsiteY66" fmla="*/ 3792 h 3792"/>
                <a:gd name="connsiteX67" fmla="*/ 484 w 4028"/>
                <a:gd name="connsiteY67" fmla="*/ 3792 h 3792"/>
                <a:gd name="connsiteX68" fmla="*/ 328 w 4028"/>
                <a:gd name="connsiteY68" fmla="*/ 3786 h 3792"/>
                <a:gd name="connsiteX69" fmla="*/ 166 w 4028"/>
                <a:gd name="connsiteY69" fmla="*/ 3776 h 3792"/>
                <a:gd name="connsiteX70" fmla="*/ 84 w 4028"/>
                <a:gd name="connsiteY70" fmla="*/ 3768 h 3792"/>
                <a:gd name="connsiteX71" fmla="*/ 0 w 4028"/>
                <a:gd name="connsiteY71" fmla="*/ 3760 h 3792"/>
                <a:gd name="connsiteX72" fmla="*/ 0 w 4028"/>
                <a:gd name="connsiteY72" fmla="*/ 3760 h 3792"/>
                <a:gd name="connsiteX73" fmla="*/ 68 w 4028"/>
                <a:gd name="connsiteY73" fmla="*/ 3762 h 3792"/>
                <a:gd name="connsiteX74" fmla="*/ 146 w 4028"/>
                <a:gd name="connsiteY74" fmla="*/ 3764 h 3792"/>
                <a:gd name="connsiteX75" fmla="*/ 252 w 4028"/>
                <a:gd name="connsiteY75" fmla="*/ 3762 h 3792"/>
                <a:gd name="connsiteX76" fmla="*/ 378 w 4028"/>
                <a:gd name="connsiteY76" fmla="*/ 3758 h 3792"/>
                <a:gd name="connsiteX77" fmla="*/ 524 w 4028"/>
                <a:gd name="connsiteY77" fmla="*/ 3750 h 3792"/>
                <a:gd name="connsiteX78" fmla="*/ 602 w 4028"/>
                <a:gd name="connsiteY78" fmla="*/ 3744 h 3792"/>
                <a:gd name="connsiteX79" fmla="*/ 684 w 4028"/>
                <a:gd name="connsiteY79" fmla="*/ 3734 h 3792"/>
                <a:gd name="connsiteX80" fmla="*/ 770 w 4028"/>
                <a:gd name="connsiteY80" fmla="*/ 3724 h 3792"/>
                <a:gd name="connsiteX81" fmla="*/ 856 w 4028"/>
                <a:gd name="connsiteY81" fmla="*/ 3712 h 3792"/>
                <a:gd name="connsiteX82" fmla="*/ 946 w 4028"/>
                <a:gd name="connsiteY82" fmla="*/ 3698 h 3792"/>
                <a:gd name="connsiteX83" fmla="*/ 1038 w 4028"/>
                <a:gd name="connsiteY83" fmla="*/ 3680 h 3792"/>
                <a:gd name="connsiteX84" fmla="*/ 1130 w 4028"/>
                <a:gd name="connsiteY84" fmla="*/ 3660 h 3792"/>
                <a:gd name="connsiteX85" fmla="*/ 1224 w 4028"/>
                <a:gd name="connsiteY85" fmla="*/ 3638 h 3792"/>
                <a:gd name="connsiteX86" fmla="*/ 1318 w 4028"/>
                <a:gd name="connsiteY86" fmla="*/ 3612 h 3792"/>
                <a:gd name="connsiteX87" fmla="*/ 1412 w 4028"/>
                <a:gd name="connsiteY87" fmla="*/ 3584 h 3792"/>
                <a:gd name="connsiteX88" fmla="*/ 1504 w 4028"/>
                <a:gd name="connsiteY88" fmla="*/ 3552 h 3792"/>
                <a:gd name="connsiteX89" fmla="*/ 1596 w 4028"/>
                <a:gd name="connsiteY89" fmla="*/ 3516 h 3792"/>
                <a:gd name="connsiteX90" fmla="*/ 1688 w 4028"/>
                <a:gd name="connsiteY90" fmla="*/ 3478 h 3792"/>
                <a:gd name="connsiteX91" fmla="*/ 1776 w 4028"/>
                <a:gd name="connsiteY91" fmla="*/ 3436 h 3792"/>
                <a:gd name="connsiteX92" fmla="*/ 1820 w 4028"/>
                <a:gd name="connsiteY92" fmla="*/ 3412 h 3792"/>
                <a:gd name="connsiteX93" fmla="*/ 1862 w 4028"/>
                <a:gd name="connsiteY93" fmla="*/ 3388 h 3792"/>
                <a:gd name="connsiteX94" fmla="*/ 1906 w 4028"/>
                <a:gd name="connsiteY94" fmla="*/ 3364 h 3792"/>
                <a:gd name="connsiteX95" fmla="*/ 1946 w 4028"/>
                <a:gd name="connsiteY95" fmla="*/ 3338 h 3792"/>
                <a:gd name="connsiteX96" fmla="*/ 1988 w 4028"/>
                <a:gd name="connsiteY96" fmla="*/ 3310 h 3792"/>
                <a:gd name="connsiteX97" fmla="*/ 2028 w 4028"/>
                <a:gd name="connsiteY97" fmla="*/ 3282 h 3792"/>
                <a:gd name="connsiteX98" fmla="*/ 2068 w 4028"/>
                <a:gd name="connsiteY98" fmla="*/ 3252 h 3792"/>
                <a:gd name="connsiteX99" fmla="*/ 2106 w 4028"/>
                <a:gd name="connsiteY99" fmla="*/ 3222 h 3792"/>
                <a:gd name="connsiteX100" fmla="*/ 2142 w 4028"/>
                <a:gd name="connsiteY100" fmla="*/ 3190 h 3792"/>
                <a:gd name="connsiteX101" fmla="*/ 2178 w 4028"/>
                <a:gd name="connsiteY101" fmla="*/ 3158 h 3792"/>
                <a:gd name="connsiteX102" fmla="*/ 2214 w 4028"/>
                <a:gd name="connsiteY102" fmla="*/ 3124 h 3792"/>
                <a:gd name="connsiteX103" fmla="*/ 2248 w 4028"/>
                <a:gd name="connsiteY103" fmla="*/ 3088 h 3792"/>
                <a:gd name="connsiteX104" fmla="*/ 2248 w 4028"/>
                <a:gd name="connsiteY104" fmla="*/ 3088 h 3792"/>
                <a:gd name="connsiteX105" fmla="*/ 2258 w 4028"/>
                <a:gd name="connsiteY105" fmla="*/ 3078 h 3792"/>
                <a:gd name="connsiteX106" fmla="*/ 2286 w 4028"/>
                <a:gd name="connsiteY106" fmla="*/ 3044 h 3792"/>
                <a:gd name="connsiteX107" fmla="*/ 2306 w 4028"/>
                <a:gd name="connsiteY107" fmla="*/ 3020 h 3792"/>
                <a:gd name="connsiteX108" fmla="*/ 2328 w 4028"/>
                <a:gd name="connsiteY108" fmla="*/ 2990 h 3792"/>
                <a:gd name="connsiteX109" fmla="*/ 2350 w 4028"/>
                <a:gd name="connsiteY109" fmla="*/ 2954 h 3792"/>
                <a:gd name="connsiteX110" fmla="*/ 2376 w 4028"/>
                <a:gd name="connsiteY110" fmla="*/ 2912 h 3792"/>
                <a:gd name="connsiteX111" fmla="*/ 2400 w 4028"/>
                <a:gd name="connsiteY111" fmla="*/ 2866 h 3792"/>
                <a:gd name="connsiteX112" fmla="*/ 2426 w 4028"/>
                <a:gd name="connsiteY112" fmla="*/ 2812 h 3792"/>
                <a:gd name="connsiteX113" fmla="*/ 2450 w 4028"/>
                <a:gd name="connsiteY113" fmla="*/ 2752 h 3792"/>
                <a:gd name="connsiteX114" fmla="*/ 2472 w 4028"/>
                <a:gd name="connsiteY114" fmla="*/ 2688 h 3792"/>
                <a:gd name="connsiteX115" fmla="*/ 2492 w 4028"/>
                <a:gd name="connsiteY115" fmla="*/ 2616 h 3792"/>
                <a:gd name="connsiteX116" fmla="*/ 2510 w 4028"/>
                <a:gd name="connsiteY116" fmla="*/ 2538 h 3792"/>
                <a:gd name="connsiteX117" fmla="*/ 2518 w 4028"/>
                <a:gd name="connsiteY117" fmla="*/ 2496 h 3792"/>
                <a:gd name="connsiteX118" fmla="*/ 2524 w 4028"/>
                <a:gd name="connsiteY118" fmla="*/ 2454 h 3792"/>
                <a:gd name="connsiteX119" fmla="*/ 2530 w 4028"/>
                <a:gd name="connsiteY119" fmla="*/ 2410 h 3792"/>
                <a:gd name="connsiteX120" fmla="*/ 2534 w 4028"/>
                <a:gd name="connsiteY120" fmla="*/ 2364 h 3792"/>
                <a:gd name="connsiteX121" fmla="*/ 2538 w 4028"/>
                <a:gd name="connsiteY121" fmla="*/ 2316 h 3792"/>
                <a:gd name="connsiteX122" fmla="*/ 2540 w 4028"/>
                <a:gd name="connsiteY122" fmla="*/ 2268 h 3792"/>
                <a:gd name="connsiteX123" fmla="*/ 2542 w 4028"/>
                <a:gd name="connsiteY123" fmla="*/ 2216 h 3792"/>
                <a:gd name="connsiteX124" fmla="*/ 2540 w 4028"/>
                <a:gd name="connsiteY124" fmla="*/ 2164 h 3792"/>
                <a:gd name="connsiteX125" fmla="*/ 2536 w 4028"/>
                <a:gd name="connsiteY125" fmla="*/ 2054 h 3792"/>
                <a:gd name="connsiteX126" fmla="*/ 2458 w 4028"/>
                <a:gd name="connsiteY126" fmla="*/ 1620 h 3792"/>
                <a:gd name="connsiteX127" fmla="*/ 2438 w 4028"/>
                <a:gd name="connsiteY127" fmla="*/ 1550 h 3792"/>
                <a:gd name="connsiteX128" fmla="*/ 2366 w 4028"/>
                <a:gd name="connsiteY128" fmla="*/ 1334 h 3792"/>
                <a:gd name="connsiteX129" fmla="*/ 2104 w 4028"/>
                <a:gd name="connsiteY129" fmla="*/ 766 h 3792"/>
                <a:gd name="connsiteX130" fmla="*/ 1888 w 4028"/>
                <a:gd name="connsiteY130" fmla="*/ 402 h 3792"/>
                <a:gd name="connsiteX131" fmla="*/ 1826 w 4028"/>
                <a:gd name="connsiteY131" fmla="*/ 306 h 3792"/>
                <a:gd name="connsiteX132" fmla="*/ 1690 w 4028"/>
                <a:gd name="connsiteY132" fmla="*/ 110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52 w 4028"/>
                <a:gd name="connsiteY11" fmla="*/ 1382 h 3792"/>
                <a:gd name="connsiteX12" fmla="*/ 3940 w 4028"/>
                <a:gd name="connsiteY12" fmla="*/ 1448 h 3792"/>
                <a:gd name="connsiteX13" fmla="*/ 3926 w 4028"/>
                <a:gd name="connsiteY13" fmla="*/ 1514 h 3792"/>
                <a:gd name="connsiteX14" fmla="*/ 3910 w 4028"/>
                <a:gd name="connsiteY14" fmla="*/ 1580 h 3792"/>
                <a:gd name="connsiteX15" fmla="*/ 3892 w 4028"/>
                <a:gd name="connsiteY15" fmla="*/ 1648 h 3792"/>
                <a:gd name="connsiteX16" fmla="*/ 3874 w 4028"/>
                <a:gd name="connsiteY16" fmla="*/ 1714 h 3792"/>
                <a:gd name="connsiteX17" fmla="*/ 3854 w 4028"/>
                <a:gd name="connsiteY17" fmla="*/ 1782 h 3792"/>
                <a:gd name="connsiteX18" fmla="*/ 3832 w 4028"/>
                <a:gd name="connsiteY18" fmla="*/ 1850 h 3792"/>
                <a:gd name="connsiteX19" fmla="*/ 3808 w 4028"/>
                <a:gd name="connsiteY19" fmla="*/ 1916 h 3792"/>
                <a:gd name="connsiteX20" fmla="*/ 3784 w 4028"/>
                <a:gd name="connsiteY20" fmla="*/ 1984 h 3792"/>
                <a:gd name="connsiteX21" fmla="*/ 3756 w 4028"/>
                <a:gd name="connsiteY21" fmla="*/ 2050 h 3792"/>
                <a:gd name="connsiteX22" fmla="*/ 3728 w 4028"/>
                <a:gd name="connsiteY22" fmla="*/ 2118 h 3792"/>
                <a:gd name="connsiteX23" fmla="*/ 3698 w 4028"/>
                <a:gd name="connsiteY23" fmla="*/ 2184 h 3792"/>
                <a:gd name="connsiteX24" fmla="*/ 3666 w 4028"/>
                <a:gd name="connsiteY24" fmla="*/ 2250 h 3792"/>
                <a:gd name="connsiteX25" fmla="*/ 3630 w 4028"/>
                <a:gd name="connsiteY25" fmla="*/ 2316 h 3792"/>
                <a:gd name="connsiteX26" fmla="*/ 3594 w 4028"/>
                <a:gd name="connsiteY26" fmla="*/ 2380 h 3792"/>
                <a:gd name="connsiteX27" fmla="*/ 3556 w 4028"/>
                <a:gd name="connsiteY27" fmla="*/ 2444 h 3792"/>
                <a:gd name="connsiteX28" fmla="*/ 3516 w 4028"/>
                <a:gd name="connsiteY28" fmla="*/ 2508 h 3792"/>
                <a:gd name="connsiteX29" fmla="*/ 3474 w 4028"/>
                <a:gd name="connsiteY29" fmla="*/ 2570 h 3792"/>
                <a:gd name="connsiteX30" fmla="*/ 3428 w 4028"/>
                <a:gd name="connsiteY30" fmla="*/ 2632 h 3792"/>
                <a:gd name="connsiteX31" fmla="*/ 3382 w 4028"/>
                <a:gd name="connsiteY31" fmla="*/ 2692 h 3792"/>
                <a:gd name="connsiteX32" fmla="*/ 3332 w 4028"/>
                <a:gd name="connsiteY32" fmla="*/ 2752 h 3792"/>
                <a:gd name="connsiteX33" fmla="*/ 3280 w 4028"/>
                <a:gd name="connsiteY33" fmla="*/ 2810 h 3792"/>
                <a:gd name="connsiteX34" fmla="*/ 3226 w 4028"/>
                <a:gd name="connsiteY34" fmla="*/ 2866 h 3792"/>
                <a:gd name="connsiteX35" fmla="*/ 3170 w 4028"/>
                <a:gd name="connsiteY35" fmla="*/ 2922 h 3792"/>
                <a:gd name="connsiteX36" fmla="*/ 3112 w 4028"/>
                <a:gd name="connsiteY36" fmla="*/ 2976 h 3792"/>
                <a:gd name="connsiteX37" fmla="*/ 3050 w 4028"/>
                <a:gd name="connsiteY37" fmla="*/ 3030 h 3792"/>
                <a:gd name="connsiteX38" fmla="*/ 2986 w 4028"/>
                <a:gd name="connsiteY38" fmla="*/ 3080 h 3792"/>
                <a:gd name="connsiteX39" fmla="*/ 2918 w 4028"/>
                <a:gd name="connsiteY39" fmla="*/ 3130 h 3792"/>
                <a:gd name="connsiteX40" fmla="*/ 2848 w 4028"/>
                <a:gd name="connsiteY40" fmla="*/ 3178 h 3792"/>
                <a:gd name="connsiteX41" fmla="*/ 2776 w 4028"/>
                <a:gd name="connsiteY41" fmla="*/ 3224 h 3792"/>
                <a:gd name="connsiteX42" fmla="*/ 2776 w 4028"/>
                <a:gd name="connsiteY42" fmla="*/ 3224 h 3792"/>
                <a:gd name="connsiteX43" fmla="*/ 2764 w 4028"/>
                <a:gd name="connsiteY43" fmla="*/ 3232 h 3792"/>
                <a:gd name="connsiteX44" fmla="*/ 2730 w 4028"/>
                <a:gd name="connsiteY44" fmla="*/ 3254 h 3792"/>
                <a:gd name="connsiteX45" fmla="*/ 2674 w 4028"/>
                <a:gd name="connsiteY45" fmla="*/ 3290 h 3792"/>
                <a:gd name="connsiteX46" fmla="*/ 2596 w 4028"/>
                <a:gd name="connsiteY46" fmla="*/ 3334 h 3792"/>
                <a:gd name="connsiteX47" fmla="*/ 2548 w 4028"/>
                <a:gd name="connsiteY47" fmla="*/ 3360 h 3792"/>
                <a:gd name="connsiteX48" fmla="*/ 2494 w 4028"/>
                <a:gd name="connsiteY48" fmla="*/ 3386 h 3792"/>
                <a:gd name="connsiteX49" fmla="*/ 2436 w 4028"/>
                <a:gd name="connsiteY49" fmla="*/ 3416 h 3792"/>
                <a:gd name="connsiteX50" fmla="*/ 2372 w 4028"/>
                <a:gd name="connsiteY50" fmla="*/ 3444 h 3792"/>
                <a:gd name="connsiteX51" fmla="*/ 2302 w 4028"/>
                <a:gd name="connsiteY51" fmla="*/ 3474 h 3792"/>
                <a:gd name="connsiteX52" fmla="*/ 2228 w 4028"/>
                <a:gd name="connsiteY52" fmla="*/ 3504 h 3792"/>
                <a:gd name="connsiteX53" fmla="*/ 2148 w 4028"/>
                <a:gd name="connsiteY53" fmla="*/ 3534 h 3792"/>
                <a:gd name="connsiteX54" fmla="*/ 2062 w 4028"/>
                <a:gd name="connsiteY54" fmla="*/ 3564 h 3792"/>
                <a:gd name="connsiteX55" fmla="*/ 1972 w 4028"/>
                <a:gd name="connsiteY55" fmla="*/ 3594 h 3792"/>
                <a:gd name="connsiteX56" fmla="*/ 1876 w 4028"/>
                <a:gd name="connsiteY56" fmla="*/ 3622 h 3792"/>
                <a:gd name="connsiteX57" fmla="*/ 1776 w 4028"/>
                <a:gd name="connsiteY57" fmla="*/ 3648 h 3792"/>
                <a:gd name="connsiteX58" fmla="*/ 1670 w 4028"/>
                <a:gd name="connsiteY58" fmla="*/ 3674 h 3792"/>
                <a:gd name="connsiteX59" fmla="*/ 1558 w 4028"/>
                <a:gd name="connsiteY59" fmla="*/ 3698 h 3792"/>
                <a:gd name="connsiteX60" fmla="*/ 1442 w 4028"/>
                <a:gd name="connsiteY60" fmla="*/ 3720 h 3792"/>
                <a:gd name="connsiteX61" fmla="*/ 1320 w 4028"/>
                <a:gd name="connsiteY61" fmla="*/ 3740 h 3792"/>
                <a:gd name="connsiteX62" fmla="*/ 1194 w 4028"/>
                <a:gd name="connsiteY62" fmla="*/ 3758 h 3792"/>
                <a:gd name="connsiteX63" fmla="*/ 1062 w 4028"/>
                <a:gd name="connsiteY63" fmla="*/ 3772 h 3792"/>
                <a:gd name="connsiteX64" fmla="*/ 924 w 4028"/>
                <a:gd name="connsiteY64" fmla="*/ 3782 h 3792"/>
                <a:gd name="connsiteX65" fmla="*/ 782 w 4028"/>
                <a:gd name="connsiteY65" fmla="*/ 3788 h 3792"/>
                <a:gd name="connsiteX66" fmla="*/ 636 w 4028"/>
                <a:gd name="connsiteY66" fmla="*/ 3792 h 3792"/>
                <a:gd name="connsiteX67" fmla="*/ 484 w 4028"/>
                <a:gd name="connsiteY67" fmla="*/ 3792 h 3792"/>
                <a:gd name="connsiteX68" fmla="*/ 328 w 4028"/>
                <a:gd name="connsiteY68" fmla="*/ 3786 h 3792"/>
                <a:gd name="connsiteX69" fmla="*/ 166 w 4028"/>
                <a:gd name="connsiteY69" fmla="*/ 3776 h 3792"/>
                <a:gd name="connsiteX70" fmla="*/ 84 w 4028"/>
                <a:gd name="connsiteY70" fmla="*/ 3768 h 3792"/>
                <a:gd name="connsiteX71" fmla="*/ 0 w 4028"/>
                <a:gd name="connsiteY71" fmla="*/ 3760 h 3792"/>
                <a:gd name="connsiteX72" fmla="*/ 0 w 4028"/>
                <a:gd name="connsiteY72" fmla="*/ 3760 h 3792"/>
                <a:gd name="connsiteX73" fmla="*/ 68 w 4028"/>
                <a:gd name="connsiteY73" fmla="*/ 3762 h 3792"/>
                <a:gd name="connsiteX74" fmla="*/ 146 w 4028"/>
                <a:gd name="connsiteY74" fmla="*/ 3764 h 3792"/>
                <a:gd name="connsiteX75" fmla="*/ 252 w 4028"/>
                <a:gd name="connsiteY75" fmla="*/ 3762 h 3792"/>
                <a:gd name="connsiteX76" fmla="*/ 378 w 4028"/>
                <a:gd name="connsiteY76" fmla="*/ 3758 h 3792"/>
                <a:gd name="connsiteX77" fmla="*/ 524 w 4028"/>
                <a:gd name="connsiteY77" fmla="*/ 3750 h 3792"/>
                <a:gd name="connsiteX78" fmla="*/ 602 w 4028"/>
                <a:gd name="connsiteY78" fmla="*/ 3744 h 3792"/>
                <a:gd name="connsiteX79" fmla="*/ 684 w 4028"/>
                <a:gd name="connsiteY79" fmla="*/ 3734 h 3792"/>
                <a:gd name="connsiteX80" fmla="*/ 770 w 4028"/>
                <a:gd name="connsiteY80" fmla="*/ 3724 h 3792"/>
                <a:gd name="connsiteX81" fmla="*/ 856 w 4028"/>
                <a:gd name="connsiteY81" fmla="*/ 3712 h 3792"/>
                <a:gd name="connsiteX82" fmla="*/ 946 w 4028"/>
                <a:gd name="connsiteY82" fmla="*/ 3698 h 3792"/>
                <a:gd name="connsiteX83" fmla="*/ 1038 w 4028"/>
                <a:gd name="connsiteY83" fmla="*/ 3680 h 3792"/>
                <a:gd name="connsiteX84" fmla="*/ 1130 w 4028"/>
                <a:gd name="connsiteY84" fmla="*/ 3660 h 3792"/>
                <a:gd name="connsiteX85" fmla="*/ 1224 w 4028"/>
                <a:gd name="connsiteY85" fmla="*/ 3638 h 3792"/>
                <a:gd name="connsiteX86" fmla="*/ 1318 w 4028"/>
                <a:gd name="connsiteY86" fmla="*/ 3612 h 3792"/>
                <a:gd name="connsiteX87" fmla="*/ 1412 w 4028"/>
                <a:gd name="connsiteY87" fmla="*/ 3584 h 3792"/>
                <a:gd name="connsiteX88" fmla="*/ 1504 w 4028"/>
                <a:gd name="connsiteY88" fmla="*/ 3552 h 3792"/>
                <a:gd name="connsiteX89" fmla="*/ 1596 w 4028"/>
                <a:gd name="connsiteY89" fmla="*/ 3516 h 3792"/>
                <a:gd name="connsiteX90" fmla="*/ 1688 w 4028"/>
                <a:gd name="connsiteY90" fmla="*/ 3478 h 3792"/>
                <a:gd name="connsiteX91" fmla="*/ 1776 w 4028"/>
                <a:gd name="connsiteY91" fmla="*/ 3436 h 3792"/>
                <a:gd name="connsiteX92" fmla="*/ 1820 w 4028"/>
                <a:gd name="connsiteY92" fmla="*/ 3412 h 3792"/>
                <a:gd name="connsiteX93" fmla="*/ 1862 w 4028"/>
                <a:gd name="connsiteY93" fmla="*/ 3388 h 3792"/>
                <a:gd name="connsiteX94" fmla="*/ 1906 w 4028"/>
                <a:gd name="connsiteY94" fmla="*/ 3364 h 3792"/>
                <a:gd name="connsiteX95" fmla="*/ 1946 w 4028"/>
                <a:gd name="connsiteY95" fmla="*/ 3338 h 3792"/>
                <a:gd name="connsiteX96" fmla="*/ 1988 w 4028"/>
                <a:gd name="connsiteY96" fmla="*/ 3310 h 3792"/>
                <a:gd name="connsiteX97" fmla="*/ 2028 w 4028"/>
                <a:gd name="connsiteY97" fmla="*/ 3282 h 3792"/>
                <a:gd name="connsiteX98" fmla="*/ 2068 w 4028"/>
                <a:gd name="connsiteY98" fmla="*/ 3252 h 3792"/>
                <a:gd name="connsiteX99" fmla="*/ 2106 w 4028"/>
                <a:gd name="connsiteY99" fmla="*/ 3222 h 3792"/>
                <a:gd name="connsiteX100" fmla="*/ 2142 w 4028"/>
                <a:gd name="connsiteY100" fmla="*/ 3190 h 3792"/>
                <a:gd name="connsiteX101" fmla="*/ 2178 w 4028"/>
                <a:gd name="connsiteY101" fmla="*/ 3158 h 3792"/>
                <a:gd name="connsiteX102" fmla="*/ 2214 w 4028"/>
                <a:gd name="connsiteY102" fmla="*/ 3124 h 3792"/>
                <a:gd name="connsiteX103" fmla="*/ 2248 w 4028"/>
                <a:gd name="connsiteY103" fmla="*/ 3088 h 3792"/>
                <a:gd name="connsiteX104" fmla="*/ 2248 w 4028"/>
                <a:gd name="connsiteY104" fmla="*/ 3088 h 3792"/>
                <a:gd name="connsiteX105" fmla="*/ 2258 w 4028"/>
                <a:gd name="connsiteY105" fmla="*/ 3078 h 3792"/>
                <a:gd name="connsiteX106" fmla="*/ 2286 w 4028"/>
                <a:gd name="connsiteY106" fmla="*/ 3044 h 3792"/>
                <a:gd name="connsiteX107" fmla="*/ 2306 w 4028"/>
                <a:gd name="connsiteY107" fmla="*/ 3020 h 3792"/>
                <a:gd name="connsiteX108" fmla="*/ 2328 w 4028"/>
                <a:gd name="connsiteY108" fmla="*/ 2990 h 3792"/>
                <a:gd name="connsiteX109" fmla="*/ 2350 w 4028"/>
                <a:gd name="connsiteY109" fmla="*/ 2954 h 3792"/>
                <a:gd name="connsiteX110" fmla="*/ 2376 w 4028"/>
                <a:gd name="connsiteY110" fmla="*/ 2912 h 3792"/>
                <a:gd name="connsiteX111" fmla="*/ 2400 w 4028"/>
                <a:gd name="connsiteY111" fmla="*/ 2866 h 3792"/>
                <a:gd name="connsiteX112" fmla="*/ 2426 w 4028"/>
                <a:gd name="connsiteY112" fmla="*/ 2812 h 3792"/>
                <a:gd name="connsiteX113" fmla="*/ 2450 w 4028"/>
                <a:gd name="connsiteY113" fmla="*/ 2752 h 3792"/>
                <a:gd name="connsiteX114" fmla="*/ 2472 w 4028"/>
                <a:gd name="connsiteY114" fmla="*/ 2688 h 3792"/>
                <a:gd name="connsiteX115" fmla="*/ 2492 w 4028"/>
                <a:gd name="connsiteY115" fmla="*/ 2616 h 3792"/>
                <a:gd name="connsiteX116" fmla="*/ 2510 w 4028"/>
                <a:gd name="connsiteY116" fmla="*/ 2538 h 3792"/>
                <a:gd name="connsiteX117" fmla="*/ 2518 w 4028"/>
                <a:gd name="connsiteY117" fmla="*/ 2496 h 3792"/>
                <a:gd name="connsiteX118" fmla="*/ 2524 w 4028"/>
                <a:gd name="connsiteY118" fmla="*/ 2454 h 3792"/>
                <a:gd name="connsiteX119" fmla="*/ 2530 w 4028"/>
                <a:gd name="connsiteY119" fmla="*/ 2410 h 3792"/>
                <a:gd name="connsiteX120" fmla="*/ 2534 w 4028"/>
                <a:gd name="connsiteY120" fmla="*/ 2364 h 3792"/>
                <a:gd name="connsiteX121" fmla="*/ 2538 w 4028"/>
                <a:gd name="connsiteY121" fmla="*/ 2316 h 3792"/>
                <a:gd name="connsiteX122" fmla="*/ 2540 w 4028"/>
                <a:gd name="connsiteY122" fmla="*/ 2268 h 3792"/>
                <a:gd name="connsiteX123" fmla="*/ 2542 w 4028"/>
                <a:gd name="connsiteY123" fmla="*/ 2216 h 3792"/>
                <a:gd name="connsiteX124" fmla="*/ 2540 w 4028"/>
                <a:gd name="connsiteY124" fmla="*/ 2164 h 3792"/>
                <a:gd name="connsiteX125" fmla="*/ 2536 w 4028"/>
                <a:gd name="connsiteY125" fmla="*/ 2054 h 3792"/>
                <a:gd name="connsiteX126" fmla="*/ 2458 w 4028"/>
                <a:gd name="connsiteY126" fmla="*/ 1620 h 3792"/>
                <a:gd name="connsiteX127" fmla="*/ 2438 w 4028"/>
                <a:gd name="connsiteY127" fmla="*/ 1550 h 3792"/>
                <a:gd name="connsiteX128" fmla="*/ 2366 w 4028"/>
                <a:gd name="connsiteY128" fmla="*/ 1334 h 3792"/>
                <a:gd name="connsiteX129" fmla="*/ 2104 w 4028"/>
                <a:gd name="connsiteY129" fmla="*/ 766 h 3792"/>
                <a:gd name="connsiteX130" fmla="*/ 1888 w 4028"/>
                <a:gd name="connsiteY130" fmla="*/ 402 h 3792"/>
                <a:gd name="connsiteX131" fmla="*/ 1690 w 4028"/>
                <a:gd name="connsiteY131" fmla="*/ 110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52 w 4028"/>
                <a:gd name="connsiteY11" fmla="*/ 1382 h 3792"/>
                <a:gd name="connsiteX12" fmla="*/ 3940 w 4028"/>
                <a:gd name="connsiteY12" fmla="*/ 1448 h 3792"/>
                <a:gd name="connsiteX13" fmla="*/ 3926 w 4028"/>
                <a:gd name="connsiteY13" fmla="*/ 1514 h 3792"/>
                <a:gd name="connsiteX14" fmla="*/ 3910 w 4028"/>
                <a:gd name="connsiteY14" fmla="*/ 1580 h 3792"/>
                <a:gd name="connsiteX15" fmla="*/ 3892 w 4028"/>
                <a:gd name="connsiteY15" fmla="*/ 1648 h 3792"/>
                <a:gd name="connsiteX16" fmla="*/ 3874 w 4028"/>
                <a:gd name="connsiteY16" fmla="*/ 1714 h 3792"/>
                <a:gd name="connsiteX17" fmla="*/ 3854 w 4028"/>
                <a:gd name="connsiteY17" fmla="*/ 1782 h 3792"/>
                <a:gd name="connsiteX18" fmla="*/ 3832 w 4028"/>
                <a:gd name="connsiteY18" fmla="*/ 1850 h 3792"/>
                <a:gd name="connsiteX19" fmla="*/ 3808 w 4028"/>
                <a:gd name="connsiteY19" fmla="*/ 1916 h 3792"/>
                <a:gd name="connsiteX20" fmla="*/ 3784 w 4028"/>
                <a:gd name="connsiteY20" fmla="*/ 1984 h 3792"/>
                <a:gd name="connsiteX21" fmla="*/ 3756 w 4028"/>
                <a:gd name="connsiteY21" fmla="*/ 2050 h 3792"/>
                <a:gd name="connsiteX22" fmla="*/ 3728 w 4028"/>
                <a:gd name="connsiteY22" fmla="*/ 2118 h 3792"/>
                <a:gd name="connsiteX23" fmla="*/ 3698 w 4028"/>
                <a:gd name="connsiteY23" fmla="*/ 2184 h 3792"/>
                <a:gd name="connsiteX24" fmla="*/ 3666 w 4028"/>
                <a:gd name="connsiteY24" fmla="*/ 2250 h 3792"/>
                <a:gd name="connsiteX25" fmla="*/ 3630 w 4028"/>
                <a:gd name="connsiteY25" fmla="*/ 2316 h 3792"/>
                <a:gd name="connsiteX26" fmla="*/ 3594 w 4028"/>
                <a:gd name="connsiteY26" fmla="*/ 2380 h 3792"/>
                <a:gd name="connsiteX27" fmla="*/ 3556 w 4028"/>
                <a:gd name="connsiteY27" fmla="*/ 2444 h 3792"/>
                <a:gd name="connsiteX28" fmla="*/ 3516 w 4028"/>
                <a:gd name="connsiteY28" fmla="*/ 2508 h 3792"/>
                <a:gd name="connsiteX29" fmla="*/ 3474 w 4028"/>
                <a:gd name="connsiteY29" fmla="*/ 2570 h 3792"/>
                <a:gd name="connsiteX30" fmla="*/ 3428 w 4028"/>
                <a:gd name="connsiteY30" fmla="*/ 2632 h 3792"/>
                <a:gd name="connsiteX31" fmla="*/ 3382 w 4028"/>
                <a:gd name="connsiteY31" fmla="*/ 2692 h 3792"/>
                <a:gd name="connsiteX32" fmla="*/ 3332 w 4028"/>
                <a:gd name="connsiteY32" fmla="*/ 2752 h 3792"/>
                <a:gd name="connsiteX33" fmla="*/ 3280 w 4028"/>
                <a:gd name="connsiteY33" fmla="*/ 2810 h 3792"/>
                <a:gd name="connsiteX34" fmla="*/ 3226 w 4028"/>
                <a:gd name="connsiteY34" fmla="*/ 2866 h 3792"/>
                <a:gd name="connsiteX35" fmla="*/ 3170 w 4028"/>
                <a:gd name="connsiteY35" fmla="*/ 2922 h 3792"/>
                <a:gd name="connsiteX36" fmla="*/ 3112 w 4028"/>
                <a:gd name="connsiteY36" fmla="*/ 2976 h 3792"/>
                <a:gd name="connsiteX37" fmla="*/ 3050 w 4028"/>
                <a:gd name="connsiteY37" fmla="*/ 3030 h 3792"/>
                <a:gd name="connsiteX38" fmla="*/ 2986 w 4028"/>
                <a:gd name="connsiteY38" fmla="*/ 3080 h 3792"/>
                <a:gd name="connsiteX39" fmla="*/ 2918 w 4028"/>
                <a:gd name="connsiteY39" fmla="*/ 3130 h 3792"/>
                <a:gd name="connsiteX40" fmla="*/ 2848 w 4028"/>
                <a:gd name="connsiteY40" fmla="*/ 3178 h 3792"/>
                <a:gd name="connsiteX41" fmla="*/ 2776 w 4028"/>
                <a:gd name="connsiteY41" fmla="*/ 3224 h 3792"/>
                <a:gd name="connsiteX42" fmla="*/ 2776 w 4028"/>
                <a:gd name="connsiteY42" fmla="*/ 3224 h 3792"/>
                <a:gd name="connsiteX43" fmla="*/ 2764 w 4028"/>
                <a:gd name="connsiteY43" fmla="*/ 3232 h 3792"/>
                <a:gd name="connsiteX44" fmla="*/ 2730 w 4028"/>
                <a:gd name="connsiteY44" fmla="*/ 3254 h 3792"/>
                <a:gd name="connsiteX45" fmla="*/ 2674 w 4028"/>
                <a:gd name="connsiteY45" fmla="*/ 3290 h 3792"/>
                <a:gd name="connsiteX46" fmla="*/ 2596 w 4028"/>
                <a:gd name="connsiteY46" fmla="*/ 3334 h 3792"/>
                <a:gd name="connsiteX47" fmla="*/ 2548 w 4028"/>
                <a:gd name="connsiteY47" fmla="*/ 3360 h 3792"/>
                <a:gd name="connsiteX48" fmla="*/ 2494 w 4028"/>
                <a:gd name="connsiteY48" fmla="*/ 3386 h 3792"/>
                <a:gd name="connsiteX49" fmla="*/ 2436 w 4028"/>
                <a:gd name="connsiteY49" fmla="*/ 3416 h 3792"/>
                <a:gd name="connsiteX50" fmla="*/ 2372 w 4028"/>
                <a:gd name="connsiteY50" fmla="*/ 3444 h 3792"/>
                <a:gd name="connsiteX51" fmla="*/ 2302 w 4028"/>
                <a:gd name="connsiteY51" fmla="*/ 3474 h 3792"/>
                <a:gd name="connsiteX52" fmla="*/ 2228 w 4028"/>
                <a:gd name="connsiteY52" fmla="*/ 3504 h 3792"/>
                <a:gd name="connsiteX53" fmla="*/ 2148 w 4028"/>
                <a:gd name="connsiteY53" fmla="*/ 3534 h 3792"/>
                <a:gd name="connsiteX54" fmla="*/ 2062 w 4028"/>
                <a:gd name="connsiteY54" fmla="*/ 3564 h 3792"/>
                <a:gd name="connsiteX55" fmla="*/ 1972 w 4028"/>
                <a:gd name="connsiteY55" fmla="*/ 3594 h 3792"/>
                <a:gd name="connsiteX56" fmla="*/ 1876 w 4028"/>
                <a:gd name="connsiteY56" fmla="*/ 3622 h 3792"/>
                <a:gd name="connsiteX57" fmla="*/ 1776 w 4028"/>
                <a:gd name="connsiteY57" fmla="*/ 3648 h 3792"/>
                <a:gd name="connsiteX58" fmla="*/ 1670 w 4028"/>
                <a:gd name="connsiteY58" fmla="*/ 3674 h 3792"/>
                <a:gd name="connsiteX59" fmla="*/ 1558 w 4028"/>
                <a:gd name="connsiteY59" fmla="*/ 3698 h 3792"/>
                <a:gd name="connsiteX60" fmla="*/ 1442 w 4028"/>
                <a:gd name="connsiteY60" fmla="*/ 3720 h 3792"/>
                <a:gd name="connsiteX61" fmla="*/ 1320 w 4028"/>
                <a:gd name="connsiteY61" fmla="*/ 3740 h 3792"/>
                <a:gd name="connsiteX62" fmla="*/ 1194 w 4028"/>
                <a:gd name="connsiteY62" fmla="*/ 3758 h 3792"/>
                <a:gd name="connsiteX63" fmla="*/ 1062 w 4028"/>
                <a:gd name="connsiteY63" fmla="*/ 3772 h 3792"/>
                <a:gd name="connsiteX64" fmla="*/ 924 w 4028"/>
                <a:gd name="connsiteY64" fmla="*/ 3782 h 3792"/>
                <a:gd name="connsiteX65" fmla="*/ 782 w 4028"/>
                <a:gd name="connsiteY65" fmla="*/ 3788 h 3792"/>
                <a:gd name="connsiteX66" fmla="*/ 636 w 4028"/>
                <a:gd name="connsiteY66" fmla="*/ 3792 h 3792"/>
                <a:gd name="connsiteX67" fmla="*/ 484 w 4028"/>
                <a:gd name="connsiteY67" fmla="*/ 3792 h 3792"/>
                <a:gd name="connsiteX68" fmla="*/ 328 w 4028"/>
                <a:gd name="connsiteY68" fmla="*/ 3786 h 3792"/>
                <a:gd name="connsiteX69" fmla="*/ 166 w 4028"/>
                <a:gd name="connsiteY69" fmla="*/ 3776 h 3792"/>
                <a:gd name="connsiteX70" fmla="*/ 84 w 4028"/>
                <a:gd name="connsiteY70" fmla="*/ 3768 h 3792"/>
                <a:gd name="connsiteX71" fmla="*/ 0 w 4028"/>
                <a:gd name="connsiteY71" fmla="*/ 3760 h 3792"/>
                <a:gd name="connsiteX72" fmla="*/ 0 w 4028"/>
                <a:gd name="connsiteY72" fmla="*/ 3760 h 3792"/>
                <a:gd name="connsiteX73" fmla="*/ 68 w 4028"/>
                <a:gd name="connsiteY73" fmla="*/ 3762 h 3792"/>
                <a:gd name="connsiteX74" fmla="*/ 146 w 4028"/>
                <a:gd name="connsiteY74" fmla="*/ 3764 h 3792"/>
                <a:gd name="connsiteX75" fmla="*/ 252 w 4028"/>
                <a:gd name="connsiteY75" fmla="*/ 3762 h 3792"/>
                <a:gd name="connsiteX76" fmla="*/ 378 w 4028"/>
                <a:gd name="connsiteY76" fmla="*/ 3758 h 3792"/>
                <a:gd name="connsiteX77" fmla="*/ 524 w 4028"/>
                <a:gd name="connsiteY77" fmla="*/ 3750 h 3792"/>
                <a:gd name="connsiteX78" fmla="*/ 602 w 4028"/>
                <a:gd name="connsiteY78" fmla="*/ 3744 h 3792"/>
                <a:gd name="connsiteX79" fmla="*/ 684 w 4028"/>
                <a:gd name="connsiteY79" fmla="*/ 3734 h 3792"/>
                <a:gd name="connsiteX80" fmla="*/ 770 w 4028"/>
                <a:gd name="connsiteY80" fmla="*/ 3724 h 3792"/>
                <a:gd name="connsiteX81" fmla="*/ 856 w 4028"/>
                <a:gd name="connsiteY81" fmla="*/ 3712 h 3792"/>
                <a:gd name="connsiteX82" fmla="*/ 946 w 4028"/>
                <a:gd name="connsiteY82" fmla="*/ 3698 h 3792"/>
                <a:gd name="connsiteX83" fmla="*/ 1038 w 4028"/>
                <a:gd name="connsiteY83" fmla="*/ 3680 h 3792"/>
                <a:gd name="connsiteX84" fmla="*/ 1130 w 4028"/>
                <a:gd name="connsiteY84" fmla="*/ 3660 h 3792"/>
                <a:gd name="connsiteX85" fmla="*/ 1224 w 4028"/>
                <a:gd name="connsiteY85" fmla="*/ 3638 h 3792"/>
                <a:gd name="connsiteX86" fmla="*/ 1318 w 4028"/>
                <a:gd name="connsiteY86" fmla="*/ 3612 h 3792"/>
                <a:gd name="connsiteX87" fmla="*/ 1412 w 4028"/>
                <a:gd name="connsiteY87" fmla="*/ 3584 h 3792"/>
                <a:gd name="connsiteX88" fmla="*/ 1504 w 4028"/>
                <a:gd name="connsiteY88" fmla="*/ 3552 h 3792"/>
                <a:gd name="connsiteX89" fmla="*/ 1596 w 4028"/>
                <a:gd name="connsiteY89" fmla="*/ 3516 h 3792"/>
                <a:gd name="connsiteX90" fmla="*/ 1688 w 4028"/>
                <a:gd name="connsiteY90" fmla="*/ 3478 h 3792"/>
                <a:gd name="connsiteX91" fmla="*/ 1776 w 4028"/>
                <a:gd name="connsiteY91" fmla="*/ 3436 h 3792"/>
                <a:gd name="connsiteX92" fmla="*/ 1820 w 4028"/>
                <a:gd name="connsiteY92" fmla="*/ 3412 h 3792"/>
                <a:gd name="connsiteX93" fmla="*/ 1862 w 4028"/>
                <a:gd name="connsiteY93" fmla="*/ 3388 h 3792"/>
                <a:gd name="connsiteX94" fmla="*/ 1906 w 4028"/>
                <a:gd name="connsiteY94" fmla="*/ 3364 h 3792"/>
                <a:gd name="connsiteX95" fmla="*/ 1946 w 4028"/>
                <a:gd name="connsiteY95" fmla="*/ 3338 h 3792"/>
                <a:gd name="connsiteX96" fmla="*/ 1988 w 4028"/>
                <a:gd name="connsiteY96" fmla="*/ 3310 h 3792"/>
                <a:gd name="connsiteX97" fmla="*/ 2028 w 4028"/>
                <a:gd name="connsiteY97" fmla="*/ 3282 h 3792"/>
                <a:gd name="connsiteX98" fmla="*/ 2068 w 4028"/>
                <a:gd name="connsiteY98" fmla="*/ 3252 h 3792"/>
                <a:gd name="connsiteX99" fmla="*/ 2106 w 4028"/>
                <a:gd name="connsiteY99" fmla="*/ 3222 h 3792"/>
                <a:gd name="connsiteX100" fmla="*/ 2142 w 4028"/>
                <a:gd name="connsiteY100" fmla="*/ 3190 h 3792"/>
                <a:gd name="connsiteX101" fmla="*/ 2178 w 4028"/>
                <a:gd name="connsiteY101" fmla="*/ 3158 h 3792"/>
                <a:gd name="connsiteX102" fmla="*/ 2214 w 4028"/>
                <a:gd name="connsiteY102" fmla="*/ 3124 h 3792"/>
                <a:gd name="connsiteX103" fmla="*/ 2248 w 4028"/>
                <a:gd name="connsiteY103" fmla="*/ 3088 h 3792"/>
                <a:gd name="connsiteX104" fmla="*/ 2248 w 4028"/>
                <a:gd name="connsiteY104" fmla="*/ 3088 h 3792"/>
                <a:gd name="connsiteX105" fmla="*/ 2258 w 4028"/>
                <a:gd name="connsiteY105" fmla="*/ 3078 h 3792"/>
                <a:gd name="connsiteX106" fmla="*/ 2286 w 4028"/>
                <a:gd name="connsiteY106" fmla="*/ 3044 h 3792"/>
                <a:gd name="connsiteX107" fmla="*/ 2306 w 4028"/>
                <a:gd name="connsiteY107" fmla="*/ 3020 h 3792"/>
                <a:gd name="connsiteX108" fmla="*/ 2328 w 4028"/>
                <a:gd name="connsiteY108" fmla="*/ 2990 h 3792"/>
                <a:gd name="connsiteX109" fmla="*/ 2350 w 4028"/>
                <a:gd name="connsiteY109" fmla="*/ 2954 h 3792"/>
                <a:gd name="connsiteX110" fmla="*/ 2376 w 4028"/>
                <a:gd name="connsiteY110" fmla="*/ 2912 h 3792"/>
                <a:gd name="connsiteX111" fmla="*/ 2400 w 4028"/>
                <a:gd name="connsiteY111" fmla="*/ 2866 h 3792"/>
                <a:gd name="connsiteX112" fmla="*/ 2426 w 4028"/>
                <a:gd name="connsiteY112" fmla="*/ 2812 h 3792"/>
                <a:gd name="connsiteX113" fmla="*/ 2450 w 4028"/>
                <a:gd name="connsiteY113" fmla="*/ 2752 h 3792"/>
                <a:gd name="connsiteX114" fmla="*/ 2472 w 4028"/>
                <a:gd name="connsiteY114" fmla="*/ 2688 h 3792"/>
                <a:gd name="connsiteX115" fmla="*/ 2492 w 4028"/>
                <a:gd name="connsiteY115" fmla="*/ 2616 h 3792"/>
                <a:gd name="connsiteX116" fmla="*/ 2510 w 4028"/>
                <a:gd name="connsiteY116" fmla="*/ 2538 h 3792"/>
                <a:gd name="connsiteX117" fmla="*/ 2518 w 4028"/>
                <a:gd name="connsiteY117" fmla="*/ 2496 h 3792"/>
                <a:gd name="connsiteX118" fmla="*/ 2524 w 4028"/>
                <a:gd name="connsiteY118" fmla="*/ 2454 h 3792"/>
                <a:gd name="connsiteX119" fmla="*/ 2530 w 4028"/>
                <a:gd name="connsiteY119" fmla="*/ 2410 h 3792"/>
                <a:gd name="connsiteX120" fmla="*/ 2534 w 4028"/>
                <a:gd name="connsiteY120" fmla="*/ 2364 h 3792"/>
                <a:gd name="connsiteX121" fmla="*/ 2538 w 4028"/>
                <a:gd name="connsiteY121" fmla="*/ 2316 h 3792"/>
                <a:gd name="connsiteX122" fmla="*/ 2540 w 4028"/>
                <a:gd name="connsiteY122" fmla="*/ 2268 h 3792"/>
                <a:gd name="connsiteX123" fmla="*/ 2542 w 4028"/>
                <a:gd name="connsiteY123" fmla="*/ 2216 h 3792"/>
                <a:gd name="connsiteX124" fmla="*/ 2540 w 4028"/>
                <a:gd name="connsiteY124" fmla="*/ 2164 h 3792"/>
                <a:gd name="connsiteX125" fmla="*/ 2536 w 4028"/>
                <a:gd name="connsiteY125" fmla="*/ 2054 h 3792"/>
                <a:gd name="connsiteX126" fmla="*/ 2458 w 4028"/>
                <a:gd name="connsiteY126" fmla="*/ 1620 h 3792"/>
                <a:gd name="connsiteX127" fmla="*/ 2438 w 4028"/>
                <a:gd name="connsiteY127" fmla="*/ 1550 h 3792"/>
                <a:gd name="connsiteX128" fmla="*/ 2366 w 4028"/>
                <a:gd name="connsiteY128" fmla="*/ 1334 h 3792"/>
                <a:gd name="connsiteX129" fmla="*/ 2104 w 4028"/>
                <a:gd name="connsiteY129" fmla="*/ 766 h 3792"/>
                <a:gd name="connsiteX130" fmla="*/ 1690 w 4028"/>
                <a:gd name="connsiteY130" fmla="*/ 110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52 w 4028"/>
                <a:gd name="connsiteY11" fmla="*/ 1382 h 3792"/>
                <a:gd name="connsiteX12" fmla="*/ 3940 w 4028"/>
                <a:gd name="connsiteY12" fmla="*/ 1448 h 3792"/>
                <a:gd name="connsiteX13" fmla="*/ 3926 w 4028"/>
                <a:gd name="connsiteY13" fmla="*/ 1514 h 3792"/>
                <a:gd name="connsiteX14" fmla="*/ 3910 w 4028"/>
                <a:gd name="connsiteY14" fmla="*/ 1580 h 3792"/>
                <a:gd name="connsiteX15" fmla="*/ 3892 w 4028"/>
                <a:gd name="connsiteY15" fmla="*/ 1648 h 3792"/>
                <a:gd name="connsiteX16" fmla="*/ 3874 w 4028"/>
                <a:gd name="connsiteY16" fmla="*/ 1714 h 3792"/>
                <a:gd name="connsiteX17" fmla="*/ 3854 w 4028"/>
                <a:gd name="connsiteY17" fmla="*/ 1782 h 3792"/>
                <a:gd name="connsiteX18" fmla="*/ 3832 w 4028"/>
                <a:gd name="connsiteY18" fmla="*/ 1850 h 3792"/>
                <a:gd name="connsiteX19" fmla="*/ 3808 w 4028"/>
                <a:gd name="connsiteY19" fmla="*/ 1916 h 3792"/>
                <a:gd name="connsiteX20" fmla="*/ 3784 w 4028"/>
                <a:gd name="connsiteY20" fmla="*/ 1984 h 3792"/>
                <a:gd name="connsiteX21" fmla="*/ 3756 w 4028"/>
                <a:gd name="connsiteY21" fmla="*/ 2050 h 3792"/>
                <a:gd name="connsiteX22" fmla="*/ 3728 w 4028"/>
                <a:gd name="connsiteY22" fmla="*/ 2118 h 3792"/>
                <a:gd name="connsiteX23" fmla="*/ 3698 w 4028"/>
                <a:gd name="connsiteY23" fmla="*/ 2184 h 3792"/>
                <a:gd name="connsiteX24" fmla="*/ 3666 w 4028"/>
                <a:gd name="connsiteY24" fmla="*/ 2250 h 3792"/>
                <a:gd name="connsiteX25" fmla="*/ 3630 w 4028"/>
                <a:gd name="connsiteY25" fmla="*/ 2316 h 3792"/>
                <a:gd name="connsiteX26" fmla="*/ 3594 w 4028"/>
                <a:gd name="connsiteY26" fmla="*/ 2380 h 3792"/>
                <a:gd name="connsiteX27" fmla="*/ 3556 w 4028"/>
                <a:gd name="connsiteY27" fmla="*/ 2444 h 3792"/>
                <a:gd name="connsiteX28" fmla="*/ 3516 w 4028"/>
                <a:gd name="connsiteY28" fmla="*/ 2508 h 3792"/>
                <a:gd name="connsiteX29" fmla="*/ 3474 w 4028"/>
                <a:gd name="connsiteY29" fmla="*/ 2570 h 3792"/>
                <a:gd name="connsiteX30" fmla="*/ 3428 w 4028"/>
                <a:gd name="connsiteY30" fmla="*/ 2632 h 3792"/>
                <a:gd name="connsiteX31" fmla="*/ 3382 w 4028"/>
                <a:gd name="connsiteY31" fmla="*/ 2692 h 3792"/>
                <a:gd name="connsiteX32" fmla="*/ 3332 w 4028"/>
                <a:gd name="connsiteY32" fmla="*/ 2752 h 3792"/>
                <a:gd name="connsiteX33" fmla="*/ 3280 w 4028"/>
                <a:gd name="connsiteY33" fmla="*/ 2810 h 3792"/>
                <a:gd name="connsiteX34" fmla="*/ 3226 w 4028"/>
                <a:gd name="connsiteY34" fmla="*/ 2866 h 3792"/>
                <a:gd name="connsiteX35" fmla="*/ 3170 w 4028"/>
                <a:gd name="connsiteY35" fmla="*/ 2922 h 3792"/>
                <a:gd name="connsiteX36" fmla="*/ 3112 w 4028"/>
                <a:gd name="connsiteY36" fmla="*/ 2976 h 3792"/>
                <a:gd name="connsiteX37" fmla="*/ 3050 w 4028"/>
                <a:gd name="connsiteY37" fmla="*/ 3030 h 3792"/>
                <a:gd name="connsiteX38" fmla="*/ 2986 w 4028"/>
                <a:gd name="connsiteY38" fmla="*/ 3080 h 3792"/>
                <a:gd name="connsiteX39" fmla="*/ 2918 w 4028"/>
                <a:gd name="connsiteY39" fmla="*/ 3130 h 3792"/>
                <a:gd name="connsiteX40" fmla="*/ 2848 w 4028"/>
                <a:gd name="connsiteY40" fmla="*/ 3178 h 3792"/>
                <a:gd name="connsiteX41" fmla="*/ 2776 w 4028"/>
                <a:gd name="connsiteY41" fmla="*/ 3224 h 3792"/>
                <a:gd name="connsiteX42" fmla="*/ 2776 w 4028"/>
                <a:gd name="connsiteY42" fmla="*/ 3224 h 3792"/>
                <a:gd name="connsiteX43" fmla="*/ 2764 w 4028"/>
                <a:gd name="connsiteY43" fmla="*/ 3232 h 3792"/>
                <a:gd name="connsiteX44" fmla="*/ 2730 w 4028"/>
                <a:gd name="connsiteY44" fmla="*/ 3254 h 3792"/>
                <a:gd name="connsiteX45" fmla="*/ 2674 w 4028"/>
                <a:gd name="connsiteY45" fmla="*/ 3290 h 3792"/>
                <a:gd name="connsiteX46" fmla="*/ 2596 w 4028"/>
                <a:gd name="connsiteY46" fmla="*/ 3334 h 3792"/>
                <a:gd name="connsiteX47" fmla="*/ 2548 w 4028"/>
                <a:gd name="connsiteY47" fmla="*/ 3360 h 3792"/>
                <a:gd name="connsiteX48" fmla="*/ 2494 w 4028"/>
                <a:gd name="connsiteY48" fmla="*/ 3386 h 3792"/>
                <a:gd name="connsiteX49" fmla="*/ 2436 w 4028"/>
                <a:gd name="connsiteY49" fmla="*/ 3416 h 3792"/>
                <a:gd name="connsiteX50" fmla="*/ 2372 w 4028"/>
                <a:gd name="connsiteY50" fmla="*/ 3444 h 3792"/>
                <a:gd name="connsiteX51" fmla="*/ 2302 w 4028"/>
                <a:gd name="connsiteY51" fmla="*/ 3474 h 3792"/>
                <a:gd name="connsiteX52" fmla="*/ 2228 w 4028"/>
                <a:gd name="connsiteY52" fmla="*/ 3504 h 3792"/>
                <a:gd name="connsiteX53" fmla="*/ 2148 w 4028"/>
                <a:gd name="connsiteY53" fmla="*/ 3534 h 3792"/>
                <a:gd name="connsiteX54" fmla="*/ 2062 w 4028"/>
                <a:gd name="connsiteY54" fmla="*/ 3564 h 3792"/>
                <a:gd name="connsiteX55" fmla="*/ 1972 w 4028"/>
                <a:gd name="connsiteY55" fmla="*/ 3594 h 3792"/>
                <a:gd name="connsiteX56" fmla="*/ 1876 w 4028"/>
                <a:gd name="connsiteY56" fmla="*/ 3622 h 3792"/>
                <a:gd name="connsiteX57" fmla="*/ 1776 w 4028"/>
                <a:gd name="connsiteY57" fmla="*/ 3648 h 3792"/>
                <a:gd name="connsiteX58" fmla="*/ 1670 w 4028"/>
                <a:gd name="connsiteY58" fmla="*/ 3674 h 3792"/>
                <a:gd name="connsiteX59" fmla="*/ 1558 w 4028"/>
                <a:gd name="connsiteY59" fmla="*/ 3698 h 3792"/>
                <a:gd name="connsiteX60" fmla="*/ 1442 w 4028"/>
                <a:gd name="connsiteY60" fmla="*/ 3720 h 3792"/>
                <a:gd name="connsiteX61" fmla="*/ 1320 w 4028"/>
                <a:gd name="connsiteY61" fmla="*/ 3740 h 3792"/>
                <a:gd name="connsiteX62" fmla="*/ 1194 w 4028"/>
                <a:gd name="connsiteY62" fmla="*/ 3758 h 3792"/>
                <a:gd name="connsiteX63" fmla="*/ 1062 w 4028"/>
                <a:gd name="connsiteY63" fmla="*/ 3772 h 3792"/>
                <a:gd name="connsiteX64" fmla="*/ 924 w 4028"/>
                <a:gd name="connsiteY64" fmla="*/ 3782 h 3792"/>
                <a:gd name="connsiteX65" fmla="*/ 782 w 4028"/>
                <a:gd name="connsiteY65" fmla="*/ 3788 h 3792"/>
                <a:gd name="connsiteX66" fmla="*/ 636 w 4028"/>
                <a:gd name="connsiteY66" fmla="*/ 3792 h 3792"/>
                <a:gd name="connsiteX67" fmla="*/ 484 w 4028"/>
                <a:gd name="connsiteY67" fmla="*/ 3792 h 3792"/>
                <a:gd name="connsiteX68" fmla="*/ 328 w 4028"/>
                <a:gd name="connsiteY68" fmla="*/ 3786 h 3792"/>
                <a:gd name="connsiteX69" fmla="*/ 166 w 4028"/>
                <a:gd name="connsiteY69" fmla="*/ 3776 h 3792"/>
                <a:gd name="connsiteX70" fmla="*/ 84 w 4028"/>
                <a:gd name="connsiteY70" fmla="*/ 3768 h 3792"/>
                <a:gd name="connsiteX71" fmla="*/ 0 w 4028"/>
                <a:gd name="connsiteY71" fmla="*/ 3760 h 3792"/>
                <a:gd name="connsiteX72" fmla="*/ 0 w 4028"/>
                <a:gd name="connsiteY72" fmla="*/ 3760 h 3792"/>
                <a:gd name="connsiteX73" fmla="*/ 68 w 4028"/>
                <a:gd name="connsiteY73" fmla="*/ 3762 h 3792"/>
                <a:gd name="connsiteX74" fmla="*/ 146 w 4028"/>
                <a:gd name="connsiteY74" fmla="*/ 3764 h 3792"/>
                <a:gd name="connsiteX75" fmla="*/ 252 w 4028"/>
                <a:gd name="connsiteY75" fmla="*/ 3762 h 3792"/>
                <a:gd name="connsiteX76" fmla="*/ 378 w 4028"/>
                <a:gd name="connsiteY76" fmla="*/ 3758 h 3792"/>
                <a:gd name="connsiteX77" fmla="*/ 524 w 4028"/>
                <a:gd name="connsiteY77" fmla="*/ 3750 h 3792"/>
                <a:gd name="connsiteX78" fmla="*/ 602 w 4028"/>
                <a:gd name="connsiteY78" fmla="*/ 3744 h 3792"/>
                <a:gd name="connsiteX79" fmla="*/ 684 w 4028"/>
                <a:gd name="connsiteY79" fmla="*/ 3734 h 3792"/>
                <a:gd name="connsiteX80" fmla="*/ 770 w 4028"/>
                <a:gd name="connsiteY80" fmla="*/ 3724 h 3792"/>
                <a:gd name="connsiteX81" fmla="*/ 856 w 4028"/>
                <a:gd name="connsiteY81" fmla="*/ 3712 h 3792"/>
                <a:gd name="connsiteX82" fmla="*/ 946 w 4028"/>
                <a:gd name="connsiteY82" fmla="*/ 3698 h 3792"/>
                <a:gd name="connsiteX83" fmla="*/ 1038 w 4028"/>
                <a:gd name="connsiteY83" fmla="*/ 3680 h 3792"/>
                <a:gd name="connsiteX84" fmla="*/ 1130 w 4028"/>
                <a:gd name="connsiteY84" fmla="*/ 3660 h 3792"/>
                <a:gd name="connsiteX85" fmla="*/ 1224 w 4028"/>
                <a:gd name="connsiteY85" fmla="*/ 3638 h 3792"/>
                <a:gd name="connsiteX86" fmla="*/ 1318 w 4028"/>
                <a:gd name="connsiteY86" fmla="*/ 3612 h 3792"/>
                <a:gd name="connsiteX87" fmla="*/ 1412 w 4028"/>
                <a:gd name="connsiteY87" fmla="*/ 3584 h 3792"/>
                <a:gd name="connsiteX88" fmla="*/ 1504 w 4028"/>
                <a:gd name="connsiteY88" fmla="*/ 3552 h 3792"/>
                <a:gd name="connsiteX89" fmla="*/ 1596 w 4028"/>
                <a:gd name="connsiteY89" fmla="*/ 3516 h 3792"/>
                <a:gd name="connsiteX90" fmla="*/ 1688 w 4028"/>
                <a:gd name="connsiteY90" fmla="*/ 3478 h 3792"/>
                <a:gd name="connsiteX91" fmla="*/ 1776 w 4028"/>
                <a:gd name="connsiteY91" fmla="*/ 3436 h 3792"/>
                <a:gd name="connsiteX92" fmla="*/ 1820 w 4028"/>
                <a:gd name="connsiteY92" fmla="*/ 3412 h 3792"/>
                <a:gd name="connsiteX93" fmla="*/ 1862 w 4028"/>
                <a:gd name="connsiteY93" fmla="*/ 3388 h 3792"/>
                <a:gd name="connsiteX94" fmla="*/ 1906 w 4028"/>
                <a:gd name="connsiteY94" fmla="*/ 3364 h 3792"/>
                <a:gd name="connsiteX95" fmla="*/ 1946 w 4028"/>
                <a:gd name="connsiteY95" fmla="*/ 3338 h 3792"/>
                <a:gd name="connsiteX96" fmla="*/ 1988 w 4028"/>
                <a:gd name="connsiteY96" fmla="*/ 3310 h 3792"/>
                <a:gd name="connsiteX97" fmla="*/ 2028 w 4028"/>
                <a:gd name="connsiteY97" fmla="*/ 3282 h 3792"/>
                <a:gd name="connsiteX98" fmla="*/ 2068 w 4028"/>
                <a:gd name="connsiteY98" fmla="*/ 3252 h 3792"/>
                <a:gd name="connsiteX99" fmla="*/ 2106 w 4028"/>
                <a:gd name="connsiteY99" fmla="*/ 3222 h 3792"/>
                <a:gd name="connsiteX100" fmla="*/ 2142 w 4028"/>
                <a:gd name="connsiteY100" fmla="*/ 3190 h 3792"/>
                <a:gd name="connsiteX101" fmla="*/ 2178 w 4028"/>
                <a:gd name="connsiteY101" fmla="*/ 3158 h 3792"/>
                <a:gd name="connsiteX102" fmla="*/ 2214 w 4028"/>
                <a:gd name="connsiteY102" fmla="*/ 3124 h 3792"/>
                <a:gd name="connsiteX103" fmla="*/ 2248 w 4028"/>
                <a:gd name="connsiteY103" fmla="*/ 3088 h 3792"/>
                <a:gd name="connsiteX104" fmla="*/ 2248 w 4028"/>
                <a:gd name="connsiteY104" fmla="*/ 3088 h 3792"/>
                <a:gd name="connsiteX105" fmla="*/ 2258 w 4028"/>
                <a:gd name="connsiteY105" fmla="*/ 3078 h 3792"/>
                <a:gd name="connsiteX106" fmla="*/ 2286 w 4028"/>
                <a:gd name="connsiteY106" fmla="*/ 3044 h 3792"/>
                <a:gd name="connsiteX107" fmla="*/ 2306 w 4028"/>
                <a:gd name="connsiteY107" fmla="*/ 3020 h 3792"/>
                <a:gd name="connsiteX108" fmla="*/ 2328 w 4028"/>
                <a:gd name="connsiteY108" fmla="*/ 2990 h 3792"/>
                <a:gd name="connsiteX109" fmla="*/ 2350 w 4028"/>
                <a:gd name="connsiteY109" fmla="*/ 2954 h 3792"/>
                <a:gd name="connsiteX110" fmla="*/ 2376 w 4028"/>
                <a:gd name="connsiteY110" fmla="*/ 2912 h 3792"/>
                <a:gd name="connsiteX111" fmla="*/ 2400 w 4028"/>
                <a:gd name="connsiteY111" fmla="*/ 2866 h 3792"/>
                <a:gd name="connsiteX112" fmla="*/ 2426 w 4028"/>
                <a:gd name="connsiteY112" fmla="*/ 2812 h 3792"/>
                <a:gd name="connsiteX113" fmla="*/ 2450 w 4028"/>
                <a:gd name="connsiteY113" fmla="*/ 2752 h 3792"/>
                <a:gd name="connsiteX114" fmla="*/ 2472 w 4028"/>
                <a:gd name="connsiteY114" fmla="*/ 2688 h 3792"/>
                <a:gd name="connsiteX115" fmla="*/ 2492 w 4028"/>
                <a:gd name="connsiteY115" fmla="*/ 2616 h 3792"/>
                <a:gd name="connsiteX116" fmla="*/ 2510 w 4028"/>
                <a:gd name="connsiteY116" fmla="*/ 2538 h 3792"/>
                <a:gd name="connsiteX117" fmla="*/ 2518 w 4028"/>
                <a:gd name="connsiteY117" fmla="*/ 2496 h 3792"/>
                <a:gd name="connsiteX118" fmla="*/ 2524 w 4028"/>
                <a:gd name="connsiteY118" fmla="*/ 2454 h 3792"/>
                <a:gd name="connsiteX119" fmla="*/ 2530 w 4028"/>
                <a:gd name="connsiteY119" fmla="*/ 2410 h 3792"/>
                <a:gd name="connsiteX120" fmla="*/ 2534 w 4028"/>
                <a:gd name="connsiteY120" fmla="*/ 2364 h 3792"/>
                <a:gd name="connsiteX121" fmla="*/ 2538 w 4028"/>
                <a:gd name="connsiteY121" fmla="*/ 2316 h 3792"/>
                <a:gd name="connsiteX122" fmla="*/ 2540 w 4028"/>
                <a:gd name="connsiteY122" fmla="*/ 2268 h 3792"/>
                <a:gd name="connsiteX123" fmla="*/ 2542 w 4028"/>
                <a:gd name="connsiteY123" fmla="*/ 2216 h 3792"/>
                <a:gd name="connsiteX124" fmla="*/ 2540 w 4028"/>
                <a:gd name="connsiteY124" fmla="*/ 2164 h 3792"/>
                <a:gd name="connsiteX125" fmla="*/ 2536 w 4028"/>
                <a:gd name="connsiteY125" fmla="*/ 2054 h 3792"/>
                <a:gd name="connsiteX126" fmla="*/ 2458 w 4028"/>
                <a:gd name="connsiteY126" fmla="*/ 1620 h 3792"/>
                <a:gd name="connsiteX127" fmla="*/ 2438 w 4028"/>
                <a:gd name="connsiteY127" fmla="*/ 1550 h 3792"/>
                <a:gd name="connsiteX128" fmla="*/ 2366 w 4028"/>
                <a:gd name="connsiteY128" fmla="*/ 1334 h 3792"/>
                <a:gd name="connsiteX129" fmla="*/ 1690 w 4028"/>
                <a:gd name="connsiteY129" fmla="*/ 110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52 w 4028"/>
                <a:gd name="connsiteY11" fmla="*/ 1382 h 3792"/>
                <a:gd name="connsiteX12" fmla="*/ 3940 w 4028"/>
                <a:gd name="connsiteY12" fmla="*/ 1448 h 3792"/>
                <a:gd name="connsiteX13" fmla="*/ 3926 w 4028"/>
                <a:gd name="connsiteY13" fmla="*/ 1514 h 3792"/>
                <a:gd name="connsiteX14" fmla="*/ 3910 w 4028"/>
                <a:gd name="connsiteY14" fmla="*/ 1580 h 3792"/>
                <a:gd name="connsiteX15" fmla="*/ 3892 w 4028"/>
                <a:gd name="connsiteY15" fmla="*/ 1648 h 3792"/>
                <a:gd name="connsiteX16" fmla="*/ 3874 w 4028"/>
                <a:gd name="connsiteY16" fmla="*/ 1714 h 3792"/>
                <a:gd name="connsiteX17" fmla="*/ 3854 w 4028"/>
                <a:gd name="connsiteY17" fmla="*/ 1782 h 3792"/>
                <a:gd name="connsiteX18" fmla="*/ 3832 w 4028"/>
                <a:gd name="connsiteY18" fmla="*/ 1850 h 3792"/>
                <a:gd name="connsiteX19" fmla="*/ 3808 w 4028"/>
                <a:gd name="connsiteY19" fmla="*/ 1916 h 3792"/>
                <a:gd name="connsiteX20" fmla="*/ 3784 w 4028"/>
                <a:gd name="connsiteY20" fmla="*/ 1984 h 3792"/>
                <a:gd name="connsiteX21" fmla="*/ 3756 w 4028"/>
                <a:gd name="connsiteY21" fmla="*/ 2050 h 3792"/>
                <a:gd name="connsiteX22" fmla="*/ 3728 w 4028"/>
                <a:gd name="connsiteY22" fmla="*/ 2118 h 3792"/>
                <a:gd name="connsiteX23" fmla="*/ 3698 w 4028"/>
                <a:gd name="connsiteY23" fmla="*/ 2184 h 3792"/>
                <a:gd name="connsiteX24" fmla="*/ 3666 w 4028"/>
                <a:gd name="connsiteY24" fmla="*/ 2250 h 3792"/>
                <a:gd name="connsiteX25" fmla="*/ 3630 w 4028"/>
                <a:gd name="connsiteY25" fmla="*/ 2316 h 3792"/>
                <a:gd name="connsiteX26" fmla="*/ 3594 w 4028"/>
                <a:gd name="connsiteY26" fmla="*/ 2380 h 3792"/>
                <a:gd name="connsiteX27" fmla="*/ 3556 w 4028"/>
                <a:gd name="connsiteY27" fmla="*/ 2444 h 3792"/>
                <a:gd name="connsiteX28" fmla="*/ 3516 w 4028"/>
                <a:gd name="connsiteY28" fmla="*/ 2508 h 3792"/>
                <a:gd name="connsiteX29" fmla="*/ 3474 w 4028"/>
                <a:gd name="connsiteY29" fmla="*/ 2570 h 3792"/>
                <a:gd name="connsiteX30" fmla="*/ 3428 w 4028"/>
                <a:gd name="connsiteY30" fmla="*/ 2632 h 3792"/>
                <a:gd name="connsiteX31" fmla="*/ 3382 w 4028"/>
                <a:gd name="connsiteY31" fmla="*/ 2692 h 3792"/>
                <a:gd name="connsiteX32" fmla="*/ 3332 w 4028"/>
                <a:gd name="connsiteY32" fmla="*/ 2752 h 3792"/>
                <a:gd name="connsiteX33" fmla="*/ 3280 w 4028"/>
                <a:gd name="connsiteY33" fmla="*/ 2810 h 3792"/>
                <a:gd name="connsiteX34" fmla="*/ 3226 w 4028"/>
                <a:gd name="connsiteY34" fmla="*/ 2866 h 3792"/>
                <a:gd name="connsiteX35" fmla="*/ 3170 w 4028"/>
                <a:gd name="connsiteY35" fmla="*/ 2922 h 3792"/>
                <a:gd name="connsiteX36" fmla="*/ 3112 w 4028"/>
                <a:gd name="connsiteY36" fmla="*/ 2976 h 3792"/>
                <a:gd name="connsiteX37" fmla="*/ 3050 w 4028"/>
                <a:gd name="connsiteY37" fmla="*/ 3030 h 3792"/>
                <a:gd name="connsiteX38" fmla="*/ 2986 w 4028"/>
                <a:gd name="connsiteY38" fmla="*/ 3080 h 3792"/>
                <a:gd name="connsiteX39" fmla="*/ 2918 w 4028"/>
                <a:gd name="connsiteY39" fmla="*/ 3130 h 3792"/>
                <a:gd name="connsiteX40" fmla="*/ 2848 w 4028"/>
                <a:gd name="connsiteY40" fmla="*/ 3178 h 3792"/>
                <a:gd name="connsiteX41" fmla="*/ 2776 w 4028"/>
                <a:gd name="connsiteY41" fmla="*/ 3224 h 3792"/>
                <a:gd name="connsiteX42" fmla="*/ 2776 w 4028"/>
                <a:gd name="connsiteY42" fmla="*/ 3224 h 3792"/>
                <a:gd name="connsiteX43" fmla="*/ 2764 w 4028"/>
                <a:gd name="connsiteY43" fmla="*/ 3232 h 3792"/>
                <a:gd name="connsiteX44" fmla="*/ 2730 w 4028"/>
                <a:gd name="connsiteY44" fmla="*/ 3254 h 3792"/>
                <a:gd name="connsiteX45" fmla="*/ 2674 w 4028"/>
                <a:gd name="connsiteY45" fmla="*/ 3290 h 3792"/>
                <a:gd name="connsiteX46" fmla="*/ 2596 w 4028"/>
                <a:gd name="connsiteY46" fmla="*/ 3334 h 3792"/>
                <a:gd name="connsiteX47" fmla="*/ 2548 w 4028"/>
                <a:gd name="connsiteY47" fmla="*/ 3360 h 3792"/>
                <a:gd name="connsiteX48" fmla="*/ 2494 w 4028"/>
                <a:gd name="connsiteY48" fmla="*/ 3386 h 3792"/>
                <a:gd name="connsiteX49" fmla="*/ 2436 w 4028"/>
                <a:gd name="connsiteY49" fmla="*/ 3416 h 3792"/>
                <a:gd name="connsiteX50" fmla="*/ 2372 w 4028"/>
                <a:gd name="connsiteY50" fmla="*/ 3444 h 3792"/>
                <a:gd name="connsiteX51" fmla="*/ 2302 w 4028"/>
                <a:gd name="connsiteY51" fmla="*/ 3474 h 3792"/>
                <a:gd name="connsiteX52" fmla="*/ 2228 w 4028"/>
                <a:gd name="connsiteY52" fmla="*/ 3504 h 3792"/>
                <a:gd name="connsiteX53" fmla="*/ 2148 w 4028"/>
                <a:gd name="connsiteY53" fmla="*/ 3534 h 3792"/>
                <a:gd name="connsiteX54" fmla="*/ 2062 w 4028"/>
                <a:gd name="connsiteY54" fmla="*/ 3564 h 3792"/>
                <a:gd name="connsiteX55" fmla="*/ 1972 w 4028"/>
                <a:gd name="connsiteY55" fmla="*/ 3594 h 3792"/>
                <a:gd name="connsiteX56" fmla="*/ 1876 w 4028"/>
                <a:gd name="connsiteY56" fmla="*/ 3622 h 3792"/>
                <a:gd name="connsiteX57" fmla="*/ 1776 w 4028"/>
                <a:gd name="connsiteY57" fmla="*/ 3648 h 3792"/>
                <a:gd name="connsiteX58" fmla="*/ 1670 w 4028"/>
                <a:gd name="connsiteY58" fmla="*/ 3674 h 3792"/>
                <a:gd name="connsiteX59" fmla="*/ 1558 w 4028"/>
                <a:gd name="connsiteY59" fmla="*/ 3698 h 3792"/>
                <a:gd name="connsiteX60" fmla="*/ 1442 w 4028"/>
                <a:gd name="connsiteY60" fmla="*/ 3720 h 3792"/>
                <a:gd name="connsiteX61" fmla="*/ 1320 w 4028"/>
                <a:gd name="connsiteY61" fmla="*/ 3740 h 3792"/>
                <a:gd name="connsiteX62" fmla="*/ 1194 w 4028"/>
                <a:gd name="connsiteY62" fmla="*/ 3758 h 3792"/>
                <a:gd name="connsiteX63" fmla="*/ 1062 w 4028"/>
                <a:gd name="connsiteY63" fmla="*/ 3772 h 3792"/>
                <a:gd name="connsiteX64" fmla="*/ 924 w 4028"/>
                <a:gd name="connsiteY64" fmla="*/ 3782 h 3792"/>
                <a:gd name="connsiteX65" fmla="*/ 782 w 4028"/>
                <a:gd name="connsiteY65" fmla="*/ 3788 h 3792"/>
                <a:gd name="connsiteX66" fmla="*/ 636 w 4028"/>
                <a:gd name="connsiteY66" fmla="*/ 3792 h 3792"/>
                <a:gd name="connsiteX67" fmla="*/ 484 w 4028"/>
                <a:gd name="connsiteY67" fmla="*/ 3792 h 3792"/>
                <a:gd name="connsiteX68" fmla="*/ 328 w 4028"/>
                <a:gd name="connsiteY68" fmla="*/ 3786 h 3792"/>
                <a:gd name="connsiteX69" fmla="*/ 166 w 4028"/>
                <a:gd name="connsiteY69" fmla="*/ 3776 h 3792"/>
                <a:gd name="connsiteX70" fmla="*/ 84 w 4028"/>
                <a:gd name="connsiteY70" fmla="*/ 3768 h 3792"/>
                <a:gd name="connsiteX71" fmla="*/ 0 w 4028"/>
                <a:gd name="connsiteY71" fmla="*/ 3760 h 3792"/>
                <a:gd name="connsiteX72" fmla="*/ 0 w 4028"/>
                <a:gd name="connsiteY72" fmla="*/ 3760 h 3792"/>
                <a:gd name="connsiteX73" fmla="*/ 68 w 4028"/>
                <a:gd name="connsiteY73" fmla="*/ 3762 h 3792"/>
                <a:gd name="connsiteX74" fmla="*/ 146 w 4028"/>
                <a:gd name="connsiteY74" fmla="*/ 3764 h 3792"/>
                <a:gd name="connsiteX75" fmla="*/ 252 w 4028"/>
                <a:gd name="connsiteY75" fmla="*/ 3762 h 3792"/>
                <a:gd name="connsiteX76" fmla="*/ 378 w 4028"/>
                <a:gd name="connsiteY76" fmla="*/ 3758 h 3792"/>
                <a:gd name="connsiteX77" fmla="*/ 524 w 4028"/>
                <a:gd name="connsiteY77" fmla="*/ 3750 h 3792"/>
                <a:gd name="connsiteX78" fmla="*/ 602 w 4028"/>
                <a:gd name="connsiteY78" fmla="*/ 3744 h 3792"/>
                <a:gd name="connsiteX79" fmla="*/ 684 w 4028"/>
                <a:gd name="connsiteY79" fmla="*/ 3734 h 3792"/>
                <a:gd name="connsiteX80" fmla="*/ 770 w 4028"/>
                <a:gd name="connsiteY80" fmla="*/ 3724 h 3792"/>
                <a:gd name="connsiteX81" fmla="*/ 856 w 4028"/>
                <a:gd name="connsiteY81" fmla="*/ 3712 h 3792"/>
                <a:gd name="connsiteX82" fmla="*/ 946 w 4028"/>
                <a:gd name="connsiteY82" fmla="*/ 3698 h 3792"/>
                <a:gd name="connsiteX83" fmla="*/ 1038 w 4028"/>
                <a:gd name="connsiteY83" fmla="*/ 3680 h 3792"/>
                <a:gd name="connsiteX84" fmla="*/ 1130 w 4028"/>
                <a:gd name="connsiteY84" fmla="*/ 3660 h 3792"/>
                <a:gd name="connsiteX85" fmla="*/ 1224 w 4028"/>
                <a:gd name="connsiteY85" fmla="*/ 3638 h 3792"/>
                <a:gd name="connsiteX86" fmla="*/ 1318 w 4028"/>
                <a:gd name="connsiteY86" fmla="*/ 3612 h 3792"/>
                <a:gd name="connsiteX87" fmla="*/ 1412 w 4028"/>
                <a:gd name="connsiteY87" fmla="*/ 3584 h 3792"/>
                <a:gd name="connsiteX88" fmla="*/ 1504 w 4028"/>
                <a:gd name="connsiteY88" fmla="*/ 3552 h 3792"/>
                <a:gd name="connsiteX89" fmla="*/ 1596 w 4028"/>
                <a:gd name="connsiteY89" fmla="*/ 3516 h 3792"/>
                <a:gd name="connsiteX90" fmla="*/ 1688 w 4028"/>
                <a:gd name="connsiteY90" fmla="*/ 3478 h 3792"/>
                <a:gd name="connsiteX91" fmla="*/ 1776 w 4028"/>
                <a:gd name="connsiteY91" fmla="*/ 3436 h 3792"/>
                <a:gd name="connsiteX92" fmla="*/ 1820 w 4028"/>
                <a:gd name="connsiteY92" fmla="*/ 3412 h 3792"/>
                <a:gd name="connsiteX93" fmla="*/ 1862 w 4028"/>
                <a:gd name="connsiteY93" fmla="*/ 3388 h 3792"/>
                <a:gd name="connsiteX94" fmla="*/ 1906 w 4028"/>
                <a:gd name="connsiteY94" fmla="*/ 3364 h 3792"/>
                <a:gd name="connsiteX95" fmla="*/ 1946 w 4028"/>
                <a:gd name="connsiteY95" fmla="*/ 3338 h 3792"/>
                <a:gd name="connsiteX96" fmla="*/ 1988 w 4028"/>
                <a:gd name="connsiteY96" fmla="*/ 3310 h 3792"/>
                <a:gd name="connsiteX97" fmla="*/ 2028 w 4028"/>
                <a:gd name="connsiteY97" fmla="*/ 3282 h 3792"/>
                <a:gd name="connsiteX98" fmla="*/ 2068 w 4028"/>
                <a:gd name="connsiteY98" fmla="*/ 3252 h 3792"/>
                <a:gd name="connsiteX99" fmla="*/ 2106 w 4028"/>
                <a:gd name="connsiteY99" fmla="*/ 3222 h 3792"/>
                <a:gd name="connsiteX100" fmla="*/ 2142 w 4028"/>
                <a:gd name="connsiteY100" fmla="*/ 3190 h 3792"/>
                <a:gd name="connsiteX101" fmla="*/ 2178 w 4028"/>
                <a:gd name="connsiteY101" fmla="*/ 3158 h 3792"/>
                <a:gd name="connsiteX102" fmla="*/ 2214 w 4028"/>
                <a:gd name="connsiteY102" fmla="*/ 3124 h 3792"/>
                <a:gd name="connsiteX103" fmla="*/ 2248 w 4028"/>
                <a:gd name="connsiteY103" fmla="*/ 3088 h 3792"/>
                <a:gd name="connsiteX104" fmla="*/ 2248 w 4028"/>
                <a:gd name="connsiteY104" fmla="*/ 3088 h 3792"/>
                <a:gd name="connsiteX105" fmla="*/ 2258 w 4028"/>
                <a:gd name="connsiteY105" fmla="*/ 3078 h 3792"/>
                <a:gd name="connsiteX106" fmla="*/ 2286 w 4028"/>
                <a:gd name="connsiteY106" fmla="*/ 3044 h 3792"/>
                <a:gd name="connsiteX107" fmla="*/ 2306 w 4028"/>
                <a:gd name="connsiteY107" fmla="*/ 3020 h 3792"/>
                <a:gd name="connsiteX108" fmla="*/ 2328 w 4028"/>
                <a:gd name="connsiteY108" fmla="*/ 2990 h 3792"/>
                <a:gd name="connsiteX109" fmla="*/ 2350 w 4028"/>
                <a:gd name="connsiteY109" fmla="*/ 2954 h 3792"/>
                <a:gd name="connsiteX110" fmla="*/ 2376 w 4028"/>
                <a:gd name="connsiteY110" fmla="*/ 2912 h 3792"/>
                <a:gd name="connsiteX111" fmla="*/ 2400 w 4028"/>
                <a:gd name="connsiteY111" fmla="*/ 2866 h 3792"/>
                <a:gd name="connsiteX112" fmla="*/ 2426 w 4028"/>
                <a:gd name="connsiteY112" fmla="*/ 2812 h 3792"/>
                <a:gd name="connsiteX113" fmla="*/ 2450 w 4028"/>
                <a:gd name="connsiteY113" fmla="*/ 2752 h 3792"/>
                <a:gd name="connsiteX114" fmla="*/ 2472 w 4028"/>
                <a:gd name="connsiteY114" fmla="*/ 2688 h 3792"/>
                <a:gd name="connsiteX115" fmla="*/ 2492 w 4028"/>
                <a:gd name="connsiteY115" fmla="*/ 2616 h 3792"/>
                <a:gd name="connsiteX116" fmla="*/ 2510 w 4028"/>
                <a:gd name="connsiteY116" fmla="*/ 2538 h 3792"/>
                <a:gd name="connsiteX117" fmla="*/ 2518 w 4028"/>
                <a:gd name="connsiteY117" fmla="*/ 2496 h 3792"/>
                <a:gd name="connsiteX118" fmla="*/ 2524 w 4028"/>
                <a:gd name="connsiteY118" fmla="*/ 2454 h 3792"/>
                <a:gd name="connsiteX119" fmla="*/ 2530 w 4028"/>
                <a:gd name="connsiteY119" fmla="*/ 2410 h 3792"/>
                <a:gd name="connsiteX120" fmla="*/ 2534 w 4028"/>
                <a:gd name="connsiteY120" fmla="*/ 2364 h 3792"/>
                <a:gd name="connsiteX121" fmla="*/ 2538 w 4028"/>
                <a:gd name="connsiteY121" fmla="*/ 2316 h 3792"/>
                <a:gd name="connsiteX122" fmla="*/ 2540 w 4028"/>
                <a:gd name="connsiteY122" fmla="*/ 2268 h 3792"/>
                <a:gd name="connsiteX123" fmla="*/ 2542 w 4028"/>
                <a:gd name="connsiteY123" fmla="*/ 2216 h 3792"/>
                <a:gd name="connsiteX124" fmla="*/ 2540 w 4028"/>
                <a:gd name="connsiteY124" fmla="*/ 2164 h 3792"/>
                <a:gd name="connsiteX125" fmla="*/ 2536 w 4028"/>
                <a:gd name="connsiteY125" fmla="*/ 2054 h 3792"/>
                <a:gd name="connsiteX126" fmla="*/ 2458 w 4028"/>
                <a:gd name="connsiteY126" fmla="*/ 1620 h 3792"/>
                <a:gd name="connsiteX127" fmla="*/ 2438 w 4028"/>
                <a:gd name="connsiteY127" fmla="*/ 1550 h 3792"/>
                <a:gd name="connsiteX128" fmla="*/ 1690 w 4028"/>
                <a:gd name="connsiteY128" fmla="*/ 110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4014 w 4028"/>
                <a:gd name="connsiteY2" fmla="*/ 216 h 3792"/>
                <a:gd name="connsiteX3" fmla="*/ 4020 w 4028"/>
                <a:gd name="connsiteY3" fmla="*/ 288 h 3792"/>
                <a:gd name="connsiteX4" fmla="*/ 4026 w 4028"/>
                <a:gd name="connsiteY4" fmla="*/ 458 h 3792"/>
                <a:gd name="connsiteX5" fmla="*/ 4028 w 4028"/>
                <a:gd name="connsiteY5" fmla="*/ 554 h 3792"/>
                <a:gd name="connsiteX6" fmla="*/ 4022 w 4028"/>
                <a:gd name="connsiteY6" fmla="*/ 766 h 3792"/>
                <a:gd name="connsiteX7" fmla="*/ 4016 w 4028"/>
                <a:gd name="connsiteY7" fmla="*/ 882 h 3792"/>
                <a:gd name="connsiteX8" fmla="*/ 4006 w 4028"/>
                <a:gd name="connsiteY8" fmla="*/ 1002 h 3792"/>
                <a:gd name="connsiteX9" fmla="*/ 3992 w 4028"/>
                <a:gd name="connsiteY9" fmla="*/ 1124 h 3792"/>
                <a:gd name="connsiteX10" fmla="*/ 3952 w 4028"/>
                <a:gd name="connsiteY10" fmla="*/ 1382 h 3792"/>
                <a:gd name="connsiteX11" fmla="*/ 3940 w 4028"/>
                <a:gd name="connsiteY11" fmla="*/ 1448 h 3792"/>
                <a:gd name="connsiteX12" fmla="*/ 3926 w 4028"/>
                <a:gd name="connsiteY12" fmla="*/ 1514 h 3792"/>
                <a:gd name="connsiteX13" fmla="*/ 3910 w 4028"/>
                <a:gd name="connsiteY13" fmla="*/ 1580 h 3792"/>
                <a:gd name="connsiteX14" fmla="*/ 3892 w 4028"/>
                <a:gd name="connsiteY14" fmla="*/ 1648 h 3792"/>
                <a:gd name="connsiteX15" fmla="*/ 3874 w 4028"/>
                <a:gd name="connsiteY15" fmla="*/ 1714 h 3792"/>
                <a:gd name="connsiteX16" fmla="*/ 3854 w 4028"/>
                <a:gd name="connsiteY16" fmla="*/ 1782 h 3792"/>
                <a:gd name="connsiteX17" fmla="*/ 3832 w 4028"/>
                <a:gd name="connsiteY17" fmla="*/ 1850 h 3792"/>
                <a:gd name="connsiteX18" fmla="*/ 3808 w 4028"/>
                <a:gd name="connsiteY18" fmla="*/ 1916 h 3792"/>
                <a:gd name="connsiteX19" fmla="*/ 3784 w 4028"/>
                <a:gd name="connsiteY19" fmla="*/ 1984 h 3792"/>
                <a:gd name="connsiteX20" fmla="*/ 3756 w 4028"/>
                <a:gd name="connsiteY20" fmla="*/ 2050 h 3792"/>
                <a:gd name="connsiteX21" fmla="*/ 3728 w 4028"/>
                <a:gd name="connsiteY21" fmla="*/ 2118 h 3792"/>
                <a:gd name="connsiteX22" fmla="*/ 3698 w 4028"/>
                <a:gd name="connsiteY22" fmla="*/ 2184 h 3792"/>
                <a:gd name="connsiteX23" fmla="*/ 3666 w 4028"/>
                <a:gd name="connsiteY23" fmla="*/ 2250 h 3792"/>
                <a:gd name="connsiteX24" fmla="*/ 3630 w 4028"/>
                <a:gd name="connsiteY24" fmla="*/ 2316 h 3792"/>
                <a:gd name="connsiteX25" fmla="*/ 3594 w 4028"/>
                <a:gd name="connsiteY25" fmla="*/ 2380 h 3792"/>
                <a:gd name="connsiteX26" fmla="*/ 3556 w 4028"/>
                <a:gd name="connsiteY26" fmla="*/ 2444 h 3792"/>
                <a:gd name="connsiteX27" fmla="*/ 3516 w 4028"/>
                <a:gd name="connsiteY27" fmla="*/ 2508 h 3792"/>
                <a:gd name="connsiteX28" fmla="*/ 3474 w 4028"/>
                <a:gd name="connsiteY28" fmla="*/ 2570 h 3792"/>
                <a:gd name="connsiteX29" fmla="*/ 3428 w 4028"/>
                <a:gd name="connsiteY29" fmla="*/ 2632 h 3792"/>
                <a:gd name="connsiteX30" fmla="*/ 3382 w 4028"/>
                <a:gd name="connsiteY30" fmla="*/ 2692 h 3792"/>
                <a:gd name="connsiteX31" fmla="*/ 3332 w 4028"/>
                <a:gd name="connsiteY31" fmla="*/ 2752 h 3792"/>
                <a:gd name="connsiteX32" fmla="*/ 3280 w 4028"/>
                <a:gd name="connsiteY32" fmla="*/ 2810 h 3792"/>
                <a:gd name="connsiteX33" fmla="*/ 3226 w 4028"/>
                <a:gd name="connsiteY33" fmla="*/ 2866 h 3792"/>
                <a:gd name="connsiteX34" fmla="*/ 3170 w 4028"/>
                <a:gd name="connsiteY34" fmla="*/ 2922 h 3792"/>
                <a:gd name="connsiteX35" fmla="*/ 3112 w 4028"/>
                <a:gd name="connsiteY35" fmla="*/ 2976 h 3792"/>
                <a:gd name="connsiteX36" fmla="*/ 3050 w 4028"/>
                <a:gd name="connsiteY36" fmla="*/ 3030 h 3792"/>
                <a:gd name="connsiteX37" fmla="*/ 2986 w 4028"/>
                <a:gd name="connsiteY37" fmla="*/ 3080 h 3792"/>
                <a:gd name="connsiteX38" fmla="*/ 2918 w 4028"/>
                <a:gd name="connsiteY38" fmla="*/ 3130 h 3792"/>
                <a:gd name="connsiteX39" fmla="*/ 2848 w 4028"/>
                <a:gd name="connsiteY39" fmla="*/ 3178 h 3792"/>
                <a:gd name="connsiteX40" fmla="*/ 2776 w 4028"/>
                <a:gd name="connsiteY40" fmla="*/ 3224 h 3792"/>
                <a:gd name="connsiteX41" fmla="*/ 2776 w 4028"/>
                <a:gd name="connsiteY41" fmla="*/ 3224 h 3792"/>
                <a:gd name="connsiteX42" fmla="*/ 2764 w 4028"/>
                <a:gd name="connsiteY42" fmla="*/ 3232 h 3792"/>
                <a:gd name="connsiteX43" fmla="*/ 2730 w 4028"/>
                <a:gd name="connsiteY43" fmla="*/ 3254 h 3792"/>
                <a:gd name="connsiteX44" fmla="*/ 2674 w 4028"/>
                <a:gd name="connsiteY44" fmla="*/ 3290 h 3792"/>
                <a:gd name="connsiteX45" fmla="*/ 2596 w 4028"/>
                <a:gd name="connsiteY45" fmla="*/ 3334 h 3792"/>
                <a:gd name="connsiteX46" fmla="*/ 2548 w 4028"/>
                <a:gd name="connsiteY46" fmla="*/ 3360 h 3792"/>
                <a:gd name="connsiteX47" fmla="*/ 2494 w 4028"/>
                <a:gd name="connsiteY47" fmla="*/ 3386 h 3792"/>
                <a:gd name="connsiteX48" fmla="*/ 2436 w 4028"/>
                <a:gd name="connsiteY48" fmla="*/ 3416 h 3792"/>
                <a:gd name="connsiteX49" fmla="*/ 2372 w 4028"/>
                <a:gd name="connsiteY49" fmla="*/ 3444 h 3792"/>
                <a:gd name="connsiteX50" fmla="*/ 2302 w 4028"/>
                <a:gd name="connsiteY50" fmla="*/ 3474 h 3792"/>
                <a:gd name="connsiteX51" fmla="*/ 2228 w 4028"/>
                <a:gd name="connsiteY51" fmla="*/ 3504 h 3792"/>
                <a:gd name="connsiteX52" fmla="*/ 2148 w 4028"/>
                <a:gd name="connsiteY52" fmla="*/ 3534 h 3792"/>
                <a:gd name="connsiteX53" fmla="*/ 2062 w 4028"/>
                <a:gd name="connsiteY53" fmla="*/ 3564 h 3792"/>
                <a:gd name="connsiteX54" fmla="*/ 1972 w 4028"/>
                <a:gd name="connsiteY54" fmla="*/ 3594 h 3792"/>
                <a:gd name="connsiteX55" fmla="*/ 1876 w 4028"/>
                <a:gd name="connsiteY55" fmla="*/ 3622 h 3792"/>
                <a:gd name="connsiteX56" fmla="*/ 1776 w 4028"/>
                <a:gd name="connsiteY56" fmla="*/ 3648 h 3792"/>
                <a:gd name="connsiteX57" fmla="*/ 1670 w 4028"/>
                <a:gd name="connsiteY57" fmla="*/ 3674 h 3792"/>
                <a:gd name="connsiteX58" fmla="*/ 1558 w 4028"/>
                <a:gd name="connsiteY58" fmla="*/ 3698 h 3792"/>
                <a:gd name="connsiteX59" fmla="*/ 1442 w 4028"/>
                <a:gd name="connsiteY59" fmla="*/ 3720 h 3792"/>
                <a:gd name="connsiteX60" fmla="*/ 1320 w 4028"/>
                <a:gd name="connsiteY60" fmla="*/ 3740 h 3792"/>
                <a:gd name="connsiteX61" fmla="*/ 1194 w 4028"/>
                <a:gd name="connsiteY61" fmla="*/ 3758 h 3792"/>
                <a:gd name="connsiteX62" fmla="*/ 1062 w 4028"/>
                <a:gd name="connsiteY62" fmla="*/ 3772 h 3792"/>
                <a:gd name="connsiteX63" fmla="*/ 924 w 4028"/>
                <a:gd name="connsiteY63" fmla="*/ 3782 h 3792"/>
                <a:gd name="connsiteX64" fmla="*/ 782 w 4028"/>
                <a:gd name="connsiteY64" fmla="*/ 3788 h 3792"/>
                <a:gd name="connsiteX65" fmla="*/ 636 w 4028"/>
                <a:gd name="connsiteY65" fmla="*/ 3792 h 3792"/>
                <a:gd name="connsiteX66" fmla="*/ 484 w 4028"/>
                <a:gd name="connsiteY66" fmla="*/ 3792 h 3792"/>
                <a:gd name="connsiteX67" fmla="*/ 328 w 4028"/>
                <a:gd name="connsiteY67" fmla="*/ 3786 h 3792"/>
                <a:gd name="connsiteX68" fmla="*/ 166 w 4028"/>
                <a:gd name="connsiteY68" fmla="*/ 3776 h 3792"/>
                <a:gd name="connsiteX69" fmla="*/ 84 w 4028"/>
                <a:gd name="connsiteY69" fmla="*/ 3768 h 3792"/>
                <a:gd name="connsiteX70" fmla="*/ 0 w 4028"/>
                <a:gd name="connsiteY70" fmla="*/ 3760 h 3792"/>
                <a:gd name="connsiteX71" fmla="*/ 0 w 4028"/>
                <a:gd name="connsiteY71" fmla="*/ 3760 h 3792"/>
                <a:gd name="connsiteX72" fmla="*/ 68 w 4028"/>
                <a:gd name="connsiteY72" fmla="*/ 3762 h 3792"/>
                <a:gd name="connsiteX73" fmla="*/ 146 w 4028"/>
                <a:gd name="connsiteY73" fmla="*/ 3764 h 3792"/>
                <a:gd name="connsiteX74" fmla="*/ 252 w 4028"/>
                <a:gd name="connsiteY74" fmla="*/ 3762 h 3792"/>
                <a:gd name="connsiteX75" fmla="*/ 378 w 4028"/>
                <a:gd name="connsiteY75" fmla="*/ 3758 h 3792"/>
                <a:gd name="connsiteX76" fmla="*/ 524 w 4028"/>
                <a:gd name="connsiteY76" fmla="*/ 3750 h 3792"/>
                <a:gd name="connsiteX77" fmla="*/ 602 w 4028"/>
                <a:gd name="connsiteY77" fmla="*/ 3744 h 3792"/>
                <a:gd name="connsiteX78" fmla="*/ 684 w 4028"/>
                <a:gd name="connsiteY78" fmla="*/ 3734 h 3792"/>
                <a:gd name="connsiteX79" fmla="*/ 770 w 4028"/>
                <a:gd name="connsiteY79" fmla="*/ 3724 h 3792"/>
                <a:gd name="connsiteX80" fmla="*/ 856 w 4028"/>
                <a:gd name="connsiteY80" fmla="*/ 3712 h 3792"/>
                <a:gd name="connsiteX81" fmla="*/ 946 w 4028"/>
                <a:gd name="connsiteY81" fmla="*/ 3698 h 3792"/>
                <a:gd name="connsiteX82" fmla="*/ 1038 w 4028"/>
                <a:gd name="connsiteY82" fmla="*/ 3680 h 3792"/>
                <a:gd name="connsiteX83" fmla="*/ 1130 w 4028"/>
                <a:gd name="connsiteY83" fmla="*/ 3660 h 3792"/>
                <a:gd name="connsiteX84" fmla="*/ 1224 w 4028"/>
                <a:gd name="connsiteY84" fmla="*/ 3638 h 3792"/>
                <a:gd name="connsiteX85" fmla="*/ 1318 w 4028"/>
                <a:gd name="connsiteY85" fmla="*/ 3612 h 3792"/>
                <a:gd name="connsiteX86" fmla="*/ 1412 w 4028"/>
                <a:gd name="connsiteY86" fmla="*/ 3584 h 3792"/>
                <a:gd name="connsiteX87" fmla="*/ 1504 w 4028"/>
                <a:gd name="connsiteY87" fmla="*/ 3552 h 3792"/>
                <a:gd name="connsiteX88" fmla="*/ 1596 w 4028"/>
                <a:gd name="connsiteY88" fmla="*/ 3516 h 3792"/>
                <a:gd name="connsiteX89" fmla="*/ 1688 w 4028"/>
                <a:gd name="connsiteY89" fmla="*/ 3478 h 3792"/>
                <a:gd name="connsiteX90" fmla="*/ 1776 w 4028"/>
                <a:gd name="connsiteY90" fmla="*/ 3436 h 3792"/>
                <a:gd name="connsiteX91" fmla="*/ 1820 w 4028"/>
                <a:gd name="connsiteY91" fmla="*/ 3412 h 3792"/>
                <a:gd name="connsiteX92" fmla="*/ 1862 w 4028"/>
                <a:gd name="connsiteY92" fmla="*/ 3388 h 3792"/>
                <a:gd name="connsiteX93" fmla="*/ 1906 w 4028"/>
                <a:gd name="connsiteY93" fmla="*/ 3364 h 3792"/>
                <a:gd name="connsiteX94" fmla="*/ 1946 w 4028"/>
                <a:gd name="connsiteY94" fmla="*/ 3338 h 3792"/>
                <a:gd name="connsiteX95" fmla="*/ 1988 w 4028"/>
                <a:gd name="connsiteY95" fmla="*/ 3310 h 3792"/>
                <a:gd name="connsiteX96" fmla="*/ 2028 w 4028"/>
                <a:gd name="connsiteY96" fmla="*/ 3282 h 3792"/>
                <a:gd name="connsiteX97" fmla="*/ 2068 w 4028"/>
                <a:gd name="connsiteY97" fmla="*/ 3252 h 3792"/>
                <a:gd name="connsiteX98" fmla="*/ 2106 w 4028"/>
                <a:gd name="connsiteY98" fmla="*/ 3222 h 3792"/>
                <a:gd name="connsiteX99" fmla="*/ 2142 w 4028"/>
                <a:gd name="connsiteY99" fmla="*/ 3190 h 3792"/>
                <a:gd name="connsiteX100" fmla="*/ 2178 w 4028"/>
                <a:gd name="connsiteY100" fmla="*/ 3158 h 3792"/>
                <a:gd name="connsiteX101" fmla="*/ 2214 w 4028"/>
                <a:gd name="connsiteY101" fmla="*/ 3124 h 3792"/>
                <a:gd name="connsiteX102" fmla="*/ 2248 w 4028"/>
                <a:gd name="connsiteY102" fmla="*/ 3088 h 3792"/>
                <a:gd name="connsiteX103" fmla="*/ 2248 w 4028"/>
                <a:gd name="connsiteY103" fmla="*/ 3088 h 3792"/>
                <a:gd name="connsiteX104" fmla="*/ 2258 w 4028"/>
                <a:gd name="connsiteY104" fmla="*/ 3078 h 3792"/>
                <a:gd name="connsiteX105" fmla="*/ 2286 w 4028"/>
                <a:gd name="connsiteY105" fmla="*/ 3044 h 3792"/>
                <a:gd name="connsiteX106" fmla="*/ 2306 w 4028"/>
                <a:gd name="connsiteY106" fmla="*/ 3020 h 3792"/>
                <a:gd name="connsiteX107" fmla="*/ 2328 w 4028"/>
                <a:gd name="connsiteY107" fmla="*/ 2990 h 3792"/>
                <a:gd name="connsiteX108" fmla="*/ 2350 w 4028"/>
                <a:gd name="connsiteY108" fmla="*/ 2954 h 3792"/>
                <a:gd name="connsiteX109" fmla="*/ 2376 w 4028"/>
                <a:gd name="connsiteY109" fmla="*/ 2912 h 3792"/>
                <a:gd name="connsiteX110" fmla="*/ 2400 w 4028"/>
                <a:gd name="connsiteY110" fmla="*/ 2866 h 3792"/>
                <a:gd name="connsiteX111" fmla="*/ 2426 w 4028"/>
                <a:gd name="connsiteY111" fmla="*/ 2812 h 3792"/>
                <a:gd name="connsiteX112" fmla="*/ 2450 w 4028"/>
                <a:gd name="connsiteY112" fmla="*/ 2752 h 3792"/>
                <a:gd name="connsiteX113" fmla="*/ 2472 w 4028"/>
                <a:gd name="connsiteY113" fmla="*/ 2688 h 3792"/>
                <a:gd name="connsiteX114" fmla="*/ 2492 w 4028"/>
                <a:gd name="connsiteY114" fmla="*/ 2616 h 3792"/>
                <a:gd name="connsiteX115" fmla="*/ 2510 w 4028"/>
                <a:gd name="connsiteY115" fmla="*/ 2538 h 3792"/>
                <a:gd name="connsiteX116" fmla="*/ 2518 w 4028"/>
                <a:gd name="connsiteY116" fmla="*/ 2496 h 3792"/>
                <a:gd name="connsiteX117" fmla="*/ 2524 w 4028"/>
                <a:gd name="connsiteY117" fmla="*/ 2454 h 3792"/>
                <a:gd name="connsiteX118" fmla="*/ 2530 w 4028"/>
                <a:gd name="connsiteY118" fmla="*/ 2410 h 3792"/>
                <a:gd name="connsiteX119" fmla="*/ 2534 w 4028"/>
                <a:gd name="connsiteY119" fmla="*/ 2364 h 3792"/>
                <a:gd name="connsiteX120" fmla="*/ 2538 w 4028"/>
                <a:gd name="connsiteY120" fmla="*/ 2316 h 3792"/>
                <a:gd name="connsiteX121" fmla="*/ 2540 w 4028"/>
                <a:gd name="connsiteY121" fmla="*/ 2268 h 3792"/>
                <a:gd name="connsiteX122" fmla="*/ 2542 w 4028"/>
                <a:gd name="connsiteY122" fmla="*/ 2216 h 3792"/>
                <a:gd name="connsiteX123" fmla="*/ 2540 w 4028"/>
                <a:gd name="connsiteY123" fmla="*/ 2164 h 3792"/>
                <a:gd name="connsiteX124" fmla="*/ 2536 w 4028"/>
                <a:gd name="connsiteY124" fmla="*/ 2054 h 3792"/>
                <a:gd name="connsiteX125" fmla="*/ 2458 w 4028"/>
                <a:gd name="connsiteY125" fmla="*/ 1620 h 3792"/>
                <a:gd name="connsiteX126" fmla="*/ 2438 w 4028"/>
                <a:gd name="connsiteY126" fmla="*/ 1550 h 3792"/>
                <a:gd name="connsiteX127" fmla="*/ 1690 w 4028"/>
                <a:gd name="connsiteY127" fmla="*/ 110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4014 w 4028"/>
                <a:gd name="connsiteY2" fmla="*/ 216 h 3792"/>
                <a:gd name="connsiteX3" fmla="*/ 4026 w 4028"/>
                <a:gd name="connsiteY3" fmla="*/ 458 h 3792"/>
                <a:gd name="connsiteX4" fmla="*/ 4028 w 4028"/>
                <a:gd name="connsiteY4" fmla="*/ 554 h 3792"/>
                <a:gd name="connsiteX5" fmla="*/ 4022 w 4028"/>
                <a:gd name="connsiteY5" fmla="*/ 766 h 3792"/>
                <a:gd name="connsiteX6" fmla="*/ 4016 w 4028"/>
                <a:gd name="connsiteY6" fmla="*/ 882 h 3792"/>
                <a:gd name="connsiteX7" fmla="*/ 4006 w 4028"/>
                <a:gd name="connsiteY7" fmla="*/ 1002 h 3792"/>
                <a:gd name="connsiteX8" fmla="*/ 3992 w 4028"/>
                <a:gd name="connsiteY8" fmla="*/ 1124 h 3792"/>
                <a:gd name="connsiteX9" fmla="*/ 3952 w 4028"/>
                <a:gd name="connsiteY9" fmla="*/ 1382 h 3792"/>
                <a:gd name="connsiteX10" fmla="*/ 3940 w 4028"/>
                <a:gd name="connsiteY10" fmla="*/ 1448 h 3792"/>
                <a:gd name="connsiteX11" fmla="*/ 3926 w 4028"/>
                <a:gd name="connsiteY11" fmla="*/ 1514 h 3792"/>
                <a:gd name="connsiteX12" fmla="*/ 3910 w 4028"/>
                <a:gd name="connsiteY12" fmla="*/ 1580 h 3792"/>
                <a:gd name="connsiteX13" fmla="*/ 3892 w 4028"/>
                <a:gd name="connsiteY13" fmla="*/ 1648 h 3792"/>
                <a:gd name="connsiteX14" fmla="*/ 3874 w 4028"/>
                <a:gd name="connsiteY14" fmla="*/ 1714 h 3792"/>
                <a:gd name="connsiteX15" fmla="*/ 3854 w 4028"/>
                <a:gd name="connsiteY15" fmla="*/ 1782 h 3792"/>
                <a:gd name="connsiteX16" fmla="*/ 3832 w 4028"/>
                <a:gd name="connsiteY16" fmla="*/ 1850 h 3792"/>
                <a:gd name="connsiteX17" fmla="*/ 3808 w 4028"/>
                <a:gd name="connsiteY17" fmla="*/ 1916 h 3792"/>
                <a:gd name="connsiteX18" fmla="*/ 3784 w 4028"/>
                <a:gd name="connsiteY18" fmla="*/ 1984 h 3792"/>
                <a:gd name="connsiteX19" fmla="*/ 3756 w 4028"/>
                <a:gd name="connsiteY19" fmla="*/ 2050 h 3792"/>
                <a:gd name="connsiteX20" fmla="*/ 3728 w 4028"/>
                <a:gd name="connsiteY20" fmla="*/ 2118 h 3792"/>
                <a:gd name="connsiteX21" fmla="*/ 3698 w 4028"/>
                <a:gd name="connsiteY21" fmla="*/ 2184 h 3792"/>
                <a:gd name="connsiteX22" fmla="*/ 3666 w 4028"/>
                <a:gd name="connsiteY22" fmla="*/ 2250 h 3792"/>
                <a:gd name="connsiteX23" fmla="*/ 3630 w 4028"/>
                <a:gd name="connsiteY23" fmla="*/ 2316 h 3792"/>
                <a:gd name="connsiteX24" fmla="*/ 3594 w 4028"/>
                <a:gd name="connsiteY24" fmla="*/ 2380 h 3792"/>
                <a:gd name="connsiteX25" fmla="*/ 3556 w 4028"/>
                <a:gd name="connsiteY25" fmla="*/ 2444 h 3792"/>
                <a:gd name="connsiteX26" fmla="*/ 3516 w 4028"/>
                <a:gd name="connsiteY26" fmla="*/ 2508 h 3792"/>
                <a:gd name="connsiteX27" fmla="*/ 3474 w 4028"/>
                <a:gd name="connsiteY27" fmla="*/ 2570 h 3792"/>
                <a:gd name="connsiteX28" fmla="*/ 3428 w 4028"/>
                <a:gd name="connsiteY28" fmla="*/ 2632 h 3792"/>
                <a:gd name="connsiteX29" fmla="*/ 3382 w 4028"/>
                <a:gd name="connsiteY29" fmla="*/ 2692 h 3792"/>
                <a:gd name="connsiteX30" fmla="*/ 3332 w 4028"/>
                <a:gd name="connsiteY30" fmla="*/ 2752 h 3792"/>
                <a:gd name="connsiteX31" fmla="*/ 3280 w 4028"/>
                <a:gd name="connsiteY31" fmla="*/ 2810 h 3792"/>
                <a:gd name="connsiteX32" fmla="*/ 3226 w 4028"/>
                <a:gd name="connsiteY32" fmla="*/ 2866 h 3792"/>
                <a:gd name="connsiteX33" fmla="*/ 3170 w 4028"/>
                <a:gd name="connsiteY33" fmla="*/ 2922 h 3792"/>
                <a:gd name="connsiteX34" fmla="*/ 3112 w 4028"/>
                <a:gd name="connsiteY34" fmla="*/ 2976 h 3792"/>
                <a:gd name="connsiteX35" fmla="*/ 3050 w 4028"/>
                <a:gd name="connsiteY35" fmla="*/ 3030 h 3792"/>
                <a:gd name="connsiteX36" fmla="*/ 2986 w 4028"/>
                <a:gd name="connsiteY36" fmla="*/ 3080 h 3792"/>
                <a:gd name="connsiteX37" fmla="*/ 2918 w 4028"/>
                <a:gd name="connsiteY37" fmla="*/ 3130 h 3792"/>
                <a:gd name="connsiteX38" fmla="*/ 2848 w 4028"/>
                <a:gd name="connsiteY38" fmla="*/ 3178 h 3792"/>
                <a:gd name="connsiteX39" fmla="*/ 2776 w 4028"/>
                <a:gd name="connsiteY39" fmla="*/ 3224 h 3792"/>
                <a:gd name="connsiteX40" fmla="*/ 2776 w 4028"/>
                <a:gd name="connsiteY40" fmla="*/ 3224 h 3792"/>
                <a:gd name="connsiteX41" fmla="*/ 2764 w 4028"/>
                <a:gd name="connsiteY41" fmla="*/ 3232 h 3792"/>
                <a:gd name="connsiteX42" fmla="*/ 2730 w 4028"/>
                <a:gd name="connsiteY42" fmla="*/ 3254 h 3792"/>
                <a:gd name="connsiteX43" fmla="*/ 2674 w 4028"/>
                <a:gd name="connsiteY43" fmla="*/ 3290 h 3792"/>
                <a:gd name="connsiteX44" fmla="*/ 2596 w 4028"/>
                <a:gd name="connsiteY44" fmla="*/ 3334 h 3792"/>
                <a:gd name="connsiteX45" fmla="*/ 2548 w 4028"/>
                <a:gd name="connsiteY45" fmla="*/ 3360 h 3792"/>
                <a:gd name="connsiteX46" fmla="*/ 2494 w 4028"/>
                <a:gd name="connsiteY46" fmla="*/ 3386 h 3792"/>
                <a:gd name="connsiteX47" fmla="*/ 2436 w 4028"/>
                <a:gd name="connsiteY47" fmla="*/ 3416 h 3792"/>
                <a:gd name="connsiteX48" fmla="*/ 2372 w 4028"/>
                <a:gd name="connsiteY48" fmla="*/ 3444 h 3792"/>
                <a:gd name="connsiteX49" fmla="*/ 2302 w 4028"/>
                <a:gd name="connsiteY49" fmla="*/ 3474 h 3792"/>
                <a:gd name="connsiteX50" fmla="*/ 2228 w 4028"/>
                <a:gd name="connsiteY50" fmla="*/ 3504 h 3792"/>
                <a:gd name="connsiteX51" fmla="*/ 2148 w 4028"/>
                <a:gd name="connsiteY51" fmla="*/ 3534 h 3792"/>
                <a:gd name="connsiteX52" fmla="*/ 2062 w 4028"/>
                <a:gd name="connsiteY52" fmla="*/ 3564 h 3792"/>
                <a:gd name="connsiteX53" fmla="*/ 1972 w 4028"/>
                <a:gd name="connsiteY53" fmla="*/ 3594 h 3792"/>
                <a:gd name="connsiteX54" fmla="*/ 1876 w 4028"/>
                <a:gd name="connsiteY54" fmla="*/ 3622 h 3792"/>
                <a:gd name="connsiteX55" fmla="*/ 1776 w 4028"/>
                <a:gd name="connsiteY55" fmla="*/ 3648 h 3792"/>
                <a:gd name="connsiteX56" fmla="*/ 1670 w 4028"/>
                <a:gd name="connsiteY56" fmla="*/ 3674 h 3792"/>
                <a:gd name="connsiteX57" fmla="*/ 1558 w 4028"/>
                <a:gd name="connsiteY57" fmla="*/ 3698 h 3792"/>
                <a:gd name="connsiteX58" fmla="*/ 1442 w 4028"/>
                <a:gd name="connsiteY58" fmla="*/ 3720 h 3792"/>
                <a:gd name="connsiteX59" fmla="*/ 1320 w 4028"/>
                <a:gd name="connsiteY59" fmla="*/ 3740 h 3792"/>
                <a:gd name="connsiteX60" fmla="*/ 1194 w 4028"/>
                <a:gd name="connsiteY60" fmla="*/ 3758 h 3792"/>
                <a:gd name="connsiteX61" fmla="*/ 1062 w 4028"/>
                <a:gd name="connsiteY61" fmla="*/ 3772 h 3792"/>
                <a:gd name="connsiteX62" fmla="*/ 924 w 4028"/>
                <a:gd name="connsiteY62" fmla="*/ 3782 h 3792"/>
                <a:gd name="connsiteX63" fmla="*/ 782 w 4028"/>
                <a:gd name="connsiteY63" fmla="*/ 3788 h 3792"/>
                <a:gd name="connsiteX64" fmla="*/ 636 w 4028"/>
                <a:gd name="connsiteY64" fmla="*/ 3792 h 3792"/>
                <a:gd name="connsiteX65" fmla="*/ 484 w 4028"/>
                <a:gd name="connsiteY65" fmla="*/ 3792 h 3792"/>
                <a:gd name="connsiteX66" fmla="*/ 328 w 4028"/>
                <a:gd name="connsiteY66" fmla="*/ 3786 h 3792"/>
                <a:gd name="connsiteX67" fmla="*/ 166 w 4028"/>
                <a:gd name="connsiteY67" fmla="*/ 3776 h 3792"/>
                <a:gd name="connsiteX68" fmla="*/ 84 w 4028"/>
                <a:gd name="connsiteY68" fmla="*/ 3768 h 3792"/>
                <a:gd name="connsiteX69" fmla="*/ 0 w 4028"/>
                <a:gd name="connsiteY69" fmla="*/ 3760 h 3792"/>
                <a:gd name="connsiteX70" fmla="*/ 0 w 4028"/>
                <a:gd name="connsiteY70" fmla="*/ 3760 h 3792"/>
                <a:gd name="connsiteX71" fmla="*/ 68 w 4028"/>
                <a:gd name="connsiteY71" fmla="*/ 3762 h 3792"/>
                <a:gd name="connsiteX72" fmla="*/ 146 w 4028"/>
                <a:gd name="connsiteY72" fmla="*/ 3764 h 3792"/>
                <a:gd name="connsiteX73" fmla="*/ 252 w 4028"/>
                <a:gd name="connsiteY73" fmla="*/ 3762 h 3792"/>
                <a:gd name="connsiteX74" fmla="*/ 378 w 4028"/>
                <a:gd name="connsiteY74" fmla="*/ 3758 h 3792"/>
                <a:gd name="connsiteX75" fmla="*/ 524 w 4028"/>
                <a:gd name="connsiteY75" fmla="*/ 3750 h 3792"/>
                <a:gd name="connsiteX76" fmla="*/ 602 w 4028"/>
                <a:gd name="connsiteY76" fmla="*/ 3744 h 3792"/>
                <a:gd name="connsiteX77" fmla="*/ 684 w 4028"/>
                <a:gd name="connsiteY77" fmla="*/ 3734 h 3792"/>
                <a:gd name="connsiteX78" fmla="*/ 770 w 4028"/>
                <a:gd name="connsiteY78" fmla="*/ 3724 h 3792"/>
                <a:gd name="connsiteX79" fmla="*/ 856 w 4028"/>
                <a:gd name="connsiteY79" fmla="*/ 3712 h 3792"/>
                <a:gd name="connsiteX80" fmla="*/ 946 w 4028"/>
                <a:gd name="connsiteY80" fmla="*/ 3698 h 3792"/>
                <a:gd name="connsiteX81" fmla="*/ 1038 w 4028"/>
                <a:gd name="connsiteY81" fmla="*/ 3680 h 3792"/>
                <a:gd name="connsiteX82" fmla="*/ 1130 w 4028"/>
                <a:gd name="connsiteY82" fmla="*/ 3660 h 3792"/>
                <a:gd name="connsiteX83" fmla="*/ 1224 w 4028"/>
                <a:gd name="connsiteY83" fmla="*/ 3638 h 3792"/>
                <a:gd name="connsiteX84" fmla="*/ 1318 w 4028"/>
                <a:gd name="connsiteY84" fmla="*/ 3612 h 3792"/>
                <a:gd name="connsiteX85" fmla="*/ 1412 w 4028"/>
                <a:gd name="connsiteY85" fmla="*/ 3584 h 3792"/>
                <a:gd name="connsiteX86" fmla="*/ 1504 w 4028"/>
                <a:gd name="connsiteY86" fmla="*/ 3552 h 3792"/>
                <a:gd name="connsiteX87" fmla="*/ 1596 w 4028"/>
                <a:gd name="connsiteY87" fmla="*/ 3516 h 3792"/>
                <a:gd name="connsiteX88" fmla="*/ 1688 w 4028"/>
                <a:gd name="connsiteY88" fmla="*/ 3478 h 3792"/>
                <a:gd name="connsiteX89" fmla="*/ 1776 w 4028"/>
                <a:gd name="connsiteY89" fmla="*/ 3436 h 3792"/>
                <a:gd name="connsiteX90" fmla="*/ 1820 w 4028"/>
                <a:gd name="connsiteY90" fmla="*/ 3412 h 3792"/>
                <a:gd name="connsiteX91" fmla="*/ 1862 w 4028"/>
                <a:gd name="connsiteY91" fmla="*/ 3388 h 3792"/>
                <a:gd name="connsiteX92" fmla="*/ 1906 w 4028"/>
                <a:gd name="connsiteY92" fmla="*/ 3364 h 3792"/>
                <a:gd name="connsiteX93" fmla="*/ 1946 w 4028"/>
                <a:gd name="connsiteY93" fmla="*/ 3338 h 3792"/>
                <a:gd name="connsiteX94" fmla="*/ 1988 w 4028"/>
                <a:gd name="connsiteY94" fmla="*/ 3310 h 3792"/>
                <a:gd name="connsiteX95" fmla="*/ 2028 w 4028"/>
                <a:gd name="connsiteY95" fmla="*/ 3282 h 3792"/>
                <a:gd name="connsiteX96" fmla="*/ 2068 w 4028"/>
                <a:gd name="connsiteY96" fmla="*/ 3252 h 3792"/>
                <a:gd name="connsiteX97" fmla="*/ 2106 w 4028"/>
                <a:gd name="connsiteY97" fmla="*/ 3222 h 3792"/>
                <a:gd name="connsiteX98" fmla="*/ 2142 w 4028"/>
                <a:gd name="connsiteY98" fmla="*/ 3190 h 3792"/>
                <a:gd name="connsiteX99" fmla="*/ 2178 w 4028"/>
                <a:gd name="connsiteY99" fmla="*/ 3158 h 3792"/>
                <a:gd name="connsiteX100" fmla="*/ 2214 w 4028"/>
                <a:gd name="connsiteY100" fmla="*/ 3124 h 3792"/>
                <a:gd name="connsiteX101" fmla="*/ 2248 w 4028"/>
                <a:gd name="connsiteY101" fmla="*/ 3088 h 3792"/>
                <a:gd name="connsiteX102" fmla="*/ 2248 w 4028"/>
                <a:gd name="connsiteY102" fmla="*/ 3088 h 3792"/>
                <a:gd name="connsiteX103" fmla="*/ 2258 w 4028"/>
                <a:gd name="connsiteY103" fmla="*/ 3078 h 3792"/>
                <a:gd name="connsiteX104" fmla="*/ 2286 w 4028"/>
                <a:gd name="connsiteY104" fmla="*/ 3044 h 3792"/>
                <a:gd name="connsiteX105" fmla="*/ 2306 w 4028"/>
                <a:gd name="connsiteY105" fmla="*/ 3020 h 3792"/>
                <a:gd name="connsiteX106" fmla="*/ 2328 w 4028"/>
                <a:gd name="connsiteY106" fmla="*/ 2990 h 3792"/>
                <a:gd name="connsiteX107" fmla="*/ 2350 w 4028"/>
                <a:gd name="connsiteY107" fmla="*/ 2954 h 3792"/>
                <a:gd name="connsiteX108" fmla="*/ 2376 w 4028"/>
                <a:gd name="connsiteY108" fmla="*/ 2912 h 3792"/>
                <a:gd name="connsiteX109" fmla="*/ 2400 w 4028"/>
                <a:gd name="connsiteY109" fmla="*/ 2866 h 3792"/>
                <a:gd name="connsiteX110" fmla="*/ 2426 w 4028"/>
                <a:gd name="connsiteY110" fmla="*/ 2812 h 3792"/>
                <a:gd name="connsiteX111" fmla="*/ 2450 w 4028"/>
                <a:gd name="connsiteY111" fmla="*/ 2752 h 3792"/>
                <a:gd name="connsiteX112" fmla="*/ 2472 w 4028"/>
                <a:gd name="connsiteY112" fmla="*/ 2688 h 3792"/>
                <a:gd name="connsiteX113" fmla="*/ 2492 w 4028"/>
                <a:gd name="connsiteY113" fmla="*/ 2616 h 3792"/>
                <a:gd name="connsiteX114" fmla="*/ 2510 w 4028"/>
                <a:gd name="connsiteY114" fmla="*/ 2538 h 3792"/>
                <a:gd name="connsiteX115" fmla="*/ 2518 w 4028"/>
                <a:gd name="connsiteY115" fmla="*/ 2496 h 3792"/>
                <a:gd name="connsiteX116" fmla="*/ 2524 w 4028"/>
                <a:gd name="connsiteY116" fmla="*/ 2454 h 3792"/>
                <a:gd name="connsiteX117" fmla="*/ 2530 w 4028"/>
                <a:gd name="connsiteY117" fmla="*/ 2410 h 3792"/>
                <a:gd name="connsiteX118" fmla="*/ 2534 w 4028"/>
                <a:gd name="connsiteY118" fmla="*/ 2364 h 3792"/>
                <a:gd name="connsiteX119" fmla="*/ 2538 w 4028"/>
                <a:gd name="connsiteY119" fmla="*/ 2316 h 3792"/>
                <a:gd name="connsiteX120" fmla="*/ 2540 w 4028"/>
                <a:gd name="connsiteY120" fmla="*/ 2268 h 3792"/>
                <a:gd name="connsiteX121" fmla="*/ 2542 w 4028"/>
                <a:gd name="connsiteY121" fmla="*/ 2216 h 3792"/>
                <a:gd name="connsiteX122" fmla="*/ 2540 w 4028"/>
                <a:gd name="connsiteY122" fmla="*/ 2164 h 3792"/>
                <a:gd name="connsiteX123" fmla="*/ 2536 w 4028"/>
                <a:gd name="connsiteY123" fmla="*/ 2054 h 3792"/>
                <a:gd name="connsiteX124" fmla="*/ 2458 w 4028"/>
                <a:gd name="connsiteY124" fmla="*/ 1620 h 3792"/>
                <a:gd name="connsiteX125" fmla="*/ 2438 w 4028"/>
                <a:gd name="connsiteY125" fmla="*/ 1550 h 3792"/>
                <a:gd name="connsiteX126" fmla="*/ 1690 w 4028"/>
                <a:gd name="connsiteY126" fmla="*/ 110 h 3792"/>
                <a:gd name="connsiteX0" fmla="*/ 1690 w 4381"/>
                <a:gd name="connsiteY0" fmla="*/ 110 h 3792"/>
                <a:gd name="connsiteX1" fmla="*/ 3992 w 4381"/>
                <a:gd name="connsiteY1" fmla="*/ 0 h 3792"/>
                <a:gd name="connsiteX2" fmla="*/ 4026 w 4381"/>
                <a:gd name="connsiteY2" fmla="*/ 458 h 3792"/>
                <a:gd name="connsiteX3" fmla="*/ 4028 w 4381"/>
                <a:gd name="connsiteY3" fmla="*/ 554 h 3792"/>
                <a:gd name="connsiteX4" fmla="*/ 4022 w 4381"/>
                <a:gd name="connsiteY4" fmla="*/ 766 h 3792"/>
                <a:gd name="connsiteX5" fmla="*/ 4016 w 4381"/>
                <a:gd name="connsiteY5" fmla="*/ 882 h 3792"/>
                <a:gd name="connsiteX6" fmla="*/ 4006 w 4381"/>
                <a:gd name="connsiteY6" fmla="*/ 1002 h 3792"/>
                <a:gd name="connsiteX7" fmla="*/ 3992 w 4381"/>
                <a:gd name="connsiteY7" fmla="*/ 1124 h 3792"/>
                <a:gd name="connsiteX8" fmla="*/ 3952 w 4381"/>
                <a:gd name="connsiteY8" fmla="*/ 1382 h 3792"/>
                <a:gd name="connsiteX9" fmla="*/ 3940 w 4381"/>
                <a:gd name="connsiteY9" fmla="*/ 1448 h 3792"/>
                <a:gd name="connsiteX10" fmla="*/ 3926 w 4381"/>
                <a:gd name="connsiteY10" fmla="*/ 1514 h 3792"/>
                <a:gd name="connsiteX11" fmla="*/ 3910 w 4381"/>
                <a:gd name="connsiteY11" fmla="*/ 1580 h 3792"/>
                <a:gd name="connsiteX12" fmla="*/ 3892 w 4381"/>
                <a:gd name="connsiteY12" fmla="*/ 1648 h 3792"/>
                <a:gd name="connsiteX13" fmla="*/ 3874 w 4381"/>
                <a:gd name="connsiteY13" fmla="*/ 1714 h 3792"/>
                <a:gd name="connsiteX14" fmla="*/ 3854 w 4381"/>
                <a:gd name="connsiteY14" fmla="*/ 1782 h 3792"/>
                <a:gd name="connsiteX15" fmla="*/ 3832 w 4381"/>
                <a:gd name="connsiteY15" fmla="*/ 1850 h 3792"/>
                <a:gd name="connsiteX16" fmla="*/ 3808 w 4381"/>
                <a:gd name="connsiteY16" fmla="*/ 1916 h 3792"/>
                <a:gd name="connsiteX17" fmla="*/ 3784 w 4381"/>
                <a:gd name="connsiteY17" fmla="*/ 1984 h 3792"/>
                <a:gd name="connsiteX18" fmla="*/ 3756 w 4381"/>
                <a:gd name="connsiteY18" fmla="*/ 2050 h 3792"/>
                <a:gd name="connsiteX19" fmla="*/ 3728 w 4381"/>
                <a:gd name="connsiteY19" fmla="*/ 2118 h 3792"/>
                <a:gd name="connsiteX20" fmla="*/ 3698 w 4381"/>
                <a:gd name="connsiteY20" fmla="*/ 2184 h 3792"/>
                <a:gd name="connsiteX21" fmla="*/ 3666 w 4381"/>
                <a:gd name="connsiteY21" fmla="*/ 2250 h 3792"/>
                <a:gd name="connsiteX22" fmla="*/ 3630 w 4381"/>
                <a:gd name="connsiteY22" fmla="*/ 2316 h 3792"/>
                <a:gd name="connsiteX23" fmla="*/ 3594 w 4381"/>
                <a:gd name="connsiteY23" fmla="*/ 2380 h 3792"/>
                <a:gd name="connsiteX24" fmla="*/ 3556 w 4381"/>
                <a:gd name="connsiteY24" fmla="*/ 2444 h 3792"/>
                <a:gd name="connsiteX25" fmla="*/ 3516 w 4381"/>
                <a:gd name="connsiteY25" fmla="*/ 2508 h 3792"/>
                <a:gd name="connsiteX26" fmla="*/ 3474 w 4381"/>
                <a:gd name="connsiteY26" fmla="*/ 2570 h 3792"/>
                <a:gd name="connsiteX27" fmla="*/ 3428 w 4381"/>
                <a:gd name="connsiteY27" fmla="*/ 2632 h 3792"/>
                <a:gd name="connsiteX28" fmla="*/ 3382 w 4381"/>
                <a:gd name="connsiteY28" fmla="*/ 2692 h 3792"/>
                <a:gd name="connsiteX29" fmla="*/ 3332 w 4381"/>
                <a:gd name="connsiteY29" fmla="*/ 2752 h 3792"/>
                <a:gd name="connsiteX30" fmla="*/ 3280 w 4381"/>
                <a:gd name="connsiteY30" fmla="*/ 2810 h 3792"/>
                <a:gd name="connsiteX31" fmla="*/ 3226 w 4381"/>
                <a:gd name="connsiteY31" fmla="*/ 2866 h 3792"/>
                <a:gd name="connsiteX32" fmla="*/ 3170 w 4381"/>
                <a:gd name="connsiteY32" fmla="*/ 2922 h 3792"/>
                <a:gd name="connsiteX33" fmla="*/ 3112 w 4381"/>
                <a:gd name="connsiteY33" fmla="*/ 2976 h 3792"/>
                <a:gd name="connsiteX34" fmla="*/ 3050 w 4381"/>
                <a:gd name="connsiteY34" fmla="*/ 3030 h 3792"/>
                <a:gd name="connsiteX35" fmla="*/ 2986 w 4381"/>
                <a:gd name="connsiteY35" fmla="*/ 3080 h 3792"/>
                <a:gd name="connsiteX36" fmla="*/ 2918 w 4381"/>
                <a:gd name="connsiteY36" fmla="*/ 3130 h 3792"/>
                <a:gd name="connsiteX37" fmla="*/ 2848 w 4381"/>
                <a:gd name="connsiteY37" fmla="*/ 3178 h 3792"/>
                <a:gd name="connsiteX38" fmla="*/ 2776 w 4381"/>
                <a:gd name="connsiteY38" fmla="*/ 3224 h 3792"/>
                <a:gd name="connsiteX39" fmla="*/ 2776 w 4381"/>
                <a:gd name="connsiteY39" fmla="*/ 3224 h 3792"/>
                <a:gd name="connsiteX40" fmla="*/ 2764 w 4381"/>
                <a:gd name="connsiteY40" fmla="*/ 3232 h 3792"/>
                <a:gd name="connsiteX41" fmla="*/ 2730 w 4381"/>
                <a:gd name="connsiteY41" fmla="*/ 3254 h 3792"/>
                <a:gd name="connsiteX42" fmla="*/ 2674 w 4381"/>
                <a:gd name="connsiteY42" fmla="*/ 3290 h 3792"/>
                <a:gd name="connsiteX43" fmla="*/ 2596 w 4381"/>
                <a:gd name="connsiteY43" fmla="*/ 3334 h 3792"/>
                <a:gd name="connsiteX44" fmla="*/ 2548 w 4381"/>
                <a:gd name="connsiteY44" fmla="*/ 3360 h 3792"/>
                <a:gd name="connsiteX45" fmla="*/ 2494 w 4381"/>
                <a:gd name="connsiteY45" fmla="*/ 3386 h 3792"/>
                <a:gd name="connsiteX46" fmla="*/ 2436 w 4381"/>
                <a:gd name="connsiteY46" fmla="*/ 3416 h 3792"/>
                <a:gd name="connsiteX47" fmla="*/ 2372 w 4381"/>
                <a:gd name="connsiteY47" fmla="*/ 3444 h 3792"/>
                <a:gd name="connsiteX48" fmla="*/ 2302 w 4381"/>
                <a:gd name="connsiteY48" fmla="*/ 3474 h 3792"/>
                <a:gd name="connsiteX49" fmla="*/ 2228 w 4381"/>
                <a:gd name="connsiteY49" fmla="*/ 3504 h 3792"/>
                <a:gd name="connsiteX50" fmla="*/ 2148 w 4381"/>
                <a:gd name="connsiteY50" fmla="*/ 3534 h 3792"/>
                <a:gd name="connsiteX51" fmla="*/ 2062 w 4381"/>
                <a:gd name="connsiteY51" fmla="*/ 3564 h 3792"/>
                <a:gd name="connsiteX52" fmla="*/ 1972 w 4381"/>
                <a:gd name="connsiteY52" fmla="*/ 3594 h 3792"/>
                <a:gd name="connsiteX53" fmla="*/ 1876 w 4381"/>
                <a:gd name="connsiteY53" fmla="*/ 3622 h 3792"/>
                <a:gd name="connsiteX54" fmla="*/ 1776 w 4381"/>
                <a:gd name="connsiteY54" fmla="*/ 3648 h 3792"/>
                <a:gd name="connsiteX55" fmla="*/ 1670 w 4381"/>
                <a:gd name="connsiteY55" fmla="*/ 3674 h 3792"/>
                <a:gd name="connsiteX56" fmla="*/ 1558 w 4381"/>
                <a:gd name="connsiteY56" fmla="*/ 3698 h 3792"/>
                <a:gd name="connsiteX57" fmla="*/ 1442 w 4381"/>
                <a:gd name="connsiteY57" fmla="*/ 3720 h 3792"/>
                <a:gd name="connsiteX58" fmla="*/ 1320 w 4381"/>
                <a:gd name="connsiteY58" fmla="*/ 3740 h 3792"/>
                <a:gd name="connsiteX59" fmla="*/ 1194 w 4381"/>
                <a:gd name="connsiteY59" fmla="*/ 3758 h 3792"/>
                <a:gd name="connsiteX60" fmla="*/ 1062 w 4381"/>
                <a:gd name="connsiteY60" fmla="*/ 3772 h 3792"/>
                <a:gd name="connsiteX61" fmla="*/ 924 w 4381"/>
                <a:gd name="connsiteY61" fmla="*/ 3782 h 3792"/>
                <a:gd name="connsiteX62" fmla="*/ 782 w 4381"/>
                <a:gd name="connsiteY62" fmla="*/ 3788 h 3792"/>
                <a:gd name="connsiteX63" fmla="*/ 636 w 4381"/>
                <a:gd name="connsiteY63" fmla="*/ 3792 h 3792"/>
                <a:gd name="connsiteX64" fmla="*/ 484 w 4381"/>
                <a:gd name="connsiteY64" fmla="*/ 3792 h 3792"/>
                <a:gd name="connsiteX65" fmla="*/ 328 w 4381"/>
                <a:gd name="connsiteY65" fmla="*/ 3786 h 3792"/>
                <a:gd name="connsiteX66" fmla="*/ 166 w 4381"/>
                <a:gd name="connsiteY66" fmla="*/ 3776 h 3792"/>
                <a:gd name="connsiteX67" fmla="*/ 84 w 4381"/>
                <a:gd name="connsiteY67" fmla="*/ 3768 h 3792"/>
                <a:gd name="connsiteX68" fmla="*/ 0 w 4381"/>
                <a:gd name="connsiteY68" fmla="*/ 3760 h 3792"/>
                <a:gd name="connsiteX69" fmla="*/ 0 w 4381"/>
                <a:gd name="connsiteY69" fmla="*/ 3760 h 3792"/>
                <a:gd name="connsiteX70" fmla="*/ 68 w 4381"/>
                <a:gd name="connsiteY70" fmla="*/ 3762 h 3792"/>
                <a:gd name="connsiteX71" fmla="*/ 146 w 4381"/>
                <a:gd name="connsiteY71" fmla="*/ 3764 h 3792"/>
                <a:gd name="connsiteX72" fmla="*/ 252 w 4381"/>
                <a:gd name="connsiteY72" fmla="*/ 3762 h 3792"/>
                <a:gd name="connsiteX73" fmla="*/ 378 w 4381"/>
                <a:gd name="connsiteY73" fmla="*/ 3758 h 3792"/>
                <a:gd name="connsiteX74" fmla="*/ 524 w 4381"/>
                <a:gd name="connsiteY74" fmla="*/ 3750 h 3792"/>
                <a:gd name="connsiteX75" fmla="*/ 602 w 4381"/>
                <a:gd name="connsiteY75" fmla="*/ 3744 h 3792"/>
                <a:gd name="connsiteX76" fmla="*/ 684 w 4381"/>
                <a:gd name="connsiteY76" fmla="*/ 3734 h 3792"/>
                <a:gd name="connsiteX77" fmla="*/ 770 w 4381"/>
                <a:gd name="connsiteY77" fmla="*/ 3724 h 3792"/>
                <a:gd name="connsiteX78" fmla="*/ 856 w 4381"/>
                <a:gd name="connsiteY78" fmla="*/ 3712 h 3792"/>
                <a:gd name="connsiteX79" fmla="*/ 946 w 4381"/>
                <a:gd name="connsiteY79" fmla="*/ 3698 h 3792"/>
                <a:gd name="connsiteX80" fmla="*/ 1038 w 4381"/>
                <a:gd name="connsiteY80" fmla="*/ 3680 h 3792"/>
                <a:gd name="connsiteX81" fmla="*/ 1130 w 4381"/>
                <a:gd name="connsiteY81" fmla="*/ 3660 h 3792"/>
                <a:gd name="connsiteX82" fmla="*/ 1224 w 4381"/>
                <a:gd name="connsiteY82" fmla="*/ 3638 h 3792"/>
                <a:gd name="connsiteX83" fmla="*/ 1318 w 4381"/>
                <a:gd name="connsiteY83" fmla="*/ 3612 h 3792"/>
                <a:gd name="connsiteX84" fmla="*/ 1412 w 4381"/>
                <a:gd name="connsiteY84" fmla="*/ 3584 h 3792"/>
                <a:gd name="connsiteX85" fmla="*/ 1504 w 4381"/>
                <a:gd name="connsiteY85" fmla="*/ 3552 h 3792"/>
                <a:gd name="connsiteX86" fmla="*/ 1596 w 4381"/>
                <a:gd name="connsiteY86" fmla="*/ 3516 h 3792"/>
                <a:gd name="connsiteX87" fmla="*/ 1688 w 4381"/>
                <a:gd name="connsiteY87" fmla="*/ 3478 h 3792"/>
                <a:gd name="connsiteX88" fmla="*/ 1776 w 4381"/>
                <a:gd name="connsiteY88" fmla="*/ 3436 h 3792"/>
                <a:gd name="connsiteX89" fmla="*/ 1820 w 4381"/>
                <a:gd name="connsiteY89" fmla="*/ 3412 h 3792"/>
                <a:gd name="connsiteX90" fmla="*/ 1862 w 4381"/>
                <a:gd name="connsiteY90" fmla="*/ 3388 h 3792"/>
                <a:gd name="connsiteX91" fmla="*/ 1906 w 4381"/>
                <a:gd name="connsiteY91" fmla="*/ 3364 h 3792"/>
                <a:gd name="connsiteX92" fmla="*/ 1946 w 4381"/>
                <a:gd name="connsiteY92" fmla="*/ 3338 h 3792"/>
                <a:gd name="connsiteX93" fmla="*/ 1988 w 4381"/>
                <a:gd name="connsiteY93" fmla="*/ 3310 h 3792"/>
                <a:gd name="connsiteX94" fmla="*/ 2028 w 4381"/>
                <a:gd name="connsiteY94" fmla="*/ 3282 h 3792"/>
                <a:gd name="connsiteX95" fmla="*/ 2068 w 4381"/>
                <a:gd name="connsiteY95" fmla="*/ 3252 h 3792"/>
                <a:gd name="connsiteX96" fmla="*/ 2106 w 4381"/>
                <a:gd name="connsiteY96" fmla="*/ 3222 h 3792"/>
                <a:gd name="connsiteX97" fmla="*/ 2142 w 4381"/>
                <a:gd name="connsiteY97" fmla="*/ 3190 h 3792"/>
                <a:gd name="connsiteX98" fmla="*/ 2178 w 4381"/>
                <a:gd name="connsiteY98" fmla="*/ 3158 h 3792"/>
                <a:gd name="connsiteX99" fmla="*/ 2214 w 4381"/>
                <a:gd name="connsiteY99" fmla="*/ 3124 h 3792"/>
                <a:gd name="connsiteX100" fmla="*/ 2248 w 4381"/>
                <a:gd name="connsiteY100" fmla="*/ 3088 h 3792"/>
                <a:gd name="connsiteX101" fmla="*/ 2248 w 4381"/>
                <a:gd name="connsiteY101" fmla="*/ 3088 h 3792"/>
                <a:gd name="connsiteX102" fmla="*/ 2258 w 4381"/>
                <a:gd name="connsiteY102" fmla="*/ 3078 h 3792"/>
                <a:gd name="connsiteX103" fmla="*/ 2286 w 4381"/>
                <a:gd name="connsiteY103" fmla="*/ 3044 h 3792"/>
                <a:gd name="connsiteX104" fmla="*/ 2306 w 4381"/>
                <a:gd name="connsiteY104" fmla="*/ 3020 h 3792"/>
                <a:gd name="connsiteX105" fmla="*/ 2328 w 4381"/>
                <a:gd name="connsiteY105" fmla="*/ 2990 h 3792"/>
                <a:gd name="connsiteX106" fmla="*/ 2350 w 4381"/>
                <a:gd name="connsiteY106" fmla="*/ 2954 h 3792"/>
                <a:gd name="connsiteX107" fmla="*/ 2376 w 4381"/>
                <a:gd name="connsiteY107" fmla="*/ 2912 h 3792"/>
                <a:gd name="connsiteX108" fmla="*/ 2400 w 4381"/>
                <a:gd name="connsiteY108" fmla="*/ 2866 h 3792"/>
                <a:gd name="connsiteX109" fmla="*/ 2426 w 4381"/>
                <a:gd name="connsiteY109" fmla="*/ 2812 h 3792"/>
                <a:gd name="connsiteX110" fmla="*/ 2450 w 4381"/>
                <a:gd name="connsiteY110" fmla="*/ 2752 h 3792"/>
                <a:gd name="connsiteX111" fmla="*/ 2472 w 4381"/>
                <a:gd name="connsiteY111" fmla="*/ 2688 h 3792"/>
                <a:gd name="connsiteX112" fmla="*/ 2492 w 4381"/>
                <a:gd name="connsiteY112" fmla="*/ 2616 h 3792"/>
                <a:gd name="connsiteX113" fmla="*/ 2510 w 4381"/>
                <a:gd name="connsiteY113" fmla="*/ 2538 h 3792"/>
                <a:gd name="connsiteX114" fmla="*/ 2518 w 4381"/>
                <a:gd name="connsiteY114" fmla="*/ 2496 h 3792"/>
                <a:gd name="connsiteX115" fmla="*/ 2524 w 4381"/>
                <a:gd name="connsiteY115" fmla="*/ 2454 h 3792"/>
                <a:gd name="connsiteX116" fmla="*/ 2530 w 4381"/>
                <a:gd name="connsiteY116" fmla="*/ 2410 h 3792"/>
                <a:gd name="connsiteX117" fmla="*/ 2534 w 4381"/>
                <a:gd name="connsiteY117" fmla="*/ 2364 h 3792"/>
                <a:gd name="connsiteX118" fmla="*/ 2538 w 4381"/>
                <a:gd name="connsiteY118" fmla="*/ 2316 h 3792"/>
                <a:gd name="connsiteX119" fmla="*/ 2540 w 4381"/>
                <a:gd name="connsiteY119" fmla="*/ 2268 h 3792"/>
                <a:gd name="connsiteX120" fmla="*/ 2542 w 4381"/>
                <a:gd name="connsiteY120" fmla="*/ 2216 h 3792"/>
                <a:gd name="connsiteX121" fmla="*/ 2540 w 4381"/>
                <a:gd name="connsiteY121" fmla="*/ 2164 h 3792"/>
                <a:gd name="connsiteX122" fmla="*/ 2536 w 4381"/>
                <a:gd name="connsiteY122" fmla="*/ 2054 h 3792"/>
                <a:gd name="connsiteX123" fmla="*/ 2458 w 4381"/>
                <a:gd name="connsiteY123" fmla="*/ 1620 h 3792"/>
                <a:gd name="connsiteX124" fmla="*/ 2438 w 4381"/>
                <a:gd name="connsiteY124" fmla="*/ 1550 h 3792"/>
                <a:gd name="connsiteX125" fmla="*/ 1690 w 4381"/>
                <a:gd name="connsiteY125" fmla="*/ 110 h 3792"/>
                <a:gd name="connsiteX0" fmla="*/ 1690 w 4028"/>
                <a:gd name="connsiteY0" fmla="*/ 182 h 3864"/>
                <a:gd name="connsiteX1" fmla="*/ 4026 w 4028"/>
                <a:gd name="connsiteY1" fmla="*/ 530 h 3864"/>
                <a:gd name="connsiteX2" fmla="*/ 4028 w 4028"/>
                <a:gd name="connsiteY2" fmla="*/ 626 h 3864"/>
                <a:gd name="connsiteX3" fmla="*/ 4022 w 4028"/>
                <a:gd name="connsiteY3" fmla="*/ 838 h 3864"/>
                <a:gd name="connsiteX4" fmla="*/ 4016 w 4028"/>
                <a:gd name="connsiteY4" fmla="*/ 954 h 3864"/>
                <a:gd name="connsiteX5" fmla="*/ 4006 w 4028"/>
                <a:gd name="connsiteY5" fmla="*/ 1074 h 3864"/>
                <a:gd name="connsiteX6" fmla="*/ 3992 w 4028"/>
                <a:gd name="connsiteY6" fmla="*/ 1196 h 3864"/>
                <a:gd name="connsiteX7" fmla="*/ 3952 w 4028"/>
                <a:gd name="connsiteY7" fmla="*/ 1454 h 3864"/>
                <a:gd name="connsiteX8" fmla="*/ 3940 w 4028"/>
                <a:gd name="connsiteY8" fmla="*/ 1520 h 3864"/>
                <a:gd name="connsiteX9" fmla="*/ 3926 w 4028"/>
                <a:gd name="connsiteY9" fmla="*/ 1586 h 3864"/>
                <a:gd name="connsiteX10" fmla="*/ 3910 w 4028"/>
                <a:gd name="connsiteY10" fmla="*/ 1652 h 3864"/>
                <a:gd name="connsiteX11" fmla="*/ 3892 w 4028"/>
                <a:gd name="connsiteY11" fmla="*/ 1720 h 3864"/>
                <a:gd name="connsiteX12" fmla="*/ 3874 w 4028"/>
                <a:gd name="connsiteY12" fmla="*/ 1786 h 3864"/>
                <a:gd name="connsiteX13" fmla="*/ 3854 w 4028"/>
                <a:gd name="connsiteY13" fmla="*/ 1854 h 3864"/>
                <a:gd name="connsiteX14" fmla="*/ 3832 w 4028"/>
                <a:gd name="connsiteY14" fmla="*/ 1922 h 3864"/>
                <a:gd name="connsiteX15" fmla="*/ 3808 w 4028"/>
                <a:gd name="connsiteY15" fmla="*/ 1988 h 3864"/>
                <a:gd name="connsiteX16" fmla="*/ 3784 w 4028"/>
                <a:gd name="connsiteY16" fmla="*/ 2056 h 3864"/>
                <a:gd name="connsiteX17" fmla="*/ 3756 w 4028"/>
                <a:gd name="connsiteY17" fmla="*/ 2122 h 3864"/>
                <a:gd name="connsiteX18" fmla="*/ 3728 w 4028"/>
                <a:gd name="connsiteY18" fmla="*/ 2190 h 3864"/>
                <a:gd name="connsiteX19" fmla="*/ 3698 w 4028"/>
                <a:gd name="connsiteY19" fmla="*/ 2256 h 3864"/>
                <a:gd name="connsiteX20" fmla="*/ 3666 w 4028"/>
                <a:gd name="connsiteY20" fmla="*/ 2322 h 3864"/>
                <a:gd name="connsiteX21" fmla="*/ 3630 w 4028"/>
                <a:gd name="connsiteY21" fmla="*/ 2388 h 3864"/>
                <a:gd name="connsiteX22" fmla="*/ 3594 w 4028"/>
                <a:gd name="connsiteY22" fmla="*/ 2452 h 3864"/>
                <a:gd name="connsiteX23" fmla="*/ 3556 w 4028"/>
                <a:gd name="connsiteY23" fmla="*/ 2516 h 3864"/>
                <a:gd name="connsiteX24" fmla="*/ 3516 w 4028"/>
                <a:gd name="connsiteY24" fmla="*/ 2580 h 3864"/>
                <a:gd name="connsiteX25" fmla="*/ 3474 w 4028"/>
                <a:gd name="connsiteY25" fmla="*/ 2642 h 3864"/>
                <a:gd name="connsiteX26" fmla="*/ 3428 w 4028"/>
                <a:gd name="connsiteY26" fmla="*/ 2704 h 3864"/>
                <a:gd name="connsiteX27" fmla="*/ 3382 w 4028"/>
                <a:gd name="connsiteY27" fmla="*/ 2764 h 3864"/>
                <a:gd name="connsiteX28" fmla="*/ 3332 w 4028"/>
                <a:gd name="connsiteY28" fmla="*/ 2824 h 3864"/>
                <a:gd name="connsiteX29" fmla="*/ 3280 w 4028"/>
                <a:gd name="connsiteY29" fmla="*/ 2882 h 3864"/>
                <a:gd name="connsiteX30" fmla="*/ 3226 w 4028"/>
                <a:gd name="connsiteY30" fmla="*/ 2938 h 3864"/>
                <a:gd name="connsiteX31" fmla="*/ 3170 w 4028"/>
                <a:gd name="connsiteY31" fmla="*/ 2994 h 3864"/>
                <a:gd name="connsiteX32" fmla="*/ 3112 w 4028"/>
                <a:gd name="connsiteY32" fmla="*/ 3048 h 3864"/>
                <a:gd name="connsiteX33" fmla="*/ 3050 w 4028"/>
                <a:gd name="connsiteY33" fmla="*/ 3102 h 3864"/>
                <a:gd name="connsiteX34" fmla="*/ 2986 w 4028"/>
                <a:gd name="connsiteY34" fmla="*/ 3152 h 3864"/>
                <a:gd name="connsiteX35" fmla="*/ 2918 w 4028"/>
                <a:gd name="connsiteY35" fmla="*/ 3202 h 3864"/>
                <a:gd name="connsiteX36" fmla="*/ 2848 w 4028"/>
                <a:gd name="connsiteY36" fmla="*/ 3250 h 3864"/>
                <a:gd name="connsiteX37" fmla="*/ 2776 w 4028"/>
                <a:gd name="connsiteY37" fmla="*/ 3296 h 3864"/>
                <a:gd name="connsiteX38" fmla="*/ 2776 w 4028"/>
                <a:gd name="connsiteY38" fmla="*/ 3296 h 3864"/>
                <a:gd name="connsiteX39" fmla="*/ 2764 w 4028"/>
                <a:gd name="connsiteY39" fmla="*/ 3304 h 3864"/>
                <a:gd name="connsiteX40" fmla="*/ 2730 w 4028"/>
                <a:gd name="connsiteY40" fmla="*/ 3326 h 3864"/>
                <a:gd name="connsiteX41" fmla="*/ 2674 w 4028"/>
                <a:gd name="connsiteY41" fmla="*/ 3362 h 3864"/>
                <a:gd name="connsiteX42" fmla="*/ 2596 w 4028"/>
                <a:gd name="connsiteY42" fmla="*/ 3406 h 3864"/>
                <a:gd name="connsiteX43" fmla="*/ 2548 w 4028"/>
                <a:gd name="connsiteY43" fmla="*/ 3432 h 3864"/>
                <a:gd name="connsiteX44" fmla="*/ 2494 w 4028"/>
                <a:gd name="connsiteY44" fmla="*/ 3458 h 3864"/>
                <a:gd name="connsiteX45" fmla="*/ 2436 w 4028"/>
                <a:gd name="connsiteY45" fmla="*/ 3488 h 3864"/>
                <a:gd name="connsiteX46" fmla="*/ 2372 w 4028"/>
                <a:gd name="connsiteY46" fmla="*/ 3516 h 3864"/>
                <a:gd name="connsiteX47" fmla="*/ 2302 w 4028"/>
                <a:gd name="connsiteY47" fmla="*/ 3546 h 3864"/>
                <a:gd name="connsiteX48" fmla="*/ 2228 w 4028"/>
                <a:gd name="connsiteY48" fmla="*/ 3576 h 3864"/>
                <a:gd name="connsiteX49" fmla="*/ 2148 w 4028"/>
                <a:gd name="connsiteY49" fmla="*/ 3606 h 3864"/>
                <a:gd name="connsiteX50" fmla="*/ 2062 w 4028"/>
                <a:gd name="connsiteY50" fmla="*/ 3636 h 3864"/>
                <a:gd name="connsiteX51" fmla="*/ 1972 w 4028"/>
                <a:gd name="connsiteY51" fmla="*/ 3666 h 3864"/>
                <a:gd name="connsiteX52" fmla="*/ 1876 w 4028"/>
                <a:gd name="connsiteY52" fmla="*/ 3694 h 3864"/>
                <a:gd name="connsiteX53" fmla="*/ 1776 w 4028"/>
                <a:gd name="connsiteY53" fmla="*/ 3720 h 3864"/>
                <a:gd name="connsiteX54" fmla="*/ 1670 w 4028"/>
                <a:gd name="connsiteY54" fmla="*/ 3746 h 3864"/>
                <a:gd name="connsiteX55" fmla="*/ 1558 w 4028"/>
                <a:gd name="connsiteY55" fmla="*/ 3770 h 3864"/>
                <a:gd name="connsiteX56" fmla="*/ 1442 w 4028"/>
                <a:gd name="connsiteY56" fmla="*/ 3792 h 3864"/>
                <a:gd name="connsiteX57" fmla="*/ 1320 w 4028"/>
                <a:gd name="connsiteY57" fmla="*/ 3812 h 3864"/>
                <a:gd name="connsiteX58" fmla="*/ 1194 w 4028"/>
                <a:gd name="connsiteY58" fmla="*/ 3830 h 3864"/>
                <a:gd name="connsiteX59" fmla="*/ 1062 w 4028"/>
                <a:gd name="connsiteY59" fmla="*/ 3844 h 3864"/>
                <a:gd name="connsiteX60" fmla="*/ 924 w 4028"/>
                <a:gd name="connsiteY60" fmla="*/ 3854 h 3864"/>
                <a:gd name="connsiteX61" fmla="*/ 782 w 4028"/>
                <a:gd name="connsiteY61" fmla="*/ 3860 h 3864"/>
                <a:gd name="connsiteX62" fmla="*/ 636 w 4028"/>
                <a:gd name="connsiteY62" fmla="*/ 3864 h 3864"/>
                <a:gd name="connsiteX63" fmla="*/ 484 w 4028"/>
                <a:gd name="connsiteY63" fmla="*/ 3864 h 3864"/>
                <a:gd name="connsiteX64" fmla="*/ 328 w 4028"/>
                <a:gd name="connsiteY64" fmla="*/ 3858 h 3864"/>
                <a:gd name="connsiteX65" fmla="*/ 166 w 4028"/>
                <a:gd name="connsiteY65" fmla="*/ 3848 h 3864"/>
                <a:gd name="connsiteX66" fmla="*/ 84 w 4028"/>
                <a:gd name="connsiteY66" fmla="*/ 3840 h 3864"/>
                <a:gd name="connsiteX67" fmla="*/ 0 w 4028"/>
                <a:gd name="connsiteY67" fmla="*/ 3832 h 3864"/>
                <a:gd name="connsiteX68" fmla="*/ 0 w 4028"/>
                <a:gd name="connsiteY68" fmla="*/ 3832 h 3864"/>
                <a:gd name="connsiteX69" fmla="*/ 68 w 4028"/>
                <a:gd name="connsiteY69" fmla="*/ 3834 h 3864"/>
                <a:gd name="connsiteX70" fmla="*/ 146 w 4028"/>
                <a:gd name="connsiteY70" fmla="*/ 3836 h 3864"/>
                <a:gd name="connsiteX71" fmla="*/ 252 w 4028"/>
                <a:gd name="connsiteY71" fmla="*/ 3834 h 3864"/>
                <a:gd name="connsiteX72" fmla="*/ 378 w 4028"/>
                <a:gd name="connsiteY72" fmla="*/ 3830 h 3864"/>
                <a:gd name="connsiteX73" fmla="*/ 524 w 4028"/>
                <a:gd name="connsiteY73" fmla="*/ 3822 h 3864"/>
                <a:gd name="connsiteX74" fmla="*/ 602 w 4028"/>
                <a:gd name="connsiteY74" fmla="*/ 3816 h 3864"/>
                <a:gd name="connsiteX75" fmla="*/ 684 w 4028"/>
                <a:gd name="connsiteY75" fmla="*/ 3806 h 3864"/>
                <a:gd name="connsiteX76" fmla="*/ 770 w 4028"/>
                <a:gd name="connsiteY76" fmla="*/ 3796 h 3864"/>
                <a:gd name="connsiteX77" fmla="*/ 856 w 4028"/>
                <a:gd name="connsiteY77" fmla="*/ 3784 h 3864"/>
                <a:gd name="connsiteX78" fmla="*/ 946 w 4028"/>
                <a:gd name="connsiteY78" fmla="*/ 3770 h 3864"/>
                <a:gd name="connsiteX79" fmla="*/ 1038 w 4028"/>
                <a:gd name="connsiteY79" fmla="*/ 3752 h 3864"/>
                <a:gd name="connsiteX80" fmla="*/ 1130 w 4028"/>
                <a:gd name="connsiteY80" fmla="*/ 3732 h 3864"/>
                <a:gd name="connsiteX81" fmla="*/ 1224 w 4028"/>
                <a:gd name="connsiteY81" fmla="*/ 3710 h 3864"/>
                <a:gd name="connsiteX82" fmla="*/ 1318 w 4028"/>
                <a:gd name="connsiteY82" fmla="*/ 3684 h 3864"/>
                <a:gd name="connsiteX83" fmla="*/ 1412 w 4028"/>
                <a:gd name="connsiteY83" fmla="*/ 3656 h 3864"/>
                <a:gd name="connsiteX84" fmla="*/ 1504 w 4028"/>
                <a:gd name="connsiteY84" fmla="*/ 3624 h 3864"/>
                <a:gd name="connsiteX85" fmla="*/ 1596 w 4028"/>
                <a:gd name="connsiteY85" fmla="*/ 3588 h 3864"/>
                <a:gd name="connsiteX86" fmla="*/ 1688 w 4028"/>
                <a:gd name="connsiteY86" fmla="*/ 3550 h 3864"/>
                <a:gd name="connsiteX87" fmla="*/ 1776 w 4028"/>
                <a:gd name="connsiteY87" fmla="*/ 3508 h 3864"/>
                <a:gd name="connsiteX88" fmla="*/ 1820 w 4028"/>
                <a:gd name="connsiteY88" fmla="*/ 3484 h 3864"/>
                <a:gd name="connsiteX89" fmla="*/ 1862 w 4028"/>
                <a:gd name="connsiteY89" fmla="*/ 3460 h 3864"/>
                <a:gd name="connsiteX90" fmla="*/ 1906 w 4028"/>
                <a:gd name="connsiteY90" fmla="*/ 3436 h 3864"/>
                <a:gd name="connsiteX91" fmla="*/ 1946 w 4028"/>
                <a:gd name="connsiteY91" fmla="*/ 3410 h 3864"/>
                <a:gd name="connsiteX92" fmla="*/ 1988 w 4028"/>
                <a:gd name="connsiteY92" fmla="*/ 3382 h 3864"/>
                <a:gd name="connsiteX93" fmla="*/ 2028 w 4028"/>
                <a:gd name="connsiteY93" fmla="*/ 3354 h 3864"/>
                <a:gd name="connsiteX94" fmla="*/ 2068 w 4028"/>
                <a:gd name="connsiteY94" fmla="*/ 3324 h 3864"/>
                <a:gd name="connsiteX95" fmla="*/ 2106 w 4028"/>
                <a:gd name="connsiteY95" fmla="*/ 3294 h 3864"/>
                <a:gd name="connsiteX96" fmla="*/ 2142 w 4028"/>
                <a:gd name="connsiteY96" fmla="*/ 3262 h 3864"/>
                <a:gd name="connsiteX97" fmla="*/ 2178 w 4028"/>
                <a:gd name="connsiteY97" fmla="*/ 3230 h 3864"/>
                <a:gd name="connsiteX98" fmla="*/ 2214 w 4028"/>
                <a:gd name="connsiteY98" fmla="*/ 3196 h 3864"/>
                <a:gd name="connsiteX99" fmla="*/ 2248 w 4028"/>
                <a:gd name="connsiteY99" fmla="*/ 3160 h 3864"/>
                <a:gd name="connsiteX100" fmla="*/ 2248 w 4028"/>
                <a:gd name="connsiteY100" fmla="*/ 3160 h 3864"/>
                <a:gd name="connsiteX101" fmla="*/ 2258 w 4028"/>
                <a:gd name="connsiteY101" fmla="*/ 3150 h 3864"/>
                <a:gd name="connsiteX102" fmla="*/ 2286 w 4028"/>
                <a:gd name="connsiteY102" fmla="*/ 3116 h 3864"/>
                <a:gd name="connsiteX103" fmla="*/ 2306 w 4028"/>
                <a:gd name="connsiteY103" fmla="*/ 3092 h 3864"/>
                <a:gd name="connsiteX104" fmla="*/ 2328 w 4028"/>
                <a:gd name="connsiteY104" fmla="*/ 3062 h 3864"/>
                <a:gd name="connsiteX105" fmla="*/ 2350 w 4028"/>
                <a:gd name="connsiteY105" fmla="*/ 3026 h 3864"/>
                <a:gd name="connsiteX106" fmla="*/ 2376 w 4028"/>
                <a:gd name="connsiteY106" fmla="*/ 2984 h 3864"/>
                <a:gd name="connsiteX107" fmla="*/ 2400 w 4028"/>
                <a:gd name="connsiteY107" fmla="*/ 2938 h 3864"/>
                <a:gd name="connsiteX108" fmla="*/ 2426 w 4028"/>
                <a:gd name="connsiteY108" fmla="*/ 2884 h 3864"/>
                <a:gd name="connsiteX109" fmla="*/ 2450 w 4028"/>
                <a:gd name="connsiteY109" fmla="*/ 2824 h 3864"/>
                <a:gd name="connsiteX110" fmla="*/ 2472 w 4028"/>
                <a:gd name="connsiteY110" fmla="*/ 2760 h 3864"/>
                <a:gd name="connsiteX111" fmla="*/ 2492 w 4028"/>
                <a:gd name="connsiteY111" fmla="*/ 2688 h 3864"/>
                <a:gd name="connsiteX112" fmla="*/ 2510 w 4028"/>
                <a:gd name="connsiteY112" fmla="*/ 2610 h 3864"/>
                <a:gd name="connsiteX113" fmla="*/ 2518 w 4028"/>
                <a:gd name="connsiteY113" fmla="*/ 2568 h 3864"/>
                <a:gd name="connsiteX114" fmla="*/ 2524 w 4028"/>
                <a:gd name="connsiteY114" fmla="*/ 2526 h 3864"/>
                <a:gd name="connsiteX115" fmla="*/ 2530 w 4028"/>
                <a:gd name="connsiteY115" fmla="*/ 2482 h 3864"/>
                <a:gd name="connsiteX116" fmla="*/ 2534 w 4028"/>
                <a:gd name="connsiteY116" fmla="*/ 2436 h 3864"/>
                <a:gd name="connsiteX117" fmla="*/ 2538 w 4028"/>
                <a:gd name="connsiteY117" fmla="*/ 2388 h 3864"/>
                <a:gd name="connsiteX118" fmla="*/ 2540 w 4028"/>
                <a:gd name="connsiteY118" fmla="*/ 2340 h 3864"/>
                <a:gd name="connsiteX119" fmla="*/ 2542 w 4028"/>
                <a:gd name="connsiteY119" fmla="*/ 2288 h 3864"/>
                <a:gd name="connsiteX120" fmla="*/ 2540 w 4028"/>
                <a:gd name="connsiteY120" fmla="*/ 2236 h 3864"/>
                <a:gd name="connsiteX121" fmla="*/ 2536 w 4028"/>
                <a:gd name="connsiteY121" fmla="*/ 2126 h 3864"/>
                <a:gd name="connsiteX122" fmla="*/ 2458 w 4028"/>
                <a:gd name="connsiteY122" fmla="*/ 1692 h 3864"/>
                <a:gd name="connsiteX123" fmla="*/ 2438 w 4028"/>
                <a:gd name="connsiteY123" fmla="*/ 1622 h 3864"/>
                <a:gd name="connsiteX124" fmla="*/ 1690 w 4028"/>
                <a:gd name="connsiteY124" fmla="*/ 182 h 3864"/>
                <a:gd name="connsiteX0" fmla="*/ 1690 w 4028"/>
                <a:gd name="connsiteY0" fmla="*/ 166 h 3848"/>
                <a:gd name="connsiteX1" fmla="*/ 4028 w 4028"/>
                <a:gd name="connsiteY1" fmla="*/ 610 h 3848"/>
                <a:gd name="connsiteX2" fmla="*/ 4022 w 4028"/>
                <a:gd name="connsiteY2" fmla="*/ 822 h 3848"/>
                <a:gd name="connsiteX3" fmla="*/ 4016 w 4028"/>
                <a:gd name="connsiteY3" fmla="*/ 938 h 3848"/>
                <a:gd name="connsiteX4" fmla="*/ 4006 w 4028"/>
                <a:gd name="connsiteY4" fmla="*/ 1058 h 3848"/>
                <a:gd name="connsiteX5" fmla="*/ 3992 w 4028"/>
                <a:gd name="connsiteY5" fmla="*/ 1180 h 3848"/>
                <a:gd name="connsiteX6" fmla="*/ 3952 w 4028"/>
                <a:gd name="connsiteY6" fmla="*/ 1438 h 3848"/>
                <a:gd name="connsiteX7" fmla="*/ 3940 w 4028"/>
                <a:gd name="connsiteY7" fmla="*/ 1504 h 3848"/>
                <a:gd name="connsiteX8" fmla="*/ 3926 w 4028"/>
                <a:gd name="connsiteY8" fmla="*/ 1570 h 3848"/>
                <a:gd name="connsiteX9" fmla="*/ 3910 w 4028"/>
                <a:gd name="connsiteY9" fmla="*/ 1636 h 3848"/>
                <a:gd name="connsiteX10" fmla="*/ 3892 w 4028"/>
                <a:gd name="connsiteY10" fmla="*/ 1704 h 3848"/>
                <a:gd name="connsiteX11" fmla="*/ 3874 w 4028"/>
                <a:gd name="connsiteY11" fmla="*/ 1770 h 3848"/>
                <a:gd name="connsiteX12" fmla="*/ 3854 w 4028"/>
                <a:gd name="connsiteY12" fmla="*/ 1838 h 3848"/>
                <a:gd name="connsiteX13" fmla="*/ 3832 w 4028"/>
                <a:gd name="connsiteY13" fmla="*/ 1906 h 3848"/>
                <a:gd name="connsiteX14" fmla="*/ 3808 w 4028"/>
                <a:gd name="connsiteY14" fmla="*/ 1972 h 3848"/>
                <a:gd name="connsiteX15" fmla="*/ 3784 w 4028"/>
                <a:gd name="connsiteY15" fmla="*/ 2040 h 3848"/>
                <a:gd name="connsiteX16" fmla="*/ 3756 w 4028"/>
                <a:gd name="connsiteY16" fmla="*/ 2106 h 3848"/>
                <a:gd name="connsiteX17" fmla="*/ 3728 w 4028"/>
                <a:gd name="connsiteY17" fmla="*/ 2174 h 3848"/>
                <a:gd name="connsiteX18" fmla="*/ 3698 w 4028"/>
                <a:gd name="connsiteY18" fmla="*/ 2240 h 3848"/>
                <a:gd name="connsiteX19" fmla="*/ 3666 w 4028"/>
                <a:gd name="connsiteY19" fmla="*/ 2306 h 3848"/>
                <a:gd name="connsiteX20" fmla="*/ 3630 w 4028"/>
                <a:gd name="connsiteY20" fmla="*/ 2372 h 3848"/>
                <a:gd name="connsiteX21" fmla="*/ 3594 w 4028"/>
                <a:gd name="connsiteY21" fmla="*/ 2436 h 3848"/>
                <a:gd name="connsiteX22" fmla="*/ 3556 w 4028"/>
                <a:gd name="connsiteY22" fmla="*/ 2500 h 3848"/>
                <a:gd name="connsiteX23" fmla="*/ 3516 w 4028"/>
                <a:gd name="connsiteY23" fmla="*/ 2564 h 3848"/>
                <a:gd name="connsiteX24" fmla="*/ 3474 w 4028"/>
                <a:gd name="connsiteY24" fmla="*/ 2626 h 3848"/>
                <a:gd name="connsiteX25" fmla="*/ 3428 w 4028"/>
                <a:gd name="connsiteY25" fmla="*/ 2688 h 3848"/>
                <a:gd name="connsiteX26" fmla="*/ 3382 w 4028"/>
                <a:gd name="connsiteY26" fmla="*/ 2748 h 3848"/>
                <a:gd name="connsiteX27" fmla="*/ 3332 w 4028"/>
                <a:gd name="connsiteY27" fmla="*/ 2808 h 3848"/>
                <a:gd name="connsiteX28" fmla="*/ 3280 w 4028"/>
                <a:gd name="connsiteY28" fmla="*/ 2866 h 3848"/>
                <a:gd name="connsiteX29" fmla="*/ 3226 w 4028"/>
                <a:gd name="connsiteY29" fmla="*/ 2922 h 3848"/>
                <a:gd name="connsiteX30" fmla="*/ 3170 w 4028"/>
                <a:gd name="connsiteY30" fmla="*/ 2978 h 3848"/>
                <a:gd name="connsiteX31" fmla="*/ 3112 w 4028"/>
                <a:gd name="connsiteY31" fmla="*/ 3032 h 3848"/>
                <a:gd name="connsiteX32" fmla="*/ 3050 w 4028"/>
                <a:gd name="connsiteY32" fmla="*/ 3086 h 3848"/>
                <a:gd name="connsiteX33" fmla="*/ 2986 w 4028"/>
                <a:gd name="connsiteY33" fmla="*/ 3136 h 3848"/>
                <a:gd name="connsiteX34" fmla="*/ 2918 w 4028"/>
                <a:gd name="connsiteY34" fmla="*/ 3186 h 3848"/>
                <a:gd name="connsiteX35" fmla="*/ 2848 w 4028"/>
                <a:gd name="connsiteY35" fmla="*/ 3234 h 3848"/>
                <a:gd name="connsiteX36" fmla="*/ 2776 w 4028"/>
                <a:gd name="connsiteY36" fmla="*/ 3280 h 3848"/>
                <a:gd name="connsiteX37" fmla="*/ 2776 w 4028"/>
                <a:gd name="connsiteY37" fmla="*/ 3280 h 3848"/>
                <a:gd name="connsiteX38" fmla="*/ 2764 w 4028"/>
                <a:gd name="connsiteY38" fmla="*/ 3288 h 3848"/>
                <a:gd name="connsiteX39" fmla="*/ 2730 w 4028"/>
                <a:gd name="connsiteY39" fmla="*/ 3310 h 3848"/>
                <a:gd name="connsiteX40" fmla="*/ 2674 w 4028"/>
                <a:gd name="connsiteY40" fmla="*/ 3346 h 3848"/>
                <a:gd name="connsiteX41" fmla="*/ 2596 w 4028"/>
                <a:gd name="connsiteY41" fmla="*/ 3390 h 3848"/>
                <a:gd name="connsiteX42" fmla="*/ 2548 w 4028"/>
                <a:gd name="connsiteY42" fmla="*/ 3416 h 3848"/>
                <a:gd name="connsiteX43" fmla="*/ 2494 w 4028"/>
                <a:gd name="connsiteY43" fmla="*/ 3442 h 3848"/>
                <a:gd name="connsiteX44" fmla="*/ 2436 w 4028"/>
                <a:gd name="connsiteY44" fmla="*/ 3472 h 3848"/>
                <a:gd name="connsiteX45" fmla="*/ 2372 w 4028"/>
                <a:gd name="connsiteY45" fmla="*/ 3500 h 3848"/>
                <a:gd name="connsiteX46" fmla="*/ 2302 w 4028"/>
                <a:gd name="connsiteY46" fmla="*/ 3530 h 3848"/>
                <a:gd name="connsiteX47" fmla="*/ 2228 w 4028"/>
                <a:gd name="connsiteY47" fmla="*/ 3560 h 3848"/>
                <a:gd name="connsiteX48" fmla="*/ 2148 w 4028"/>
                <a:gd name="connsiteY48" fmla="*/ 3590 h 3848"/>
                <a:gd name="connsiteX49" fmla="*/ 2062 w 4028"/>
                <a:gd name="connsiteY49" fmla="*/ 3620 h 3848"/>
                <a:gd name="connsiteX50" fmla="*/ 1972 w 4028"/>
                <a:gd name="connsiteY50" fmla="*/ 3650 h 3848"/>
                <a:gd name="connsiteX51" fmla="*/ 1876 w 4028"/>
                <a:gd name="connsiteY51" fmla="*/ 3678 h 3848"/>
                <a:gd name="connsiteX52" fmla="*/ 1776 w 4028"/>
                <a:gd name="connsiteY52" fmla="*/ 3704 h 3848"/>
                <a:gd name="connsiteX53" fmla="*/ 1670 w 4028"/>
                <a:gd name="connsiteY53" fmla="*/ 3730 h 3848"/>
                <a:gd name="connsiteX54" fmla="*/ 1558 w 4028"/>
                <a:gd name="connsiteY54" fmla="*/ 3754 h 3848"/>
                <a:gd name="connsiteX55" fmla="*/ 1442 w 4028"/>
                <a:gd name="connsiteY55" fmla="*/ 3776 h 3848"/>
                <a:gd name="connsiteX56" fmla="*/ 1320 w 4028"/>
                <a:gd name="connsiteY56" fmla="*/ 3796 h 3848"/>
                <a:gd name="connsiteX57" fmla="*/ 1194 w 4028"/>
                <a:gd name="connsiteY57" fmla="*/ 3814 h 3848"/>
                <a:gd name="connsiteX58" fmla="*/ 1062 w 4028"/>
                <a:gd name="connsiteY58" fmla="*/ 3828 h 3848"/>
                <a:gd name="connsiteX59" fmla="*/ 924 w 4028"/>
                <a:gd name="connsiteY59" fmla="*/ 3838 h 3848"/>
                <a:gd name="connsiteX60" fmla="*/ 782 w 4028"/>
                <a:gd name="connsiteY60" fmla="*/ 3844 h 3848"/>
                <a:gd name="connsiteX61" fmla="*/ 636 w 4028"/>
                <a:gd name="connsiteY61" fmla="*/ 3848 h 3848"/>
                <a:gd name="connsiteX62" fmla="*/ 484 w 4028"/>
                <a:gd name="connsiteY62" fmla="*/ 3848 h 3848"/>
                <a:gd name="connsiteX63" fmla="*/ 328 w 4028"/>
                <a:gd name="connsiteY63" fmla="*/ 3842 h 3848"/>
                <a:gd name="connsiteX64" fmla="*/ 166 w 4028"/>
                <a:gd name="connsiteY64" fmla="*/ 3832 h 3848"/>
                <a:gd name="connsiteX65" fmla="*/ 84 w 4028"/>
                <a:gd name="connsiteY65" fmla="*/ 3824 h 3848"/>
                <a:gd name="connsiteX66" fmla="*/ 0 w 4028"/>
                <a:gd name="connsiteY66" fmla="*/ 3816 h 3848"/>
                <a:gd name="connsiteX67" fmla="*/ 0 w 4028"/>
                <a:gd name="connsiteY67" fmla="*/ 3816 h 3848"/>
                <a:gd name="connsiteX68" fmla="*/ 68 w 4028"/>
                <a:gd name="connsiteY68" fmla="*/ 3818 h 3848"/>
                <a:gd name="connsiteX69" fmla="*/ 146 w 4028"/>
                <a:gd name="connsiteY69" fmla="*/ 3820 h 3848"/>
                <a:gd name="connsiteX70" fmla="*/ 252 w 4028"/>
                <a:gd name="connsiteY70" fmla="*/ 3818 h 3848"/>
                <a:gd name="connsiteX71" fmla="*/ 378 w 4028"/>
                <a:gd name="connsiteY71" fmla="*/ 3814 h 3848"/>
                <a:gd name="connsiteX72" fmla="*/ 524 w 4028"/>
                <a:gd name="connsiteY72" fmla="*/ 3806 h 3848"/>
                <a:gd name="connsiteX73" fmla="*/ 602 w 4028"/>
                <a:gd name="connsiteY73" fmla="*/ 3800 h 3848"/>
                <a:gd name="connsiteX74" fmla="*/ 684 w 4028"/>
                <a:gd name="connsiteY74" fmla="*/ 3790 h 3848"/>
                <a:gd name="connsiteX75" fmla="*/ 770 w 4028"/>
                <a:gd name="connsiteY75" fmla="*/ 3780 h 3848"/>
                <a:gd name="connsiteX76" fmla="*/ 856 w 4028"/>
                <a:gd name="connsiteY76" fmla="*/ 3768 h 3848"/>
                <a:gd name="connsiteX77" fmla="*/ 946 w 4028"/>
                <a:gd name="connsiteY77" fmla="*/ 3754 h 3848"/>
                <a:gd name="connsiteX78" fmla="*/ 1038 w 4028"/>
                <a:gd name="connsiteY78" fmla="*/ 3736 h 3848"/>
                <a:gd name="connsiteX79" fmla="*/ 1130 w 4028"/>
                <a:gd name="connsiteY79" fmla="*/ 3716 h 3848"/>
                <a:gd name="connsiteX80" fmla="*/ 1224 w 4028"/>
                <a:gd name="connsiteY80" fmla="*/ 3694 h 3848"/>
                <a:gd name="connsiteX81" fmla="*/ 1318 w 4028"/>
                <a:gd name="connsiteY81" fmla="*/ 3668 h 3848"/>
                <a:gd name="connsiteX82" fmla="*/ 1412 w 4028"/>
                <a:gd name="connsiteY82" fmla="*/ 3640 h 3848"/>
                <a:gd name="connsiteX83" fmla="*/ 1504 w 4028"/>
                <a:gd name="connsiteY83" fmla="*/ 3608 h 3848"/>
                <a:gd name="connsiteX84" fmla="*/ 1596 w 4028"/>
                <a:gd name="connsiteY84" fmla="*/ 3572 h 3848"/>
                <a:gd name="connsiteX85" fmla="*/ 1688 w 4028"/>
                <a:gd name="connsiteY85" fmla="*/ 3534 h 3848"/>
                <a:gd name="connsiteX86" fmla="*/ 1776 w 4028"/>
                <a:gd name="connsiteY86" fmla="*/ 3492 h 3848"/>
                <a:gd name="connsiteX87" fmla="*/ 1820 w 4028"/>
                <a:gd name="connsiteY87" fmla="*/ 3468 h 3848"/>
                <a:gd name="connsiteX88" fmla="*/ 1862 w 4028"/>
                <a:gd name="connsiteY88" fmla="*/ 3444 h 3848"/>
                <a:gd name="connsiteX89" fmla="*/ 1906 w 4028"/>
                <a:gd name="connsiteY89" fmla="*/ 3420 h 3848"/>
                <a:gd name="connsiteX90" fmla="*/ 1946 w 4028"/>
                <a:gd name="connsiteY90" fmla="*/ 3394 h 3848"/>
                <a:gd name="connsiteX91" fmla="*/ 1988 w 4028"/>
                <a:gd name="connsiteY91" fmla="*/ 3366 h 3848"/>
                <a:gd name="connsiteX92" fmla="*/ 2028 w 4028"/>
                <a:gd name="connsiteY92" fmla="*/ 3338 h 3848"/>
                <a:gd name="connsiteX93" fmla="*/ 2068 w 4028"/>
                <a:gd name="connsiteY93" fmla="*/ 3308 h 3848"/>
                <a:gd name="connsiteX94" fmla="*/ 2106 w 4028"/>
                <a:gd name="connsiteY94" fmla="*/ 3278 h 3848"/>
                <a:gd name="connsiteX95" fmla="*/ 2142 w 4028"/>
                <a:gd name="connsiteY95" fmla="*/ 3246 h 3848"/>
                <a:gd name="connsiteX96" fmla="*/ 2178 w 4028"/>
                <a:gd name="connsiteY96" fmla="*/ 3214 h 3848"/>
                <a:gd name="connsiteX97" fmla="*/ 2214 w 4028"/>
                <a:gd name="connsiteY97" fmla="*/ 3180 h 3848"/>
                <a:gd name="connsiteX98" fmla="*/ 2248 w 4028"/>
                <a:gd name="connsiteY98" fmla="*/ 3144 h 3848"/>
                <a:gd name="connsiteX99" fmla="*/ 2248 w 4028"/>
                <a:gd name="connsiteY99" fmla="*/ 3144 h 3848"/>
                <a:gd name="connsiteX100" fmla="*/ 2258 w 4028"/>
                <a:gd name="connsiteY100" fmla="*/ 3134 h 3848"/>
                <a:gd name="connsiteX101" fmla="*/ 2286 w 4028"/>
                <a:gd name="connsiteY101" fmla="*/ 3100 h 3848"/>
                <a:gd name="connsiteX102" fmla="*/ 2306 w 4028"/>
                <a:gd name="connsiteY102" fmla="*/ 3076 h 3848"/>
                <a:gd name="connsiteX103" fmla="*/ 2328 w 4028"/>
                <a:gd name="connsiteY103" fmla="*/ 3046 h 3848"/>
                <a:gd name="connsiteX104" fmla="*/ 2350 w 4028"/>
                <a:gd name="connsiteY104" fmla="*/ 3010 h 3848"/>
                <a:gd name="connsiteX105" fmla="*/ 2376 w 4028"/>
                <a:gd name="connsiteY105" fmla="*/ 2968 h 3848"/>
                <a:gd name="connsiteX106" fmla="*/ 2400 w 4028"/>
                <a:gd name="connsiteY106" fmla="*/ 2922 h 3848"/>
                <a:gd name="connsiteX107" fmla="*/ 2426 w 4028"/>
                <a:gd name="connsiteY107" fmla="*/ 2868 h 3848"/>
                <a:gd name="connsiteX108" fmla="*/ 2450 w 4028"/>
                <a:gd name="connsiteY108" fmla="*/ 2808 h 3848"/>
                <a:gd name="connsiteX109" fmla="*/ 2472 w 4028"/>
                <a:gd name="connsiteY109" fmla="*/ 2744 h 3848"/>
                <a:gd name="connsiteX110" fmla="*/ 2492 w 4028"/>
                <a:gd name="connsiteY110" fmla="*/ 2672 h 3848"/>
                <a:gd name="connsiteX111" fmla="*/ 2510 w 4028"/>
                <a:gd name="connsiteY111" fmla="*/ 2594 h 3848"/>
                <a:gd name="connsiteX112" fmla="*/ 2518 w 4028"/>
                <a:gd name="connsiteY112" fmla="*/ 2552 h 3848"/>
                <a:gd name="connsiteX113" fmla="*/ 2524 w 4028"/>
                <a:gd name="connsiteY113" fmla="*/ 2510 h 3848"/>
                <a:gd name="connsiteX114" fmla="*/ 2530 w 4028"/>
                <a:gd name="connsiteY114" fmla="*/ 2466 h 3848"/>
                <a:gd name="connsiteX115" fmla="*/ 2534 w 4028"/>
                <a:gd name="connsiteY115" fmla="*/ 2420 h 3848"/>
                <a:gd name="connsiteX116" fmla="*/ 2538 w 4028"/>
                <a:gd name="connsiteY116" fmla="*/ 2372 h 3848"/>
                <a:gd name="connsiteX117" fmla="*/ 2540 w 4028"/>
                <a:gd name="connsiteY117" fmla="*/ 2324 h 3848"/>
                <a:gd name="connsiteX118" fmla="*/ 2542 w 4028"/>
                <a:gd name="connsiteY118" fmla="*/ 2272 h 3848"/>
                <a:gd name="connsiteX119" fmla="*/ 2540 w 4028"/>
                <a:gd name="connsiteY119" fmla="*/ 2220 h 3848"/>
                <a:gd name="connsiteX120" fmla="*/ 2536 w 4028"/>
                <a:gd name="connsiteY120" fmla="*/ 2110 h 3848"/>
                <a:gd name="connsiteX121" fmla="*/ 2458 w 4028"/>
                <a:gd name="connsiteY121" fmla="*/ 1676 h 3848"/>
                <a:gd name="connsiteX122" fmla="*/ 2438 w 4028"/>
                <a:gd name="connsiteY122" fmla="*/ 1606 h 3848"/>
                <a:gd name="connsiteX123" fmla="*/ 1690 w 4028"/>
                <a:gd name="connsiteY123" fmla="*/ 166 h 3848"/>
                <a:gd name="connsiteX0" fmla="*/ 1690 w 4022"/>
                <a:gd name="connsiteY0" fmla="*/ 131 h 3813"/>
                <a:gd name="connsiteX1" fmla="*/ 4022 w 4022"/>
                <a:gd name="connsiteY1" fmla="*/ 787 h 3813"/>
                <a:gd name="connsiteX2" fmla="*/ 4016 w 4022"/>
                <a:gd name="connsiteY2" fmla="*/ 903 h 3813"/>
                <a:gd name="connsiteX3" fmla="*/ 4006 w 4022"/>
                <a:gd name="connsiteY3" fmla="*/ 1023 h 3813"/>
                <a:gd name="connsiteX4" fmla="*/ 3992 w 4022"/>
                <a:gd name="connsiteY4" fmla="*/ 1145 h 3813"/>
                <a:gd name="connsiteX5" fmla="*/ 3952 w 4022"/>
                <a:gd name="connsiteY5" fmla="*/ 1403 h 3813"/>
                <a:gd name="connsiteX6" fmla="*/ 3940 w 4022"/>
                <a:gd name="connsiteY6" fmla="*/ 1469 h 3813"/>
                <a:gd name="connsiteX7" fmla="*/ 3926 w 4022"/>
                <a:gd name="connsiteY7" fmla="*/ 1535 h 3813"/>
                <a:gd name="connsiteX8" fmla="*/ 3910 w 4022"/>
                <a:gd name="connsiteY8" fmla="*/ 1601 h 3813"/>
                <a:gd name="connsiteX9" fmla="*/ 3892 w 4022"/>
                <a:gd name="connsiteY9" fmla="*/ 1669 h 3813"/>
                <a:gd name="connsiteX10" fmla="*/ 3874 w 4022"/>
                <a:gd name="connsiteY10" fmla="*/ 1735 h 3813"/>
                <a:gd name="connsiteX11" fmla="*/ 3854 w 4022"/>
                <a:gd name="connsiteY11" fmla="*/ 1803 h 3813"/>
                <a:gd name="connsiteX12" fmla="*/ 3832 w 4022"/>
                <a:gd name="connsiteY12" fmla="*/ 1871 h 3813"/>
                <a:gd name="connsiteX13" fmla="*/ 3808 w 4022"/>
                <a:gd name="connsiteY13" fmla="*/ 1937 h 3813"/>
                <a:gd name="connsiteX14" fmla="*/ 3784 w 4022"/>
                <a:gd name="connsiteY14" fmla="*/ 2005 h 3813"/>
                <a:gd name="connsiteX15" fmla="*/ 3756 w 4022"/>
                <a:gd name="connsiteY15" fmla="*/ 2071 h 3813"/>
                <a:gd name="connsiteX16" fmla="*/ 3728 w 4022"/>
                <a:gd name="connsiteY16" fmla="*/ 2139 h 3813"/>
                <a:gd name="connsiteX17" fmla="*/ 3698 w 4022"/>
                <a:gd name="connsiteY17" fmla="*/ 2205 h 3813"/>
                <a:gd name="connsiteX18" fmla="*/ 3666 w 4022"/>
                <a:gd name="connsiteY18" fmla="*/ 2271 h 3813"/>
                <a:gd name="connsiteX19" fmla="*/ 3630 w 4022"/>
                <a:gd name="connsiteY19" fmla="*/ 2337 h 3813"/>
                <a:gd name="connsiteX20" fmla="*/ 3594 w 4022"/>
                <a:gd name="connsiteY20" fmla="*/ 2401 h 3813"/>
                <a:gd name="connsiteX21" fmla="*/ 3556 w 4022"/>
                <a:gd name="connsiteY21" fmla="*/ 2465 h 3813"/>
                <a:gd name="connsiteX22" fmla="*/ 3516 w 4022"/>
                <a:gd name="connsiteY22" fmla="*/ 2529 h 3813"/>
                <a:gd name="connsiteX23" fmla="*/ 3474 w 4022"/>
                <a:gd name="connsiteY23" fmla="*/ 2591 h 3813"/>
                <a:gd name="connsiteX24" fmla="*/ 3428 w 4022"/>
                <a:gd name="connsiteY24" fmla="*/ 2653 h 3813"/>
                <a:gd name="connsiteX25" fmla="*/ 3382 w 4022"/>
                <a:gd name="connsiteY25" fmla="*/ 2713 h 3813"/>
                <a:gd name="connsiteX26" fmla="*/ 3332 w 4022"/>
                <a:gd name="connsiteY26" fmla="*/ 2773 h 3813"/>
                <a:gd name="connsiteX27" fmla="*/ 3280 w 4022"/>
                <a:gd name="connsiteY27" fmla="*/ 2831 h 3813"/>
                <a:gd name="connsiteX28" fmla="*/ 3226 w 4022"/>
                <a:gd name="connsiteY28" fmla="*/ 2887 h 3813"/>
                <a:gd name="connsiteX29" fmla="*/ 3170 w 4022"/>
                <a:gd name="connsiteY29" fmla="*/ 2943 h 3813"/>
                <a:gd name="connsiteX30" fmla="*/ 3112 w 4022"/>
                <a:gd name="connsiteY30" fmla="*/ 2997 h 3813"/>
                <a:gd name="connsiteX31" fmla="*/ 3050 w 4022"/>
                <a:gd name="connsiteY31" fmla="*/ 3051 h 3813"/>
                <a:gd name="connsiteX32" fmla="*/ 2986 w 4022"/>
                <a:gd name="connsiteY32" fmla="*/ 3101 h 3813"/>
                <a:gd name="connsiteX33" fmla="*/ 2918 w 4022"/>
                <a:gd name="connsiteY33" fmla="*/ 3151 h 3813"/>
                <a:gd name="connsiteX34" fmla="*/ 2848 w 4022"/>
                <a:gd name="connsiteY34" fmla="*/ 3199 h 3813"/>
                <a:gd name="connsiteX35" fmla="*/ 2776 w 4022"/>
                <a:gd name="connsiteY35" fmla="*/ 3245 h 3813"/>
                <a:gd name="connsiteX36" fmla="*/ 2776 w 4022"/>
                <a:gd name="connsiteY36" fmla="*/ 3245 h 3813"/>
                <a:gd name="connsiteX37" fmla="*/ 2764 w 4022"/>
                <a:gd name="connsiteY37" fmla="*/ 3253 h 3813"/>
                <a:gd name="connsiteX38" fmla="*/ 2730 w 4022"/>
                <a:gd name="connsiteY38" fmla="*/ 3275 h 3813"/>
                <a:gd name="connsiteX39" fmla="*/ 2674 w 4022"/>
                <a:gd name="connsiteY39" fmla="*/ 3311 h 3813"/>
                <a:gd name="connsiteX40" fmla="*/ 2596 w 4022"/>
                <a:gd name="connsiteY40" fmla="*/ 3355 h 3813"/>
                <a:gd name="connsiteX41" fmla="*/ 2548 w 4022"/>
                <a:gd name="connsiteY41" fmla="*/ 3381 h 3813"/>
                <a:gd name="connsiteX42" fmla="*/ 2494 w 4022"/>
                <a:gd name="connsiteY42" fmla="*/ 3407 h 3813"/>
                <a:gd name="connsiteX43" fmla="*/ 2436 w 4022"/>
                <a:gd name="connsiteY43" fmla="*/ 3437 h 3813"/>
                <a:gd name="connsiteX44" fmla="*/ 2372 w 4022"/>
                <a:gd name="connsiteY44" fmla="*/ 3465 h 3813"/>
                <a:gd name="connsiteX45" fmla="*/ 2302 w 4022"/>
                <a:gd name="connsiteY45" fmla="*/ 3495 h 3813"/>
                <a:gd name="connsiteX46" fmla="*/ 2228 w 4022"/>
                <a:gd name="connsiteY46" fmla="*/ 3525 h 3813"/>
                <a:gd name="connsiteX47" fmla="*/ 2148 w 4022"/>
                <a:gd name="connsiteY47" fmla="*/ 3555 h 3813"/>
                <a:gd name="connsiteX48" fmla="*/ 2062 w 4022"/>
                <a:gd name="connsiteY48" fmla="*/ 3585 h 3813"/>
                <a:gd name="connsiteX49" fmla="*/ 1972 w 4022"/>
                <a:gd name="connsiteY49" fmla="*/ 3615 h 3813"/>
                <a:gd name="connsiteX50" fmla="*/ 1876 w 4022"/>
                <a:gd name="connsiteY50" fmla="*/ 3643 h 3813"/>
                <a:gd name="connsiteX51" fmla="*/ 1776 w 4022"/>
                <a:gd name="connsiteY51" fmla="*/ 3669 h 3813"/>
                <a:gd name="connsiteX52" fmla="*/ 1670 w 4022"/>
                <a:gd name="connsiteY52" fmla="*/ 3695 h 3813"/>
                <a:gd name="connsiteX53" fmla="*/ 1558 w 4022"/>
                <a:gd name="connsiteY53" fmla="*/ 3719 h 3813"/>
                <a:gd name="connsiteX54" fmla="*/ 1442 w 4022"/>
                <a:gd name="connsiteY54" fmla="*/ 3741 h 3813"/>
                <a:gd name="connsiteX55" fmla="*/ 1320 w 4022"/>
                <a:gd name="connsiteY55" fmla="*/ 3761 h 3813"/>
                <a:gd name="connsiteX56" fmla="*/ 1194 w 4022"/>
                <a:gd name="connsiteY56" fmla="*/ 3779 h 3813"/>
                <a:gd name="connsiteX57" fmla="*/ 1062 w 4022"/>
                <a:gd name="connsiteY57" fmla="*/ 3793 h 3813"/>
                <a:gd name="connsiteX58" fmla="*/ 924 w 4022"/>
                <a:gd name="connsiteY58" fmla="*/ 3803 h 3813"/>
                <a:gd name="connsiteX59" fmla="*/ 782 w 4022"/>
                <a:gd name="connsiteY59" fmla="*/ 3809 h 3813"/>
                <a:gd name="connsiteX60" fmla="*/ 636 w 4022"/>
                <a:gd name="connsiteY60" fmla="*/ 3813 h 3813"/>
                <a:gd name="connsiteX61" fmla="*/ 484 w 4022"/>
                <a:gd name="connsiteY61" fmla="*/ 3813 h 3813"/>
                <a:gd name="connsiteX62" fmla="*/ 328 w 4022"/>
                <a:gd name="connsiteY62" fmla="*/ 3807 h 3813"/>
                <a:gd name="connsiteX63" fmla="*/ 166 w 4022"/>
                <a:gd name="connsiteY63" fmla="*/ 3797 h 3813"/>
                <a:gd name="connsiteX64" fmla="*/ 84 w 4022"/>
                <a:gd name="connsiteY64" fmla="*/ 3789 h 3813"/>
                <a:gd name="connsiteX65" fmla="*/ 0 w 4022"/>
                <a:gd name="connsiteY65" fmla="*/ 3781 h 3813"/>
                <a:gd name="connsiteX66" fmla="*/ 0 w 4022"/>
                <a:gd name="connsiteY66" fmla="*/ 3781 h 3813"/>
                <a:gd name="connsiteX67" fmla="*/ 68 w 4022"/>
                <a:gd name="connsiteY67" fmla="*/ 3783 h 3813"/>
                <a:gd name="connsiteX68" fmla="*/ 146 w 4022"/>
                <a:gd name="connsiteY68" fmla="*/ 3785 h 3813"/>
                <a:gd name="connsiteX69" fmla="*/ 252 w 4022"/>
                <a:gd name="connsiteY69" fmla="*/ 3783 h 3813"/>
                <a:gd name="connsiteX70" fmla="*/ 378 w 4022"/>
                <a:gd name="connsiteY70" fmla="*/ 3779 h 3813"/>
                <a:gd name="connsiteX71" fmla="*/ 524 w 4022"/>
                <a:gd name="connsiteY71" fmla="*/ 3771 h 3813"/>
                <a:gd name="connsiteX72" fmla="*/ 602 w 4022"/>
                <a:gd name="connsiteY72" fmla="*/ 3765 h 3813"/>
                <a:gd name="connsiteX73" fmla="*/ 684 w 4022"/>
                <a:gd name="connsiteY73" fmla="*/ 3755 h 3813"/>
                <a:gd name="connsiteX74" fmla="*/ 770 w 4022"/>
                <a:gd name="connsiteY74" fmla="*/ 3745 h 3813"/>
                <a:gd name="connsiteX75" fmla="*/ 856 w 4022"/>
                <a:gd name="connsiteY75" fmla="*/ 3733 h 3813"/>
                <a:gd name="connsiteX76" fmla="*/ 946 w 4022"/>
                <a:gd name="connsiteY76" fmla="*/ 3719 h 3813"/>
                <a:gd name="connsiteX77" fmla="*/ 1038 w 4022"/>
                <a:gd name="connsiteY77" fmla="*/ 3701 h 3813"/>
                <a:gd name="connsiteX78" fmla="*/ 1130 w 4022"/>
                <a:gd name="connsiteY78" fmla="*/ 3681 h 3813"/>
                <a:gd name="connsiteX79" fmla="*/ 1224 w 4022"/>
                <a:gd name="connsiteY79" fmla="*/ 3659 h 3813"/>
                <a:gd name="connsiteX80" fmla="*/ 1318 w 4022"/>
                <a:gd name="connsiteY80" fmla="*/ 3633 h 3813"/>
                <a:gd name="connsiteX81" fmla="*/ 1412 w 4022"/>
                <a:gd name="connsiteY81" fmla="*/ 3605 h 3813"/>
                <a:gd name="connsiteX82" fmla="*/ 1504 w 4022"/>
                <a:gd name="connsiteY82" fmla="*/ 3573 h 3813"/>
                <a:gd name="connsiteX83" fmla="*/ 1596 w 4022"/>
                <a:gd name="connsiteY83" fmla="*/ 3537 h 3813"/>
                <a:gd name="connsiteX84" fmla="*/ 1688 w 4022"/>
                <a:gd name="connsiteY84" fmla="*/ 3499 h 3813"/>
                <a:gd name="connsiteX85" fmla="*/ 1776 w 4022"/>
                <a:gd name="connsiteY85" fmla="*/ 3457 h 3813"/>
                <a:gd name="connsiteX86" fmla="*/ 1820 w 4022"/>
                <a:gd name="connsiteY86" fmla="*/ 3433 h 3813"/>
                <a:gd name="connsiteX87" fmla="*/ 1862 w 4022"/>
                <a:gd name="connsiteY87" fmla="*/ 3409 h 3813"/>
                <a:gd name="connsiteX88" fmla="*/ 1906 w 4022"/>
                <a:gd name="connsiteY88" fmla="*/ 3385 h 3813"/>
                <a:gd name="connsiteX89" fmla="*/ 1946 w 4022"/>
                <a:gd name="connsiteY89" fmla="*/ 3359 h 3813"/>
                <a:gd name="connsiteX90" fmla="*/ 1988 w 4022"/>
                <a:gd name="connsiteY90" fmla="*/ 3331 h 3813"/>
                <a:gd name="connsiteX91" fmla="*/ 2028 w 4022"/>
                <a:gd name="connsiteY91" fmla="*/ 3303 h 3813"/>
                <a:gd name="connsiteX92" fmla="*/ 2068 w 4022"/>
                <a:gd name="connsiteY92" fmla="*/ 3273 h 3813"/>
                <a:gd name="connsiteX93" fmla="*/ 2106 w 4022"/>
                <a:gd name="connsiteY93" fmla="*/ 3243 h 3813"/>
                <a:gd name="connsiteX94" fmla="*/ 2142 w 4022"/>
                <a:gd name="connsiteY94" fmla="*/ 3211 h 3813"/>
                <a:gd name="connsiteX95" fmla="*/ 2178 w 4022"/>
                <a:gd name="connsiteY95" fmla="*/ 3179 h 3813"/>
                <a:gd name="connsiteX96" fmla="*/ 2214 w 4022"/>
                <a:gd name="connsiteY96" fmla="*/ 3145 h 3813"/>
                <a:gd name="connsiteX97" fmla="*/ 2248 w 4022"/>
                <a:gd name="connsiteY97" fmla="*/ 3109 h 3813"/>
                <a:gd name="connsiteX98" fmla="*/ 2248 w 4022"/>
                <a:gd name="connsiteY98" fmla="*/ 3109 h 3813"/>
                <a:gd name="connsiteX99" fmla="*/ 2258 w 4022"/>
                <a:gd name="connsiteY99" fmla="*/ 3099 h 3813"/>
                <a:gd name="connsiteX100" fmla="*/ 2286 w 4022"/>
                <a:gd name="connsiteY100" fmla="*/ 3065 h 3813"/>
                <a:gd name="connsiteX101" fmla="*/ 2306 w 4022"/>
                <a:gd name="connsiteY101" fmla="*/ 3041 h 3813"/>
                <a:gd name="connsiteX102" fmla="*/ 2328 w 4022"/>
                <a:gd name="connsiteY102" fmla="*/ 3011 h 3813"/>
                <a:gd name="connsiteX103" fmla="*/ 2350 w 4022"/>
                <a:gd name="connsiteY103" fmla="*/ 2975 h 3813"/>
                <a:gd name="connsiteX104" fmla="*/ 2376 w 4022"/>
                <a:gd name="connsiteY104" fmla="*/ 2933 h 3813"/>
                <a:gd name="connsiteX105" fmla="*/ 2400 w 4022"/>
                <a:gd name="connsiteY105" fmla="*/ 2887 h 3813"/>
                <a:gd name="connsiteX106" fmla="*/ 2426 w 4022"/>
                <a:gd name="connsiteY106" fmla="*/ 2833 h 3813"/>
                <a:gd name="connsiteX107" fmla="*/ 2450 w 4022"/>
                <a:gd name="connsiteY107" fmla="*/ 2773 h 3813"/>
                <a:gd name="connsiteX108" fmla="*/ 2472 w 4022"/>
                <a:gd name="connsiteY108" fmla="*/ 2709 h 3813"/>
                <a:gd name="connsiteX109" fmla="*/ 2492 w 4022"/>
                <a:gd name="connsiteY109" fmla="*/ 2637 h 3813"/>
                <a:gd name="connsiteX110" fmla="*/ 2510 w 4022"/>
                <a:gd name="connsiteY110" fmla="*/ 2559 h 3813"/>
                <a:gd name="connsiteX111" fmla="*/ 2518 w 4022"/>
                <a:gd name="connsiteY111" fmla="*/ 2517 h 3813"/>
                <a:gd name="connsiteX112" fmla="*/ 2524 w 4022"/>
                <a:gd name="connsiteY112" fmla="*/ 2475 h 3813"/>
                <a:gd name="connsiteX113" fmla="*/ 2530 w 4022"/>
                <a:gd name="connsiteY113" fmla="*/ 2431 h 3813"/>
                <a:gd name="connsiteX114" fmla="*/ 2534 w 4022"/>
                <a:gd name="connsiteY114" fmla="*/ 2385 h 3813"/>
                <a:gd name="connsiteX115" fmla="*/ 2538 w 4022"/>
                <a:gd name="connsiteY115" fmla="*/ 2337 h 3813"/>
                <a:gd name="connsiteX116" fmla="*/ 2540 w 4022"/>
                <a:gd name="connsiteY116" fmla="*/ 2289 h 3813"/>
                <a:gd name="connsiteX117" fmla="*/ 2542 w 4022"/>
                <a:gd name="connsiteY117" fmla="*/ 2237 h 3813"/>
                <a:gd name="connsiteX118" fmla="*/ 2540 w 4022"/>
                <a:gd name="connsiteY118" fmla="*/ 2185 h 3813"/>
                <a:gd name="connsiteX119" fmla="*/ 2536 w 4022"/>
                <a:gd name="connsiteY119" fmla="*/ 2075 h 3813"/>
                <a:gd name="connsiteX120" fmla="*/ 2458 w 4022"/>
                <a:gd name="connsiteY120" fmla="*/ 1641 h 3813"/>
                <a:gd name="connsiteX121" fmla="*/ 2438 w 4022"/>
                <a:gd name="connsiteY121" fmla="*/ 1571 h 3813"/>
                <a:gd name="connsiteX122" fmla="*/ 1690 w 4022"/>
                <a:gd name="connsiteY122" fmla="*/ 131 h 3813"/>
                <a:gd name="connsiteX0" fmla="*/ 1690 w 4016"/>
                <a:gd name="connsiteY0" fmla="*/ 111 h 3793"/>
                <a:gd name="connsiteX1" fmla="*/ 4016 w 4016"/>
                <a:gd name="connsiteY1" fmla="*/ 883 h 3793"/>
                <a:gd name="connsiteX2" fmla="*/ 4006 w 4016"/>
                <a:gd name="connsiteY2" fmla="*/ 1003 h 3793"/>
                <a:gd name="connsiteX3" fmla="*/ 3992 w 4016"/>
                <a:gd name="connsiteY3" fmla="*/ 1125 h 3793"/>
                <a:gd name="connsiteX4" fmla="*/ 3952 w 4016"/>
                <a:gd name="connsiteY4" fmla="*/ 1383 h 3793"/>
                <a:gd name="connsiteX5" fmla="*/ 3940 w 4016"/>
                <a:gd name="connsiteY5" fmla="*/ 1449 h 3793"/>
                <a:gd name="connsiteX6" fmla="*/ 3926 w 4016"/>
                <a:gd name="connsiteY6" fmla="*/ 1515 h 3793"/>
                <a:gd name="connsiteX7" fmla="*/ 3910 w 4016"/>
                <a:gd name="connsiteY7" fmla="*/ 1581 h 3793"/>
                <a:gd name="connsiteX8" fmla="*/ 3892 w 4016"/>
                <a:gd name="connsiteY8" fmla="*/ 1649 h 3793"/>
                <a:gd name="connsiteX9" fmla="*/ 3874 w 4016"/>
                <a:gd name="connsiteY9" fmla="*/ 1715 h 3793"/>
                <a:gd name="connsiteX10" fmla="*/ 3854 w 4016"/>
                <a:gd name="connsiteY10" fmla="*/ 1783 h 3793"/>
                <a:gd name="connsiteX11" fmla="*/ 3832 w 4016"/>
                <a:gd name="connsiteY11" fmla="*/ 1851 h 3793"/>
                <a:gd name="connsiteX12" fmla="*/ 3808 w 4016"/>
                <a:gd name="connsiteY12" fmla="*/ 1917 h 3793"/>
                <a:gd name="connsiteX13" fmla="*/ 3784 w 4016"/>
                <a:gd name="connsiteY13" fmla="*/ 1985 h 3793"/>
                <a:gd name="connsiteX14" fmla="*/ 3756 w 4016"/>
                <a:gd name="connsiteY14" fmla="*/ 2051 h 3793"/>
                <a:gd name="connsiteX15" fmla="*/ 3728 w 4016"/>
                <a:gd name="connsiteY15" fmla="*/ 2119 h 3793"/>
                <a:gd name="connsiteX16" fmla="*/ 3698 w 4016"/>
                <a:gd name="connsiteY16" fmla="*/ 2185 h 3793"/>
                <a:gd name="connsiteX17" fmla="*/ 3666 w 4016"/>
                <a:gd name="connsiteY17" fmla="*/ 2251 h 3793"/>
                <a:gd name="connsiteX18" fmla="*/ 3630 w 4016"/>
                <a:gd name="connsiteY18" fmla="*/ 2317 h 3793"/>
                <a:gd name="connsiteX19" fmla="*/ 3594 w 4016"/>
                <a:gd name="connsiteY19" fmla="*/ 2381 h 3793"/>
                <a:gd name="connsiteX20" fmla="*/ 3556 w 4016"/>
                <a:gd name="connsiteY20" fmla="*/ 2445 h 3793"/>
                <a:gd name="connsiteX21" fmla="*/ 3516 w 4016"/>
                <a:gd name="connsiteY21" fmla="*/ 2509 h 3793"/>
                <a:gd name="connsiteX22" fmla="*/ 3474 w 4016"/>
                <a:gd name="connsiteY22" fmla="*/ 2571 h 3793"/>
                <a:gd name="connsiteX23" fmla="*/ 3428 w 4016"/>
                <a:gd name="connsiteY23" fmla="*/ 2633 h 3793"/>
                <a:gd name="connsiteX24" fmla="*/ 3382 w 4016"/>
                <a:gd name="connsiteY24" fmla="*/ 2693 h 3793"/>
                <a:gd name="connsiteX25" fmla="*/ 3332 w 4016"/>
                <a:gd name="connsiteY25" fmla="*/ 2753 h 3793"/>
                <a:gd name="connsiteX26" fmla="*/ 3280 w 4016"/>
                <a:gd name="connsiteY26" fmla="*/ 2811 h 3793"/>
                <a:gd name="connsiteX27" fmla="*/ 3226 w 4016"/>
                <a:gd name="connsiteY27" fmla="*/ 2867 h 3793"/>
                <a:gd name="connsiteX28" fmla="*/ 3170 w 4016"/>
                <a:gd name="connsiteY28" fmla="*/ 2923 h 3793"/>
                <a:gd name="connsiteX29" fmla="*/ 3112 w 4016"/>
                <a:gd name="connsiteY29" fmla="*/ 2977 h 3793"/>
                <a:gd name="connsiteX30" fmla="*/ 3050 w 4016"/>
                <a:gd name="connsiteY30" fmla="*/ 3031 h 3793"/>
                <a:gd name="connsiteX31" fmla="*/ 2986 w 4016"/>
                <a:gd name="connsiteY31" fmla="*/ 3081 h 3793"/>
                <a:gd name="connsiteX32" fmla="*/ 2918 w 4016"/>
                <a:gd name="connsiteY32" fmla="*/ 3131 h 3793"/>
                <a:gd name="connsiteX33" fmla="*/ 2848 w 4016"/>
                <a:gd name="connsiteY33" fmla="*/ 3179 h 3793"/>
                <a:gd name="connsiteX34" fmla="*/ 2776 w 4016"/>
                <a:gd name="connsiteY34" fmla="*/ 3225 h 3793"/>
                <a:gd name="connsiteX35" fmla="*/ 2776 w 4016"/>
                <a:gd name="connsiteY35" fmla="*/ 3225 h 3793"/>
                <a:gd name="connsiteX36" fmla="*/ 2764 w 4016"/>
                <a:gd name="connsiteY36" fmla="*/ 3233 h 3793"/>
                <a:gd name="connsiteX37" fmla="*/ 2730 w 4016"/>
                <a:gd name="connsiteY37" fmla="*/ 3255 h 3793"/>
                <a:gd name="connsiteX38" fmla="*/ 2674 w 4016"/>
                <a:gd name="connsiteY38" fmla="*/ 3291 h 3793"/>
                <a:gd name="connsiteX39" fmla="*/ 2596 w 4016"/>
                <a:gd name="connsiteY39" fmla="*/ 3335 h 3793"/>
                <a:gd name="connsiteX40" fmla="*/ 2548 w 4016"/>
                <a:gd name="connsiteY40" fmla="*/ 3361 h 3793"/>
                <a:gd name="connsiteX41" fmla="*/ 2494 w 4016"/>
                <a:gd name="connsiteY41" fmla="*/ 3387 h 3793"/>
                <a:gd name="connsiteX42" fmla="*/ 2436 w 4016"/>
                <a:gd name="connsiteY42" fmla="*/ 3417 h 3793"/>
                <a:gd name="connsiteX43" fmla="*/ 2372 w 4016"/>
                <a:gd name="connsiteY43" fmla="*/ 3445 h 3793"/>
                <a:gd name="connsiteX44" fmla="*/ 2302 w 4016"/>
                <a:gd name="connsiteY44" fmla="*/ 3475 h 3793"/>
                <a:gd name="connsiteX45" fmla="*/ 2228 w 4016"/>
                <a:gd name="connsiteY45" fmla="*/ 3505 h 3793"/>
                <a:gd name="connsiteX46" fmla="*/ 2148 w 4016"/>
                <a:gd name="connsiteY46" fmla="*/ 3535 h 3793"/>
                <a:gd name="connsiteX47" fmla="*/ 2062 w 4016"/>
                <a:gd name="connsiteY47" fmla="*/ 3565 h 3793"/>
                <a:gd name="connsiteX48" fmla="*/ 1972 w 4016"/>
                <a:gd name="connsiteY48" fmla="*/ 3595 h 3793"/>
                <a:gd name="connsiteX49" fmla="*/ 1876 w 4016"/>
                <a:gd name="connsiteY49" fmla="*/ 3623 h 3793"/>
                <a:gd name="connsiteX50" fmla="*/ 1776 w 4016"/>
                <a:gd name="connsiteY50" fmla="*/ 3649 h 3793"/>
                <a:gd name="connsiteX51" fmla="*/ 1670 w 4016"/>
                <a:gd name="connsiteY51" fmla="*/ 3675 h 3793"/>
                <a:gd name="connsiteX52" fmla="*/ 1558 w 4016"/>
                <a:gd name="connsiteY52" fmla="*/ 3699 h 3793"/>
                <a:gd name="connsiteX53" fmla="*/ 1442 w 4016"/>
                <a:gd name="connsiteY53" fmla="*/ 3721 h 3793"/>
                <a:gd name="connsiteX54" fmla="*/ 1320 w 4016"/>
                <a:gd name="connsiteY54" fmla="*/ 3741 h 3793"/>
                <a:gd name="connsiteX55" fmla="*/ 1194 w 4016"/>
                <a:gd name="connsiteY55" fmla="*/ 3759 h 3793"/>
                <a:gd name="connsiteX56" fmla="*/ 1062 w 4016"/>
                <a:gd name="connsiteY56" fmla="*/ 3773 h 3793"/>
                <a:gd name="connsiteX57" fmla="*/ 924 w 4016"/>
                <a:gd name="connsiteY57" fmla="*/ 3783 h 3793"/>
                <a:gd name="connsiteX58" fmla="*/ 782 w 4016"/>
                <a:gd name="connsiteY58" fmla="*/ 3789 h 3793"/>
                <a:gd name="connsiteX59" fmla="*/ 636 w 4016"/>
                <a:gd name="connsiteY59" fmla="*/ 3793 h 3793"/>
                <a:gd name="connsiteX60" fmla="*/ 484 w 4016"/>
                <a:gd name="connsiteY60" fmla="*/ 3793 h 3793"/>
                <a:gd name="connsiteX61" fmla="*/ 328 w 4016"/>
                <a:gd name="connsiteY61" fmla="*/ 3787 h 3793"/>
                <a:gd name="connsiteX62" fmla="*/ 166 w 4016"/>
                <a:gd name="connsiteY62" fmla="*/ 3777 h 3793"/>
                <a:gd name="connsiteX63" fmla="*/ 84 w 4016"/>
                <a:gd name="connsiteY63" fmla="*/ 3769 h 3793"/>
                <a:gd name="connsiteX64" fmla="*/ 0 w 4016"/>
                <a:gd name="connsiteY64" fmla="*/ 3761 h 3793"/>
                <a:gd name="connsiteX65" fmla="*/ 0 w 4016"/>
                <a:gd name="connsiteY65" fmla="*/ 3761 h 3793"/>
                <a:gd name="connsiteX66" fmla="*/ 68 w 4016"/>
                <a:gd name="connsiteY66" fmla="*/ 3763 h 3793"/>
                <a:gd name="connsiteX67" fmla="*/ 146 w 4016"/>
                <a:gd name="connsiteY67" fmla="*/ 3765 h 3793"/>
                <a:gd name="connsiteX68" fmla="*/ 252 w 4016"/>
                <a:gd name="connsiteY68" fmla="*/ 3763 h 3793"/>
                <a:gd name="connsiteX69" fmla="*/ 378 w 4016"/>
                <a:gd name="connsiteY69" fmla="*/ 3759 h 3793"/>
                <a:gd name="connsiteX70" fmla="*/ 524 w 4016"/>
                <a:gd name="connsiteY70" fmla="*/ 3751 h 3793"/>
                <a:gd name="connsiteX71" fmla="*/ 602 w 4016"/>
                <a:gd name="connsiteY71" fmla="*/ 3745 h 3793"/>
                <a:gd name="connsiteX72" fmla="*/ 684 w 4016"/>
                <a:gd name="connsiteY72" fmla="*/ 3735 h 3793"/>
                <a:gd name="connsiteX73" fmla="*/ 770 w 4016"/>
                <a:gd name="connsiteY73" fmla="*/ 3725 h 3793"/>
                <a:gd name="connsiteX74" fmla="*/ 856 w 4016"/>
                <a:gd name="connsiteY74" fmla="*/ 3713 h 3793"/>
                <a:gd name="connsiteX75" fmla="*/ 946 w 4016"/>
                <a:gd name="connsiteY75" fmla="*/ 3699 h 3793"/>
                <a:gd name="connsiteX76" fmla="*/ 1038 w 4016"/>
                <a:gd name="connsiteY76" fmla="*/ 3681 h 3793"/>
                <a:gd name="connsiteX77" fmla="*/ 1130 w 4016"/>
                <a:gd name="connsiteY77" fmla="*/ 3661 h 3793"/>
                <a:gd name="connsiteX78" fmla="*/ 1224 w 4016"/>
                <a:gd name="connsiteY78" fmla="*/ 3639 h 3793"/>
                <a:gd name="connsiteX79" fmla="*/ 1318 w 4016"/>
                <a:gd name="connsiteY79" fmla="*/ 3613 h 3793"/>
                <a:gd name="connsiteX80" fmla="*/ 1412 w 4016"/>
                <a:gd name="connsiteY80" fmla="*/ 3585 h 3793"/>
                <a:gd name="connsiteX81" fmla="*/ 1504 w 4016"/>
                <a:gd name="connsiteY81" fmla="*/ 3553 h 3793"/>
                <a:gd name="connsiteX82" fmla="*/ 1596 w 4016"/>
                <a:gd name="connsiteY82" fmla="*/ 3517 h 3793"/>
                <a:gd name="connsiteX83" fmla="*/ 1688 w 4016"/>
                <a:gd name="connsiteY83" fmla="*/ 3479 h 3793"/>
                <a:gd name="connsiteX84" fmla="*/ 1776 w 4016"/>
                <a:gd name="connsiteY84" fmla="*/ 3437 h 3793"/>
                <a:gd name="connsiteX85" fmla="*/ 1820 w 4016"/>
                <a:gd name="connsiteY85" fmla="*/ 3413 h 3793"/>
                <a:gd name="connsiteX86" fmla="*/ 1862 w 4016"/>
                <a:gd name="connsiteY86" fmla="*/ 3389 h 3793"/>
                <a:gd name="connsiteX87" fmla="*/ 1906 w 4016"/>
                <a:gd name="connsiteY87" fmla="*/ 3365 h 3793"/>
                <a:gd name="connsiteX88" fmla="*/ 1946 w 4016"/>
                <a:gd name="connsiteY88" fmla="*/ 3339 h 3793"/>
                <a:gd name="connsiteX89" fmla="*/ 1988 w 4016"/>
                <a:gd name="connsiteY89" fmla="*/ 3311 h 3793"/>
                <a:gd name="connsiteX90" fmla="*/ 2028 w 4016"/>
                <a:gd name="connsiteY90" fmla="*/ 3283 h 3793"/>
                <a:gd name="connsiteX91" fmla="*/ 2068 w 4016"/>
                <a:gd name="connsiteY91" fmla="*/ 3253 h 3793"/>
                <a:gd name="connsiteX92" fmla="*/ 2106 w 4016"/>
                <a:gd name="connsiteY92" fmla="*/ 3223 h 3793"/>
                <a:gd name="connsiteX93" fmla="*/ 2142 w 4016"/>
                <a:gd name="connsiteY93" fmla="*/ 3191 h 3793"/>
                <a:gd name="connsiteX94" fmla="*/ 2178 w 4016"/>
                <a:gd name="connsiteY94" fmla="*/ 3159 h 3793"/>
                <a:gd name="connsiteX95" fmla="*/ 2214 w 4016"/>
                <a:gd name="connsiteY95" fmla="*/ 3125 h 3793"/>
                <a:gd name="connsiteX96" fmla="*/ 2248 w 4016"/>
                <a:gd name="connsiteY96" fmla="*/ 3089 h 3793"/>
                <a:gd name="connsiteX97" fmla="*/ 2248 w 4016"/>
                <a:gd name="connsiteY97" fmla="*/ 3089 h 3793"/>
                <a:gd name="connsiteX98" fmla="*/ 2258 w 4016"/>
                <a:gd name="connsiteY98" fmla="*/ 3079 h 3793"/>
                <a:gd name="connsiteX99" fmla="*/ 2286 w 4016"/>
                <a:gd name="connsiteY99" fmla="*/ 3045 h 3793"/>
                <a:gd name="connsiteX100" fmla="*/ 2306 w 4016"/>
                <a:gd name="connsiteY100" fmla="*/ 3021 h 3793"/>
                <a:gd name="connsiteX101" fmla="*/ 2328 w 4016"/>
                <a:gd name="connsiteY101" fmla="*/ 2991 h 3793"/>
                <a:gd name="connsiteX102" fmla="*/ 2350 w 4016"/>
                <a:gd name="connsiteY102" fmla="*/ 2955 h 3793"/>
                <a:gd name="connsiteX103" fmla="*/ 2376 w 4016"/>
                <a:gd name="connsiteY103" fmla="*/ 2913 h 3793"/>
                <a:gd name="connsiteX104" fmla="*/ 2400 w 4016"/>
                <a:gd name="connsiteY104" fmla="*/ 2867 h 3793"/>
                <a:gd name="connsiteX105" fmla="*/ 2426 w 4016"/>
                <a:gd name="connsiteY105" fmla="*/ 2813 h 3793"/>
                <a:gd name="connsiteX106" fmla="*/ 2450 w 4016"/>
                <a:gd name="connsiteY106" fmla="*/ 2753 h 3793"/>
                <a:gd name="connsiteX107" fmla="*/ 2472 w 4016"/>
                <a:gd name="connsiteY107" fmla="*/ 2689 h 3793"/>
                <a:gd name="connsiteX108" fmla="*/ 2492 w 4016"/>
                <a:gd name="connsiteY108" fmla="*/ 2617 h 3793"/>
                <a:gd name="connsiteX109" fmla="*/ 2510 w 4016"/>
                <a:gd name="connsiteY109" fmla="*/ 2539 h 3793"/>
                <a:gd name="connsiteX110" fmla="*/ 2518 w 4016"/>
                <a:gd name="connsiteY110" fmla="*/ 2497 h 3793"/>
                <a:gd name="connsiteX111" fmla="*/ 2524 w 4016"/>
                <a:gd name="connsiteY111" fmla="*/ 2455 h 3793"/>
                <a:gd name="connsiteX112" fmla="*/ 2530 w 4016"/>
                <a:gd name="connsiteY112" fmla="*/ 2411 h 3793"/>
                <a:gd name="connsiteX113" fmla="*/ 2534 w 4016"/>
                <a:gd name="connsiteY113" fmla="*/ 2365 h 3793"/>
                <a:gd name="connsiteX114" fmla="*/ 2538 w 4016"/>
                <a:gd name="connsiteY114" fmla="*/ 2317 h 3793"/>
                <a:gd name="connsiteX115" fmla="*/ 2540 w 4016"/>
                <a:gd name="connsiteY115" fmla="*/ 2269 h 3793"/>
                <a:gd name="connsiteX116" fmla="*/ 2542 w 4016"/>
                <a:gd name="connsiteY116" fmla="*/ 2217 h 3793"/>
                <a:gd name="connsiteX117" fmla="*/ 2540 w 4016"/>
                <a:gd name="connsiteY117" fmla="*/ 2165 h 3793"/>
                <a:gd name="connsiteX118" fmla="*/ 2536 w 4016"/>
                <a:gd name="connsiteY118" fmla="*/ 2055 h 3793"/>
                <a:gd name="connsiteX119" fmla="*/ 2458 w 4016"/>
                <a:gd name="connsiteY119" fmla="*/ 1621 h 3793"/>
                <a:gd name="connsiteX120" fmla="*/ 2438 w 4016"/>
                <a:gd name="connsiteY120" fmla="*/ 1551 h 3793"/>
                <a:gd name="connsiteX121" fmla="*/ 1690 w 4016"/>
                <a:gd name="connsiteY121" fmla="*/ 111 h 379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40 w 4006"/>
                <a:gd name="connsiteY4" fmla="*/ 1429 h 3773"/>
                <a:gd name="connsiteX5" fmla="*/ 3926 w 4006"/>
                <a:gd name="connsiteY5" fmla="*/ 1495 h 3773"/>
                <a:gd name="connsiteX6" fmla="*/ 3910 w 4006"/>
                <a:gd name="connsiteY6" fmla="*/ 1561 h 3773"/>
                <a:gd name="connsiteX7" fmla="*/ 3892 w 4006"/>
                <a:gd name="connsiteY7" fmla="*/ 1629 h 3773"/>
                <a:gd name="connsiteX8" fmla="*/ 3874 w 4006"/>
                <a:gd name="connsiteY8" fmla="*/ 1695 h 3773"/>
                <a:gd name="connsiteX9" fmla="*/ 3854 w 4006"/>
                <a:gd name="connsiteY9" fmla="*/ 1763 h 3773"/>
                <a:gd name="connsiteX10" fmla="*/ 3832 w 4006"/>
                <a:gd name="connsiteY10" fmla="*/ 1831 h 3773"/>
                <a:gd name="connsiteX11" fmla="*/ 3808 w 4006"/>
                <a:gd name="connsiteY11" fmla="*/ 1897 h 3773"/>
                <a:gd name="connsiteX12" fmla="*/ 3784 w 4006"/>
                <a:gd name="connsiteY12" fmla="*/ 1965 h 3773"/>
                <a:gd name="connsiteX13" fmla="*/ 3756 w 4006"/>
                <a:gd name="connsiteY13" fmla="*/ 2031 h 3773"/>
                <a:gd name="connsiteX14" fmla="*/ 3728 w 4006"/>
                <a:gd name="connsiteY14" fmla="*/ 2099 h 3773"/>
                <a:gd name="connsiteX15" fmla="*/ 3698 w 4006"/>
                <a:gd name="connsiteY15" fmla="*/ 2165 h 3773"/>
                <a:gd name="connsiteX16" fmla="*/ 3666 w 4006"/>
                <a:gd name="connsiteY16" fmla="*/ 2231 h 3773"/>
                <a:gd name="connsiteX17" fmla="*/ 3630 w 4006"/>
                <a:gd name="connsiteY17" fmla="*/ 2297 h 3773"/>
                <a:gd name="connsiteX18" fmla="*/ 3594 w 4006"/>
                <a:gd name="connsiteY18" fmla="*/ 2361 h 3773"/>
                <a:gd name="connsiteX19" fmla="*/ 3556 w 4006"/>
                <a:gd name="connsiteY19" fmla="*/ 2425 h 3773"/>
                <a:gd name="connsiteX20" fmla="*/ 3516 w 4006"/>
                <a:gd name="connsiteY20" fmla="*/ 2489 h 3773"/>
                <a:gd name="connsiteX21" fmla="*/ 3474 w 4006"/>
                <a:gd name="connsiteY21" fmla="*/ 2551 h 3773"/>
                <a:gd name="connsiteX22" fmla="*/ 3428 w 4006"/>
                <a:gd name="connsiteY22" fmla="*/ 2613 h 3773"/>
                <a:gd name="connsiteX23" fmla="*/ 3382 w 4006"/>
                <a:gd name="connsiteY23" fmla="*/ 2673 h 3773"/>
                <a:gd name="connsiteX24" fmla="*/ 3332 w 4006"/>
                <a:gd name="connsiteY24" fmla="*/ 2733 h 3773"/>
                <a:gd name="connsiteX25" fmla="*/ 3280 w 4006"/>
                <a:gd name="connsiteY25" fmla="*/ 2791 h 3773"/>
                <a:gd name="connsiteX26" fmla="*/ 3226 w 4006"/>
                <a:gd name="connsiteY26" fmla="*/ 2847 h 3773"/>
                <a:gd name="connsiteX27" fmla="*/ 3170 w 4006"/>
                <a:gd name="connsiteY27" fmla="*/ 2903 h 3773"/>
                <a:gd name="connsiteX28" fmla="*/ 3112 w 4006"/>
                <a:gd name="connsiteY28" fmla="*/ 2957 h 3773"/>
                <a:gd name="connsiteX29" fmla="*/ 3050 w 4006"/>
                <a:gd name="connsiteY29" fmla="*/ 3011 h 3773"/>
                <a:gd name="connsiteX30" fmla="*/ 2986 w 4006"/>
                <a:gd name="connsiteY30" fmla="*/ 3061 h 3773"/>
                <a:gd name="connsiteX31" fmla="*/ 2918 w 4006"/>
                <a:gd name="connsiteY31" fmla="*/ 3111 h 3773"/>
                <a:gd name="connsiteX32" fmla="*/ 2848 w 4006"/>
                <a:gd name="connsiteY32" fmla="*/ 3159 h 3773"/>
                <a:gd name="connsiteX33" fmla="*/ 2776 w 4006"/>
                <a:gd name="connsiteY33" fmla="*/ 3205 h 3773"/>
                <a:gd name="connsiteX34" fmla="*/ 2776 w 4006"/>
                <a:gd name="connsiteY34" fmla="*/ 3205 h 3773"/>
                <a:gd name="connsiteX35" fmla="*/ 2764 w 4006"/>
                <a:gd name="connsiteY35" fmla="*/ 3213 h 3773"/>
                <a:gd name="connsiteX36" fmla="*/ 2730 w 4006"/>
                <a:gd name="connsiteY36" fmla="*/ 3235 h 3773"/>
                <a:gd name="connsiteX37" fmla="*/ 2674 w 4006"/>
                <a:gd name="connsiteY37" fmla="*/ 3271 h 3773"/>
                <a:gd name="connsiteX38" fmla="*/ 2596 w 4006"/>
                <a:gd name="connsiteY38" fmla="*/ 3315 h 3773"/>
                <a:gd name="connsiteX39" fmla="*/ 2548 w 4006"/>
                <a:gd name="connsiteY39" fmla="*/ 3341 h 3773"/>
                <a:gd name="connsiteX40" fmla="*/ 2494 w 4006"/>
                <a:gd name="connsiteY40" fmla="*/ 3367 h 3773"/>
                <a:gd name="connsiteX41" fmla="*/ 2436 w 4006"/>
                <a:gd name="connsiteY41" fmla="*/ 3397 h 3773"/>
                <a:gd name="connsiteX42" fmla="*/ 2372 w 4006"/>
                <a:gd name="connsiteY42" fmla="*/ 3425 h 3773"/>
                <a:gd name="connsiteX43" fmla="*/ 2302 w 4006"/>
                <a:gd name="connsiteY43" fmla="*/ 3455 h 3773"/>
                <a:gd name="connsiteX44" fmla="*/ 2228 w 4006"/>
                <a:gd name="connsiteY44" fmla="*/ 3485 h 3773"/>
                <a:gd name="connsiteX45" fmla="*/ 2148 w 4006"/>
                <a:gd name="connsiteY45" fmla="*/ 3515 h 3773"/>
                <a:gd name="connsiteX46" fmla="*/ 2062 w 4006"/>
                <a:gd name="connsiteY46" fmla="*/ 3545 h 3773"/>
                <a:gd name="connsiteX47" fmla="*/ 1972 w 4006"/>
                <a:gd name="connsiteY47" fmla="*/ 3575 h 3773"/>
                <a:gd name="connsiteX48" fmla="*/ 1876 w 4006"/>
                <a:gd name="connsiteY48" fmla="*/ 3603 h 3773"/>
                <a:gd name="connsiteX49" fmla="*/ 1776 w 4006"/>
                <a:gd name="connsiteY49" fmla="*/ 3629 h 3773"/>
                <a:gd name="connsiteX50" fmla="*/ 1670 w 4006"/>
                <a:gd name="connsiteY50" fmla="*/ 3655 h 3773"/>
                <a:gd name="connsiteX51" fmla="*/ 1558 w 4006"/>
                <a:gd name="connsiteY51" fmla="*/ 3679 h 3773"/>
                <a:gd name="connsiteX52" fmla="*/ 1442 w 4006"/>
                <a:gd name="connsiteY52" fmla="*/ 3701 h 3773"/>
                <a:gd name="connsiteX53" fmla="*/ 1320 w 4006"/>
                <a:gd name="connsiteY53" fmla="*/ 3721 h 3773"/>
                <a:gd name="connsiteX54" fmla="*/ 1194 w 4006"/>
                <a:gd name="connsiteY54" fmla="*/ 3739 h 3773"/>
                <a:gd name="connsiteX55" fmla="*/ 1062 w 4006"/>
                <a:gd name="connsiteY55" fmla="*/ 3753 h 3773"/>
                <a:gd name="connsiteX56" fmla="*/ 924 w 4006"/>
                <a:gd name="connsiteY56" fmla="*/ 3763 h 3773"/>
                <a:gd name="connsiteX57" fmla="*/ 782 w 4006"/>
                <a:gd name="connsiteY57" fmla="*/ 3769 h 3773"/>
                <a:gd name="connsiteX58" fmla="*/ 636 w 4006"/>
                <a:gd name="connsiteY58" fmla="*/ 3773 h 3773"/>
                <a:gd name="connsiteX59" fmla="*/ 484 w 4006"/>
                <a:gd name="connsiteY59" fmla="*/ 3773 h 3773"/>
                <a:gd name="connsiteX60" fmla="*/ 328 w 4006"/>
                <a:gd name="connsiteY60" fmla="*/ 3767 h 3773"/>
                <a:gd name="connsiteX61" fmla="*/ 166 w 4006"/>
                <a:gd name="connsiteY61" fmla="*/ 3757 h 3773"/>
                <a:gd name="connsiteX62" fmla="*/ 84 w 4006"/>
                <a:gd name="connsiteY62" fmla="*/ 3749 h 3773"/>
                <a:gd name="connsiteX63" fmla="*/ 0 w 4006"/>
                <a:gd name="connsiteY63" fmla="*/ 3741 h 3773"/>
                <a:gd name="connsiteX64" fmla="*/ 0 w 4006"/>
                <a:gd name="connsiteY64" fmla="*/ 3741 h 3773"/>
                <a:gd name="connsiteX65" fmla="*/ 68 w 4006"/>
                <a:gd name="connsiteY65" fmla="*/ 3743 h 3773"/>
                <a:gd name="connsiteX66" fmla="*/ 146 w 4006"/>
                <a:gd name="connsiteY66" fmla="*/ 3745 h 3773"/>
                <a:gd name="connsiteX67" fmla="*/ 252 w 4006"/>
                <a:gd name="connsiteY67" fmla="*/ 3743 h 3773"/>
                <a:gd name="connsiteX68" fmla="*/ 378 w 4006"/>
                <a:gd name="connsiteY68" fmla="*/ 3739 h 3773"/>
                <a:gd name="connsiteX69" fmla="*/ 524 w 4006"/>
                <a:gd name="connsiteY69" fmla="*/ 3731 h 3773"/>
                <a:gd name="connsiteX70" fmla="*/ 602 w 4006"/>
                <a:gd name="connsiteY70" fmla="*/ 3725 h 3773"/>
                <a:gd name="connsiteX71" fmla="*/ 684 w 4006"/>
                <a:gd name="connsiteY71" fmla="*/ 3715 h 3773"/>
                <a:gd name="connsiteX72" fmla="*/ 770 w 4006"/>
                <a:gd name="connsiteY72" fmla="*/ 3705 h 3773"/>
                <a:gd name="connsiteX73" fmla="*/ 856 w 4006"/>
                <a:gd name="connsiteY73" fmla="*/ 3693 h 3773"/>
                <a:gd name="connsiteX74" fmla="*/ 946 w 4006"/>
                <a:gd name="connsiteY74" fmla="*/ 3679 h 3773"/>
                <a:gd name="connsiteX75" fmla="*/ 1038 w 4006"/>
                <a:gd name="connsiteY75" fmla="*/ 3661 h 3773"/>
                <a:gd name="connsiteX76" fmla="*/ 1130 w 4006"/>
                <a:gd name="connsiteY76" fmla="*/ 3641 h 3773"/>
                <a:gd name="connsiteX77" fmla="*/ 1224 w 4006"/>
                <a:gd name="connsiteY77" fmla="*/ 3619 h 3773"/>
                <a:gd name="connsiteX78" fmla="*/ 1318 w 4006"/>
                <a:gd name="connsiteY78" fmla="*/ 3593 h 3773"/>
                <a:gd name="connsiteX79" fmla="*/ 1412 w 4006"/>
                <a:gd name="connsiteY79" fmla="*/ 3565 h 3773"/>
                <a:gd name="connsiteX80" fmla="*/ 1504 w 4006"/>
                <a:gd name="connsiteY80" fmla="*/ 3533 h 3773"/>
                <a:gd name="connsiteX81" fmla="*/ 1596 w 4006"/>
                <a:gd name="connsiteY81" fmla="*/ 3497 h 3773"/>
                <a:gd name="connsiteX82" fmla="*/ 1688 w 4006"/>
                <a:gd name="connsiteY82" fmla="*/ 3459 h 3773"/>
                <a:gd name="connsiteX83" fmla="*/ 1776 w 4006"/>
                <a:gd name="connsiteY83" fmla="*/ 3417 h 3773"/>
                <a:gd name="connsiteX84" fmla="*/ 1820 w 4006"/>
                <a:gd name="connsiteY84" fmla="*/ 3393 h 3773"/>
                <a:gd name="connsiteX85" fmla="*/ 1862 w 4006"/>
                <a:gd name="connsiteY85" fmla="*/ 3369 h 3773"/>
                <a:gd name="connsiteX86" fmla="*/ 1906 w 4006"/>
                <a:gd name="connsiteY86" fmla="*/ 3345 h 3773"/>
                <a:gd name="connsiteX87" fmla="*/ 1946 w 4006"/>
                <a:gd name="connsiteY87" fmla="*/ 3319 h 3773"/>
                <a:gd name="connsiteX88" fmla="*/ 1988 w 4006"/>
                <a:gd name="connsiteY88" fmla="*/ 3291 h 3773"/>
                <a:gd name="connsiteX89" fmla="*/ 2028 w 4006"/>
                <a:gd name="connsiteY89" fmla="*/ 3263 h 3773"/>
                <a:gd name="connsiteX90" fmla="*/ 2068 w 4006"/>
                <a:gd name="connsiteY90" fmla="*/ 3233 h 3773"/>
                <a:gd name="connsiteX91" fmla="*/ 2106 w 4006"/>
                <a:gd name="connsiteY91" fmla="*/ 3203 h 3773"/>
                <a:gd name="connsiteX92" fmla="*/ 2142 w 4006"/>
                <a:gd name="connsiteY92" fmla="*/ 3171 h 3773"/>
                <a:gd name="connsiteX93" fmla="*/ 2178 w 4006"/>
                <a:gd name="connsiteY93" fmla="*/ 3139 h 3773"/>
                <a:gd name="connsiteX94" fmla="*/ 2214 w 4006"/>
                <a:gd name="connsiteY94" fmla="*/ 3105 h 3773"/>
                <a:gd name="connsiteX95" fmla="*/ 2248 w 4006"/>
                <a:gd name="connsiteY95" fmla="*/ 3069 h 3773"/>
                <a:gd name="connsiteX96" fmla="*/ 2248 w 4006"/>
                <a:gd name="connsiteY96" fmla="*/ 3069 h 3773"/>
                <a:gd name="connsiteX97" fmla="*/ 2258 w 4006"/>
                <a:gd name="connsiteY97" fmla="*/ 3059 h 3773"/>
                <a:gd name="connsiteX98" fmla="*/ 2286 w 4006"/>
                <a:gd name="connsiteY98" fmla="*/ 3025 h 3773"/>
                <a:gd name="connsiteX99" fmla="*/ 2306 w 4006"/>
                <a:gd name="connsiteY99" fmla="*/ 3001 h 3773"/>
                <a:gd name="connsiteX100" fmla="*/ 2328 w 4006"/>
                <a:gd name="connsiteY100" fmla="*/ 2971 h 3773"/>
                <a:gd name="connsiteX101" fmla="*/ 2350 w 4006"/>
                <a:gd name="connsiteY101" fmla="*/ 2935 h 3773"/>
                <a:gd name="connsiteX102" fmla="*/ 2376 w 4006"/>
                <a:gd name="connsiteY102" fmla="*/ 2893 h 3773"/>
                <a:gd name="connsiteX103" fmla="*/ 2400 w 4006"/>
                <a:gd name="connsiteY103" fmla="*/ 2847 h 3773"/>
                <a:gd name="connsiteX104" fmla="*/ 2426 w 4006"/>
                <a:gd name="connsiteY104" fmla="*/ 2793 h 3773"/>
                <a:gd name="connsiteX105" fmla="*/ 2450 w 4006"/>
                <a:gd name="connsiteY105" fmla="*/ 2733 h 3773"/>
                <a:gd name="connsiteX106" fmla="*/ 2472 w 4006"/>
                <a:gd name="connsiteY106" fmla="*/ 2669 h 3773"/>
                <a:gd name="connsiteX107" fmla="*/ 2492 w 4006"/>
                <a:gd name="connsiteY107" fmla="*/ 2597 h 3773"/>
                <a:gd name="connsiteX108" fmla="*/ 2510 w 4006"/>
                <a:gd name="connsiteY108" fmla="*/ 2519 h 3773"/>
                <a:gd name="connsiteX109" fmla="*/ 2518 w 4006"/>
                <a:gd name="connsiteY109" fmla="*/ 2477 h 3773"/>
                <a:gd name="connsiteX110" fmla="*/ 2524 w 4006"/>
                <a:gd name="connsiteY110" fmla="*/ 2435 h 3773"/>
                <a:gd name="connsiteX111" fmla="*/ 2530 w 4006"/>
                <a:gd name="connsiteY111" fmla="*/ 2391 h 3773"/>
                <a:gd name="connsiteX112" fmla="*/ 2534 w 4006"/>
                <a:gd name="connsiteY112" fmla="*/ 2345 h 3773"/>
                <a:gd name="connsiteX113" fmla="*/ 2538 w 4006"/>
                <a:gd name="connsiteY113" fmla="*/ 2297 h 3773"/>
                <a:gd name="connsiteX114" fmla="*/ 2540 w 4006"/>
                <a:gd name="connsiteY114" fmla="*/ 2249 h 3773"/>
                <a:gd name="connsiteX115" fmla="*/ 2542 w 4006"/>
                <a:gd name="connsiteY115" fmla="*/ 2197 h 3773"/>
                <a:gd name="connsiteX116" fmla="*/ 2540 w 4006"/>
                <a:gd name="connsiteY116" fmla="*/ 2145 h 3773"/>
                <a:gd name="connsiteX117" fmla="*/ 2536 w 4006"/>
                <a:gd name="connsiteY117" fmla="*/ 2035 h 3773"/>
                <a:gd name="connsiteX118" fmla="*/ 2458 w 4006"/>
                <a:gd name="connsiteY118" fmla="*/ 1601 h 3773"/>
                <a:gd name="connsiteX119" fmla="*/ 2438 w 4006"/>
                <a:gd name="connsiteY119" fmla="*/ 1531 h 3773"/>
                <a:gd name="connsiteX120" fmla="*/ 1690 w 4006"/>
                <a:gd name="connsiteY120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26 w 4006"/>
                <a:gd name="connsiteY4" fmla="*/ 1495 h 3773"/>
                <a:gd name="connsiteX5" fmla="*/ 3910 w 4006"/>
                <a:gd name="connsiteY5" fmla="*/ 1561 h 3773"/>
                <a:gd name="connsiteX6" fmla="*/ 3892 w 4006"/>
                <a:gd name="connsiteY6" fmla="*/ 1629 h 3773"/>
                <a:gd name="connsiteX7" fmla="*/ 3874 w 4006"/>
                <a:gd name="connsiteY7" fmla="*/ 1695 h 3773"/>
                <a:gd name="connsiteX8" fmla="*/ 3854 w 4006"/>
                <a:gd name="connsiteY8" fmla="*/ 1763 h 3773"/>
                <a:gd name="connsiteX9" fmla="*/ 3832 w 4006"/>
                <a:gd name="connsiteY9" fmla="*/ 1831 h 3773"/>
                <a:gd name="connsiteX10" fmla="*/ 3808 w 4006"/>
                <a:gd name="connsiteY10" fmla="*/ 1897 h 3773"/>
                <a:gd name="connsiteX11" fmla="*/ 3784 w 4006"/>
                <a:gd name="connsiteY11" fmla="*/ 1965 h 3773"/>
                <a:gd name="connsiteX12" fmla="*/ 3756 w 4006"/>
                <a:gd name="connsiteY12" fmla="*/ 2031 h 3773"/>
                <a:gd name="connsiteX13" fmla="*/ 3728 w 4006"/>
                <a:gd name="connsiteY13" fmla="*/ 2099 h 3773"/>
                <a:gd name="connsiteX14" fmla="*/ 3698 w 4006"/>
                <a:gd name="connsiteY14" fmla="*/ 2165 h 3773"/>
                <a:gd name="connsiteX15" fmla="*/ 3666 w 4006"/>
                <a:gd name="connsiteY15" fmla="*/ 2231 h 3773"/>
                <a:gd name="connsiteX16" fmla="*/ 3630 w 4006"/>
                <a:gd name="connsiteY16" fmla="*/ 2297 h 3773"/>
                <a:gd name="connsiteX17" fmla="*/ 3594 w 4006"/>
                <a:gd name="connsiteY17" fmla="*/ 2361 h 3773"/>
                <a:gd name="connsiteX18" fmla="*/ 3556 w 4006"/>
                <a:gd name="connsiteY18" fmla="*/ 2425 h 3773"/>
                <a:gd name="connsiteX19" fmla="*/ 3516 w 4006"/>
                <a:gd name="connsiteY19" fmla="*/ 2489 h 3773"/>
                <a:gd name="connsiteX20" fmla="*/ 3474 w 4006"/>
                <a:gd name="connsiteY20" fmla="*/ 2551 h 3773"/>
                <a:gd name="connsiteX21" fmla="*/ 3428 w 4006"/>
                <a:gd name="connsiteY21" fmla="*/ 2613 h 3773"/>
                <a:gd name="connsiteX22" fmla="*/ 3382 w 4006"/>
                <a:gd name="connsiteY22" fmla="*/ 2673 h 3773"/>
                <a:gd name="connsiteX23" fmla="*/ 3332 w 4006"/>
                <a:gd name="connsiteY23" fmla="*/ 2733 h 3773"/>
                <a:gd name="connsiteX24" fmla="*/ 3280 w 4006"/>
                <a:gd name="connsiteY24" fmla="*/ 2791 h 3773"/>
                <a:gd name="connsiteX25" fmla="*/ 3226 w 4006"/>
                <a:gd name="connsiteY25" fmla="*/ 2847 h 3773"/>
                <a:gd name="connsiteX26" fmla="*/ 3170 w 4006"/>
                <a:gd name="connsiteY26" fmla="*/ 2903 h 3773"/>
                <a:gd name="connsiteX27" fmla="*/ 3112 w 4006"/>
                <a:gd name="connsiteY27" fmla="*/ 2957 h 3773"/>
                <a:gd name="connsiteX28" fmla="*/ 3050 w 4006"/>
                <a:gd name="connsiteY28" fmla="*/ 3011 h 3773"/>
                <a:gd name="connsiteX29" fmla="*/ 2986 w 4006"/>
                <a:gd name="connsiteY29" fmla="*/ 3061 h 3773"/>
                <a:gd name="connsiteX30" fmla="*/ 2918 w 4006"/>
                <a:gd name="connsiteY30" fmla="*/ 3111 h 3773"/>
                <a:gd name="connsiteX31" fmla="*/ 2848 w 4006"/>
                <a:gd name="connsiteY31" fmla="*/ 3159 h 3773"/>
                <a:gd name="connsiteX32" fmla="*/ 2776 w 4006"/>
                <a:gd name="connsiteY32" fmla="*/ 3205 h 3773"/>
                <a:gd name="connsiteX33" fmla="*/ 2776 w 4006"/>
                <a:gd name="connsiteY33" fmla="*/ 3205 h 3773"/>
                <a:gd name="connsiteX34" fmla="*/ 2764 w 4006"/>
                <a:gd name="connsiteY34" fmla="*/ 3213 h 3773"/>
                <a:gd name="connsiteX35" fmla="*/ 2730 w 4006"/>
                <a:gd name="connsiteY35" fmla="*/ 3235 h 3773"/>
                <a:gd name="connsiteX36" fmla="*/ 2674 w 4006"/>
                <a:gd name="connsiteY36" fmla="*/ 3271 h 3773"/>
                <a:gd name="connsiteX37" fmla="*/ 2596 w 4006"/>
                <a:gd name="connsiteY37" fmla="*/ 3315 h 3773"/>
                <a:gd name="connsiteX38" fmla="*/ 2548 w 4006"/>
                <a:gd name="connsiteY38" fmla="*/ 3341 h 3773"/>
                <a:gd name="connsiteX39" fmla="*/ 2494 w 4006"/>
                <a:gd name="connsiteY39" fmla="*/ 3367 h 3773"/>
                <a:gd name="connsiteX40" fmla="*/ 2436 w 4006"/>
                <a:gd name="connsiteY40" fmla="*/ 3397 h 3773"/>
                <a:gd name="connsiteX41" fmla="*/ 2372 w 4006"/>
                <a:gd name="connsiteY41" fmla="*/ 3425 h 3773"/>
                <a:gd name="connsiteX42" fmla="*/ 2302 w 4006"/>
                <a:gd name="connsiteY42" fmla="*/ 3455 h 3773"/>
                <a:gd name="connsiteX43" fmla="*/ 2228 w 4006"/>
                <a:gd name="connsiteY43" fmla="*/ 3485 h 3773"/>
                <a:gd name="connsiteX44" fmla="*/ 2148 w 4006"/>
                <a:gd name="connsiteY44" fmla="*/ 3515 h 3773"/>
                <a:gd name="connsiteX45" fmla="*/ 2062 w 4006"/>
                <a:gd name="connsiteY45" fmla="*/ 3545 h 3773"/>
                <a:gd name="connsiteX46" fmla="*/ 1972 w 4006"/>
                <a:gd name="connsiteY46" fmla="*/ 3575 h 3773"/>
                <a:gd name="connsiteX47" fmla="*/ 1876 w 4006"/>
                <a:gd name="connsiteY47" fmla="*/ 3603 h 3773"/>
                <a:gd name="connsiteX48" fmla="*/ 1776 w 4006"/>
                <a:gd name="connsiteY48" fmla="*/ 3629 h 3773"/>
                <a:gd name="connsiteX49" fmla="*/ 1670 w 4006"/>
                <a:gd name="connsiteY49" fmla="*/ 3655 h 3773"/>
                <a:gd name="connsiteX50" fmla="*/ 1558 w 4006"/>
                <a:gd name="connsiteY50" fmla="*/ 3679 h 3773"/>
                <a:gd name="connsiteX51" fmla="*/ 1442 w 4006"/>
                <a:gd name="connsiteY51" fmla="*/ 3701 h 3773"/>
                <a:gd name="connsiteX52" fmla="*/ 1320 w 4006"/>
                <a:gd name="connsiteY52" fmla="*/ 3721 h 3773"/>
                <a:gd name="connsiteX53" fmla="*/ 1194 w 4006"/>
                <a:gd name="connsiteY53" fmla="*/ 3739 h 3773"/>
                <a:gd name="connsiteX54" fmla="*/ 1062 w 4006"/>
                <a:gd name="connsiteY54" fmla="*/ 3753 h 3773"/>
                <a:gd name="connsiteX55" fmla="*/ 924 w 4006"/>
                <a:gd name="connsiteY55" fmla="*/ 3763 h 3773"/>
                <a:gd name="connsiteX56" fmla="*/ 782 w 4006"/>
                <a:gd name="connsiteY56" fmla="*/ 3769 h 3773"/>
                <a:gd name="connsiteX57" fmla="*/ 636 w 4006"/>
                <a:gd name="connsiteY57" fmla="*/ 3773 h 3773"/>
                <a:gd name="connsiteX58" fmla="*/ 484 w 4006"/>
                <a:gd name="connsiteY58" fmla="*/ 3773 h 3773"/>
                <a:gd name="connsiteX59" fmla="*/ 328 w 4006"/>
                <a:gd name="connsiteY59" fmla="*/ 3767 h 3773"/>
                <a:gd name="connsiteX60" fmla="*/ 166 w 4006"/>
                <a:gd name="connsiteY60" fmla="*/ 3757 h 3773"/>
                <a:gd name="connsiteX61" fmla="*/ 84 w 4006"/>
                <a:gd name="connsiteY61" fmla="*/ 3749 h 3773"/>
                <a:gd name="connsiteX62" fmla="*/ 0 w 4006"/>
                <a:gd name="connsiteY62" fmla="*/ 3741 h 3773"/>
                <a:gd name="connsiteX63" fmla="*/ 0 w 4006"/>
                <a:gd name="connsiteY63" fmla="*/ 3741 h 3773"/>
                <a:gd name="connsiteX64" fmla="*/ 68 w 4006"/>
                <a:gd name="connsiteY64" fmla="*/ 3743 h 3773"/>
                <a:gd name="connsiteX65" fmla="*/ 146 w 4006"/>
                <a:gd name="connsiteY65" fmla="*/ 3745 h 3773"/>
                <a:gd name="connsiteX66" fmla="*/ 252 w 4006"/>
                <a:gd name="connsiteY66" fmla="*/ 3743 h 3773"/>
                <a:gd name="connsiteX67" fmla="*/ 378 w 4006"/>
                <a:gd name="connsiteY67" fmla="*/ 3739 h 3773"/>
                <a:gd name="connsiteX68" fmla="*/ 524 w 4006"/>
                <a:gd name="connsiteY68" fmla="*/ 3731 h 3773"/>
                <a:gd name="connsiteX69" fmla="*/ 602 w 4006"/>
                <a:gd name="connsiteY69" fmla="*/ 3725 h 3773"/>
                <a:gd name="connsiteX70" fmla="*/ 684 w 4006"/>
                <a:gd name="connsiteY70" fmla="*/ 3715 h 3773"/>
                <a:gd name="connsiteX71" fmla="*/ 770 w 4006"/>
                <a:gd name="connsiteY71" fmla="*/ 3705 h 3773"/>
                <a:gd name="connsiteX72" fmla="*/ 856 w 4006"/>
                <a:gd name="connsiteY72" fmla="*/ 3693 h 3773"/>
                <a:gd name="connsiteX73" fmla="*/ 946 w 4006"/>
                <a:gd name="connsiteY73" fmla="*/ 3679 h 3773"/>
                <a:gd name="connsiteX74" fmla="*/ 1038 w 4006"/>
                <a:gd name="connsiteY74" fmla="*/ 3661 h 3773"/>
                <a:gd name="connsiteX75" fmla="*/ 1130 w 4006"/>
                <a:gd name="connsiteY75" fmla="*/ 3641 h 3773"/>
                <a:gd name="connsiteX76" fmla="*/ 1224 w 4006"/>
                <a:gd name="connsiteY76" fmla="*/ 3619 h 3773"/>
                <a:gd name="connsiteX77" fmla="*/ 1318 w 4006"/>
                <a:gd name="connsiteY77" fmla="*/ 3593 h 3773"/>
                <a:gd name="connsiteX78" fmla="*/ 1412 w 4006"/>
                <a:gd name="connsiteY78" fmla="*/ 3565 h 3773"/>
                <a:gd name="connsiteX79" fmla="*/ 1504 w 4006"/>
                <a:gd name="connsiteY79" fmla="*/ 3533 h 3773"/>
                <a:gd name="connsiteX80" fmla="*/ 1596 w 4006"/>
                <a:gd name="connsiteY80" fmla="*/ 3497 h 3773"/>
                <a:gd name="connsiteX81" fmla="*/ 1688 w 4006"/>
                <a:gd name="connsiteY81" fmla="*/ 3459 h 3773"/>
                <a:gd name="connsiteX82" fmla="*/ 1776 w 4006"/>
                <a:gd name="connsiteY82" fmla="*/ 3417 h 3773"/>
                <a:gd name="connsiteX83" fmla="*/ 1820 w 4006"/>
                <a:gd name="connsiteY83" fmla="*/ 3393 h 3773"/>
                <a:gd name="connsiteX84" fmla="*/ 1862 w 4006"/>
                <a:gd name="connsiteY84" fmla="*/ 3369 h 3773"/>
                <a:gd name="connsiteX85" fmla="*/ 1906 w 4006"/>
                <a:gd name="connsiteY85" fmla="*/ 3345 h 3773"/>
                <a:gd name="connsiteX86" fmla="*/ 1946 w 4006"/>
                <a:gd name="connsiteY86" fmla="*/ 3319 h 3773"/>
                <a:gd name="connsiteX87" fmla="*/ 1988 w 4006"/>
                <a:gd name="connsiteY87" fmla="*/ 3291 h 3773"/>
                <a:gd name="connsiteX88" fmla="*/ 2028 w 4006"/>
                <a:gd name="connsiteY88" fmla="*/ 3263 h 3773"/>
                <a:gd name="connsiteX89" fmla="*/ 2068 w 4006"/>
                <a:gd name="connsiteY89" fmla="*/ 3233 h 3773"/>
                <a:gd name="connsiteX90" fmla="*/ 2106 w 4006"/>
                <a:gd name="connsiteY90" fmla="*/ 3203 h 3773"/>
                <a:gd name="connsiteX91" fmla="*/ 2142 w 4006"/>
                <a:gd name="connsiteY91" fmla="*/ 3171 h 3773"/>
                <a:gd name="connsiteX92" fmla="*/ 2178 w 4006"/>
                <a:gd name="connsiteY92" fmla="*/ 3139 h 3773"/>
                <a:gd name="connsiteX93" fmla="*/ 2214 w 4006"/>
                <a:gd name="connsiteY93" fmla="*/ 3105 h 3773"/>
                <a:gd name="connsiteX94" fmla="*/ 2248 w 4006"/>
                <a:gd name="connsiteY94" fmla="*/ 3069 h 3773"/>
                <a:gd name="connsiteX95" fmla="*/ 2248 w 4006"/>
                <a:gd name="connsiteY95" fmla="*/ 3069 h 3773"/>
                <a:gd name="connsiteX96" fmla="*/ 2258 w 4006"/>
                <a:gd name="connsiteY96" fmla="*/ 3059 h 3773"/>
                <a:gd name="connsiteX97" fmla="*/ 2286 w 4006"/>
                <a:gd name="connsiteY97" fmla="*/ 3025 h 3773"/>
                <a:gd name="connsiteX98" fmla="*/ 2306 w 4006"/>
                <a:gd name="connsiteY98" fmla="*/ 3001 h 3773"/>
                <a:gd name="connsiteX99" fmla="*/ 2328 w 4006"/>
                <a:gd name="connsiteY99" fmla="*/ 2971 h 3773"/>
                <a:gd name="connsiteX100" fmla="*/ 2350 w 4006"/>
                <a:gd name="connsiteY100" fmla="*/ 2935 h 3773"/>
                <a:gd name="connsiteX101" fmla="*/ 2376 w 4006"/>
                <a:gd name="connsiteY101" fmla="*/ 2893 h 3773"/>
                <a:gd name="connsiteX102" fmla="*/ 2400 w 4006"/>
                <a:gd name="connsiteY102" fmla="*/ 2847 h 3773"/>
                <a:gd name="connsiteX103" fmla="*/ 2426 w 4006"/>
                <a:gd name="connsiteY103" fmla="*/ 2793 h 3773"/>
                <a:gd name="connsiteX104" fmla="*/ 2450 w 4006"/>
                <a:gd name="connsiteY104" fmla="*/ 2733 h 3773"/>
                <a:gd name="connsiteX105" fmla="*/ 2472 w 4006"/>
                <a:gd name="connsiteY105" fmla="*/ 2669 h 3773"/>
                <a:gd name="connsiteX106" fmla="*/ 2492 w 4006"/>
                <a:gd name="connsiteY106" fmla="*/ 2597 h 3773"/>
                <a:gd name="connsiteX107" fmla="*/ 2510 w 4006"/>
                <a:gd name="connsiteY107" fmla="*/ 2519 h 3773"/>
                <a:gd name="connsiteX108" fmla="*/ 2518 w 4006"/>
                <a:gd name="connsiteY108" fmla="*/ 2477 h 3773"/>
                <a:gd name="connsiteX109" fmla="*/ 2524 w 4006"/>
                <a:gd name="connsiteY109" fmla="*/ 2435 h 3773"/>
                <a:gd name="connsiteX110" fmla="*/ 2530 w 4006"/>
                <a:gd name="connsiteY110" fmla="*/ 2391 h 3773"/>
                <a:gd name="connsiteX111" fmla="*/ 2534 w 4006"/>
                <a:gd name="connsiteY111" fmla="*/ 2345 h 3773"/>
                <a:gd name="connsiteX112" fmla="*/ 2538 w 4006"/>
                <a:gd name="connsiteY112" fmla="*/ 2297 h 3773"/>
                <a:gd name="connsiteX113" fmla="*/ 2540 w 4006"/>
                <a:gd name="connsiteY113" fmla="*/ 2249 h 3773"/>
                <a:gd name="connsiteX114" fmla="*/ 2542 w 4006"/>
                <a:gd name="connsiteY114" fmla="*/ 2197 h 3773"/>
                <a:gd name="connsiteX115" fmla="*/ 2540 w 4006"/>
                <a:gd name="connsiteY115" fmla="*/ 2145 h 3773"/>
                <a:gd name="connsiteX116" fmla="*/ 2536 w 4006"/>
                <a:gd name="connsiteY116" fmla="*/ 2035 h 3773"/>
                <a:gd name="connsiteX117" fmla="*/ 2458 w 4006"/>
                <a:gd name="connsiteY117" fmla="*/ 1601 h 3773"/>
                <a:gd name="connsiteX118" fmla="*/ 2438 w 4006"/>
                <a:gd name="connsiteY118" fmla="*/ 1531 h 3773"/>
                <a:gd name="connsiteX119" fmla="*/ 1690 w 4006"/>
                <a:gd name="connsiteY119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892 w 4006"/>
                <a:gd name="connsiteY5" fmla="*/ 1629 h 3773"/>
                <a:gd name="connsiteX6" fmla="*/ 3874 w 4006"/>
                <a:gd name="connsiteY6" fmla="*/ 1695 h 3773"/>
                <a:gd name="connsiteX7" fmla="*/ 3854 w 4006"/>
                <a:gd name="connsiteY7" fmla="*/ 1763 h 3773"/>
                <a:gd name="connsiteX8" fmla="*/ 3832 w 4006"/>
                <a:gd name="connsiteY8" fmla="*/ 1831 h 3773"/>
                <a:gd name="connsiteX9" fmla="*/ 3808 w 4006"/>
                <a:gd name="connsiteY9" fmla="*/ 1897 h 3773"/>
                <a:gd name="connsiteX10" fmla="*/ 3784 w 4006"/>
                <a:gd name="connsiteY10" fmla="*/ 1965 h 3773"/>
                <a:gd name="connsiteX11" fmla="*/ 3756 w 4006"/>
                <a:gd name="connsiteY11" fmla="*/ 2031 h 3773"/>
                <a:gd name="connsiteX12" fmla="*/ 3728 w 4006"/>
                <a:gd name="connsiteY12" fmla="*/ 2099 h 3773"/>
                <a:gd name="connsiteX13" fmla="*/ 3698 w 4006"/>
                <a:gd name="connsiteY13" fmla="*/ 2165 h 3773"/>
                <a:gd name="connsiteX14" fmla="*/ 3666 w 4006"/>
                <a:gd name="connsiteY14" fmla="*/ 2231 h 3773"/>
                <a:gd name="connsiteX15" fmla="*/ 3630 w 4006"/>
                <a:gd name="connsiteY15" fmla="*/ 2297 h 3773"/>
                <a:gd name="connsiteX16" fmla="*/ 3594 w 4006"/>
                <a:gd name="connsiteY16" fmla="*/ 2361 h 3773"/>
                <a:gd name="connsiteX17" fmla="*/ 3556 w 4006"/>
                <a:gd name="connsiteY17" fmla="*/ 2425 h 3773"/>
                <a:gd name="connsiteX18" fmla="*/ 3516 w 4006"/>
                <a:gd name="connsiteY18" fmla="*/ 2489 h 3773"/>
                <a:gd name="connsiteX19" fmla="*/ 3474 w 4006"/>
                <a:gd name="connsiteY19" fmla="*/ 2551 h 3773"/>
                <a:gd name="connsiteX20" fmla="*/ 3428 w 4006"/>
                <a:gd name="connsiteY20" fmla="*/ 2613 h 3773"/>
                <a:gd name="connsiteX21" fmla="*/ 3382 w 4006"/>
                <a:gd name="connsiteY21" fmla="*/ 2673 h 3773"/>
                <a:gd name="connsiteX22" fmla="*/ 3332 w 4006"/>
                <a:gd name="connsiteY22" fmla="*/ 2733 h 3773"/>
                <a:gd name="connsiteX23" fmla="*/ 3280 w 4006"/>
                <a:gd name="connsiteY23" fmla="*/ 2791 h 3773"/>
                <a:gd name="connsiteX24" fmla="*/ 3226 w 4006"/>
                <a:gd name="connsiteY24" fmla="*/ 2847 h 3773"/>
                <a:gd name="connsiteX25" fmla="*/ 3170 w 4006"/>
                <a:gd name="connsiteY25" fmla="*/ 2903 h 3773"/>
                <a:gd name="connsiteX26" fmla="*/ 3112 w 4006"/>
                <a:gd name="connsiteY26" fmla="*/ 2957 h 3773"/>
                <a:gd name="connsiteX27" fmla="*/ 3050 w 4006"/>
                <a:gd name="connsiteY27" fmla="*/ 3011 h 3773"/>
                <a:gd name="connsiteX28" fmla="*/ 2986 w 4006"/>
                <a:gd name="connsiteY28" fmla="*/ 3061 h 3773"/>
                <a:gd name="connsiteX29" fmla="*/ 2918 w 4006"/>
                <a:gd name="connsiteY29" fmla="*/ 3111 h 3773"/>
                <a:gd name="connsiteX30" fmla="*/ 2848 w 4006"/>
                <a:gd name="connsiteY30" fmla="*/ 3159 h 3773"/>
                <a:gd name="connsiteX31" fmla="*/ 2776 w 4006"/>
                <a:gd name="connsiteY31" fmla="*/ 3205 h 3773"/>
                <a:gd name="connsiteX32" fmla="*/ 2776 w 4006"/>
                <a:gd name="connsiteY32" fmla="*/ 3205 h 3773"/>
                <a:gd name="connsiteX33" fmla="*/ 2764 w 4006"/>
                <a:gd name="connsiteY33" fmla="*/ 3213 h 3773"/>
                <a:gd name="connsiteX34" fmla="*/ 2730 w 4006"/>
                <a:gd name="connsiteY34" fmla="*/ 3235 h 3773"/>
                <a:gd name="connsiteX35" fmla="*/ 2674 w 4006"/>
                <a:gd name="connsiteY35" fmla="*/ 3271 h 3773"/>
                <a:gd name="connsiteX36" fmla="*/ 2596 w 4006"/>
                <a:gd name="connsiteY36" fmla="*/ 3315 h 3773"/>
                <a:gd name="connsiteX37" fmla="*/ 2548 w 4006"/>
                <a:gd name="connsiteY37" fmla="*/ 3341 h 3773"/>
                <a:gd name="connsiteX38" fmla="*/ 2494 w 4006"/>
                <a:gd name="connsiteY38" fmla="*/ 3367 h 3773"/>
                <a:gd name="connsiteX39" fmla="*/ 2436 w 4006"/>
                <a:gd name="connsiteY39" fmla="*/ 3397 h 3773"/>
                <a:gd name="connsiteX40" fmla="*/ 2372 w 4006"/>
                <a:gd name="connsiteY40" fmla="*/ 3425 h 3773"/>
                <a:gd name="connsiteX41" fmla="*/ 2302 w 4006"/>
                <a:gd name="connsiteY41" fmla="*/ 3455 h 3773"/>
                <a:gd name="connsiteX42" fmla="*/ 2228 w 4006"/>
                <a:gd name="connsiteY42" fmla="*/ 3485 h 3773"/>
                <a:gd name="connsiteX43" fmla="*/ 2148 w 4006"/>
                <a:gd name="connsiteY43" fmla="*/ 3515 h 3773"/>
                <a:gd name="connsiteX44" fmla="*/ 2062 w 4006"/>
                <a:gd name="connsiteY44" fmla="*/ 3545 h 3773"/>
                <a:gd name="connsiteX45" fmla="*/ 1972 w 4006"/>
                <a:gd name="connsiteY45" fmla="*/ 3575 h 3773"/>
                <a:gd name="connsiteX46" fmla="*/ 1876 w 4006"/>
                <a:gd name="connsiteY46" fmla="*/ 3603 h 3773"/>
                <a:gd name="connsiteX47" fmla="*/ 1776 w 4006"/>
                <a:gd name="connsiteY47" fmla="*/ 3629 h 3773"/>
                <a:gd name="connsiteX48" fmla="*/ 1670 w 4006"/>
                <a:gd name="connsiteY48" fmla="*/ 3655 h 3773"/>
                <a:gd name="connsiteX49" fmla="*/ 1558 w 4006"/>
                <a:gd name="connsiteY49" fmla="*/ 3679 h 3773"/>
                <a:gd name="connsiteX50" fmla="*/ 1442 w 4006"/>
                <a:gd name="connsiteY50" fmla="*/ 3701 h 3773"/>
                <a:gd name="connsiteX51" fmla="*/ 1320 w 4006"/>
                <a:gd name="connsiteY51" fmla="*/ 3721 h 3773"/>
                <a:gd name="connsiteX52" fmla="*/ 1194 w 4006"/>
                <a:gd name="connsiteY52" fmla="*/ 3739 h 3773"/>
                <a:gd name="connsiteX53" fmla="*/ 1062 w 4006"/>
                <a:gd name="connsiteY53" fmla="*/ 3753 h 3773"/>
                <a:gd name="connsiteX54" fmla="*/ 924 w 4006"/>
                <a:gd name="connsiteY54" fmla="*/ 3763 h 3773"/>
                <a:gd name="connsiteX55" fmla="*/ 782 w 4006"/>
                <a:gd name="connsiteY55" fmla="*/ 3769 h 3773"/>
                <a:gd name="connsiteX56" fmla="*/ 636 w 4006"/>
                <a:gd name="connsiteY56" fmla="*/ 3773 h 3773"/>
                <a:gd name="connsiteX57" fmla="*/ 484 w 4006"/>
                <a:gd name="connsiteY57" fmla="*/ 3773 h 3773"/>
                <a:gd name="connsiteX58" fmla="*/ 328 w 4006"/>
                <a:gd name="connsiteY58" fmla="*/ 3767 h 3773"/>
                <a:gd name="connsiteX59" fmla="*/ 166 w 4006"/>
                <a:gd name="connsiteY59" fmla="*/ 3757 h 3773"/>
                <a:gd name="connsiteX60" fmla="*/ 84 w 4006"/>
                <a:gd name="connsiteY60" fmla="*/ 3749 h 3773"/>
                <a:gd name="connsiteX61" fmla="*/ 0 w 4006"/>
                <a:gd name="connsiteY61" fmla="*/ 3741 h 3773"/>
                <a:gd name="connsiteX62" fmla="*/ 0 w 4006"/>
                <a:gd name="connsiteY62" fmla="*/ 3741 h 3773"/>
                <a:gd name="connsiteX63" fmla="*/ 68 w 4006"/>
                <a:gd name="connsiteY63" fmla="*/ 3743 h 3773"/>
                <a:gd name="connsiteX64" fmla="*/ 146 w 4006"/>
                <a:gd name="connsiteY64" fmla="*/ 3745 h 3773"/>
                <a:gd name="connsiteX65" fmla="*/ 252 w 4006"/>
                <a:gd name="connsiteY65" fmla="*/ 3743 h 3773"/>
                <a:gd name="connsiteX66" fmla="*/ 378 w 4006"/>
                <a:gd name="connsiteY66" fmla="*/ 3739 h 3773"/>
                <a:gd name="connsiteX67" fmla="*/ 524 w 4006"/>
                <a:gd name="connsiteY67" fmla="*/ 3731 h 3773"/>
                <a:gd name="connsiteX68" fmla="*/ 602 w 4006"/>
                <a:gd name="connsiteY68" fmla="*/ 3725 h 3773"/>
                <a:gd name="connsiteX69" fmla="*/ 684 w 4006"/>
                <a:gd name="connsiteY69" fmla="*/ 3715 h 3773"/>
                <a:gd name="connsiteX70" fmla="*/ 770 w 4006"/>
                <a:gd name="connsiteY70" fmla="*/ 3705 h 3773"/>
                <a:gd name="connsiteX71" fmla="*/ 856 w 4006"/>
                <a:gd name="connsiteY71" fmla="*/ 3693 h 3773"/>
                <a:gd name="connsiteX72" fmla="*/ 946 w 4006"/>
                <a:gd name="connsiteY72" fmla="*/ 3679 h 3773"/>
                <a:gd name="connsiteX73" fmla="*/ 1038 w 4006"/>
                <a:gd name="connsiteY73" fmla="*/ 3661 h 3773"/>
                <a:gd name="connsiteX74" fmla="*/ 1130 w 4006"/>
                <a:gd name="connsiteY74" fmla="*/ 3641 h 3773"/>
                <a:gd name="connsiteX75" fmla="*/ 1224 w 4006"/>
                <a:gd name="connsiteY75" fmla="*/ 3619 h 3773"/>
                <a:gd name="connsiteX76" fmla="*/ 1318 w 4006"/>
                <a:gd name="connsiteY76" fmla="*/ 3593 h 3773"/>
                <a:gd name="connsiteX77" fmla="*/ 1412 w 4006"/>
                <a:gd name="connsiteY77" fmla="*/ 3565 h 3773"/>
                <a:gd name="connsiteX78" fmla="*/ 1504 w 4006"/>
                <a:gd name="connsiteY78" fmla="*/ 3533 h 3773"/>
                <a:gd name="connsiteX79" fmla="*/ 1596 w 4006"/>
                <a:gd name="connsiteY79" fmla="*/ 3497 h 3773"/>
                <a:gd name="connsiteX80" fmla="*/ 1688 w 4006"/>
                <a:gd name="connsiteY80" fmla="*/ 3459 h 3773"/>
                <a:gd name="connsiteX81" fmla="*/ 1776 w 4006"/>
                <a:gd name="connsiteY81" fmla="*/ 3417 h 3773"/>
                <a:gd name="connsiteX82" fmla="*/ 1820 w 4006"/>
                <a:gd name="connsiteY82" fmla="*/ 3393 h 3773"/>
                <a:gd name="connsiteX83" fmla="*/ 1862 w 4006"/>
                <a:gd name="connsiteY83" fmla="*/ 3369 h 3773"/>
                <a:gd name="connsiteX84" fmla="*/ 1906 w 4006"/>
                <a:gd name="connsiteY84" fmla="*/ 3345 h 3773"/>
                <a:gd name="connsiteX85" fmla="*/ 1946 w 4006"/>
                <a:gd name="connsiteY85" fmla="*/ 3319 h 3773"/>
                <a:gd name="connsiteX86" fmla="*/ 1988 w 4006"/>
                <a:gd name="connsiteY86" fmla="*/ 3291 h 3773"/>
                <a:gd name="connsiteX87" fmla="*/ 2028 w 4006"/>
                <a:gd name="connsiteY87" fmla="*/ 3263 h 3773"/>
                <a:gd name="connsiteX88" fmla="*/ 2068 w 4006"/>
                <a:gd name="connsiteY88" fmla="*/ 3233 h 3773"/>
                <a:gd name="connsiteX89" fmla="*/ 2106 w 4006"/>
                <a:gd name="connsiteY89" fmla="*/ 3203 h 3773"/>
                <a:gd name="connsiteX90" fmla="*/ 2142 w 4006"/>
                <a:gd name="connsiteY90" fmla="*/ 3171 h 3773"/>
                <a:gd name="connsiteX91" fmla="*/ 2178 w 4006"/>
                <a:gd name="connsiteY91" fmla="*/ 3139 h 3773"/>
                <a:gd name="connsiteX92" fmla="*/ 2214 w 4006"/>
                <a:gd name="connsiteY92" fmla="*/ 3105 h 3773"/>
                <a:gd name="connsiteX93" fmla="*/ 2248 w 4006"/>
                <a:gd name="connsiteY93" fmla="*/ 3069 h 3773"/>
                <a:gd name="connsiteX94" fmla="*/ 2248 w 4006"/>
                <a:gd name="connsiteY94" fmla="*/ 3069 h 3773"/>
                <a:gd name="connsiteX95" fmla="*/ 2258 w 4006"/>
                <a:gd name="connsiteY95" fmla="*/ 3059 h 3773"/>
                <a:gd name="connsiteX96" fmla="*/ 2286 w 4006"/>
                <a:gd name="connsiteY96" fmla="*/ 3025 h 3773"/>
                <a:gd name="connsiteX97" fmla="*/ 2306 w 4006"/>
                <a:gd name="connsiteY97" fmla="*/ 3001 h 3773"/>
                <a:gd name="connsiteX98" fmla="*/ 2328 w 4006"/>
                <a:gd name="connsiteY98" fmla="*/ 2971 h 3773"/>
                <a:gd name="connsiteX99" fmla="*/ 2350 w 4006"/>
                <a:gd name="connsiteY99" fmla="*/ 2935 h 3773"/>
                <a:gd name="connsiteX100" fmla="*/ 2376 w 4006"/>
                <a:gd name="connsiteY100" fmla="*/ 2893 h 3773"/>
                <a:gd name="connsiteX101" fmla="*/ 2400 w 4006"/>
                <a:gd name="connsiteY101" fmla="*/ 2847 h 3773"/>
                <a:gd name="connsiteX102" fmla="*/ 2426 w 4006"/>
                <a:gd name="connsiteY102" fmla="*/ 2793 h 3773"/>
                <a:gd name="connsiteX103" fmla="*/ 2450 w 4006"/>
                <a:gd name="connsiteY103" fmla="*/ 2733 h 3773"/>
                <a:gd name="connsiteX104" fmla="*/ 2472 w 4006"/>
                <a:gd name="connsiteY104" fmla="*/ 2669 h 3773"/>
                <a:gd name="connsiteX105" fmla="*/ 2492 w 4006"/>
                <a:gd name="connsiteY105" fmla="*/ 2597 h 3773"/>
                <a:gd name="connsiteX106" fmla="*/ 2510 w 4006"/>
                <a:gd name="connsiteY106" fmla="*/ 2519 h 3773"/>
                <a:gd name="connsiteX107" fmla="*/ 2518 w 4006"/>
                <a:gd name="connsiteY107" fmla="*/ 2477 h 3773"/>
                <a:gd name="connsiteX108" fmla="*/ 2524 w 4006"/>
                <a:gd name="connsiteY108" fmla="*/ 2435 h 3773"/>
                <a:gd name="connsiteX109" fmla="*/ 2530 w 4006"/>
                <a:gd name="connsiteY109" fmla="*/ 2391 h 3773"/>
                <a:gd name="connsiteX110" fmla="*/ 2534 w 4006"/>
                <a:gd name="connsiteY110" fmla="*/ 2345 h 3773"/>
                <a:gd name="connsiteX111" fmla="*/ 2538 w 4006"/>
                <a:gd name="connsiteY111" fmla="*/ 2297 h 3773"/>
                <a:gd name="connsiteX112" fmla="*/ 2540 w 4006"/>
                <a:gd name="connsiteY112" fmla="*/ 2249 h 3773"/>
                <a:gd name="connsiteX113" fmla="*/ 2542 w 4006"/>
                <a:gd name="connsiteY113" fmla="*/ 2197 h 3773"/>
                <a:gd name="connsiteX114" fmla="*/ 2540 w 4006"/>
                <a:gd name="connsiteY114" fmla="*/ 2145 h 3773"/>
                <a:gd name="connsiteX115" fmla="*/ 2536 w 4006"/>
                <a:gd name="connsiteY115" fmla="*/ 2035 h 3773"/>
                <a:gd name="connsiteX116" fmla="*/ 2458 w 4006"/>
                <a:gd name="connsiteY116" fmla="*/ 1601 h 3773"/>
                <a:gd name="connsiteX117" fmla="*/ 2438 w 4006"/>
                <a:gd name="connsiteY117" fmla="*/ 1531 h 3773"/>
                <a:gd name="connsiteX118" fmla="*/ 1690 w 4006"/>
                <a:gd name="connsiteY118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874 w 4006"/>
                <a:gd name="connsiteY5" fmla="*/ 1695 h 3773"/>
                <a:gd name="connsiteX6" fmla="*/ 3854 w 4006"/>
                <a:gd name="connsiteY6" fmla="*/ 1763 h 3773"/>
                <a:gd name="connsiteX7" fmla="*/ 3832 w 4006"/>
                <a:gd name="connsiteY7" fmla="*/ 1831 h 3773"/>
                <a:gd name="connsiteX8" fmla="*/ 3808 w 4006"/>
                <a:gd name="connsiteY8" fmla="*/ 1897 h 3773"/>
                <a:gd name="connsiteX9" fmla="*/ 3784 w 4006"/>
                <a:gd name="connsiteY9" fmla="*/ 1965 h 3773"/>
                <a:gd name="connsiteX10" fmla="*/ 3756 w 4006"/>
                <a:gd name="connsiteY10" fmla="*/ 2031 h 3773"/>
                <a:gd name="connsiteX11" fmla="*/ 3728 w 4006"/>
                <a:gd name="connsiteY11" fmla="*/ 2099 h 3773"/>
                <a:gd name="connsiteX12" fmla="*/ 3698 w 4006"/>
                <a:gd name="connsiteY12" fmla="*/ 2165 h 3773"/>
                <a:gd name="connsiteX13" fmla="*/ 3666 w 4006"/>
                <a:gd name="connsiteY13" fmla="*/ 2231 h 3773"/>
                <a:gd name="connsiteX14" fmla="*/ 3630 w 4006"/>
                <a:gd name="connsiteY14" fmla="*/ 2297 h 3773"/>
                <a:gd name="connsiteX15" fmla="*/ 3594 w 4006"/>
                <a:gd name="connsiteY15" fmla="*/ 2361 h 3773"/>
                <a:gd name="connsiteX16" fmla="*/ 3556 w 4006"/>
                <a:gd name="connsiteY16" fmla="*/ 2425 h 3773"/>
                <a:gd name="connsiteX17" fmla="*/ 3516 w 4006"/>
                <a:gd name="connsiteY17" fmla="*/ 2489 h 3773"/>
                <a:gd name="connsiteX18" fmla="*/ 3474 w 4006"/>
                <a:gd name="connsiteY18" fmla="*/ 2551 h 3773"/>
                <a:gd name="connsiteX19" fmla="*/ 3428 w 4006"/>
                <a:gd name="connsiteY19" fmla="*/ 2613 h 3773"/>
                <a:gd name="connsiteX20" fmla="*/ 3382 w 4006"/>
                <a:gd name="connsiteY20" fmla="*/ 2673 h 3773"/>
                <a:gd name="connsiteX21" fmla="*/ 3332 w 4006"/>
                <a:gd name="connsiteY21" fmla="*/ 2733 h 3773"/>
                <a:gd name="connsiteX22" fmla="*/ 3280 w 4006"/>
                <a:gd name="connsiteY22" fmla="*/ 2791 h 3773"/>
                <a:gd name="connsiteX23" fmla="*/ 3226 w 4006"/>
                <a:gd name="connsiteY23" fmla="*/ 2847 h 3773"/>
                <a:gd name="connsiteX24" fmla="*/ 3170 w 4006"/>
                <a:gd name="connsiteY24" fmla="*/ 2903 h 3773"/>
                <a:gd name="connsiteX25" fmla="*/ 3112 w 4006"/>
                <a:gd name="connsiteY25" fmla="*/ 2957 h 3773"/>
                <a:gd name="connsiteX26" fmla="*/ 3050 w 4006"/>
                <a:gd name="connsiteY26" fmla="*/ 3011 h 3773"/>
                <a:gd name="connsiteX27" fmla="*/ 2986 w 4006"/>
                <a:gd name="connsiteY27" fmla="*/ 3061 h 3773"/>
                <a:gd name="connsiteX28" fmla="*/ 2918 w 4006"/>
                <a:gd name="connsiteY28" fmla="*/ 3111 h 3773"/>
                <a:gd name="connsiteX29" fmla="*/ 2848 w 4006"/>
                <a:gd name="connsiteY29" fmla="*/ 3159 h 3773"/>
                <a:gd name="connsiteX30" fmla="*/ 2776 w 4006"/>
                <a:gd name="connsiteY30" fmla="*/ 3205 h 3773"/>
                <a:gd name="connsiteX31" fmla="*/ 2776 w 4006"/>
                <a:gd name="connsiteY31" fmla="*/ 3205 h 3773"/>
                <a:gd name="connsiteX32" fmla="*/ 2764 w 4006"/>
                <a:gd name="connsiteY32" fmla="*/ 3213 h 3773"/>
                <a:gd name="connsiteX33" fmla="*/ 2730 w 4006"/>
                <a:gd name="connsiteY33" fmla="*/ 3235 h 3773"/>
                <a:gd name="connsiteX34" fmla="*/ 2674 w 4006"/>
                <a:gd name="connsiteY34" fmla="*/ 3271 h 3773"/>
                <a:gd name="connsiteX35" fmla="*/ 2596 w 4006"/>
                <a:gd name="connsiteY35" fmla="*/ 3315 h 3773"/>
                <a:gd name="connsiteX36" fmla="*/ 2548 w 4006"/>
                <a:gd name="connsiteY36" fmla="*/ 3341 h 3773"/>
                <a:gd name="connsiteX37" fmla="*/ 2494 w 4006"/>
                <a:gd name="connsiteY37" fmla="*/ 3367 h 3773"/>
                <a:gd name="connsiteX38" fmla="*/ 2436 w 4006"/>
                <a:gd name="connsiteY38" fmla="*/ 3397 h 3773"/>
                <a:gd name="connsiteX39" fmla="*/ 2372 w 4006"/>
                <a:gd name="connsiteY39" fmla="*/ 3425 h 3773"/>
                <a:gd name="connsiteX40" fmla="*/ 2302 w 4006"/>
                <a:gd name="connsiteY40" fmla="*/ 3455 h 3773"/>
                <a:gd name="connsiteX41" fmla="*/ 2228 w 4006"/>
                <a:gd name="connsiteY41" fmla="*/ 3485 h 3773"/>
                <a:gd name="connsiteX42" fmla="*/ 2148 w 4006"/>
                <a:gd name="connsiteY42" fmla="*/ 3515 h 3773"/>
                <a:gd name="connsiteX43" fmla="*/ 2062 w 4006"/>
                <a:gd name="connsiteY43" fmla="*/ 3545 h 3773"/>
                <a:gd name="connsiteX44" fmla="*/ 1972 w 4006"/>
                <a:gd name="connsiteY44" fmla="*/ 3575 h 3773"/>
                <a:gd name="connsiteX45" fmla="*/ 1876 w 4006"/>
                <a:gd name="connsiteY45" fmla="*/ 3603 h 3773"/>
                <a:gd name="connsiteX46" fmla="*/ 1776 w 4006"/>
                <a:gd name="connsiteY46" fmla="*/ 3629 h 3773"/>
                <a:gd name="connsiteX47" fmla="*/ 1670 w 4006"/>
                <a:gd name="connsiteY47" fmla="*/ 3655 h 3773"/>
                <a:gd name="connsiteX48" fmla="*/ 1558 w 4006"/>
                <a:gd name="connsiteY48" fmla="*/ 3679 h 3773"/>
                <a:gd name="connsiteX49" fmla="*/ 1442 w 4006"/>
                <a:gd name="connsiteY49" fmla="*/ 3701 h 3773"/>
                <a:gd name="connsiteX50" fmla="*/ 1320 w 4006"/>
                <a:gd name="connsiteY50" fmla="*/ 3721 h 3773"/>
                <a:gd name="connsiteX51" fmla="*/ 1194 w 4006"/>
                <a:gd name="connsiteY51" fmla="*/ 3739 h 3773"/>
                <a:gd name="connsiteX52" fmla="*/ 1062 w 4006"/>
                <a:gd name="connsiteY52" fmla="*/ 3753 h 3773"/>
                <a:gd name="connsiteX53" fmla="*/ 924 w 4006"/>
                <a:gd name="connsiteY53" fmla="*/ 3763 h 3773"/>
                <a:gd name="connsiteX54" fmla="*/ 782 w 4006"/>
                <a:gd name="connsiteY54" fmla="*/ 3769 h 3773"/>
                <a:gd name="connsiteX55" fmla="*/ 636 w 4006"/>
                <a:gd name="connsiteY55" fmla="*/ 3773 h 3773"/>
                <a:gd name="connsiteX56" fmla="*/ 484 w 4006"/>
                <a:gd name="connsiteY56" fmla="*/ 3773 h 3773"/>
                <a:gd name="connsiteX57" fmla="*/ 328 w 4006"/>
                <a:gd name="connsiteY57" fmla="*/ 3767 h 3773"/>
                <a:gd name="connsiteX58" fmla="*/ 166 w 4006"/>
                <a:gd name="connsiteY58" fmla="*/ 3757 h 3773"/>
                <a:gd name="connsiteX59" fmla="*/ 84 w 4006"/>
                <a:gd name="connsiteY59" fmla="*/ 3749 h 3773"/>
                <a:gd name="connsiteX60" fmla="*/ 0 w 4006"/>
                <a:gd name="connsiteY60" fmla="*/ 3741 h 3773"/>
                <a:gd name="connsiteX61" fmla="*/ 0 w 4006"/>
                <a:gd name="connsiteY61" fmla="*/ 3741 h 3773"/>
                <a:gd name="connsiteX62" fmla="*/ 68 w 4006"/>
                <a:gd name="connsiteY62" fmla="*/ 3743 h 3773"/>
                <a:gd name="connsiteX63" fmla="*/ 146 w 4006"/>
                <a:gd name="connsiteY63" fmla="*/ 3745 h 3773"/>
                <a:gd name="connsiteX64" fmla="*/ 252 w 4006"/>
                <a:gd name="connsiteY64" fmla="*/ 3743 h 3773"/>
                <a:gd name="connsiteX65" fmla="*/ 378 w 4006"/>
                <a:gd name="connsiteY65" fmla="*/ 3739 h 3773"/>
                <a:gd name="connsiteX66" fmla="*/ 524 w 4006"/>
                <a:gd name="connsiteY66" fmla="*/ 3731 h 3773"/>
                <a:gd name="connsiteX67" fmla="*/ 602 w 4006"/>
                <a:gd name="connsiteY67" fmla="*/ 3725 h 3773"/>
                <a:gd name="connsiteX68" fmla="*/ 684 w 4006"/>
                <a:gd name="connsiteY68" fmla="*/ 3715 h 3773"/>
                <a:gd name="connsiteX69" fmla="*/ 770 w 4006"/>
                <a:gd name="connsiteY69" fmla="*/ 3705 h 3773"/>
                <a:gd name="connsiteX70" fmla="*/ 856 w 4006"/>
                <a:gd name="connsiteY70" fmla="*/ 3693 h 3773"/>
                <a:gd name="connsiteX71" fmla="*/ 946 w 4006"/>
                <a:gd name="connsiteY71" fmla="*/ 3679 h 3773"/>
                <a:gd name="connsiteX72" fmla="*/ 1038 w 4006"/>
                <a:gd name="connsiteY72" fmla="*/ 3661 h 3773"/>
                <a:gd name="connsiteX73" fmla="*/ 1130 w 4006"/>
                <a:gd name="connsiteY73" fmla="*/ 3641 h 3773"/>
                <a:gd name="connsiteX74" fmla="*/ 1224 w 4006"/>
                <a:gd name="connsiteY74" fmla="*/ 3619 h 3773"/>
                <a:gd name="connsiteX75" fmla="*/ 1318 w 4006"/>
                <a:gd name="connsiteY75" fmla="*/ 3593 h 3773"/>
                <a:gd name="connsiteX76" fmla="*/ 1412 w 4006"/>
                <a:gd name="connsiteY76" fmla="*/ 3565 h 3773"/>
                <a:gd name="connsiteX77" fmla="*/ 1504 w 4006"/>
                <a:gd name="connsiteY77" fmla="*/ 3533 h 3773"/>
                <a:gd name="connsiteX78" fmla="*/ 1596 w 4006"/>
                <a:gd name="connsiteY78" fmla="*/ 3497 h 3773"/>
                <a:gd name="connsiteX79" fmla="*/ 1688 w 4006"/>
                <a:gd name="connsiteY79" fmla="*/ 3459 h 3773"/>
                <a:gd name="connsiteX80" fmla="*/ 1776 w 4006"/>
                <a:gd name="connsiteY80" fmla="*/ 3417 h 3773"/>
                <a:gd name="connsiteX81" fmla="*/ 1820 w 4006"/>
                <a:gd name="connsiteY81" fmla="*/ 3393 h 3773"/>
                <a:gd name="connsiteX82" fmla="*/ 1862 w 4006"/>
                <a:gd name="connsiteY82" fmla="*/ 3369 h 3773"/>
                <a:gd name="connsiteX83" fmla="*/ 1906 w 4006"/>
                <a:gd name="connsiteY83" fmla="*/ 3345 h 3773"/>
                <a:gd name="connsiteX84" fmla="*/ 1946 w 4006"/>
                <a:gd name="connsiteY84" fmla="*/ 3319 h 3773"/>
                <a:gd name="connsiteX85" fmla="*/ 1988 w 4006"/>
                <a:gd name="connsiteY85" fmla="*/ 3291 h 3773"/>
                <a:gd name="connsiteX86" fmla="*/ 2028 w 4006"/>
                <a:gd name="connsiteY86" fmla="*/ 3263 h 3773"/>
                <a:gd name="connsiteX87" fmla="*/ 2068 w 4006"/>
                <a:gd name="connsiteY87" fmla="*/ 3233 h 3773"/>
                <a:gd name="connsiteX88" fmla="*/ 2106 w 4006"/>
                <a:gd name="connsiteY88" fmla="*/ 3203 h 3773"/>
                <a:gd name="connsiteX89" fmla="*/ 2142 w 4006"/>
                <a:gd name="connsiteY89" fmla="*/ 3171 h 3773"/>
                <a:gd name="connsiteX90" fmla="*/ 2178 w 4006"/>
                <a:gd name="connsiteY90" fmla="*/ 3139 h 3773"/>
                <a:gd name="connsiteX91" fmla="*/ 2214 w 4006"/>
                <a:gd name="connsiteY91" fmla="*/ 3105 h 3773"/>
                <a:gd name="connsiteX92" fmla="*/ 2248 w 4006"/>
                <a:gd name="connsiteY92" fmla="*/ 3069 h 3773"/>
                <a:gd name="connsiteX93" fmla="*/ 2248 w 4006"/>
                <a:gd name="connsiteY93" fmla="*/ 3069 h 3773"/>
                <a:gd name="connsiteX94" fmla="*/ 2258 w 4006"/>
                <a:gd name="connsiteY94" fmla="*/ 3059 h 3773"/>
                <a:gd name="connsiteX95" fmla="*/ 2286 w 4006"/>
                <a:gd name="connsiteY95" fmla="*/ 3025 h 3773"/>
                <a:gd name="connsiteX96" fmla="*/ 2306 w 4006"/>
                <a:gd name="connsiteY96" fmla="*/ 3001 h 3773"/>
                <a:gd name="connsiteX97" fmla="*/ 2328 w 4006"/>
                <a:gd name="connsiteY97" fmla="*/ 2971 h 3773"/>
                <a:gd name="connsiteX98" fmla="*/ 2350 w 4006"/>
                <a:gd name="connsiteY98" fmla="*/ 2935 h 3773"/>
                <a:gd name="connsiteX99" fmla="*/ 2376 w 4006"/>
                <a:gd name="connsiteY99" fmla="*/ 2893 h 3773"/>
                <a:gd name="connsiteX100" fmla="*/ 2400 w 4006"/>
                <a:gd name="connsiteY100" fmla="*/ 2847 h 3773"/>
                <a:gd name="connsiteX101" fmla="*/ 2426 w 4006"/>
                <a:gd name="connsiteY101" fmla="*/ 2793 h 3773"/>
                <a:gd name="connsiteX102" fmla="*/ 2450 w 4006"/>
                <a:gd name="connsiteY102" fmla="*/ 2733 h 3773"/>
                <a:gd name="connsiteX103" fmla="*/ 2472 w 4006"/>
                <a:gd name="connsiteY103" fmla="*/ 2669 h 3773"/>
                <a:gd name="connsiteX104" fmla="*/ 2492 w 4006"/>
                <a:gd name="connsiteY104" fmla="*/ 2597 h 3773"/>
                <a:gd name="connsiteX105" fmla="*/ 2510 w 4006"/>
                <a:gd name="connsiteY105" fmla="*/ 2519 h 3773"/>
                <a:gd name="connsiteX106" fmla="*/ 2518 w 4006"/>
                <a:gd name="connsiteY106" fmla="*/ 2477 h 3773"/>
                <a:gd name="connsiteX107" fmla="*/ 2524 w 4006"/>
                <a:gd name="connsiteY107" fmla="*/ 2435 h 3773"/>
                <a:gd name="connsiteX108" fmla="*/ 2530 w 4006"/>
                <a:gd name="connsiteY108" fmla="*/ 2391 h 3773"/>
                <a:gd name="connsiteX109" fmla="*/ 2534 w 4006"/>
                <a:gd name="connsiteY109" fmla="*/ 2345 h 3773"/>
                <a:gd name="connsiteX110" fmla="*/ 2538 w 4006"/>
                <a:gd name="connsiteY110" fmla="*/ 2297 h 3773"/>
                <a:gd name="connsiteX111" fmla="*/ 2540 w 4006"/>
                <a:gd name="connsiteY111" fmla="*/ 2249 h 3773"/>
                <a:gd name="connsiteX112" fmla="*/ 2542 w 4006"/>
                <a:gd name="connsiteY112" fmla="*/ 2197 h 3773"/>
                <a:gd name="connsiteX113" fmla="*/ 2540 w 4006"/>
                <a:gd name="connsiteY113" fmla="*/ 2145 h 3773"/>
                <a:gd name="connsiteX114" fmla="*/ 2536 w 4006"/>
                <a:gd name="connsiteY114" fmla="*/ 2035 h 3773"/>
                <a:gd name="connsiteX115" fmla="*/ 2458 w 4006"/>
                <a:gd name="connsiteY115" fmla="*/ 1601 h 3773"/>
                <a:gd name="connsiteX116" fmla="*/ 2438 w 4006"/>
                <a:gd name="connsiteY116" fmla="*/ 1531 h 3773"/>
                <a:gd name="connsiteX117" fmla="*/ 1690 w 4006"/>
                <a:gd name="connsiteY117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854 w 4006"/>
                <a:gd name="connsiteY5" fmla="*/ 1763 h 3773"/>
                <a:gd name="connsiteX6" fmla="*/ 3832 w 4006"/>
                <a:gd name="connsiteY6" fmla="*/ 1831 h 3773"/>
                <a:gd name="connsiteX7" fmla="*/ 3808 w 4006"/>
                <a:gd name="connsiteY7" fmla="*/ 1897 h 3773"/>
                <a:gd name="connsiteX8" fmla="*/ 3784 w 4006"/>
                <a:gd name="connsiteY8" fmla="*/ 1965 h 3773"/>
                <a:gd name="connsiteX9" fmla="*/ 3756 w 4006"/>
                <a:gd name="connsiteY9" fmla="*/ 2031 h 3773"/>
                <a:gd name="connsiteX10" fmla="*/ 3728 w 4006"/>
                <a:gd name="connsiteY10" fmla="*/ 2099 h 3773"/>
                <a:gd name="connsiteX11" fmla="*/ 3698 w 4006"/>
                <a:gd name="connsiteY11" fmla="*/ 2165 h 3773"/>
                <a:gd name="connsiteX12" fmla="*/ 3666 w 4006"/>
                <a:gd name="connsiteY12" fmla="*/ 2231 h 3773"/>
                <a:gd name="connsiteX13" fmla="*/ 3630 w 4006"/>
                <a:gd name="connsiteY13" fmla="*/ 2297 h 3773"/>
                <a:gd name="connsiteX14" fmla="*/ 3594 w 4006"/>
                <a:gd name="connsiteY14" fmla="*/ 2361 h 3773"/>
                <a:gd name="connsiteX15" fmla="*/ 3556 w 4006"/>
                <a:gd name="connsiteY15" fmla="*/ 2425 h 3773"/>
                <a:gd name="connsiteX16" fmla="*/ 3516 w 4006"/>
                <a:gd name="connsiteY16" fmla="*/ 2489 h 3773"/>
                <a:gd name="connsiteX17" fmla="*/ 3474 w 4006"/>
                <a:gd name="connsiteY17" fmla="*/ 2551 h 3773"/>
                <a:gd name="connsiteX18" fmla="*/ 3428 w 4006"/>
                <a:gd name="connsiteY18" fmla="*/ 2613 h 3773"/>
                <a:gd name="connsiteX19" fmla="*/ 3382 w 4006"/>
                <a:gd name="connsiteY19" fmla="*/ 2673 h 3773"/>
                <a:gd name="connsiteX20" fmla="*/ 3332 w 4006"/>
                <a:gd name="connsiteY20" fmla="*/ 2733 h 3773"/>
                <a:gd name="connsiteX21" fmla="*/ 3280 w 4006"/>
                <a:gd name="connsiteY21" fmla="*/ 2791 h 3773"/>
                <a:gd name="connsiteX22" fmla="*/ 3226 w 4006"/>
                <a:gd name="connsiteY22" fmla="*/ 2847 h 3773"/>
                <a:gd name="connsiteX23" fmla="*/ 3170 w 4006"/>
                <a:gd name="connsiteY23" fmla="*/ 2903 h 3773"/>
                <a:gd name="connsiteX24" fmla="*/ 3112 w 4006"/>
                <a:gd name="connsiteY24" fmla="*/ 2957 h 3773"/>
                <a:gd name="connsiteX25" fmla="*/ 3050 w 4006"/>
                <a:gd name="connsiteY25" fmla="*/ 3011 h 3773"/>
                <a:gd name="connsiteX26" fmla="*/ 2986 w 4006"/>
                <a:gd name="connsiteY26" fmla="*/ 3061 h 3773"/>
                <a:gd name="connsiteX27" fmla="*/ 2918 w 4006"/>
                <a:gd name="connsiteY27" fmla="*/ 3111 h 3773"/>
                <a:gd name="connsiteX28" fmla="*/ 2848 w 4006"/>
                <a:gd name="connsiteY28" fmla="*/ 3159 h 3773"/>
                <a:gd name="connsiteX29" fmla="*/ 2776 w 4006"/>
                <a:gd name="connsiteY29" fmla="*/ 3205 h 3773"/>
                <a:gd name="connsiteX30" fmla="*/ 2776 w 4006"/>
                <a:gd name="connsiteY30" fmla="*/ 3205 h 3773"/>
                <a:gd name="connsiteX31" fmla="*/ 2764 w 4006"/>
                <a:gd name="connsiteY31" fmla="*/ 3213 h 3773"/>
                <a:gd name="connsiteX32" fmla="*/ 2730 w 4006"/>
                <a:gd name="connsiteY32" fmla="*/ 3235 h 3773"/>
                <a:gd name="connsiteX33" fmla="*/ 2674 w 4006"/>
                <a:gd name="connsiteY33" fmla="*/ 3271 h 3773"/>
                <a:gd name="connsiteX34" fmla="*/ 2596 w 4006"/>
                <a:gd name="connsiteY34" fmla="*/ 3315 h 3773"/>
                <a:gd name="connsiteX35" fmla="*/ 2548 w 4006"/>
                <a:gd name="connsiteY35" fmla="*/ 3341 h 3773"/>
                <a:gd name="connsiteX36" fmla="*/ 2494 w 4006"/>
                <a:gd name="connsiteY36" fmla="*/ 3367 h 3773"/>
                <a:gd name="connsiteX37" fmla="*/ 2436 w 4006"/>
                <a:gd name="connsiteY37" fmla="*/ 3397 h 3773"/>
                <a:gd name="connsiteX38" fmla="*/ 2372 w 4006"/>
                <a:gd name="connsiteY38" fmla="*/ 3425 h 3773"/>
                <a:gd name="connsiteX39" fmla="*/ 2302 w 4006"/>
                <a:gd name="connsiteY39" fmla="*/ 3455 h 3773"/>
                <a:gd name="connsiteX40" fmla="*/ 2228 w 4006"/>
                <a:gd name="connsiteY40" fmla="*/ 3485 h 3773"/>
                <a:gd name="connsiteX41" fmla="*/ 2148 w 4006"/>
                <a:gd name="connsiteY41" fmla="*/ 3515 h 3773"/>
                <a:gd name="connsiteX42" fmla="*/ 2062 w 4006"/>
                <a:gd name="connsiteY42" fmla="*/ 3545 h 3773"/>
                <a:gd name="connsiteX43" fmla="*/ 1972 w 4006"/>
                <a:gd name="connsiteY43" fmla="*/ 3575 h 3773"/>
                <a:gd name="connsiteX44" fmla="*/ 1876 w 4006"/>
                <a:gd name="connsiteY44" fmla="*/ 3603 h 3773"/>
                <a:gd name="connsiteX45" fmla="*/ 1776 w 4006"/>
                <a:gd name="connsiteY45" fmla="*/ 3629 h 3773"/>
                <a:gd name="connsiteX46" fmla="*/ 1670 w 4006"/>
                <a:gd name="connsiteY46" fmla="*/ 3655 h 3773"/>
                <a:gd name="connsiteX47" fmla="*/ 1558 w 4006"/>
                <a:gd name="connsiteY47" fmla="*/ 3679 h 3773"/>
                <a:gd name="connsiteX48" fmla="*/ 1442 w 4006"/>
                <a:gd name="connsiteY48" fmla="*/ 3701 h 3773"/>
                <a:gd name="connsiteX49" fmla="*/ 1320 w 4006"/>
                <a:gd name="connsiteY49" fmla="*/ 3721 h 3773"/>
                <a:gd name="connsiteX50" fmla="*/ 1194 w 4006"/>
                <a:gd name="connsiteY50" fmla="*/ 3739 h 3773"/>
                <a:gd name="connsiteX51" fmla="*/ 1062 w 4006"/>
                <a:gd name="connsiteY51" fmla="*/ 3753 h 3773"/>
                <a:gd name="connsiteX52" fmla="*/ 924 w 4006"/>
                <a:gd name="connsiteY52" fmla="*/ 3763 h 3773"/>
                <a:gd name="connsiteX53" fmla="*/ 782 w 4006"/>
                <a:gd name="connsiteY53" fmla="*/ 3769 h 3773"/>
                <a:gd name="connsiteX54" fmla="*/ 636 w 4006"/>
                <a:gd name="connsiteY54" fmla="*/ 3773 h 3773"/>
                <a:gd name="connsiteX55" fmla="*/ 484 w 4006"/>
                <a:gd name="connsiteY55" fmla="*/ 3773 h 3773"/>
                <a:gd name="connsiteX56" fmla="*/ 328 w 4006"/>
                <a:gd name="connsiteY56" fmla="*/ 3767 h 3773"/>
                <a:gd name="connsiteX57" fmla="*/ 166 w 4006"/>
                <a:gd name="connsiteY57" fmla="*/ 3757 h 3773"/>
                <a:gd name="connsiteX58" fmla="*/ 84 w 4006"/>
                <a:gd name="connsiteY58" fmla="*/ 3749 h 3773"/>
                <a:gd name="connsiteX59" fmla="*/ 0 w 4006"/>
                <a:gd name="connsiteY59" fmla="*/ 3741 h 3773"/>
                <a:gd name="connsiteX60" fmla="*/ 0 w 4006"/>
                <a:gd name="connsiteY60" fmla="*/ 3741 h 3773"/>
                <a:gd name="connsiteX61" fmla="*/ 68 w 4006"/>
                <a:gd name="connsiteY61" fmla="*/ 3743 h 3773"/>
                <a:gd name="connsiteX62" fmla="*/ 146 w 4006"/>
                <a:gd name="connsiteY62" fmla="*/ 3745 h 3773"/>
                <a:gd name="connsiteX63" fmla="*/ 252 w 4006"/>
                <a:gd name="connsiteY63" fmla="*/ 3743 h 3773"/>
                <a:gd name="connsiteX64" fmla="*/ 378 w 4006"/>
                <a:gd name="connsiteY64" fmla="*/ 3739 h 3773"/>
                <a:gd name="connsiteX65" fmla="*/ 524 w 4006"/>
                <a:gd name="connsiteY65" fmla="*/ 3731 h 3773"/>
                <a:gd name="connsiteX66" fmla="*/ 602 w 4006"/>
                <a:gd name="connsiteY66" fmla="*/ 3725 h 3773"/>
                <a:gd name="connsiteX67" fmla="*/ 684 w 4006"/>
                <a:gd name="connsiteY67" fmla="*/ 3715 h 3773"/>
                <a:gd name="connsiteX68" fmla="*/ 770 w 4006"/>
                <a:gd name="connsiteY68" fmla="*/ 3705 h 3773"/>
                <a:gd name="connsiteX69" fmla="*/ 856 w 4006"/>
                <a:gd name="connsiteY69" fmla="*/ 3693 h 3773"/>
                <a:gd name="connsiteX70" fmla="*/ 946 w 4006"/>
                <a:gd name="connsiteY70" fmla="*/ 3679 h 3773"/>
                <a:gd name="connsiteX71" fmla="*/ 1038 w 4006"/>
                <a:gd name="connsiteY71" fmla="*/ 3661 h 3773"/>
                <a:gd name="connsiteX72" fmla="*/ 1130 w 4006"/>
                <a:gd name="connsiteY72" fmla="*/ 3641 h 3773"/>
                <a:gd name="connsiteX73" fmla="*/ 1224 w 4006"/>
                <a:gd name="connsiteY73" fmla="*/ 3619 h 3773"/>
                <a:gd name="connsiteX74" fmla="*/ 1318 w 4006"/>
                <a:gd name="connsiteY74" fmla="*/ 3593 h 3773"/>
                <a:gd name="connsiteX75" fmla="*/ 1412 w 4006"/>
                <a:gd name="connsiteY75" fmla="*/ 3565 h 3773"/>
                <a:gd name="connsiteX76" fmla="*/ 1504 w 4006"/>
                <a:gd name="connsiteY76" fmla="*/ 3533 h 3773"/>
                <a:gd name="connsiteX77" fmla="*/ 1596 w 4006"/>
                <a:gd name="connsiteY77" fmla="*/ 3497 h 3773"/>
                <a:gd name="connsiteX78" fmla="*/ 1688 w 4006"/>
                <a:gd name="connsiteY78" fmla="*/ 3459 h 3773"/>
                <a:gd name="connsiteX79" fmla="*/ 1776 w 4006"/>
                <a:gd name="connsiteY79" fmla="*/ 3417 h 3773"/>
                <a:gd name="connsiteX80" fmla="*/ 1820 w 4006"/>
                <a:gd name="connsiteY80" fmla="*/ 3393 h 3773"/>
                <a:gd name="connsiteX81" fmla="*/ 1862 w 4006"/>
                <a:gd name="connsiteY81" fmla="*/ 3369 h 3773"/>
                <a:gd name="connsiteX82" fmla="*/ 1906 w 4006"/>
                <a:gd name="connsiteY82" fmla="*/ 3345 h 3773"/>
                <a:gd name="connsiteX83" fmla="*/ 1946 w 4006"/>
                <a:gd name="connsiteY83" fmla="*/ 3319 h 3773"/>
                <a:gd name="connsiteX84" fmla="*/ 1988 w 4006"/>
                <a:gd name="connsiteY84" fmla="*/ 3291 h 3773"/>
                <a:gd name="connsiteX85" fmla="*/ 2028 w 4006"/>
                <a:gd name="connsiteY85" fmla="*/ 3263 h 3773"/>
                <a:gd name="connsiteX86" fmla="*/ 2068 w 4006"/>
                <a:gd name="connsiteY86" fmla="*/ 3233 h 3773"/>
                <a:gd name="connsiteX87" fmla="*/ 2106 w 4006"/>
                <a:gd name="connsiteY87" fmla="*/ 3203 h 3773"/>
                <a:gd name="connsiteX88" fmla="*/ 2142 w 4006"/>
                <a:gd name="connsiteY88" fmla="*/ 3171 h 3773"/>
                <a:gd name="connsiteX89" fmla="*/ 2178 w 4006"/>
                <a:gd name="connsiteY89" fmla="*/ 3139 h 3773"/>
                <a:gd name="connsiteX90" fmla="*/ 2214 w 4006"/>
                <a:gd name="connsiteY90" fmla="*/ 3105 h 3773"/>
                <a:gd name="connsiteX91" fmla="*/ 2248 w 4006"/>
                <a:gd name="connsiteY91" fmla="*/ 3069 h 3773"/>
                <a:gd name="connsiteX92" fmla="*/ 2248 w 4006"/>
                <a:gd name="connsiteY92" fmla="*/ 3069 h 3773"/>
                <a:gd name="connsiteX93" fmla="*/ 2258 w 4006"/>
                <a:gd name="connsiteY93" fmla="*/ 3059 h 3773"/>
                <a:gd name="connsiteX94" fmla="*/ 2286 w 4006"/>
                <a:gd name="connsiteY94" fmla="*/ 3025 h 3773"/>
                <a:gd name="connsiteX95" fmla="*/ 2306 w 4006"/>
                <a:gd name="connsiteY95" fmla="*/ 3001 h 3773"/>
                <a:gd name="connsiteX96" fmla="*/ 2328 w 4006"/>
                <a:gd name="connsiteY96" fmla="*/ 2971 h 3773"/>
                <a:gd name="connsiteX97" fmla="*/ 2350 w 4006"/>
                <a:gd name="connsiteY97" fmla="*/ 2935 h 3773"/>
                <a:gd name="connsiteX98" fmla="*/ 2376 w 4006"/>
                <a:gd name="connsiteY98" fmla="*/ 2893 h 3773"/>
                <a:gd name="connsiteX99" fmla="*/ 2400 w 4006"/>
                <a:gd name="connsiteY99" fmla="*/ 2847 h 3773"/>
                <a:gd name="connsiteX100" fmla="*/ 2426 w 4006"/>
                <a:gd name="connsiteY100" fmla="*/ 2793 h 3773"/>
                <a:gd name="connsiteX101" fmla="*/ 2450 w 4006"/>
                <a:gd name="connsiteY101" fmla="*/ 2733 h 3773"/>
                <a:gd name="connsiteX102" fmla="*/ 2472 w 4006"/>
                <a:gd name="connsiteY102" fmla="*/ 2669 h 3773"/>
                <a:gd name="connsiteX103" fmla="*/ 2492 w 4006"/>
                <a:gd name="connsiteY103" fmla="*/ 2597 h 3773"/>
                <a:gd name="connsiteX104" fmla="*/ 2510 w 4006"/>
                <a:gd name="connsiteY104" fmla="*/ 2519 h 3773"/>
                <a:gd name="connsiteX105" fmla="*/ 2518 w 4006"/>
                <a:gd name="connsiteY105" fmla="*/ 2477 h 3773"/>
                <a:gd name="connsiteX106" fmla="*/ 2524 w 4006"/>
                <a:gd name="connsiteY106" fmla="*/ 2435 h 3773"/>
                <a:gd name="connsiteX107" fmla="*/ 2530 w 4006"/>
                <a:gd name="connsiteY107" fmla="*/ 2391 h 3773"/>
                <a:gd name="connsiteX108" fmla="*/ 2534 w 4006"/>
                <a:gd name="connsiteY108" fmla="*/ 2345 h 3773"/>
                <a:gd name="connsiteX109" fmla="*/ 2538 w 4006"/>
                <a:gd name="connsiteY109" fmla="*/ 2297 h 3773"/>
                <a:gd name="connsiteX110" fmla="*/ 2540 w 4006"/>
                <a:gd name="connsiteY110" fmla="*/ 2249 h 3773"/>
                <a:gd name="connsiteX111" fmla="*/ 2542 w 4006"/>
                <a:gd name="connsiteY111" fmla="*/ 2197 h 3773"/>
                <a:gd name="connsiteX112" fmla="*/ 2540 w 4006"/>
                <a:gd name="connsiteY112" fmla="*/ 2145 h 3773"/>
                <a:gd name="connsiteX113" fmla="*/ 2536 w 4006"/>
                <a:gd name="connsiteY113" fmla="*/ 2035 h 3773"/>
                <a:gd name="connsiteX114" fmla="*/ 2458 w 4006"/>
                <a:gd name="connsiteY114" fmla="*/ 1601 h 3773"/>
                <a:gd name="connsiteX115" fmla="*/ 2438 w 4006"/>
                <a:gd name="connsiteY115" fmla="*/ 1531 h 3773"/>
                <a:gd name="connsiteX116" fmla="*/ 1690 w 4006"/>
                <a:gd name="connsiteY116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832 w 4006"/>
                <a:gd name="connsiteY5" fmla="*/ 1831 h 3773"/>
                <a:gd name="connsiteX6" fmla="*/ 3808 w 4006"/>
                <a:gd name="connsiteY6" fmla="*/ 1897 h 3773"/>
                <a:gd name="connsiteX7" fmla="*/ 3784 w 4006"/>
                <a:gd name="connsiteY7" fmla="*/ 1965 h 3773"/>
                <a:gd name="connsiteX8" fmla="*/ 3756 w 4006"/>
                <a:gd name="connsiteY8" fmla="*/ 2031 h 3773"/>
                <a:gd name="connsiteX9" fmla="*/ 3728 w 4006"/>
                <a:gd name="connsiteY9" fmla="*/ 2099 h 3773"/>
                <a:gd name="connsiteX10" fmla="*/ 3698 w 4006"/>
                <a:gd name="connsiteY10" fmla="*/ 2165 h 3773"/>
                <a:gd name="connsiteX11" fmla="*/ 3666 w 4006"/>
                <a:gd name="connsiteY11" fmla="*/ 2231 h 3773"/>
                <a:gd name="connsiteX12" fmla="*/ 3630 w 4006"/>
                <a:gd name="connsiteY12" fmla="*/ 2297 h 3773"/>
                <a:gd name="connsiteX13" fmla="*/ 3594 w 4006"/>
                <a:gd name="connsiteY13" fmla="*/ 2361 h 3773"/>
                <a:gd name="connsiteX14" fmla="*/ 3556 w 4006"/>
                <a:gd name="connsiteY14" fmla="*/ 2425 h 3773"/>
                <a:gd name="connsiteX15" fmla="*/ 3516 w 4006"/>
                <a:gd name="connsiteY15" fmla="*/ 2489 h 3773"/>
                <a:gd name="connsiteX16" fmla="*/ 3474 w 4006"/>
                <a:gd name="connsiteY16" fmla="*/ 2551 h 3773"/>
                <a:gd name="connsiteX17" fmla="*/ 3428 w 4006"/>
                <a:gd name="connsiteY17" fmla="*/ 2613 h 3773"/>
                <a:gd name="connsiteX18" fmla="*/ 3382 w 4006"/>
                <a:gd name="connsiteY18" fmla="*/ 2673 h 3773"/>
                <a:gd name="connsiteX19" fmla="*/ 3332 w 4006"/>
                <a:gd name="connsiteY19" fmla="*/ 2733 h 3773"/>
                <a:gd name="connsiteX20" fmla="*/ 3280 w 4006"/>
                <a:gd name="connsiteY20" fmla="*/ 2791 h 3773"/>
                <a:gd name="connsiteX21" fmla="*/ 3226 w 4006"/>
                <a:gd name="connsiteY21" fmla="*/ 2847 h 3773"/>
                <a:gd name="connsiteX22" fmla="*/ 3170 w 4006"/>
                <a:gd name="connsiteY22" fmla="*/ 2903 h 3773"/>
                <a:gd name="connsiteX23" fmla="*/ 3112 w 4006"/>
                <a:gd name="connsiteY23" fmla="*/ 2957 h 3773"/>
                <a:gd name="connsiteX24" fmla="*/ 3050 w 4006"/>
                <a:gd name="connsiteY24" fmla="*/ 3011 h 3773"/>
                <a:gd name="connsiteX25" fmla="*/ 2986 w 4006"/>
                <a:gd name="connsiteY25" fmla="*/ 3061 h 3773"/>
                <a:gd name="connsiteX26" fmla="*/ 2918 w 4006"/>
                <a:gd name="connsiteY26" fmla="*/ 3111 h 3773"/>
                <a:gd name="connsiteX27" fmla="*/ 2848 w 4006"/>
                <a:gd name="connsiteY27" fmla="*/ 3159 h 3773"/>
                <a:gd name="connsiteX28" fmla="*/ 2776 w 4006"/>
                <a:gd name="connsiteY28" fmla="*/ 3205 h 3773"/>
                <a:gd name="connsiteX29" fmla="*/ 2776 w 4006"/>
                <a:gd name="connsiteY29" fmla="*/ 3205 h 3773"/>
                <a:gd name="connsiteX30" fmla="*/ 2764 w 4006"/>
                <a:gd name="connsiteY30" fmla="*/ 3213 h 3773"/>
                <a:gd name="connsiteX31" fmla="*/ 2730 w 4006"/>
                <a:gd name="connsiteY31" fmla="*/ 3235 h 3773"/>
                <a:gd name="connsiteX32" fmla="*/ 2674 w 4006"/>
                <a:gd name="connsiteY32" fmla="*/ 3271 h 3773"/>
                <a:gd name="connsiteX33" fmla="*/ 2596 w 4006"/>
                <a:gd name="connsiteY33" fmla="*/ 3315 h 3773"/>
                <a:gd name="connsiteX34" fmla="*/ 2548 w 4006"/>
                <a:gd name="connsiteY34" fmla="*/ 3341 h 3773"/>
                <a:gd name="connsiteX35" fmla="*/ 2494 w 4006"/>
                <a:gd name="connsiteY35" fmla="*/ 3367 h 3773"/>
                <a:gd name="connsiteX36" fmla="*/ 2436 w 4006"/>
                <a:gd name="connsiteY36" fmla="*/ 3397 h 3773"/>
                <a:gd name="connsiteX37" fmla="*/ 2372 w 4006"/>
                <a:gd name="connsiteY37" fmla="*/ 3425 h 3773"/>
                <a:gd name="connsiteX38" fmla="*/ 2302 w 4006"/>
                <a:gd name="connsiteY38" fmla="*/ 3455 h 3773"/>
                <a:gd name="connsiteX39" fmla="*/ 2228 w 4006"/>
                <a:gd name="connsiteY39" fmla="*/ 3485 h 3773"/>
                <a:gd name="connsiteX40" fmla="*/ 2148 w 4006"/>
                <a:gd name="connsiteY40" fmla="*/ 3515 h 3773"/>
                <a:gd name="connsiteX41" fmla="*/ 2062 w 4006"/>
                <a:gd name="connsiteY41" fmla="*/ 3545 h 3773"/>
                <a:gd name="connsiteX42" fmla="*/ 1972 w 4006"/>
                <a:gd name="connsiteY42" fmla="*/ 3575 h 3773"/>
                <a:gd name="connsiteX43" fmla="*/ 1876 w 4006"/>
                <a:gd name="connsiteY43" fmla="*/ 3603 h 3773"/>
                <a:gd name="connsiteX44" fmla="*/ 1776 w 4006"/>
                <a:gd name="connsiteY44" fmla="*/ 3629 h 3773"/>
                <a:gd name="connsiteX45" fmla="*/ 1670 w 4006"/>
                <a:gd name="connsiteY45" fmla="*/ 3655 h 3773"/>
                <a:gd name="connsiteX46" fmla="*/ 1558 w 4006"/>
                <a:gd name="connsiteY46" fmla="*/ 3679 h 3773"/>
                <a:gd name="connsiteX47" fmla="*/ 1442 w 4006"/>
                <a:gd name="connsiteY47" fmla="*/ 3701 h 3773"/>
                <a:gd name="connsiteX48" fmla="*/ 1320 w 4006"/>
                <a:gd name="connsiteY48" fmla="*/ 3721 h 3773"/>
                <a:gd name="connsiteX49" fmla="*/ 1194 w 4006"/>
                <a:gd name="connsiteY49" fmla="*/ 3739 h 3773"/>
                <a:gd name="connsiteX50" fmla="*/ 1062 w 4006"/>
                <a:gd name="connsiteY50" fmla="*/ 3753 h 3773"/>
                <a:gd name="connsiteX51" fmla="*/ 924 w 4006"/>
                <a:gd name="connsiteY51" fmla="*/ 3763 h 3773"/>
                <a:gd name="connsiteX52" fmla="*/ 782 w 4006"/>
                <a:gd name="connsiteY52" fmla="*/ 3769 h 3773"/>
                <a:gd name="connsiteX53" fmla="*/ 636 w 4006"/>
                <a:gd name="connsiteY53" fmla="*/ 3773 h 3773"/>
                <a:gd name="connsiteX54" fmla="*/ 484 w 4006"/>
                <a:gd name="connsiteY54" fmla="*/ 3773 h 3773"/>
                <a:gd name="connsiteX55" fmla="*/ 328 w 4006"/>
                <a:gd name="connsiteY55" fmla="*/ 3767 h 3773"/>
                <a:gd name="connsiteX56" fmla="*/ 166 w 4006"/>
                <a:gd name="connsiteY56" fmla="*/ 3757 h 3773"/>
                <a:gd name="connsiteX57" fmla="*/ 84 w 4006"/>
                <a:gd name="connsiteY57" fmla="*/ 3749 h 3773"/>
                <a:gd name="connsiteX58" fmla="*/ 0 w 4006"/>
                <a:gd name="connsiteY58" fmla="*/ 3741 h 3773"/>
                <a:gd name="connsiteX59" fmla="*/ 0 w 4006"/>
                <a:gd name="connsiteY59" fmla="*/ 3741 h 3773"/>
                <a:gd name="connsiteX60" fmla="*/ 68 w 4006"/>
                <a:gd name="connsiteY60" fmla="*/ 3743 h 3773"/>
                <a:gd name="connsiteX61" fmla="*/ 146 w 4006"/>
                <a:gd name="connsiteY61" fmla="*/ 3745 h 3773"/>
                <a:gd name="connsiteX62" fmla="*/ 252 w 4006"/>
                <a:gd name="connsiteY62" fmla="*/ 3743 h 3773"/>
                <a:gd name="connsiteX63" fmla="*/ 378 w 4006"/>
                <a:gd name="connsiteY63" fmla="*/ 3739 h 3773"/>
                <a:gd name="connsiteX64" fmla="*/ 524 w 4006"/>
                <a:gd name="connsiteY64" fmla="*/ 3731 h 3773"/>
                <a:gd name="connsiteX65" fmla="*/ 602 w 4006"/>
                <a:gd name="connsiteY65" fmla="*/ 3725 h 3773"/>
                <a:gd name="connsiteX66" fmla="*/ 684 w 4006"/>
                <a:gd name="connsiteY66" fmla="*/ 3715 h 3773"/>
                <a:gd name="connsiteX67" fmla="*/ 770 w 4006"/>
                <a:gd name="connsiteY67" fmla="*/ 3705 h 3773"/>
                <a:gd name="connsiteX68" fmla="*/ 856 w 4006"/>
                <a:gd name="connsiteY68" fmla="*/ 3693 h 3773"/>
                <a:gd name="connsiteX69" fmla="*/ 946 w 4006"/>
                <a:gd name="connsiteY69" fmla="*/ 3679 h 3773"/>
                <a:gd name="connsiteX70" fmla="*/ 1038 w 4006"/>
                <a:gd name="connsiteY70" fmla="*/ 3661 h 3773"/>
                <a:gd name="connsiteX71" fmla="*/ 1130 w 4006"/>
                <a:gd name="connsiteY71" fmla="*/ 3641 h 3773"/>
                <a:gd name="connsiteX72" fmla="*/ 1224 w 4006"/>
                <a:gd name="connsiteY72" fmla="*/ 3619 h 3773"/>
                <a:gd name="connsiteX73" fmla="*/ 1318 w 4006"/>
                <a:gd name="connsiteY73" fmla="*/ 3593 h 3773"/>
                <a:gd name="connsiteX74" fmla="*/ 1412 w 4006"/>
                <a:gd name="connsiteY74" fmla="*/ 3565 h 3773"/>
                <a:gd name="connsiteX75" fmla="*/ 1504 w 4006"/>
                <a:gd name="connsiteY75" fmla="*/ 3533 h 3773"/>
                <a:gd name="connsiteX76" fmla="*/ 1596 w 4006"/>
                <a:gd name="connsiteY76" fmla="*/ 3497 h 3773"/>
                <a:gd name="connsiteX77" fmla="*/ 1688 w 4006"/>
                <a:gd name="connsiteY77" fmla="*/ 3459 h 3773"/>
                <a:gd name="connsiteX78" fmla="*/ 1776 w 4006"/>
                <a:gd name="connsiteY78" fmla="*/ 3417 h 3773"/>
                <a:gd name="connsiteX79" fmla="*/ 1820 w 4006"/>
                <a:gd name="connsiteY79" fmla="*/ 3393 h 3773"/>
                <a:gd name="connsiteX80" fmla="*/ 1862 w 4006"/>
                <a:gd name="connsiteY80" fmla="*/ 3369 h 3773"/>
                <a:gd name="connsiteX81" fmla="*/ 1906 w 4006"/>
                <a:gd name="connsiteY81" fmla="*/ 3345 h 3773"/>
                <a:gd name="connsiteX82" fmla="*/ 1946 w 4006"/>
                <a:gd name="connsiteY82" fmla="*/ 3319 h 3773"/>
                <a:gd name="connsiteX83" fmla="*/ 1988 w 4006"/>
                <a:gd name="connsiteY83" fmla="*/ 3291 h 3773"/>
                <a:gd name="connsiteX84" fmla="*/ 2028 w 4006"/>
                <a:gd name="connsiteY84" fmla="*/ 3263 h 3773"/>
                <a:gd name="connsiteX85" fmla="*/ 2068 w 4006"/>
                <a:gd name="connsiteY85" fmla="*/ 3233 h 3773"/>
                <a:gd name="connsiteX86" fmla="*/ 2106 w 4006"/>
                <a:gd name="connsiteY86" fmla="*/ 3203 h 3773"/>
                <a:gd name="connsiteX87" fmla="*/ 2142 w 4006"/>
                <a:gd name="connsiteY87" fmla="*/ 3171 h 3773"/>
                <a:gd name="connsiteX88" fmla="*/ 2178 w 4006"/>
                <a:gd name="connsiteY88" fmla="*/ 3139 h 3773"/>
                <a:gd name="connsiteX89" fmla="*/ 2214 w 4006"/>
                <a:gd name="connsiteY89" fmla="*/ 3105 h 3773"/>
                <a:gd name="connsiteX90" fmla="*/ 2248 w 4006"/>
                <a:gd name="connsiteY90" fmla="*/ 3069 h 3773"/>
                <a:gd name="connsiteX91" fmla="*/ 2248 w 4006"/>
                <a:gd name="connsiteY91" fmla="*/ 3069 h 3773"/>
                <a:gd name="connsiteX92" fmla="*/ 2258 w 4006"/>
                <a:gd name="connsiteY92" fmla="*/ 3059 h 3773"/>
                <a:gd name="connsiteX93" fmla="*/ 2286 w 4006"/>
                <a:gd name="connsiteY93" fmla="*/ 3025 h 3773"/>
                <a:gd name="connsiteX94" fmla="*/ 2306 w 4006"/>
                <a:gd name="connsiteY94" fmla="*/ 3001 h 3773"/>
                <a:gd name="connsiteX95" fmla="*/ 2328 w 4006"/>
                <a:gd name="connsiteY95" fmla="*/ 2971 h 3773"/>
                <a:gd name="connsiteX96" fmla="*/ 2350 w 4006"/>
                <a:gd name="connsiteY96" fmla="*/ 2935 h 3773"/>
                <a:gd name="connsiteX97" fmla="*/ 2376 w 4006"/>
                <a:gd name="connsiteY97" fmla="*/ 2893 h 3773"/>
                <a:gd name="connsiteX98" fmla="*/ 2400 w 4006"/>
                <a:gd name="connsiteY98" fmla="*/ 2847 h 3773"/>
                <a:gd name="connsiteX99" fmla="*/ 2426 w 4006"/>
                <a:gd name="connsiteY99" fmla="*/ 2793 h 3773"/>
                <a:gd name="connsiteX100" fmla="*/ 2450 w 4006"/>
                <a:gd name="connsiteY100" fmla="*/ 2733 h 3773"/>
                <a:gd name="connsiteX101" fmla="*/ 2472 w 4006"/>
                <a:gd name="connsiteY101" fmla="*/ 2669 h 3773"/>
                <a:gd name="connsiteX102" fmla="*/ 2492 w 4006"/>
                <a:gd name="connsiteY102" fmla="*/ 2597 h 3773"/>
                <a:gd name="connsiteX103" fmla="*/ 2510 w 4006"/>
                <a:gd name="connsiteY103" fmla="*/ 2519 h 3773"/>
                <a:gd name="connsiteX104" fmla="*/ 2518 w 4006"/>
                <a:gd name="connsiteY104" fmla="*/ 2477 h 3773"/>
                <a:gd name="connsiteX105" fmla="*/ 2524 w 4006"/>
                <a:gd name="connsiteY105" fmla="*/ 2435 h 3773"/>
                <a:gd name="connsiteX106" fmla="*/ 2530 w 4006"/>
                <a:gd name="connsiteY106" fmla="*/ 2391 h 3773"/>
                <a:gd name="connsiteX107" fmla="*/ 2534 w 4006"/>
                <a:gd name="connsiteY107" fmla="*/ 2345 h 3773"/>
                <a:gd name="connsiteX108" fmla="*/ 2538 w 4006"/>
                <a:gd name="connsiteY108" fmla="*/ 2297 h 3773"/>
                <a:gd name="connsiteX109" fmla="*/ 2540 w 4006"/>
                <a:gd name="connsiteY109" fmla="*/ 2249 h 3773"/>
                <a:gd name="connsiteX110" fmla="*/ 2542 w 4006"/>
                <a:gd name="connsiteY110" fmla="*/ 2197 h 3773"/>
                <a:gd name="connsiteX111" fmla="*/ 2540 w 4006"/>
                <a:gd name="connsiteY111" fmla="*/ 2145 h 3773"/>
                <a:gd name="connsiteX112" fmla="*/ 2536 w 4006"/>
                <a:gd name="connsiteY112" fmla="*/ 2035 h 3773"/>
                <a:gd name="connsiteX113" fmla="*/ 2458 w 4006"/>
                <a:gd name="connsiteY113" fmla="*/ 1601 h 3773"/>
                <a:gd name="connsiteX114" fmla="*/ 2438 w 4006"/>
                <a:gd name="connsiteY114" fmla="*/ 1531 h 3773"/>
                <a:gd name="connsiteX115" fmla="*/ 1690 w 4006"/>
                <a:gd name="connsiteY115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808 w 4006"/>
                <a:gd name="connsiteY5" fmla="*/ 1897 h 3773"/>
                <a:gd name="connsiteX6" fmla="*/ 3784 w 4006"/>
                <a:gd name="connsiteY6" fmla="*/ 1965 h 3773"/>
                <a:gd name="connsiteX7" fmla="*/ 3756 w 4006"/>
                <a:gd name="connsiteY7" fmla="*/ 2031 h 3773"/>
                <a:gd name="connsiteX8" fmla="*/ 3728 w 4006"/>
                <a:gd name="connsiteY8" fmla="*/ 2099 h 3773"/>
                <a:gd name="connsiteX9" fmla="*/ 3698 w 4006"/>
                <a:gd name="connsiteY9" fmla="*/ 2165 h 3773"/>
                <a:gd name="connsiteX10" fmla="*/ 3666 w 4006"/>
                <a:gd name="connsiteY10" fmla="*/ 2231 h 3773"/>
                <a:gd name="connsiteX11" fmla="*/ 3630 w 4006"/>
                <a:gd name="connsiteY11" fmla="*/ 2297 h 3773"/>
                <a:gd name="connsiteX12" fmla="*/ 3594 w 4006"/>
                <a:gd name="connsiteY12" fmla="*/ 2361 h 3773"/>
                <a:gd name="connsiteX13" fmla="*/ 3556 w 4006"/>
                <a:gd name="connsiteY13" fmla="*/ 2425 h 3773"/>
                <a:gd name="connsiteX14" fmla="*/ 3516 w 4006"/>
                <a:gd name="connsiteY14" fmla="*/ 2489 h 3773"/>
                <a:gd name="connsiteX15" fmla="*/ 3474 w 4006"/>
                <a:gd name="connsiteY15" fmla="*/ 2551 h 3773"/>
                <a:gd name="connsiteX16" fmla="*/ 3428 w 4006"/>
                <a:gd name="connsiteY16" fmla="*/ 2613 h 3773"/>
                <a:gd name="connsiteX17" fmla="*/ 3382 w 4006"/>
                <a:gd name="connsiteY17" fmla="*/ 2673 h 3773"/>
                <a:gd name="connsiteX18" fmla="*/ 3332 w 4006"/>
                <a:gd name="connsiteY18" fmla="*/ 2733 h 3773"/>
                <a:gd name="connsiteX19" fmla="*/ 3280 w 4006"/>
                <a:gd name="connsiteY19" fmla="*/ 2791 h 3773"/>
                <a:gd name="connsiteX20" fmla="*/ 3226 w 4006"/>
                <a:gd name="connsiteY20" fmla="*/ 2847 h 3773"/>
                <a:gd name="connsiteX21" fmla="*/ 3170 w 4006"/>
                <a:gd name="connsiteY21" fmla="*/ 2903 h 3773"/>
                <a:gd name="connsiteX22" fmla="*/ 3112 w 4006"/>
                <a:gd name="connsiteY22" fmla="*/ 2957 h 3773"/>
                <a:gd name="connsiteX23" fmla="*/ 3050 w 4006"/>
                <a:gd name="connsiteY23" fmla="*/ 3011 h 3773"/>
                <a:gd name="connsiteX24" fmla="*/ 2986 w 4006"/>
                <a:gd name="connsiteY24" fmla="*/ 3061 h 3773"/>
                <a:gd name="connsiteX25" fmla="*/ 2918 w 4006"/>
                <a:gd name="connsiteY25" fmla="*/ 3111 h 3773"/>
                <a:gd name="connsiteX26" fmla="*/ 2848 w 4006"/>
                <a:gd name="connsiteY26" fmla="*/ 3159 h 3773"/>
                <a:gd name="connsiteX27" fmla="*/ 2776 w 4006"/>
                <a:gd name="connsiteY27" fmla="*/ 3205 h 3773"/>
                <a:gd name="connsiteX28" fmla="*/ 2776 w 4006"/>
                <a:gd name="connsiteY28" fmla="*/ 3205 h 3773"/>
                <a:gd name="connsiteX29" fmla="*/ 2764 w 4006"/>
                <a:gd name="connsiteY29" fmla="*/ 3213 h 3773"/>
                <a:gd name="connsiteX30" fmla="*/ 2730 w 4006"/>
                <a:gd name="connsiteY30" fmla="*/ 3235 h 3773"/>
                <a:gd name="connsiteX31" fmla="*/ 2674 w 4006"/>
                <a:gd name="connsiteY31" fmla="*/ 3271 h 3773"/>
                <a:gd name="connsiteX32" fmla="*/ 2596 w 4006"/>
                <a:gd name="connsiteY32" fmla="*/ 3315 h 3773"/>
                <a:gd name="connsiteX33" fmla="*/ 2548 w 4006"/>
                <a:gd name="connsiteY33" fmla="*/ 3341 h 3773"/>
                <a:gd name="connsiteX34" fmla="*/ 2494 w 4006"/>
                <a:gd name="connsiteY34" fmla="*/ 3367 h 3773"/>
                <a:gd name="connsiteX35" fmla="*/ 2436 w 4006"/>
                <a:gd name="connsiteY35" fmla="*/ 3397 h 3773"/>
                <a:gd name="connsiteX36" fmla="*/ 2372 w 4006"/>
                <a:gd name="connsiteY36" fmla="*/ 3425 h 3773"/>
                <a:gd name="connsiteX37" fmla="*/ 2302 w 4006"/>
                <a:gd name="connsiteY37" fmla="*/ 3455 h 3773"/>
                <a:gd name="connsiteX38" fmla="*/ 2228 w 4006"/>
                <a:gd name="connsiteY38" fmla="*/ 3485 h 3773"/>
                <a:gd name="connsiteX39" fmla="*/ 2148 w 4006"/>
                <a:gd name="connsiteY39" fmla="*/ 3515 h 3773"/>
                <a:gd name="connsiteX40" fmla="*/ 2062 w 4006"/>
                <a:gd name="connsiteY40" fmla="*/ 3545 h 3773"/>
                <a:gd name="connsiteX41" fmla="*/ 1972 w 4006"/>
                <a:gd name="connsiteY41" fmla="*/ 3575 h 3773"/>
                <a:gd name="connsiteX42" fmla="*/ 1876 w 4006"/>
                <a:gd name="connsiteY42" fmla="*/ 3603 h 3773"/>
                <a:gd name="connsiteX43" fmla="*/ 1776 w 4006"/>
                <a:gd name="connsiteY43" fmla="*/ 3629 h 3773"/>
                <a:gd name="connsiteX44" fmla="*/ 1670 w 4006"/>
                <a:gd name="connsiteY44" fmla="*/ 3655 h 3773"/>
                <a:gd name="connsiteX45" fmla="*/ 1558 w 4006"/>
                <a:gd name="connsiteY45" fmla="*/ 3679 h 3773"/>
                <a:gd name="connsiteX46" fmla="*/ 1442 w 4006"/>
                <a:gd name="connsiteY46" fmla="*/ 3701 h 3773"/>
                <a:gd name="connsiteX47" fmla="*/ 1320 w 4006"/>
                <a:gd name="connsiteY47" fmla="*/ 3721 h 3773"/>
                <a:gd name="connsiteX48" fmla="*/ 1194 w 4006"/>
                <a:gd name="connsiteY48" fmla="*/ 3739 h 3773"/>
                <a:gd name="connsiteX49" fmla="*/ 1062 w 4006"/>
                <a:gd name="connsiteY49" fmla="*/ 3753 h 3773"/>
                <a:gd name="connsiteX50" fmla="*/ 924 w 4006"/>
                <a:gd name="connsiteY50" fmla="*/ 3763 h 3773"/>
                <a:gd name="connsiteX51" fmla="*/ 782 w 4006"/>
                <a:gd name="connsiteY51" fmla="*/ 3769 h 3773"/>
                <a:gd name="connsiteX52" fmla="*/ 636 w 4006"/>
                <a:gd name="connsiteY52" fmla="*/ 3773 h 3773"/>
                <a:gd name="connsiteX53" fmla="*/ 484 w 4006"/>
                <a:gd name="connsiteY53" fmla="*/ 3773 h 3773"/>
                <a:gd name="connsiteX54" fmla="*/ 328 w 4006"/>
                <a:gd name="connsiteY54" fmla="*/ 3767 h 3773"/>
                <a:gd name="connsiteX55" fmla="*/ 166 w 4006"/>
                <a:gd name="connsiteY55" fmla="*/ 3757 h 3773"/>
                <a:gd name="connsiteX56" fmla="*/ 84 w 4006"/>
                <a:gd name="connsiteY56" fmla="*/ 3749 h 3773"/>
                <a:gd name="connsiteX57" fmla="*/ 0 w 4006"/>
                <a:gd name="connsiteY57" fmla="*/ 3741 h 3773"/>
                <a:gd name="connsiteX58" fmla="*/ 0 w 4006"/>
                <a:gd name="connsiteY58" fmla="*/ 3741 h 3773"/>
                <a:gd name="connsiteX59" fmla="*/ 68 w 4006"/>
                <a:gd name="connsiteY59" fmla="*/ 3743 h 3773"/>
                <a:gd name="connsiteX60" fmla="*/ 146 w 4006"/>
                <a:gd name="connsiteY60" fmla="*/ 3745 h 3773"/>
                <a:gd name="connsiteX61" fmla="*/ 252 w 4006"/>
                <a:gd name="connsiteY61" fmla="*/ 3743 h 3773"/>
                <a:gd name="connsiteX62" fmla="*/ 378 w 4006"/>
                <a:gd name="connsiteY62" fmla="*/ 3739 h 3773"/>
                <a:gd name="connsiteX63" fmla="*/ 524 w 4006"/>
                <a:gd name="connsiteY63" fmla="*/ 3731 h 3773"/>
                <a:gd name="connsiteX64" fmla="*/ 602 w 4006"/>
                <a:gd name="connsiteY64" fmla="*/ 3725 h 3773"/>
                <a:gd name="connsiteX65" fmla="*/ 684 w 4006"/>
                <a:gd name="connsiteY65" fmla="*/ 3715 h 3773"/>
                <a:gd name="connsiteX66" fmla="*/ 770 w 4006"/>
                <a:gd name="connsiteY66" fmla="*/ 3705 h 3773"/>
                <a:gd name="connsiteX67" fmla="*/ 856 w 4006"/>
                <a:gd name="connsiteY67" fmla="*/ 3693 h 3773"/>
                <a:gd name="connsiteX68" fmla="*/ 946 w 4006"/>
                <a:gd name="connsiteY68" fmla="*/ 3679 h 3773"/>
                <a:gd name="connsiteX69" fmla="*/ 1038 w 4006"/>
                <a:gd name="connsiteY69" fmla="*/ 3661 h 3773"/>
                <a:gd name="connsiteX70" fmla="*/ 1130 w 4006"/>
                <a:gd name="connsiteY70" fmla="*/ 3641 h 3773"/>
                <a:gd name="connsiteX71" fmla="*/ 1224 w 4006"/>
                <a:gd name="connsiteY71" fmla="*/ 3619 h 3773"/>
                <a:gd name="connsiteX72" fmla="*/ 1318 w 4006"/>
                <a:gd name="connsiteY72" fmla="*/ 3593 h 3773"/>
                <a:gd name="connsiteX73" fmla="*/ 1412 w 4006"/>
                <a:gd name="connsiteY73" fmla="*/ 3565 h 3773"/>
                <a:gd name="connsiteX74" fmla="*/ 1504 w 4006"/>
                <a:gd name="connsiteY74" fmla="*/ 3533 h 3773"/>
                <a:gd name="connsiteX75" fmla="*/ 1596 w 4006"/>
                <a:gd name="connsiteY75" fmla="*/ 3497 h 3773"/>
                <a:gd name="connsiteX76" fmla="*/ 1688 w 4006"/>
                <a:gd name="connsiteY76" fmla="*/ 3459 h 3773"/>
                <a:gd name="connsiteX77" fmla="*/ 1776 w 4006"/>
                <a:gd name="connsiteY77" fmla="*/ 3417 h 3773"/>
                <a:gd name="connsiteX78" fmla="*/ 1820 w 4006"/>
                <a:gd name="connsiteY78" fmla="*/ 3393 h 3773"/>
                <a:gd name="connsiteX79" fmla="*/ 1862 w 4006"/>
                <a:gd name="connsiteY79" fmla="*/ 3369 h 3773"/>
                <a:gd name="connsiteX80" fmla="*/ 1906 w 4006"/>
                <a:gd name="connsiteY80" fmla="*/ 3345 h 3773"/>
                <a:gd name="connsiteX81" fmla="*/ 1946 w 4006"/>
                <a:gd name="connsiteY81" fmla="*/ 3319 h 3773"/>
                <a:gd name="connsiteX82" fmla="*/ 1988 w 4006"/>
                <a:gd name="connsiteY82" fmla="*/ 3291 h 3773"/>
                <a:gd name="connsiteX83" fmla="*/ 2028 w 4006"/>
                <a:gd name="connsiteY83" fmla="*/ 3263 h 3773"/>
                <a:gd name="connsiteX84" fmla="*/ 2068 w 4006"/>
                <a:gd name="connsiteY84" fmla="*/ 3233 h 3773"/>
                <a:gd name="connsiteX85" fmla="*/ 2106 w 4006"/>
                <a:gd name="connsiteY85" fmla="*/ 3203 h 3773"/>
                <a:gd name="connsiteX86" fmla="*/ 2142 w 4006"/>
                <a:gd name="connsiteY86" fmla="*/ 3171 h 3773"/>
                <a:gd name="connsiteX87" fmla="*/ 2178 w 4006"/>
                <a:gd name="connsiteY87" fmla="*/ 3139 h 3773"/>
                <a:gd name="connsiteX88" fmla="*/ 2214 w 4006"/>
                <a:gd name="connsiteY88" fmla="*/ 3105 h 3773"/>
                <a:gd name="connsiteX89" fmla="*/ 2248 w 4006"/>
                <a:gd name="connsiteY89" fmla="*/ 3069 h 3773"/>
                <a:gd name="connsiteX90" fmla="*/ 2248 w 4006"/>
                <a:gd name="connsiteY90" fmla="*/ 3069 h 3773"/>
                <a:gd name="connsiteX91" fmla="*/ 2258 w 4006"/>
                <a:gd name="connsiteY91" fmla="*/ 3059 h 3773"/>
                <a:gd name="connsiteX92" fmla="*/ 2286 w 4006"/>
                <a:gd name="connsiteY92" fmla="*/ 3025 h 3773"/>
                <a:gd name="connsiteX93" fmla="*/ 2306 w 4006"/>
                <a:gd name="connsiteY93" fmla="*/ 3001 h 3773"/>
                <a:gd name="connsiteX94" fmla="*/ 2328 w 4006"/>
                <a:gd name="connsiteY94" fmla="*/ 2971 h 3773"/>
                <a:gd name="connsiteX95" fmla="*/ 2350 w 4006"/>
                <a:gd name="connsiteY95" fmla="*/ 2935 h 3773"/>
                <a:gd name="connsiteX96" fmla="*/ 2376 w 4006"/>
                <a:gd name="connsiteY96" fmla="*/ 2893 h 3773"/>
                <a:gd name="connsiteX97" fmla="*/ 2400 w 4006"/>
                <a:gd name="connsiteY97" fmla="*/ 2847 h 3773"/>
                <a:gd name="connsiteX98" fmla="*/ 2426 w 4006"/>
                <a:gd name="connsiteY98" fmla="*/ 2793 h 3773"/>
                <a:gd name="connsiteX99" fmla="*/ 2450 w 4006"/>
                <a:gd name="connsiteY99" fmla="*/ 2733 h 3773"/>
                <a:gd name="connsiteX100" fmla="*/ 2472 w 4006"/>
                <a:gd name="connsiteY100" fmla="*/ 2669 h 3773"/>
                <a:gd name="connsiteX101" fmla="*/ 2492 w 4006"/>
                <a:gd name="connsiteY101" fmla="*/ 2597 h 3773"/>
                <a:gd name="connsiteX102" fmla="*/ 2510 w 4006"/>
                <a:gd name="connsiteY102" fmla="*/ 2519 h 3773"/>
                <a:gd name="connsiteX103" fmla="*/ 2518 w 4006"/>
                <a:gd name="connsiteY103" fmla="*/ 2477 h 3773"/>
                <a:gd name="connsiteX104" fmla="*/ 2524 w 4006"/>
                <a:gd name="connsiteY104" fmla="*/ 2435 h 3773"/>
                <a:gd name="connsiteX105" fmla="*/ 2530 w 4006"/>
                <a:gd name="connsiteY105" fmla="*/ 2391 h 3773"/>
                <a:gd name="connsiteX106" fmla="*/ 2534 w 4006"/>
                <a:gd name="connsiteY106" fmla="*/ 2345 h 3773"/>
                <a:gd name="connsiteX107" fmla="*/ 2538 w 4006"/>
                <a:gd name="connsiteY107" fmla="*/ 2297 h 3773"/>
                <a:gd name="connsiteX108" fmla="*/ 2540 w 4006"/>
                <a:gd name="connsiteY108" fmla="*/ 2249 h 3773"/>
                <a:gd name="connsiteX109" fmla="*/ 2542 w 4006"/>
                <a:gd name="connsiteY109" fmla="*/ 2197 h 3773"/>
                <a:gd name="connsiteX110" fmla="*/ 2540 w 4006"/>
                <a:gd name="connsiteY110" fmla="*/ 2145 h 3773"/>
                <a:gd name="connsiteX111" fmla="*/ 2536 w 4006"/>
                <a:gd name="connsiteY111" fmla="*/ 2035 h 3773"/>
                <a:gd name="connsiteX112" fmla="*/ 2458 w 4006"/>
                <a:gd name="connsiteY112" fmla="*/ 1601 h 3773"/>
                <a:gd name="connsiteX113" fmla="*/ 2438 w 4006"/>
                <a:gd name="connsiteY113" fmla="*/ 1531 h 3773"/>
                <a:gd name="connsiteX114" fmla="*/ 1690 w 4006"/>
                <a:gd name="connsiteY114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784 w 4006"/>
                <a:gd name="connsiteY5" fmla="*/ 1965 h 3773"/>
                <a:gd name="connsiteX6" fmla="*/ 3756 w 4006"/>
                <a:gd name="connsiteY6" fmla="*/ 2031 h 3773"/>
                <a:gd name="connsiteX7" fmla="*/ 3728 w 4006"/>
                <a:gd name="connsiteY7" fmla="*/ 2099 h 3773"/>
                <a:gd name="connsiteX8" fmla="*/ 3698 w 4006"/>
                <a:gd name="connsiteY8" fmla="*/ 2165 h 3773"/>
                <a:gd name="connsiteX9" fmla="*/ 3666 w 4006"/>
                <a:gd name="connsiteY9" fmla="*/ 2231 h 3773"/>
                <a:gd name="connsiteX10" fmla="*/ 3630 w 4006"/>
                <a:gd name="connsiteY10" fmla="*/ 2297 h 3773"/>
                <a:gd name="connsiteX11" fmla="*/ 3594 w 4006"/>
                <a:gd name="connsiteY11" fmla="*/ 2361 h 3773"/>
                <a:gd name="connsiteX12" fmla="*/ 3556 w 4006"/>
                <a:gd name="connsiteY12" fmla="*/ 2425 h 3773"/>
                <a:gd name="connsiteX13" fmla="*/ 3516 w 4006"/>
                <a:gd name="connsiteY13" fmla="*/ 2489 h 3773"/>
                <a:gd name="connsiteX14" fmla="*/ 3474 w 4006"/>
                <a:gd name="connsiteY14" fmla="*/ 2551 h 3773"/>
                <a:gd name="connsiteX15" fmla="*/ 3428 w 4006"/>
                <a:gd name="connsiteY15" fmla="*/ 2613 h 3773"/>
                <a:gd name="connsiteX16" fmla="*/ 3382 w 4006"/>
                <a:gd name="connsiteY16" fmla="*/ 2673 h 3773"/>
                <a:gd name="connsiteX17" fmla="*/ 3332 w 4006"/>
                <a:gd name="connsiteY17" fmla="*/ 2733 h 3773"/>
                <a:gd name="connsiteX18" fmla="*/ 3280 w 4006"/>
                <a:gd name="connsiteY18" fmla="*/ 2791 h 3773"/>
                <a:gd name="connsiteX19" fmla="*/ 3226 w 4006"/>
                <a:gd name="connsiteY19" fmla="*/ 2847 h 3773"/>
                <a:gd name="connsiteX20" fmla="*/ 3170 w 4006"/>
                <a:gd name="connsiteY20" fmla="*/ 2903 h 3773"/>
                <a:gd name="connsiteX21" fmla="*/ 3112 w 4006"/>
                <a:gd name="connsiteY21" fmla="*/ 2957 h 3773"/>
                <a:gd name="connsiteX22" fmla="*/ 3050 w 4006"/>
                <a:gd name="connsiteY22" fmla="*/ 3011 h 3773"/>
                <a:gd name="connsiteX23" fmla="*/ 2986 w 4006"/>
                <a:gd name="connsiteY23" fmla="*/ 3061 h 3773"/>
                <a:gd name="connsiteX24" fmla="*/ 2918 w 4006"/>
                <a:gd name="connsiteY24" fmla="*/ 3111 h 3773"/>
                <a:gd name="connsiteX25" fmla="*/ 2848 w 4006"/>
                <a:gd name="connsiteY25" fmla="*/ 3159 h 3773"/>
                <a:gd name="connsiteX26" fmla="*/ 2776 w 4006"/>
                <a:gd name="connsiteY26" fmla="*/ 3205 h 3773"/>
                <a:gd name="connsiteX27" fmla="*/ 2776 w 4006"/>
                <a:gd name="connsiteY27" fmla="*/ 3205 h 3773"/>
                <a:gd name="connsiteX28" fmla="*/ 2764 w 4006"/>
                <a:gd name="connsiteY28" fmla="*/ 3213 h 3773"/>
                <a:gd name="connsiteX29" fmla="*/ 2730 w 4006"/>
                <a:gd name="connsiteY29" fmla="*/ 3235 h 3773"/>
                <a:gd name="connsiteX30" fmla="*/ 2674 w 4006"/>
                <a:gd name="connsiteY30" fmla="*/ 3271 h 3773"/>
                <a:gd name="connsiteX31" fmla="*/ 2596 w 4006"/>
                <a:gd name="connsiteY31" fmla="*/ 3315 h 3773"/>
                <a:gd name="connsiteX32" fmla="*/ 2548 w 4006"/>
                <a:gd name="connsiteY32" fmla="*/ 3341 h 3773"/>
                <a:gd name="connsiteX33" fmla="*/ 2494 w 4006"/>
                <a:gd name="connsiteY33" fmla="*/ 3367 h 3773"/>
                <a:gd name="connsiteX34" fmla="*/ 2436 w 4006"/>
                <a:gd name="connsiteY34" fmla="*/ 3397 h 3773"/>
                <a:gd name="connsiteX35" fmla="*/ 2372 w 4006"/>
                <a:gd name="connsiteY35" fmla="*/ 3425 h 3773"/>
                <a:gd name="connsiteX36" fmla="*/ 2302 w 4006"/>
                <a:gd name="connsiteY36" fmla="*/ 3455 h 3773"/>
                <a:gd name="connsiteX37" fmla="*/ 2228 w 4006"/>
                <a:gd name="connsiteY37" fmla="*/ 3485 h 3773"/>
                <a:gd name="connsiteX38" fmla="*/ 2148 w 4006"/>
                <a:gd name="connsiteY38" fmla="*/ 3515 h 3773"/>
                <a:gd name="connsiteX39" fmla="*/ 2062 w 4006"/>
                <a:gd name="connsiteY39" fmla="*/ 3545 h 3773"/>
                <a:gd name="connsiteX40" fmla="*/ 1972 w 4006"/>
                <a:gd name="connsiteY40" fmla="*/ 3575 h 3773"/>
                <a:gd name="connsiteX41" fmla="*/ 1876 w 4006"/>
                <a:gd name="connsiteY41" fmla="*/ 3603 h 3773"/>
                <a:gd name="connsiteX42" fmla="*/ 1776 w 4006"/>
                <a:gd name="connsiteY42" fmla="*/ 3629 h 3773"/>
                <a:gd name="connsiteX43" fmla="*/ 1670 w 4006"/>
                <a:gd name="connsiteY43" fmla="*/ 3655 h 3773"/>
                <a:gd name="connsiteX44" fmla="*/ 1558 w 4006"/>
                <a:gd name="connsiteY44" fmla="*/ 3679 h 3773"/>
                <a:gd name="connsiteX45" fmla="*/ 1442 w 4006"/>
                <a:gd name="connsiteY45" fmla="*/ 3701 h 3773"/>
                <a:gd name="connsiteX46" fmla="*/ 1320 w 4006"/>
                <a:gd name="connsiteY46" fmla="*/ 3721 h 3773"/>
                <a:gd name="connsiteX47" fmla="*/ 1194 w 4006"/>
                <a:gd name="connsiteY47" fmla="*/ 3739 h 3773"/>
                <a:gd name="connsiteX48" fmla="*/ 1062 w 4006"/>
                <a:gd name="connsiteY48" fmla="*/ 3753 h 3773"/>
                <a:gd name="connsiteX49" fmla="*/ 924 w 4006"/>
                <a:gd name="connsiteY49" fmla="*/ 3763 h 3773"/>
                <a:gd name="connsiteX50" fmla="*/ 782 w 4006"/>
                <a:gd name="connsiteY50" fmla="*/ 3769 h 3773"/>
                <a:gd name="connsiteX51" fmla="*/ 636 w 4006"/>
                <a:gd name="connsiteY51" fmla="*/ 3773 h 3773"/>
                <a:gd name="connsiteX52" fmla="*/ 484 w 4006"/>
                <a:gd name="connsiteY52" fmla="*/ 3773 h 3773"/>
                <a:gd name="connsiteX53" fmla="*/ 328 w 4006"/>
                <a:gd name="connsiteY53" fmla="*/ 3767 h 3773"/>
                <a:gd name="connsiteX54" fmla="*/ 166 w 4006"/>
                <a:gd name="connsiteY54" fmla="*/ 3757 h 3773"/>
                <a:gd name="connsiteX55" fmla="*/ 84 w 4006"/>
                <a:gd name="connsiteY55" fmla="*/ 3749 h 3773"/>
                <a:gd name="connsiteX56" fmla="*/ 0 w 4006"/>
                <a:gd name="connsiteY56" fmla="*/ 3741 h 3773"/>
                <a:gd name="connsiteX57" fmla="*/ 0 w 4006"/>
                <a:gd name="connsiteY57" fmla="*/ 3741 h 3773"/>
                <a:gd name="connsiteX58" fmla="*/ 68 w 4006"/>
                <a:gd name="connsiteY58" fmla="*/ 3743 h 3773"/>
                <a:gd name="connsiteX59" fmla="*/ 146 w 4006"/>
                <a:gd name="connsiteY59" fmla="*/ 3745 h 3773"/>
                <a:gd name="connsiteX60" fmla="*/ 252 w 4006"/>
                <a:gd name="connsiteY60" fmla="*/ 3743 h 3773"/>
                <a:gd name="connsiteX61" fmla="*/ 378 w 4006"/>
                <a:gd name="connsiteY61" fmla="*/ 3739 h 3773"/>
                <a:gd name="connsiteX62" fmla="*/ 524 w 4006"/>
                <a:gd name="connsiteY62" fmla="*/ 3731 h 3773"/>
                <a:gd name="connsiteX63" fmla="*/ 602 w 4006"/>
                <a:gd name="connsiteY63" fmla="*/ 3725 h 3773"/>
                <a:gd name="connsiteX64" fmla="*/ 684 w 4006"/>
                <a:gd name="connsiteY64" fmla="*/ 3715 h 3773"/>
                <a:gd name="connsiteX65" fmla="*/ 770 w 4006"/>
                <a:gd name="connsiteY65" fmla="*/ 3705 h 3773"/>
                <a:gd name="connsiteX66" fmla="*/ 856 w 4006"/>
                <a:gd name="connsiteY66" fmla="*/ 3693 h 3773"/>
                <a:gd name="connsiteX67" fmla="*/ 946 w 4006"/>
                <a:gd name="connsiteY67" fmla="*/ 3679 h 3773"/>
                <a:gd name="connsiteX68" fmla="*/ 1038 w 4006"/>
                <a:gd name="connsiteY68" fmla="*/ 3661 h 3773"/>
                <a:gd name="connsiteX69" fmla="*/ 1130 w 4006"/>
                <a:gd name="connsiteY69" fmla="*/ 3641 h 3773"/>
                <a:gd name="connsiteX70" fmla="*/ 1224 w 4006"/>
                <a:gd name="connsiteY70" fmla="*/ 3619 h 3773"/>
                <a:gd name="connsiteX71" fmla="*/ 1318 w 4006"/>
                <a:gd name="connsiteY71" fmla="*/ 3593 h 3773"/>
                <a:gd name="connsiteX72" fmla="*/ 1412 w 4006"/>
                <a:gd name="connsiteY72" fmla="*/ 3565 h 3773"/>
                <a:gd name="connsiteX73" fmla="*/ 1504 w 4006"/>
                <a:gd name="connsiteY73" fmla="*/ 3533 h 3773"/>
                <a:gd name="connsiteX74" fmla="*/ 1596 w 4006"/>
                <a:gd name="connsiteY74" fmla="*/ 3497 h 3773"/>
                <a:gd name="connsiteX75" fmla="*/ 1688 w 4006"/>
                <a:gd name="connsiteY75" fmla="*/ 3459 h 3773"/>
                <a:gd name="connsiteX76" fmla="*/ 1776 w 4006"/>
                <a:gd name="connsiteY76" fmla="*/ 3417 h 3773"/>
                <a:gd name="connsiteX77" fmla="*/ 1820 w 4006"/>
                <a:gd name="connsiteY77" fmla="*/ 3393 h 3773"/>
                <a:gd name="connsiteX78" fmla="*/ 1862 w 4006"/>
                <a:gd name="connsiteY78" fmla="*/ 3369 h 3773"/>
                <a:gd name="connsiteX79" fmla="*/ 1906 w 4006"/>
                <a:gd name="connsiteY79" fmla="*/ 3345 h 3773"/>
                <a:gd name="connsiteX80" fmla="*/ 1946 w 4006"/>
                <a:gd name="connsiteY80" fmla="*/ 3319 h 3773"/>
                <a:gd name="connsiteX81" fmla="*/ 1988 w 4006"/>
                <a:gd name="connsiteY81" fmla="*/ 3291 h 3773"/>
                <a:gd name="connsiteX82" fmla="*/ 2028 w 4006"/>
                <a:gd name="connsiteY82" fmla="*/ 3263 h 3773"/>
                <a:gd name="connsiteX83" fmla="*/ 2068 w 4006"/>
                <a:gd name="connsiteY83" fmla="*/ 3233 h 3773"/>
                <a:gd name="connsiteX84" fmla="*/ 2106 w 4006"/>
                <a:gd name="connsiteY84" fmla="*/ 3203 h 3773"/>
                <a:gd name="connsiteX85" fmla="*/ 2142 w 4006"/>
                <a:gd name="connsiteY85" fmla="*/ 3171 h 3773"/>
                <a:gd name="connsiteX86" fmla="*/ 2178 w 4006"/>
                <a:gd name="connsiteY86" fmla="*/ 3139 h 3773"/>
                <a:gd name="connsiteX87" fmla="*/ 2214 w 4006"/>
                <a:gd name="connsiteY87" fmla="*/ 3105 h 3773"/>
                <a:gd name="connsiteX88" fmla="*/ 2248 w 4006"/>
                <a:gd name="connsiteY88" fmla="*/ 3069 h 3773"/>
                <a:gd name="connsiteX89" fmla="*/ 2248 w 4006"/>
                <a:gd name="connsiteY89" fmla="*/ 3069 h 3773"/>
                <a:gd name="connsiteX90" fmla="*/ 2258 w 4006"/>
                <a:gd name="connsiteY90" fmla="*/ 3059 h 3773"/>
                <a:gd name="connsiteX91" fmla="*/ 2286 w 4006"/>
                <a:gd name="connsiteY91" fmla="*/ 3025 h 3773"/>
                <a:gd name="connsiteX92" fmla="*/ 2306 w 4006"/>
                <a:gd name="connsiteY92" fmla="*/ 3001 h 3773"/>
                <a:gd name="connsiteX93" fmla="*/ 2328 w 4006"/>
                <a:gd name="connsiteY93" fmla="*/ 2971 h 3773"/>
                <a:gd name="connsiteX94" fmla="*/ 2350 w 4006"/>
                <a:gd name="connsiteY94" fmla="*/ 2935 h 3773"/>
                <a:gd name="connsiteX95" fmla="*/ 2376 w 4006"/>
                <a:gd name="connsiteY95" fmla="*/ 2893 h 3773"/>
                <a:gd name="connsiteX96" fmla="*/ 2400 w 4006"/>
                <a:gd name="connsiteY96" fmla="*/ 2847 h 3773"/>
                <a:gd name="connsiteX97" fmla="*/ 2426 w 4006"/>
                <a:gd name="connsiteY97" fmla="*/ 2793 h 3773"/>
                <a:gd name="connsiteX98" fmla="*/ 2450 w 4006"/>
                <a:gd name="connsiteY98" fmla="*/ 2733 h 3773"/>
                <a:gd name="connsiteX99" fmla="*/ 2472 w 4006"/>
                <a:gd name="connsiteY99" fmla="*/ 2669 h 3773"/>
                <a:gd name="connsiteX100" fmla="*/ 2492 w 4006"/>
                <a:gd name="connsiteY100" fmla="*/ 2597 h 3773"/>
                <a:gd name="connsiteX101" fmla="*/ 2510 w 4006"/>
                <a:gd name="connsiteY101" fmla="*/ 2519 h 3773"/>
                <a:gd name="connsiteX102" fmla="*/ 2518 w 4006"/>
                <a:gd name="connsiteY102" fmla="*/ 2477 h 3773"/>
                <a:gd name="connsiteX103" fmla="*/ 2524 w 4006"/>
                <a:gd name="connsiteY103" fmla="*/ 2435 h 3773"/>
                <a:gd name="connsiteX104" fmla="*/ 2530 w 4006"/>
                <a:gd name="connsiteY104" fmla="*/ 2391 h 3773"/>
                <a:gd name="connsiteX105" fmla="*/ 2534 w 4006"/>
                <a:gd name="connsiteY105" fmla="*/ 2345 h 3773"/>
                <a:gd name="connsiteX106" fmla="*/ 2538 w 4006"/>
                <a:gd name="connsiteY106" fmla="*/ 2297 h 3773"/>
                <a:gd name="connsiteX107" fmla="*/ 2540 w 4006"/>
                <a:gd name="connsiteY107" fmla="*/ 2249 h 3773"/>
                <a:gd name="connsiteX108" fmla="*/ 2542 w 4006"/>
                <a:gd name="connsiteY108" fmla="*/ 2197 h 3773"/>
                <a:gd name="connsiteX109" fmla="*/ 2540 w 4006"/>
                <a:gd name="connsiteY109" fmla="*/ 2145 h 3773"/>
                <a:gd name="connsiteX110" fmla="*/ 2536 w 4006"/>
                <a:gd name="connsiteY110" fmla="*/ 2035 h 3773"/>
                <a:gd name="connsiteX111" fmla="*/ 2458 w 4006"/>
                <a:gd name="connsiteY111" fmla="*/ 1601 h 3773"/>
                <a:gd name="connsiteX112" fmla="*/ 2438 w 4006"/>
                <a:gd name="connsiteY112" fmla="*/ 1531 h 3773"/>
                <a:gd name="connsiteX113" fmla="*/ 1690 w 4006"/>
                <a:gd name="connsiteY113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756 w 4006"/>
                <a:gd name="connsiteY5" fmla="*/ 2031 h 3773"/>
                <a:gd name="connsiteX6" fmla="*/ 3728 w 4006"/>
                <a:gd name="connsiteY6" fmla="*/ 2099 h 3773"/>
                <a:gd name="connsiteX7" fmla="*/ 3698 w 4006"/>
                <a:gd name="connsiteY7" fmla="*/ 2165 h 3773"/>
                <a:gd name="connsiteX8" fmla="*/ 3666 w 4006"/>
                <a:gd name="connsiteY8" fmla="*/ 2231 h 3773"/>
                <a:gd name="connsiteX9" fmla="*/ 3630 w 4006"/>
                <a:gd name="connsiteY9" fmla="*/ 2297 h 3773"/>
                <a:gd name="connsiteX10" fmla="*/ 3594 w 4006"/>
                <a:gd name="connsiteY10" fmla="*/ 2361 h 3773"/>
                <a:gd name="connsiteX11" fmla="*/ 3556 w 4006"/>
                <a:gd name="connsiteY11" fmla="*/ 2425 h 3773"/>
                <a:gd name="connsiteX12" fmla="*/ 3516 w 4006"/>
                <a:gd name="connsiteY12" fmla="*/ 2489 h 3773"/>
                <a:gd name="connsiteX13" fmla="*/ 3474 w 4006"/>
                <a:gd name="connsiteY13" fmla="*/ 2551 h 3773"/>
                <a:gd name="connsiteX14" fmla="*/ 3428 w 4006"/>
                <a:gd name="connsiteY14" fmla="*/ 2613 h 3773"/>
                <a:gd name="connsiteX15" fmla="*/ 3382 w 4006"/>
                <a:gd name="connsiteY15" fmla="*/ 2673 h 3773"/>
                <a:gd name="connsiteX16" fmla="*/ 3332 w 4006"/>
                <a:gd name="connsiteY16" fmla="*/ 2733 h 3773"/>
                <a:gd name="connsiteX17" fmla="*/ 3280 w 4006"/>
                <a:gd name="connsiteY17" fmla="*/ 2791 h 3773"/>
                <a:gd name="connsiteX18" fmla="*/ 3226 w 4006"/>
                <a:gd name="connsiteY18" fmla="*/ 2847 h 3773"/>
                <a:gd name="connsiteX19" fmla="*/ 3170 w 4006"/>
                <a:gd name="connsiteY19" fmla="*/ 2903 h 3773"/>
                <a:gd name="connsiteX20" fmla="*/ 3112 w 4006"/>
                <a:gd name="connsiteY20" fmla="*/ 2957 h 3773"/>
                <a:gd name="connsiteX21" fmla="*/ 3050 w 4006"/>
                <a:gd name="connsiteY21" fmla="*/ 3011 h 3773"/>
                <a:gd name="connsiteX22" fmla="*/ 2986 w 4006"/>
                <a:gd name="connsiteY22" fmla="*/ 3061 h 3773"/>
                <a:gd name="connsiteX23" fmla="*/ 2918 w 4006"/>
                <a:gd name="connsiteY23" fmla="*/ 3111 h 3773"/>
                <a:gd name="connsiteX24" fmla="*/ 2848 w 4006"/>
                <a:gd name="connsiteY24" fmla="*/ 3159 h 3773"/>
                <a:gd name="connsiteX25" fmla="*/ 2776 w 4006"/>
                <a:gd name="connsiteY25" fmla="*/ 3205 h 3773"/>
                <a:gd name="connsiteX26" fmla="*/ 2776 w 4006"/>
                <a:gd name="connsiteY26" fmla="*/ 3205 h 3773"/>
                <a:gd name="connsiteX27" fmla="*/ 2764 w 4006"/>
                <a:gd name="connsiteY27" fmla="*/ 3213 h 3773"/>
                <a:gd name="connsiteX28" fmla="*/ 2730 w 4006"/>
                <a:gd name="connsiteY28" fmla="*/ 3235 h 3773"/>
                <a:gd name="connsiteX29" fmla="*/ 2674 w 4006"/>
                <a:gd name="connsiteY29" fmla="*/ 3271 h 3773"/>
                <a:gd name="connsiteX30" fmla="*/ 2596 w 4006"/>
                <a:gd name="connsiteY30" fmla="*/ 3315 h 3773"/>
                <a:gd name="connsiteX31" fmla="*/ 2548 w 4006"/>
                <a:gd name="connsiteY31" fmla="*/ 3341 h 3773"/>
                <a:gd name="connsiteX32" fmla="*/ 2494 w 4006"/>
                <a:gd name="connsiteY32" fmla="*/ 3367 h 3773"/>
                <a:gd name="connsiteX33" fmla="*/ 2436 w 4006"/>
                <a:gd name="connsiteY33" fmla="*/ 3397 h 3773"/>
                <a:gd name="connsiteX34" fmla="*/ 2372 w 4006"/>
                <a:gd name="connsiteY34" fmla="*/ 3425 h 3773"/>
                <a:gd name="connsiteX35" fmla="*/ 2302 w 4006"/>
                <a:gd name="connsiteY35" fmla="*/ 3455 h 3773"/>
                <a:gd name="connsiteX36" fmla="*/ 2228 w 4006"/>
                <a:gd name="connsiteY36" fmla="*/ 3485 h 3773"/>
                <a:gd name="connsiteX37" fmla="*/ 2148 w 4006"/>
                <a:gd name="connsiteY37" fmla="*/ 3515 h 3773"/>
                <a:gd name="connsiteX38" fmla="*/ 2062 w 4006"/>
                <a:gd name="connsiteY38" fmla="*/ 3545 h 3773"/>
                <a:gd name="connsiteX39" fmla="*/ 1972 w 4006"/>
                <a:gd name="connsiteY39" fmla="*/ 3575 h 3773"/>
                <a:gd name="connsiteX40" fmla="*/ 1876 w 4006"/>
                <a:gd name="connsiteY40" fmla="*/ 3603 h 3773"/>
                <a:gd name="connsiteX41" fmla="*/ 1776 w 4006"/>
                <a:gd name="connsiteY41" fmla="*/ 3629 h 3773"/>
                <a:gd name="connsiteX42" fmla="*/ 1670 w 4006"/>
                <a:gd name="connsiteY42" fmla="*/ 3655 h 3773"/>
                <a:gd name="connsiteX43" fmla="*/ 1558 w 4006"/>
                <a:gd name="connsiteY43" fmla="*/ 3679 h 3773"/>
                <a:gd name="connsiteX44" fmla="*/ 1442 w 4006"/>
                <a:gd name="connsiteY44" fmla="*/ 3701 h 3773"/>
                <a:gd name="connsiteX45" fmla="*/ 1320 w 4006"/>
                <a:gd name="connsiteY45" fmla="*/ 3721 h 3773"/>
                <a:gd name="connsiteX46" fmla="*/ 1194 w 4006"/>
                <a:gd name="connsiteY46" fmla="*/ 3739 h 3773"/>
                <a:gd name="connsiteX47" fmla="*/ 1062 w 4006"/>
                <a:gd name="connsiteY47" fmla="*/ 3753 h 3773"/>
                <a:gd name="connsiteX48" fmla="*/ 924 w 4006"/>
                <a:gd name="connsiteY48" fmla="*/ 3763 h 3773"/>
                <a:gd name="connsiteX49" fmla="*/ 782 w 4006"/>
                <a:gd name="connsiteY49" fmla="*/ 3769 h 3773"/>
                <a:gd name="connsiteX50" fmla="*/ 636 w 4006"/>
                <a:gd name="connsiteY50" fmla="*/ 3773 h 3773"/>
                <a:gd name="connsiteX51" fmla="*/ 484 w 4006"/>
                <a:gd name="connsiteY51" fmla="*/ 3773 h 3773"/>
                <a:gd name="connsiteX52" fmla="*/ 328 w 4006"/>
                <a:gd name="connsiteY52" fmla="*/ 3767 h 3773"/>
                <a:gd name="connsiteX53" fmla="*/ 166 w 4006"/>
                <a:gd name="connsiteY53" fmla="*/ 3757 h 3773"/>
                <a:gd name="connsiteX54" fmla="*/ 84 w 4006"/>
                <a:gd name="connsiteY54" fmla="*/ 3749 h 3773"/>
                <a:gd name="connsiteX55" fmla="*/ 0 w 4006"/>
                <a:gd name="connsiteY55" fmla="*/ 3741 h 3773"/>
                <a:gd name="connsiteX56" fmla="*/ 0 w 4006"/>
                <a:gd name="connsiteY56" fmla="*/ 3741 h 3773"/>
                <a:gd name="connsiteX57" fmla="*/ 68 w 4006"/>
                <a:gd name="connsiteY57" fmla="*/ 3743 h 3773"/>
                <a:gd name="connsiteX58" fmla="*/ 146 w 4006"/>
                <a:gd name="connsiteY58" fmla="*/ 3745 h 3773"/>
                <a:gd name="connsiteX59" fmla="*/ 252 w 4006"/>
                <a:gd name="connsiteY59" fmla="*/ 3743 h 3773"/>
                <a:gd name="connsiteX60" fmla="*/ 378 w 4006"/>
                <a:gd name="connsiteY60" fmla="*/ 3739 h 3773"/>
                <a:gd name="connsiteX61" fmla="*/ 524 w 4006"/>
                <a:gd name="connsiteY61" fmla="*/ 3731 h 3773"/>
                <a:gd name="connsiteX62" fmla="*/ 602 w 4006"/>
                <a:gd name="connsiteY62" fmla="*/ 3725 h 3773"/>
                <a:gd name="connsiteX63" fmla="*/ 684 w 4006"/>
                <a:gd name="connsiteY63" fmla="*/ 3715 h 3773"/>
                <a:gd name="connsiteX64" fmla="*/ 770 w 4006"/>
                <a:gd name="connsiteY64" fmla="*/ 3705 h 3773"/>
                <a:gd name="connsiteX65" fmla="*/ 856 w 4006"/>
                <a:gd name="connsiteY65" fmla="*/ 3693 h 3773"/>
                <a:gd name="connsiteX66" fmla="*/ 946 w 4006"/>
                <a:gd name="connsiteY66" fmla="*/ 3679 h 3773"/>
                <a:gd name="connsiteX67" fmla="*/ 1038 w 4006"/>
                <a:gd name="connsiteY67" fmla="*/ 3661 h 3773"/>
                <a:gd name="connsiteX68" fmla="*/ 1130 w 4006"/>
                <a:gd name="connsiteY68" fmla="*/ 3641 h 3773"/>
                <a:gd name="connsiteX69" fmla="*/ 1224 w 4006"/>
                <a:gd name="connsiteY69" fmla="*/ 3619 h 3773"/>
                <a:gd name="connsiteX70" fmla="*/ 1318 w 4006"/>
                <a:gd name="connsiteY70" fmla="*/ 3593 h 3773"/>
                <a:gd name="connsiteX71" fmla="*/ 1412 w 4006"/>
                <a:gd name="connsiteY71" fmla="*/ 3565 h 3773"/>
                <a:gd name="connsiteX72" fmla="*/ 1504 w 4006"/>
                <a:gd name="connsiteY72" fmla="*/ 3533 h 3773"/>
                <a:gd name="connsiteX73" fmla="*/ 1596 w 4006"/>
                <a:gd name="connsiteY73" fmla="*/ 3497 h 3773"/>
                <a:gd name="connsiteX74" fmla="*/ 1688 w 4006"/>
                <a:gd name="connsiteY74" fmla="*/ 3459 h 3773"/>
                <a:gd name="connsiteX75" fmla="*/ 1776 w 4006"/>
                <a:gd name="connsiteY75" fmla="*/ 3417 h 3773"/>
                <a:gd name="connsiteX76" fmla="*/ 1820 w 4006"/>
                <a:gd name="connsiteY76" fmla="*/ 3393 h 3773"/>
                <a:gd name="connsiteX77" fmla="*/ 1862 w 4006"/>
                <a:gd name="connsiteY77" fmla="*/ 3369 h 3773"/>
                <a:gd name="connsiteX78" fmla="*/ 1906 w 4006"/>
                <a:gd name="connsiteY78" fmla="*/ 3345 h 3773"/>
                <a:gd name="connsiteX79" fmla="*/ 1946 w 4006"/>
                <a:gd name="connsiteY79" fmla="*/ 3319 h 3773"/>
                <a:gd name="connsiteX80" fmla="*/ 1988 w 4006"/>
                <a:gd name="connsiteY80" fmla="*/ 3291 h 3773"/>
                <a:gd name="connsiteX81" fmla="*/ 2028 w 4006"/>
                <a:gd name="connsiteY81" fmla="*/ 3263 h 3773"/>
                <a:gd name="connsiteX82" fmla="*/ 2068 w 4006"/>
                <a:gd name="connsiteY82" fmla="*/ 3233 h 3773"/>
                <a:gd name="connsiteX83" fmla="*/ 2106 w 4006"/>
                <a:gd name="connsiteY83" fmla="*/ 3203 h 3773"/>
                <a:gd name="connsiteX84" fmla="*/ 2142 w 4006"/>
                <a:gd name="connsiteY84" fmla="*/ 3171 h 3773"/>
                <a:gd name="connsiteX85" fmla="*/ 2178 w 4006"/>
                <a:gd name="connsiteY85" fmla="*/ 3139 h 3773"/>
                <a:gd name="connsiteX86" fmla="*/ 2214 w 4006"/>
                <a:gd name="connsiteY86" fmla="*/ 3105 h 3773"/>
                <a:gd name="connsiteX87" fmla="*/ 2248 w 4006"/>
                <a:gd name="connsiteY87" fmla="*/ 3069 h 3773"/>
                <a:gd name="connsiteX88" fmla="*/ 2248 w 4006"/>
                <a:gd name="connsiteY88" fmla="*/ 3069 h 3773"/>
                <a:gd name="connsiteX89" fmla="*/ 2258 w 4006"/>
                <a:gd name="connsiteY89" fmla="*/ 3059 h 3773"/>
                <a:gd name="connsiteX90" fmla="*/ 2286 w 4006"/>
                <a:gd name="connsiteY90" fmla="*/ 3025 h 3773"/>
                <a:gd name="connsiteX91" fmla="*/ 2306 w 4006"/>
                <a:gd name="connsiteY91" fmla="*/ 3001 h 3773"/>
                <a:gd name="connsiteX92" fmla="*/ 2328 w 4006"/>
                <a:gd name="connsiteY92" fmla="*/ 2971 h 3773"/>
                <a:gd name="connsiteX93" fmla="*/ 2350 w 4006"/>
                <a:gd name="connsiteY93" fmla="*/ 2935 h 3773"/>
                <a:gd name="connsiteX94" fmla="*/ 2376 w 4006"/>
                <a:gd name="connsiteY94" fmla="*/ 2893 h 3773"/>
                <a:gd name="connsiteX95" fmla="*/ 2400 w 4006"/>
                <a:gd name="connsiteY95" fmla="*/ 2847 h 3773"/>
                <a:gd name="connsiteX96" fmla="*/ 2426 w 4006"/>
                <a:gd name="connsiteY96" fmla="*/ 2793 h 3773"/>
                <a:gd name="connsiteX97" fmla="*/ 2450 w 4006"/>
                <a:gd name="connsiteY97" fmla="*/ 2733 h 3773"/>
                <a:gd name="connsiteX98" fmla="*/ 2472 w 4006"/>
                <a:gd name="connsiteY98" fmla="*/ 2669 h 3773"/>
                <a:gd name="connsiteX99" fmla="*/ 2492 w 4006"/>
                <a:gd name="connsiteY99" fmla="*/ 2597 h 3773"/>
                <a:gd name="connsiteX100" fmla="*/ 2510 w 4006"/>
                <a:gd name="connsiteY100" fmla="*/ 2519 h 3773"/>
                <a:gd name="connsiteX101" fmla="*/ 2518 w 4006"/>
                <a:gd name="connsiteY101" fmla="*/ 2477 h 3773"/>
                <a:gd name="connsiteX102" fmla="*/ 2524 w 4006"/>
                <a:gd name="connsiteY102" fmla="*/ 2435 h 3773"/>
                <a:gd name="connsiteX103" fmla="*/ 2530 w 4006"/>
                <a:gd name="connsiteY103" fmla="*/ 2391 h 3773"/>
                <a:gd name="connsiteX104" fmla="*/ 2534 w 4006"/>
                <a:gd name="connsiteY104" fmla="*/ 2345 h 3773"/>
                <a:gd name="connsiteX105" fmla="*/ 2538 w 4006"/>
                <a:gd name="connsiteY105" fmla="*/ 2297 h 3773"/>
                <a:gd name="connsiteX106" fmla="*/ 2540 w 4006"/>
                <a:gd name="connsiteY106" fmla="*/ 2249 h 3773"/>
                <a:gd name="connsiteX107" fmla="*/ 2542 w 4006"/>
                <a:gd name="connsiteY107" fmla="*/ 2197 h 3773"/>
                <a:gd name="connsiteX108" fmla="*/ 2540 w 4006"/>
                <a:gd name="connsiteY108" fmla="*/ 2145 h 3773"/>
                <a:gd name="connsiteX109" fmla="*/ 2536 w 4006"/>
                <a:gd name="connsiteY109" fmla="*/ 2035 h 3773"/>
                <a:gd name="connsiteX110" fmla="*/ 2458 w 4006"/>
                <a:gd name="connsiteY110" fmla="*/ 1601 h 3773"/>
                <a:gd name="connsiteX111" fmla="*/ 2438 w 4006"/>
                <a:gd name="connsiteY111" fmla="*/ 1531 h 3773"/>
                <a:gd name="connsiteX112" fmla="*/ 1690 w 4006"/>
                <a:gd name="connsiteY112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728 w 4006"/>
                <a:gd name="connsiteY5" fmla="*/ 2099 h 3773"/>
                <a:gd name="connsiteX6" fmla="*/ 3698 w 4006"/>
                <a:gd name="connsiteY6" fmla="*/ 2165 h 3773"/>
                <a:gd name="connsiteX7" fmla="*/ 3666 w 4006"/>
                <a:gd name="connsiteY7" fmla="*/ 2231 h 3773"/>
                <a:gd name="connsiteX8" fmla="*/ 3630 w 4006"/>
                <a:gd name="connsiteY8" fmla="*/ 2297 h 3773"/>
                <a:gd name="connsiteX9" fmla="*/ 3594 w 4006"/>
                <a:gd name="connsiteY9" fmla="*/ 2361 h 3773"/>
                <a:gd name="connsiteX10" fmla="*/ 3556 w 4006"/>
                <a:gd name="connsiteY10" fmla="*/ 2425 h 3773"/>
                <a:gd name="connsiteX11" fmla="*/ 3516 w 4006"/>
                <a:gd name="connsiteY11" fmla="*/ 2489 h 3773"/>
                <a:gd name="connsiteX12" fmla="*/ 3474 w 4006"/>
                <a:gd name="connsiteY12" fmla="*/ 2551 h 3773"/>
                <a:gd name="connsiteX13" fmla="*/ 3428 w 4006"/>
                <a:gd name="connsiteY13" fmla="*/ 2613 h 3773"/>
                <a:gd name="connsiteX14" fmla="*/ 3382 w 4006"/>
                <a:gd name="connsiteY14" fmla="*/ 2673 h 3773"/>
                <a:gd name="connsiteX15" fmla="*/ 3332 w 4006"/>
                <a:gd name="connsiteY15" fmla="*/ 2733 h 3773"/>
                <a:gd name="connsiteX16" fmla="*/ 3280 w 4006"/>
                <a:gd name="connsiteY16" fmla="*/ 2791 h 3773"/>
                <a:gd name="connsiteX17" fmla="*/ 3226 w 4006"/>
                <a:gd name="connsiteY17" fmla="*/ 2847 h 3773"/>
                <a:gd name="connsiteX18" fmla="*/ 3170 w 4006"/>
                <a:gd name="connsiteY18" fmla="*/ 2903 h 3773"/>
                <a:gd name="connsiteX19" fmla="*/ 3112 w 4006"/>
                <a:gd name="connsiteY19" fmla="*/ 2957 h 3773"/>
                <a:gd name="connsiteX20" fmla="*/ 3050 w 4006"/>
                <a:gd name="connsiteY20" fmla="*/ 3011 h 3773"/>
                <a:gd name="connsiteX21" fmla="*/ 2986 w 4006"/>
                <a:gd name="connsiteY21" fmla="*/ 3061 h 3773"/>
                <a:gd name="connsiteX22" fmla="*/ 2918 w 4006"/>
                <a:gd name="connsiteY22" fmla="*/ 3111 h 3773"/>
                <a:gd name="connsiteX23" fmla="*/ 2848 w 4006"/>
                <a:gd name="connsiteY23" fmla="*/ 3159 h 3773"/>
                <a:gd name="connsiteX24" fmla="*/ 2776 w 4006"/>
                <a:gd name="connsiteY24" fmla="*/ 3205 h 3773"/>
                <a:gd name="connsiteX25" fmla="*/ 2776 w 4006"/>
                <a:gd name="connsiteY25" fmla="*/ 3205 h 3773"/>
                <a:gd name="connsiteX26" fmla="*/ 2764 w 4006"/>
                <a:gd name="connsiteY26" fmla="*/ 3213 h 3773"/>
                <a:gd name="connsiteX27" fmla="*/ 2730 w 4006"/>
                <a:gd name="connsiteY27" fmla="*/ 3235 h 3773"/>
                <a:gd name="connsiteX28" fmla="*/ 2674 w 4006"/>
                <a:gd name="connsiteY28" fmla="*/ 3271 h 3773"/>
                <a:gd name="connsiteX29" fmla="*/ 2596 w 4006"/>
                <a:gd name="connsiteY29" fmla="*/ 3315 h 3773"/>
                <a:gd name="connsiteX30" fmla="*/ 2548 w 4006"/>
                <a:gd name="connsiteY30" fmla="*/ 3341 h 3773"/>
                <a:gd name="connsiteX31" fmla="*/ 2494 w 4006"/>
                <a:gd name="connsiteY31" fmla="*/ 3367 h 3773"/>
                <a:gd name="connsiteX32" fmla="*/ 2436 w 4006"/>
                <a:gd name="connsiteY32" fmla="*/ 3397 h 3773"/>
                <a:gd name="connsiteX33" fmla="*/ 2372 w 4006"/>
                <a:gd name="connsiteY33" fmla="*/ 3425 h 3773"/>
                <a:gd name="connsiteX34" fmla="*/ 2302 w 4006"/>
                <a:gd name="connsiteY34" fmla="*/ 3455 h 3773"/>
                <a:gd name="connsiteX35" fmla="*/ 2228 w 4006"/>
                <a:gd name="connsiteY35" fmla="*/ 3485 h 3773"/>
                <a:gd name="connsiteX36" fmla="*/ 2148 w 4006"/>
                <a:gd name="connsiteY36" fmla="*/ 3515 h 3773"/>
                <a:gd name="connsiteX37" fmla="*/ 2062 w 4006"/>
                <a:gd name="connsiteY37" fmla="*/ 3545 h 3773"/>
                <a:gd name="connsiteX38" fmla="*/ 1972 w 4006"/>
                <a:gd name="connsiteY38" fmla="*/ 3575 h 3773"/>
                <a:gd name="connsiteX39" fmla="*/ 1876 w 4006"/>
                <a:gd name="connsiteY39" fmla="*/ 3603 h 3773"/>
                <a:gd name="connsiteX40" fmla="*/ 1776 w 4006"/>
                <a:gd name="connsiteY40" fmla="*/ 3629 h 3773"/>
                <a:gd name="connsiteX41" fmla="*/ 1670 w 4006"/>
                <a:gd name="connsiteY41" fmla="*/ 3655 h 3773"/>
                <a:gd name="connsiteX42" fmla="*/ 1558 w 4006"/>
                <a:gd name="connsiteY42" fmla="*/ 3679 h 3773"/>
                <a:gd name="connsiteX43" fmla="*/ 1442 w 4006"/>
                <a:gd name="connsiteY43" fmla="*/ 3701 h 3773"/>
                <a:gd name="connsiteX44" fmla="*/ 1320 w 4006"/>
                <a:gd name="connsiteY44" fmla="*/ 3721 h 3773"/>
                <a:gd name="connsiteX45" fmla="*/ 1194 w 4006"/>
                <a:gd name="connsiteY45" fmla="*/ 3739 h 3773"/>
                <a:gd name="connsiteX46" fmla="*/ 1062 w 4006"/>
                <a:gd name="connsiteY46" fmla="*/ 3753 h 3773"/>
                <a:gd name="connsiteX47" fmla="*/ 924 w 4006"/>
                <a:gd name="connsiteY47" fmla="*/ 3763 h 3773"/>
                <a:gd name="connsiteX48" fmla="*/ 782 w 4006"/>
                <a:gd name="connsiteY48" fmla="*/ 3769 h 3773"/>
                <a:gd name="connsiteX49" fmla="*/ 636 w 4006"/>
                <a:gd name="connsiteY49" fmla="*/ 3773 h 3773"/>
                <a:gd name="connsiteX50" fmla="*/ 484 w 4006"/>
                <a:gd name="connsiteY50" fmla="*/ 3773 h 3773"/>
                <a:gd name="connsiteX51" fmla="*/ 328 w 4006"/>
                <a:gd name="connsiteY51" fmla="*/ 3767 h 3773"/>
                <a:gd name="connsiteX52" fmla="*/ 166 w 4006"/>
                <a:gd name="connsiteY52" fmla="*/ 3757 h 3773"/>
                <a:gd name="connsiteX53" fmla="*/ 84 w 4006"/>
                <a:gd name="connsiteY53" fmla="*/ 3749 h 3773"/>
                <a:gd name="connsiteX54" fmla="*/ 0 w 4006"/>
                <a:gd name="connsiteY54" fmla="*/ 3741 h 3773"/>
                <a:gd name="connsiteX55" fmla="*/ 0 w 4006"/>
                <a:gd name="connsiteY55" fmla="*/ 3741 h 3773"/>
                <a:gd name="connsiteX56" fmla="*/ 68 w 4006"/>
                <a:gd name="connsiteY56" fmla="*/ 3743 h 3773"/>
                <a:gd name="connsiteX57" fmla="*/ 146 w 4006"/>
                <a:gd name="connsiteY57" fmla="*/ 3745 h 3773"/>
                <a:gd name="connsiteX58" fmla="*/ 252 w 4006"/>
                <a:gd name="connsiteY58" fmla="*/ 3743 h 3773"/>
                <a:gd name="connsiteX59" fmla="*/ 378 w 4006"/>
                <a:gd name="connsiteY59" fmla="*/ 3739 h 3773"/>
                <a:gd name="connsiteX60" fmla="*/ 524 w 4006"/>
                <a:gd name="connsiteY60" fmla="*/ 3731 h 3773"/>
                <a:gd name="connsiteX61" fmla="*/ 602 w 4006"/>
                <a:gd name="connsiteY61" fmla="*/ 3725 h 3773"/>
                <a:gd name="connsiteX62" fmla="*/ 684 w 4006"/>
                <a:gd name="connsiteY62" fmla="*/ 3715 h 3773"/>
                <a:gd name="connsiteX63" fmla="*/ 770 w 4006"/>
                <a:gd name="connsiteY63" fmla="*/ 3705 h 3773"/>
                <a:gd name="connsiteX64" fmla="*/ 856 w 4006"/>
                <a:gd name="connsiteY64" fmla="*/ 3693 h 3773"/>
                <a:gd name="connsiteX65" fmla="*/ 946 w 4006"/>
                <a:gd name="connsiteY65" fmla="*/ 3679 h 3773"/>
                <a:gd name="connsiteX66" fmla="*/ 1038 w 4006"/>
                <a:gd name="connsiteY66" fmla="*/ 3661 h 3773"/>
                <a:gd name="connsiteX67" fmla="*/ 1130 w 4006"/>
                <a:gd name="connsiteY67" fmla="*/ 3641 h 3773"/>
                <a:gd name="connsiteX68" fmla="*/ 1224 w 4006"/>
                <a:gd name="connsiteY68" fmla="*/ 3619 h 3773"/>
                <a:gd name="connsiteX69" fmla="*/ 1318 w 4006"/>
                <a:gd name="connsiteY69" fmla="*/ 3593 h 3773"/>
                <a:gd name="connsiteX70" fmla="*/ 1412 w 4006"/>
                <a:gd name="connsiteY70" fmla="*/ 3565 h 3773"/>
                <a:gd name="connsiteX71" fmla="*/ 1504 w 4006"/>
                <a:gd name="connsiteY71" fmla="*/ 3533 h 3773"/>
                <a:gd name="connsiteX72" fmla="*/ 1596 w 4006"/>
                <a:gd name="connsiteY72" fmla="*/ 3497 h 3773"/>
                <a:gd name="connsiteX73" fmla="*/ 1688 w 4006"/>
                <a:gd name="connsiteY73" fmla="*/ 3459 h 3773"/>
                <a:gd name="connsiteX74" fmla="*/ 1776 w 4006"/>
                <a:gd name="connsiteY74" fmla="*/ 3417 h 3773"/>
                <a:gd name="connsiteX75" fmla="*/ 1820 w 4006"/>
                <a:gd name="connsiteY75" fmla="*/ 3393 h 3773"/>
                <a:gd name="connsiteX76" fmla="*/ 1862 w 4006"/>
                <a:gd name="connsiteY76" fmla="*/ 3369 h 3773"/>
                <a:gd name="connsiteX77" fmla="*/ 1906 w 4006"/>
                <a:gd name="connsiteY77" fmla="*/ 3345 h 3773"/>
                <a:gd name="connsiteX78" fmla="*/ 1946 w 4006"/>
                <a:gd name="connsiteY78" fmla="*/ 3319 h 3773"/>
                <a:gd name="connsiteX79" fmla="*/ 1988 w 4006"/>
                <a:gd name="connsiteY79" fmla="*/ 3291 h 3773"/>
                <a:gd name="connsiteX80" fmla="*/ 2028 w 4006"/>
                <a:gd name="connsiteY80" fmla="*/ 3263 h 3773"/>
                <a:gd name="connsiteX81" fmla="*/ 2068 w 4006"/>
                <a:gd name="connsiteY81" fmla="*/ 3233 h 3773"/>
                <a:gd name="connsiteX82" fmla="*/ 2106 w 4006"/>
                <a:gd name="connsiteY82" fmla="*/ 3203 h 3773"/>
                <a:gd name="connsiteX83" fmla="*/ 2142 w 4006"/>
                <a:gd name="connsiteY83" fmla="*/ 3171 h 3773"/>
                <a:gd name="connsiteX84" fmla="*/ 2178 w 4006"/>
                <a:gd name="connsiteY84" fmla="*/ 3139 h 3773"/>
                <a:gd name="connsiteX85" fmla="*/ 2214 w 4006"/>
                <a:gd name="connsiteY85" fmla="*/ 3105 h 3773"/>
                <a:gd name="connsiteX86" fmla="*/ 2248 w 4006"/>
                <a:gd name="connsiteY86" fmla="*/ 3069 h 3773"/>
                <a:gd name="connsiteX87" fmla="*/ 2248 w 4006"/>
                <a:gd name="connsiteY87" fmla="*/ 3069 h 3773"/>
                <a:gd name="connsiteX88" fmla="*/ 2258 w 4006"/>
                <a:gd name="connsiteY88" fmla="*/ 3059 h 3773"/>
                <a:gd name="connsiteX89" fmla="*/ 2286 w 4006"/>
                <a:gd name="connsiteY89" fmla="*/ 3025 h 3773"/>
                <a:gd name="connsiteX90" fmla="*/ 2306 w 4006"/>
                <a:gd name="connsiteY90" fmla="*/ 3001 h 3773"/>
                <a:gd name="connsiteX91" fmla="*/ 2328 w 4006"/>
                <a:gd name="connsiteY91" fmla="*/ 2971 h 3773"/>
                <a:gd name="connsiteX92" fmla="*/ 2350 w 4006"/>
                <a:gd name="connsiteY92" fmla="*/ 2935 h 3773"/>
                <a:gd name="connsiteX93" fmla="*/ 2376 w 4006"/>
                <a:gd name="connsiteY93" fmla="*/ 2893 h 3773"/>
                <a:gd name="connsiteX94" fmla="*/ 2400 w 4006"/>
                <a:gd name="connsiteY94" fmla="*/ 2847 h 3773"/>
                <a:gd name="connsiteX95" fmla="*/ 2426 w 4006"/>
                <a:gd name="connsiteY95" fmla="*/ 2793 h 3773"/>
                <a:gd name="connsiteX96" fmla="*/ 2450 w 4006"/>
                <a:gd name="connsiteY96" fmla="*/ 2733 h 3773"/>
                <a:gd name="connsiteX97" fmla="*/ 2472 w 4006"/>
                <a:gd name="connsiteY97" fmla="*/ 2669 h 3773"/>
                <a:gd name="connsiteX98" fmla="*/ 2492 w 4006"/>
                <a:gd name="connsiteY98" fmla="*/ 2597 h 3773"/>
                <a:gd name="connsiteX99" fmla="*/ 2510 w 4006"/>
                <a:gd name="connsiteY99" fmla="*/ 2519 h 3773"/>
                <a:gd name="connsiteX100" fmla="*/ 2518 w 4006"/>
                <a:gd name="connsiteY100" fmla="*/ 2477 h 3773"/>
                <a:gd name="connsiteX101" fmla="*/ 2524 w 4006"/>
                <a:gd name="connsiteY101" fmla="*/ 2435 h 3773"/>
                <a:gd name="connsiteX102" fmla="*/ 2530 w 4006"/>
                <a:gd name="connsiteY102" fmla="*/ 2391 h 3773"/>
                <a:gd name="connsiteX103" fmla="*/ 2534 w 4006"/>
                <a:gd name="connsiteY103" fmla="*/ 2345 h 3773"/>
                <a:gd name="connsiteX104" fmla="*/ 2538 w 4006"/>
                <a:gd name="connsiteY104" fmla="*/ 2297 h 3773"/>
                <a:gd name="connsiteX105" fmla="*/ 2540 w 4006"/>
                <a:gd name="connsiteY105" fmla="*/ 2249 h 3773"/>
                <a:gd name="connsiteX106" fmla="*/ 2542 w 4006"/>
                <a:gd name="connsiteY106" fmla="*/ 2197 h 3773"/>
                <a:gd name="connsiteX107" fmla="*/ 2540 w 4006"/>
                <a:gd name="connsiteY107" fmla="*/ 2145 h 3773"/>
                <a:gd name="connsiteX108" fmla="*/ 2536 w 4006"/>
                <a:gd name="connsiteY108" fmla="*/ 2035 h 3773"/>
                <a:gd name="connsiteX109" fmla="*/ 2458 w 4006"/>
                <a:gd name="connsiteY109" fmla="*/ 1601 h 3773"/>
                <a:gd name="connsiteX110" fmla="*/ 2438 w 4006"/>
                <a:gd name="connsiteY110" fmla="*/ 1531 h 3773"/>
                <a:gd name="connsiteX111" fmla="*/ 1690 w 4006"/>
                <a:gd name="connsiteY111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698 w 4006"/>
                <a:gd name="connsiteY5" fmla="*/ 2165 h 3773"/>
                <a:gd name="connsiteX6" fmla="*/ 3666 w 4006"/>
                <a:gd name="connsiteY6" fmla="*/ 2231 h 3773"/>
                <a:gd name="connsiteX7" fmla="*/ 3630 w 4006"/>
                <a:gd name="connsiteY7" fmla="*/ 2297 h 3773"/>
                <a:gd name="connsiteX8" fmla="*/ 3594 w 4006"/>
                <a:gd name="connsiteY8" fmla="*/ 2361 h 3773"/>
                <a:gd name="connsiteX9" fmla="*/ 3556 w 4006"/>
                <a:gd name="connsiteY9" fmla="*/ 2425 h 3773"/>
                <a:gd name="connsiteX10" fmla="*/ 3516 w 4006"/>
                <a:gd name="connsiteY10" fmla="*/ 2489 h 3773"/>
                <a:gd name="connsiteX11" fmla="*/ 3474 w 4006"/>
                <a:gd name="connsiteY11" fmla="*/ 2551 h 3773"/>
                <a:gd name="connsiteX12" fmla="*/ 3428 w 4006"/>
                <a:gd name="connsiteY12" fmla="*/ 2613 h 3773"/>
                <a:gd name="connsiteX13" fmla="*/ 3382 w 4006"/>
                <a:gd name="connsiteY13" fmla="*/ 2673 h 3773"/>
                <a:gd name="connsiteX14" fmla="*/ 3332 w 4006"/>
                <a:gd name="connsiteY14" fmla="*/ 2733 h 3773"/>
                <a:gd name="connsiteX15" fmla="*/ 3280 w 4006"/>
                <a:gd name="connsiteY15" fmla="*/ 2791 h 3773"/>
                <a:gd name="connsiteX16" fmla="*/ 3226 w 4006"/>
                <a:gd name="connsiteY16" fmla="*/ 2847 h 3773"/>
                <a:gd name="connsiteX17" fmla="*/ 3170 w 4006"/>
                <a:gd name="connsiteY17" fmla="*/ 2903 h 3773"/>
                <a:gd name="connsiteX18" fmla="*/ 3112 w 4006"/>
                <a:gd name="connsiteY18" fmla="*/ 2957 h 3773"/>
                <a:gd name="connsiteX19" fmla="*/ 3050 w 4006"/>
                <a:gd name="connsiteY19" fmla="*/ 3011 h 3773"/>
                <a:gd name="connsiteX20" fmla="*/ 2986 w 4006"/>
                <a:gd name="connsiteY20" fmla="*/ 3061 h 3773"/>
                <a:gd name="connsiteX21" fmla="*/ 2918 w 4006"/>
                <a:gd name="connsiteY21" fmla="*/ 3111 h 3773"/>
                <a:gd name="connsiteX22" fmla="*/ 2848 w 4006"/>
                <a:gd name="connsiteY22" fmla="*/ 3159 h 3773"/>
                <a:gd name="connsiteX23" fmla="*/ 2776 w 4006"/>
                <a:gd name="connsiteY23" fmla="*/ 3205 h 3773"/>
                <a:gd name="connsiteX24" fmla="*/ 2776 w 4006"/>
                <a:gd name="connsiteY24" fmla="*/ 3205 h 3773"/>
                <a:gd name="connsiteX25" fmla="*/ 2764 w 4006"/>
                <a:gd name="connsiteY25" fmla="*/ 3213 h 3773"/>
                <a:gd name="connsiteX26" fmla="*/ 2730 w 4006"/>
                <a:gd name="connsiteY26" fmla="*/ 3235 h 3773"/>
                <a:gd name="connsiteX27" fmla="*/ 2674 w 4006"/>
                <a:gd name="connsiteY27" fmla="*/ 3271 h 3773"/>
                <a:gd name="connsiteX28" fmla="*/ 2596 w 4006"/>
                <a:gd name="connsiteY28" fmla="*/ 3315 h 3773"/>
                <a:gd name="connsiteX29" fmla="*/ 2548 w 4006"/>
                <a:gd name="connsiteY29" fmla="*/ 3341 h 3773"/>
                <a:gd name="connsiteX30" fmla="*/ 2494 w 4006"/>
                <a:gd name="connsiteY30" fmla="*/ 3367 h 3773"/>
                <a:gd name="connsiteX31" fmla="*/ 2436 w 4006"/>
                <a:gd name="connsiteY31" fmla="*/ 3397 h 3773"/>
                <a:gd name="connsiteX32" fmla="*/ 2372 w 4006"/>
                <a:gd name="connsiteY32" fmla="*/ 3425 h 3773"/>
                <a:gd name="connsiteX33" fmla="*/ 2302 w 4006"/>
                <a:gd name="connsiteY33" fmla="*/ 3455 h 3773"/>
                <a:gd name="connsiteX34" fmla="*/ 2228 w 4006"/>
                <a:gd name="connsiteY34" fmla="*/ 3485 h 3773"/>
                <a:gd name="connsiteX35" fmla="*/ 2148 w 4006"/>
                <a:gd name="connsiteY35" fmla="*/ 3515 h 3773"/>
                <a:gd name="connsiteX36" fmla="*/ 2062 w 4006"/>
                <a:gd name="connsiteY36" fmla="*/ 3545 h 3773"/>
                <a:gd name="connsiteX37" fmla="*/ 1972 w 4006"/>
                <a:gd name="connsiteY37" fmla="*/ 3575 h 3773"/>
                <a:gd name="connsiteX38" fmla="*/ 1876 w 4006"/>
                <a:gd name="connsiteY38" fmla="*/ 3603 h 3773"/>
                <a:gd name="connsiteX39" fmla="*/ 1776 w 4006"/>
                <a:gd name="connsiteY39" fmla="*/ 3629 h 3773"/>
                <a:gd name="connsiteX40" fmla="*/ 1670 w 4006"/>
                <a:gd name="connsiteY40" fmla="*/ 3655 h 3773"/>
                <a:gd name="connsiteX41" fmla="*/ 1558 w 4006"/>
                <a:gd name="connsiteY41" fmla="*/ 3679 h 3773"/>
                <a:gd name="connsiteX42" fmla="*/ 1442 w 4006"/>
                <a:gd name="connsiteY42" fmla="*/ 3701 h 3773"/>
                <a:gd name="connsiteX43" fmla="*/ 1320 w 4006"/>
                <a:gd name="connsiteY43" fmla="*/ 3721 h 3773"/>
                <a:gd name="connsiteX44" fmla="*/ 1194 w 4006"/>
                <a:gd name="connsiteY44" fmla="*/ 3739 h 3773"/>
                <a:gd name="connsiteX45" fmla="*/ 1062 w 4006"/>
                <a:gd name="connsiteY45" fmla="*/ 3753 h 3773"/>
                <a:gd name="connsiteX46" fmla="*/ 924 w 4006"/>
                <a:gd name="connsiteY46" fmla="*/ 3763 h 3773"/>
                <a:gd name="connsiteX47" fmla="*/ 782 w 4006"/>
                <a:gd name="connsiteY47" fmla="*/ 3769 h 3773"/>
                <a:gd name="connsiteX48" fmla="*/ 636 w 4006"/>
                <a:gd name="connsiteY48" fmla="*/ 3773 h 3773"/>
                <a:gd name="connsiteX49" fmla="*/ 484 w 4006"/>
                <a:gd name="connsiteY49" fmla="*/ 3773 h 3773"/>
                <a:gd name="connsiteX50" fmla="*/ 328 w 4006"/>
                <a:gd name="connsiteY50" fmla="*/ 3767 h 3773"/>
                <a:gd name="connsiteX51" fmla="*/ 166 w 4006"/>
                <a:gd name="connsiteY51" fmla="*/ 3757 h 3773"/>
                <a:gd name="connsiteX52" fmla="*/ 84 w 4006"/>
                <a:gd name="connsiteY52" fmla="*/ 3749 h 3773"/>
                <a:gd name="connsiteX53" fmla="*/ 0 w 4006"/>
                <a:gd name="connsiteY53" fmla="*/ 3741 h 3773"/>
                <a:gd name="connsiteX54" fmla="*/ 0 w 4006"/>
                <a:gd name="connsiteY54" fmla="*/ 3741 h 3773"/>
                <a:gd name="connsiteX55" fmla="*/ 68 w 4006"/>
                <a:gd name="connsiteY55" fmla="*/ 3743 h 3773"/>
                <a:gd name="connsiteX56" fmla="*/ 146 w 4006"/>
                <a:gd name="connsiteY56" fmla="*/ 3745 h 3773"/>
                <a:gd name="connsiteX57" fmla="*/ 252 w 4006"/>
                <a:gd name="connsiteY57" fmla="*/ 3743 h 3773"/>
                <a:gd name="connsiteX58" fmla="*/ 378 w 4006"/>
                <a:gd name="connsiteY58" fmla="*/ 3739 h 3773"/>
                <a:gd name="connsiteX59" fmla="*/ 524 w 4006"/>
                <a:gd name="connsiteY59" fmla="*/ 3731 h 3773"/>
                <a:gd name="connsiteX60" fmla="*/ 602 w 4006"/>
                <a:gd name="connsiteY60" fmla="*/ 3725 h 3773"/>
                <a:gd name="connsiteX61" fmla="*/ 684 w 4006"/>
                <a:gd name="connsiteY61" fmla="*/ 3715 h 3773"/>
                <a:gd name="connsiteX62" fmla="*/ 770 w 4006"/>
                <a:gd name="connsiteY62" fmla="*/ 3705 h 3773"/>
                <a:gd name="connsiteX63" fmla="*/ 856 w 4006"/>
                <a:gd name="connsiteY63" fmla="*/ 3693 h 3773"/>
                <a:gd name="connsiteX64" fmla="*/ 946 w 4006"/>
                <a:gd name="connsiteY64" fmla="*/ 3679 h 3773"/>
                <a:gd name="connsiteX65" fmla="*/ 1038 w 4006"/>
                <a:gd name="connsiteY65" fmla="*/ 3661 h 3773"/>
                <a:gd name="connsiteX66" fmla="*/ 1130 w 4006"/>
                <a:gd name="connsiteY66" fmla="*/ 3641 h 3773"/>
                <a:gd name="connsiteX67" fmla="*/ 1224 w 4006"/>
                <a:gd name="connsiteY67" fmla="*/ 3619 h 3773"/>
                <a:gd name="connsiteX68" fmla="*/ 1318 w 4006"/>
                <a:gd name="connsiteY68" fmla="*/ 3593 h 3773"/>
                <a:gd name="connsiteX69" fmla="*/ 1412 w 4006"/>
                <a:gd name="connsiteY69" fmla="*/ 3565 h 3773"/>
                <a:gd name="connsiteX70" fmla="*/ 1504 w 4006"/>
                <a:gd name="connsiteY70" fmla="*/ 3533 h 3773"/>
                <a:gd name="connsiteX71" fmla="*/ 1596 w 4006"/>
                <a:gd name="connsiteY71" fmla="*/ 3497 h 3773"/>
                <a:gd name="connsiteX72" fmla="*/ 1688 w 4006"/>
                <a:gd name="connsiteY72" fmla="*/ 3459 h 3773"/>
                <a:gd name="connsiteX73" fmla="*/ 1776 w 4006"/>
                <a:gd name="connsiteY73" fmla="*/ 3417 h 3773"/>
                <a:gd name="connsiteX74" fmla="*/ 1820 w 4006"/>
                <a:gd name="connsiteY74" fmla="*/ 3393 h 3773"/>
                <a:gd name="connsiteX75" fmla="*/ 1862 w 4006"/>
                <a:gd name="connsiteY75" fmla="*/ 3369 h 3773"/>
                <a:gd name="connsiteX76" fmla="*/ 1906 w 4006"/>
                <a:gd name="connsiteY76" fmla="*/ 3345 h 3773"/>
                <a:gd name="connsiteX77" fmla="*/ 1946 w 4006"/>
                <a:gd name="connsiteY77" fmla="*/ 3319 h 3773"/>
                <a:gd name="connsiteX78" fmla="*/ 1988 w 4006"/>
                <a:gd name="connsiteY78" fmla="*/ 3291 h 3773"/>
                <a:gd name="connsiteX79" fmla="*/ 2028 w 4006"/>
                <a:gd name="connsiteY79" fmla="*/ 3263 h 3773"/>
                <a:gd name="connsiteX80" fmla="*/ 2068 w 4006"/>
                <a:gd name="connsiteY80" fmla="*/ 3233 h 3773"/>
                <a:gd name="connsiteX81" fmla="*/ 2106 w 4006"/>
                <a:gd name="connsiteY81" fmla="*/ 3203 h 3773"/>
                <a:gd name="connsiteX82" fmla="*/ 2142 w 4006"/>
                <a:gd name="connsiteY82" fmla="*/ 3171 h 3773"/>
                <a:gd name="connsiteX83" fmla="*/ 2178 w 4006"/>
                <a:gd name="connsiteY83" fmla="*/ 3139 h 3773"/>
                <a:gd name="connsiteX84" fmla="*/ 2214 w 4006"/>
                <a:gd name="connsiteY84" fmla="*/ 3105 h 3773"/>
                <a:gd name="connsiteX85" fmla="*/ 2248 w 4006"/>
                <a:gd name="connsiteY85" fmla="*/ 3069 h 3773"/>
                <a:gd name="connsiteX86" fmla="*/ 2248 w 4006"/>
                <a:gd name="connsiteY86" fmla="*/ 3069 h 3773"/>
                <a:gd name="connsiteX87" fmla="*/ 2258 w 4006"/>
                <a:gd name="connsiteY87" fmla="*/ 3059 h 3773"/>
                <a:gd name="connsiteX88" fmla="*/ 2286 w 4006"/>
                <a:gd name="connsiteY88" fmla="*/ 3025 h 3773"/>
                <a:gd name="connsiteX89" fmla="*/ 2306 w 4006"/>
                <a:gd name="connsiteY89" fmla="*/ 3001 h 3773"/>
                <a:gd name="connsiteX90" fmla="*/ 2328 w 4006"/>
                <a:gd name="connsiteY90" fmla="*/ 2971 h 3773"/>
                <a:gd name="connsiteX91" fmla="*/ 2350 w 4006"/>
                <a:gd name="connsiteY91" fmla="*/ 2935 h 3773"/>
                <a:gd name="connsiteX92" fmla="*/ 2376 w 4006"/>
                <a:gd name="connsiteY92" fmla="*/ 2893 h 3773"/>
                <a:gd name="connsiteX93" fmla="*/ 2400 w 4006"/>
                <a:gd name="connsiteY93" fmla="*/ 2847 h 3773"/>
                <a:gd name="connsiteX94" fmla="*/ 2426 w 4006"/>
                <a:gd name="connsiteY94" fmla="*/ 2793 h 3773"/>
                <a:gd name="connsiteX95" fmla="*/ 2450 w 4006"/>
                <a:gd name="connsiteY95" fmla="*/ 2733 h 3773"/>
                <a:gd name="connsiteX96" fmla="*/ 2472 w 4006"/>
                <a:gd name="connsiteY96" fmla="*/ 2669 h 3773"/>
                <a:gd name="connsiteX97" fmla="*/ 2492 w 4006"/>
                <a:gd name="connsiteY97" fmla="*/ 2597 h 3773"/>
                <a:gd name="connsiteX98" fmla="*/ 2510 w 4006"/>
                <a:gd name="connsiteY98" fmla="*/ 2519 h 3773"/>
                <a:gd name="connsiteX99" fmla="*/ 2518 w 4006"/>
                <a:gd name="connsiteY99" fmla="*/ 2477 h 3773"/>
                <a:gd name="connsiteX100" fmla="*/ 2524 w 4006"/>
                <a:gd name="connsiteY100" fmla="*/ 2435 h 3773"/>
                <a:gd name="connsiteX101" fmla="*/ 2530 w 4006"/>
                <a:gd name="connsiteY101" fmla="*/ 2391 h 3773"/>
                <a:gd name="connsiteX102" fmla="*/ 2534 w 4006"/>
                <a:gd name="connsiteY102" fmla="*/ 2345 h 3773"/>
                <a:gd name="connsiteX103" fmla="*/ 2538 w 4006"/>
                <a:gd name="connsiteY103" fmla="*/ 2297 h 3773"/>
                <a:gd name="connsiteX104" fmla="*/ 2540 w 4006"/>
                <a:gd name="connsiteY104" fmla="*/ 2249 h 3773"/>
                <a:gd name="connsiteX105" fmla="*/ 2542 w 4006"/>
                <a:gd name="connsiteY105" fmla="*/ 2197 h 3773"/>
                <a:gd name="connsiteX106" fmla="*/ 2540 w 4006"/>
                <a:gd name="connsiteY106" fmla="*/ 2145 h 3773"/>
                <a:gd name="connsiteX107" fmla="*/ 2536 w 4006"/>
                <a:gd name="connsiteY107" fmla="*/ 2035 h 3773"/>
                <a:gd name="connsiteX108" fmla="*/ 2458 w 4006"/>
                <a:gd name="connsiteY108" fmla="*/ 1601 h 3773"/>
                <a:gd name="connsiteX109" fmla="*/ 2438 w 4006"/>
                <a:gd name="connsiteY109" fmla="*/ 1531 h 3773"/>
                <a:gd name="connsiteX110" fmla="*/ 1690 w 4006"/>
                <a:gd name="connsiteY110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666 w 4006"/>
                <a:gd name="connsiteY5" fmla="*/ 2231 h 3773"/>
                <a:gd name="connsiteX6" fmla="*/ 3630 w 4006"/>
                <a:gd name="connsiteY6" fmla="*/ 2297 h 3773"/>
                <a:gd name="connsiteX7" fmla="*/ 3594 w 4006"/>
                <a:gd name="connsiteY7" fmla="*/ 2361 h 3773"/>
                <a:gd name="connsiteX8" fmla="*/ 3556 w 4006"/>
                <a:gd name="connsiteY8" fmla="*/ 2425 h 3773"/>
                <a:gd name="connsiteX9" fmla="*/ 3516 w 4006"/>
                <a:gd name="connsiteY9" fmla="*/ 2489 h 3773"/>
                <a:gd name="connsiteX10" fmla="*/ 3474 w 4006"/>
                <a:gd name="connsiteY10" fmla="*/ 2551 h 3773"/>
                <a:gd name="connsiteX11" fmla="*/ 3428 w 4006"/>
                <a:gd name="connsiteY11" fmla="*/ 2613 h 3773"/>
                <a:gd name="connsiteX12" fmla="*/ 3382 w 4006"/>
                <a:gd name="connsiteY12" fmla="*/ 2673 h 3773"/>
                <a:gd name="connsiteX13" fmla="*/ 3332 w 4006"/>
                <a:gd name="connsiteY13" fmla="*/ 2733 h 3773"/>
                <a:gd name="connsiteX14" fmla="*/ 3280 w 4006"/>
                <a:gd name="connsiteY14" fmla="*/ 2791 h 3773"/>
                <a:gd name="connsiteX15" fmla="*/ 3226 w 4006"/>
                <a:gd name="connsiteY15" fmla="*/ 2847 h 3773"/>
                <a:gd name="connsiteX16" fmla="*/ 3170 w 4006"/>
                <a:gd name="connsiteY16" fmla="*/ 2903 h 3773"/>
                <a:gd name="connsiteX17" fmla="*/ 3112 w 4006"/>
                <a:gd name="connsiteY17" fmla="*/ 2957 h 3773"/>
                <a:gd name="connsiteX18" fmla="*/ 3050 w 4006"/>
                <a:gd name="connsiteY18" fmla="*/ 3011 h 3773"/>
                <a:gd name="connsiteX19" fmla="*/ 2986 w 4006"/>
                <a:gd name="connsiteY19" fmla="*/ 3061 h 3773"/>
                <a:gd name="connsiteX20" fmla="*/ 2918 w 4006"/>
                <a:gd name="connsiteY20" fmla="*/ 3111 h 3773"/>
                <a:gd name="connsiteX21" fmla="*/ 2848 w 4006"/>
                <a:gd name="connsiteY21" fmla="*/ 3159 h 3773"/>
                <a:gd name="connsiteX22" fmla="*/ 2776 w 4006"/>
                <a:gd name="connsiteY22" fmla="*/ 3205 h 3773"/>
                <a:gd name="connsiteX23" fmla="*/ 2776 w 4006"/>
                <a:gd name="connsiteY23" fmla="*/ 3205 h 3773"/>
                <a:gd name="connsiteX24" fmla="*/ 2764 w 4006"/>
                <a:gd name="connsiteY24" fmla="*/ 3213 h 3773"/>
                <a:gd name="connsiteX25" fmla="*/ 2730 w 4006"/>
                <a:gd name="connsiteY25" fmla="*/ 3235 h 3773"/>
                <a:gd name="connsiteX26" fmla="*/ 2674 w 4006"/>
                <a:gd name="connsiteY26" fmla="*/ 3271 h 3773"/>
                <a:gd name="connsiteX27" fmla="*/ 2596 w 4006"/>
                <a:gd name="connsiteY27" fmla="*/ 3315 h 3773"/>
                <a:gd name="connsiteX28" fmla="*/ 2548 w 4006"/>
                <a:gd name="connsiteY28" fmla="*/ 3341 h 3773"/>
                <a:gd name="connsiteX29" fmla="*/ 2494 w 4006"/>
                <a:gd name="connsiteY29" fmla="*/ 3367 h 3773"/>
                <a:gd name="connsiteX30" fmla="*/ 2436 w 4006"/>
                <a:gd name="connsiteY30" fmla="*/ 3397 h 3773"/>
                <a:gd name="connsiteX31" fmla="*/ 2372 w 4006"/>
                <a:gd name="connsiteY31" fmla="*/ 3425 h 3773"/>
                <a:gd name="connsiteX32" fmla="*/ 2302 w 4006"/>
                <a:gd name="connsiteY32" fmla="*/ 3455 h 3773"/>
                <a:gd name="connsiteX33" fmla="*/ 2228 w 4006"/>
                <a:gd name="connsiteY33" fmla="*/ 3485 h 3773"/>
                <a:gd name="connsiteX34" fmla="*/ 2148 w 4006"/>
                <a:gd name="connsiteY34" fmla="*/ 3515 h 3773"/>
                <a:gd name="connsiteX35" fmla="*/ 2062 w 4006"/>
                <a:gd name="connsiteY35" fmla="*/ 3545 h 3773"/>
                <a:gd name="connsiteX36" fmla="*/ 1972 w 4006"/>
                <a:gd name="connsiteY36" fmla="*/ 3575 h 3773"/>
                <a:gd name="connsiteX37" fmla="*/ 1876 w 4006"/>
                <a:gd name="connsiteY37" fmla="*/ 3603 h 3773"/>
                <a:gd name="connsiteX38" fmla="*/ 1776 w 4006"/>
                <a:gd name="connsiteY38" fmla="*/ 3629 h 3773"/>
                <a:gd name="connsiteX39" fmla="*/ 1670 w 4006"/>
                <a:gd name="connsiteY39" fmla="*/ 3655 h 3773"/>
                <a:gd name="connsiteX40" fmla="*/ 1558 w 4006"/>
                <a:gd name="connsiteY40" fmla="*/ 3679 h 3773"/>
                <a:gd name="connsiteX41" fmla="*/ 1442 w 4006"/>
                <a:gd name="connsiteY41" fmla="*/ 3701 h 3773"/>
                <a:gd name="connsiteX42" fmla="*/ 1320 w 4006"/>
                <a:gd name="connsiteY42" fmla="*/ 3721 h 3773"/>
                <a:gd name="connsiteX43" fmla="*/ 1194 w 4006"/>
                <a:gd name="connsiteY43" fmla="*/ 3739 h 3773"/>
                <a:gd name="connsiteX44" fmla="*/ 1062 w 4006"/>
                <a:gd name="connsiteY44" fmla="*/ 3753 h 3773"/>
                <a:gd name="connsiteX45" fmla="*/ 924 w 4006"/>
                <a:gd name="connsiteY45" fmla="*/ 3763 h 3773"/>
                <a:gd name="connsiteX46" fmla="*/ 782 w 4006"/>
                <a:gd name="connsiteY46" fmla="*/ 3769 h 3773"/>
                <a:gd name="connsiteX47" fmla="*/ 636 w 4006"/>
                <a:gd name="connsiteY47" fmla="*/ 3773 h 3773"/>
                <a:gd name="connsiteX48" fmla="*/ 484 w 4006"/>
                <a:gd name="connsiteY48" fmla="*/ 3773 h 3773"/>
                <a:gd name="connsiteX49" fmla="*/ 328 w 4006"/>
                <a:gd name="connsiteY49" fmla="*/ 3767 h 3773"/>
                <a:gd name="connsiteX50" fmla="*/ 166 w 4006"/>
                <a:gd name="connsiteY50" fmla="*/ 3757 h 3773"/>
                <a:gd name="connsiteX51" fmla="*/ 84 w 4006"/>
                <a:gd name="connsiteY51" fmla="*/ 3749 h 3773"/>
                <a:gd name="connsiteX52" fmla="*/ 0 w 4006"/>
                <a:gd name="connsiteY52" fmla="*/ 3741 h 3773"/>
                <a:gd name="connsiteX53" fmla="*/ 0 w 4006"/>
                <a:gd name="connsiteY53" fmla="*/ 3741 h 3773"/>
                <a:gd name="connsiteX54" fmla="*/ 68 w 4006"/>
                <a:gd name="connsiteY54" fmla="*/ 3743 h 3773"/>
                <a:gd name="connsiteX55" fmla="*/ 146 w 4006"/>
                <a:gd name="connsiteY55" fmla="*/ 3745 h 3773"/>
                <a:gd name="connsiteX56" fmla="*/ 252 w 4006"/>
                <a:gd name="connsiteY56" fmla="*/ 3743 h 3773"/>
                <a:gd name="connsiteX57" fmla="*/ 378 w 4006"/>
                <a:gd name="connsiteY57" fmla="*/ 3739 h 3773"/>
                <a:gd name="connsiteX58" fmla="*/ 524 w 4006"/>
                <a:gd name="connsiteY58" fmla="*/ 3731 h 3773"/>
                <a:gd name="connsiteX59" fmla="*/ 602 w 4006"/>
                <a:gd name="connsiteY59" fmla="*/ 3725 h 3773"/>
                <a:gd name="connsiteX60" fmla="*/ 684 w 4006"/>
                <a:gd name="connsiteY60" fmla="*/ 3715 h 3773"/>
                <a:gd name="connsiteX61" fmla="*/ 770 w 4006"/>
                <a:gd name="connsiteY61" fmla="*/ 3705 h 3773"/>
                <a:gd name="connsiteX62" fmla="*/ 856 w 4006"/>
                <a:gd name="connsiteY62" fmla="*/ 3693 h 3773"/>
                <a:gd name="connsiteX63" fmla="*/ 946 w 4006"/>
                <a:gd name="connsiteY63" fmla="*/ 3679 h 3773"/>
                <a:gd name="connsiteX64" fmla="*/ 1038 w 4006"/>
                <a:gd name="connsiteY64" fmla="*/ 3661 h 3773"/>
                <a:gd name="connsiteX65" fmla="*/ 1130 w 4006"/>
                <a:gd name="connsiteY65" fmla="*/ 3641 h 3773"/>
                <a:gd name="connsiteX66" fmla="*/ 1224 w 4006"/>
                <a:gd name="connsiteY66" fmla="*/ 3619 h 3773"/>
                <a:gd name="connsiteX67" fmla="*/ 1318 w 4006"/>
                <a:gd name="connsiteY67" fmla="*/ 3593 h 3773"/>
                <a:gd name="connsiteX68" fmla="*/ 1412 w 4006"/>
                <a:gd name="connsiteY68" fmla="*/ 3565 h 3773"/>
                <a:gd name="connsiteX69" fmla="*/ 1504 w 4006"/>
                <a:gd name="connsiteY69" fmla="*/ 3533 h 3773"/>
                <a:gd name="connsiteX70" fmla="*/ 1596 w 4006"/>
                <a:gd name="connsiteY70" fmla="*/ 3497 h 3773"/>
                <a:gd name="connsiteX71" fmla="*/ 1688 w 4006"/>
                <a:gd name="connsiteY71" fmla="*/ 3459 h 3773"/>
                <a:gd name="connsiteX72" fmla="*/ 1776 w 4006"/>
                <a:gd name="connsiteY72" fmla="*/ 3417 h 3773"/>
                <a:gd name="connsiteX73" fmla="*/ 1820 w 4006"/>
                <a:gd name="connsiteY73" fmla="*/ 3393 h 3773"/>
                <a:gd name="connsiteX74" fmla="*/ 1862 w 4006"/>
                <a:gd name="connsiteY74" fmla="*/ 3369 h 3773"/>
                <a:gd name="connsiteX75" fmla="*/ 1906 w 4006"/>
                <a:gd name="connsiteY75" fmla="*/ 3345 h 3773"/>
                <a:gd name="connsiteX76" fmla="*/ 1946 w 4006"/>
                <a:gd name="connsiteY76" fmla="*/ 3319 h 3773"/>
                <a:gd name="connsiteX77" fmla="*/ 1988 w 4006"/>
                <a:gd name="connsiteY77" fmla="*/ 3291 h 3773"/>
                <a:gd name="connsiteX78" fmla="*/ 2028 w 4006"/>
                <a:gd name="connsiteY78" fmla="*/ 3263 h 3773"/>
                <a:gd name="connsiteX79" fmla="*/ 2068 w 4006"/>
                <a:gd name="connsiteY79" fmla="*/ 3233 h 3773"/>
                <a:gd name="connsiteX80" fmla="*/ 2106 w 4006"/>
                <a:gd name="connsiteY80" fmla="*/ 3203 h 3773"/>
                <a:gd name="connsiteX81" fmla="*/ 2142 w 4006"/>
                <a:gd name="connsiteY81" fmla="*/ 3171 h 3773"/>
                <a:gd name="connsiteX82" fmla="*/ 2178 w 4006"/>
                <a:gd name="connsiteY82" fmla="*/ 3139 h 3773"/>
                <a:gd name="connsiteX83" fmla="*/ 2214 w 4006"/>
                <a:gd name="connsiteY83" fmla="*/ 3105 h 3773"/>
                <a:gd name="connsiteX84" fmla="*/ 2248 w 4006"/>
                <a:gd name="connsiteY84" fmla="*/ 3069 h 3773"/>
                <a:gd name="connsiteX85" fmla="*/ 2248 w 4006"/>
                <a:gd name="connsiteY85" fmla="*/ 3069 h 3773"/>
                <a:gd name="connsiteX86" fmla="*/ 2258 w 4006"/>
                <a:gd name="connsiteY86" fmla="*/ 3059 h 3773"/>
                <a:gd name="connsiteX87" fmla="*/ 2286 w 4006"/>
                <a:gd name="connsiteY87" fmla="*/ 3025 h 3773"/>
                <a:gd name="connsiteX88" fmla="*/ 2306 w 4006"/>
                <a:gd name="connsiteY88" fmla="*/ 3001 h 3773"/>
                <a:gd name="connsiteX89" fmla="*/ 2328 w 4006"/>
                <a:gd name="connsiteY89" fmla="*/ 2971 h 3773"/>
                <a:gd name="connsiteX90" fmla="*/ 2350 w 4006"/>
                <a:gd name="connsiteY90" fmla="*/ 2935 h 3773"/>
                <a:gd name="connsiteX91" fmla="*/ 2376 w 4006"/>
                <a:gd name="connsiteY91" fmla="*/ 2893 h 3773"/>
                <a:gd name="connsiteX92" fmla="*/ 2400 w 4006"/>
                <a:gd name="connsiteY92" fmla="*/ 2847 h 3773"/>
                <a:gd name="connsiteX93" fmla="*/ 2426 w 4006"/>
                <a:gd name="connsiteY93" fmla="*/ 2793 h 3773"/>
                <a:gd name="connsiteX94" fmla="*/ 2450 w 4006"/>
                <a:gd name="connsiteY94" fmla="*/ 2733 h 3773"/>
                <a:gd name="connsiteX95" fmla="*/ 2472 w 4006"/>
                <a:gd name="connsiteY95" fmla="*/ 2669 h 3773"/>
                <a:gd name="connsiteX96" fmla="*/ 2492 w 4006"/>
                <a:gd name="connsiteY96" fmla="*/ 2597 h 3773"/>
                <a:gd name="connsiteX97" fmla="*/ 2510 w 4006"/>
                <a:gd name="connsiteY97" fmla="*/ 2519 h 3773"/>
                <a:gd name="connsiteX98" fmla="*/ 2518 w 4006"/>
                <a:gd name="connsiteY98" fmla="*/ 2477 h 3773"/>
                <a:gd name="connsiteX99" fmla="*/ 2524 w 4006"/>
                <a:gd name="connsiteY99" fmla="*/ 2435 h 3773"/>
                <a:gd name="connsiteX100" fmla="*/ 2530 w 4006"/>
                <a:gd name="connsiteY100" fmla="*/ 2391 h 3773"/>
                <a:gd name="connsiteX101" fmla="*/ 2534 w 4006"/>
                <a:gd name="connsiteY101" fmla="*/ 2345 h 3773"/>
                <a:gd name="connsiteX102" fmla="*/ 2538 w 4006"/>
                <a:gd name="connsiteY102" fmla="*/ 2297 h 3773"/>
                <a:gd name="connsiteX103" fmla="*/ 2540 w 4006"/>
                <a:gd name="connsiteY103" fmla="*/ 2249 h 3773"/>
                <a:gd name="connsiteX104" fmla="*/ 2542 w 4006"/>
                <a:gd name="connsiteY104" fmla="*/ 2197 h 3773"/>
                <a:gd name="connsiteX105" fmla="*/ 2540 w 4006"/>
                <a:gd name="connsiteY105" fmla="*/ 2145 h 3773"/>
                <a:gd name="connsiteX106" fmla="*/ 2536 w 4006"/>
                <a:gd name="connsiteY106" fmla="*/ 2035 h 3773"/>
                <a:gd name="connsiteX107" fmla="*/ 2458 w 4006"/>
                <a:gd name="connsiteY107" fmla="*/ 1601 h 3773"/>
                <a:gd name="connsiteX108" fmla="*/ 2438 w 4006"/>
                <a:gd name="connsiteY108" fmla="*/ 1531 h 3773"/>
                <a:gd name="connsiteX109" fmla="*/ 1690 w 4006"/>
                <a:gd name="connsiteY109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10 w 4006"/>
                <a:gd name="connsiteY3" fmla="*/ 1561 h 3773"/>
                <a:gd name="connsiteX4" fmla="*/ 3666 w 4006"/>
                <a:gd name="connsiteY4" fmla="*/ 2231 h 3773"/>
                <a:gd name="connsiteX5" fmla="*/ 3630 w 4006"/>
                <a:gd name="connsiteY5" fmla="*/ 2297 h 3773"/>
                <a:gd name="connsiteX6" fmla="*/ 3594 w 4006"/>
                <a:gd name="connsiteY6" fmla="*/ 2361 h 3773"/>
                <a:gd name="connsiteX7" fmla="*/ 3556 w 4006"/>
                <a:gd name="connsiteY7" fmla="*/ 2425 h 3773"/>
                <a:gd name="connsiteX8" fmla="*/ 3516 w 4006"/>
                <a:gd name="connsiteY8" fmla="*/ 2489 h 3773"/>
                <a:gd name="connsiteX9" fmla="*/ 3474 w 4006"/>
                <a:gd name="connsiteY9" fmla="*/ 2551 h 3773"/>
                <a:gd name="connsiteX10" fmla="*/ 3428 w 4006"/>
                <a:gd name="connsiteY10" fmla="*/ 2613 h 3773"/>
                <a:gd name="connsiteX11" fmla="*/ 3382 w 4006"/>
                <a:gd name="connsiteY11" fmla="*/ 2673 h 3773"/>
                <a:gd name="connsiteX12" fmla="*/ 3332 w 4006"/>
                <a:gd name="connsiteY12" fmla="*/ 2733 h 3773"/>
                <a:gd name="connsiteX13" fmla="*/ 3280 w 4006"/>
                <a:gd name="connsiteY13" fmla="*/ 2791 h 3773"/>
                <a:gd name="connsiteX14" fmla="*/ 3226 w 4006"/>
                <a:gd name="connsiteY14" fmla="*/ 2847 h 3773"/>
                <a:gd name="connsiteX15" fmla="*/ 3170 w 4006"/>
                <a:gd name="connsiteY15" fmla="*/ 2903 h 3773"/>
                <a:gd name="connsiteX16" fmla="*/ 3112 w 4006"/>
                <a:gd name="connsiteY16" fmla="*/ 2957 h 3773"/>
                <a:gd name="connsiteX17" fmla="*/ 3050 w 4006"/>
                <a:gd name="connsiteY17" fmla="*/ 3011 h 3773"/>
                <a:gd name="connsiteX18" fmla="*/ 2986 w 4006"/>
                <a:gd name="connsiteY18" fmla="*/ 3061 h 3773"/>
                <a:gd name="connsiteX19" fmla="*/ 2918 w 4006"/>
                <a:gd name="connsiteY19" fmla="*/ 3111 h 3773"/>
                <a:gd name="connsiteX20" fmla="*/ 2848 w 4006"/>
                <a:gd name="connsiteY20" fmla="*/ 3159 h 3773"/>
                <a:gd name="connsiteX21" fmla="*/ 2776 w 4006"/>
                <a:gd name="connsiteY21" fmla="*/ 3205 h 3773"/>
                <a:gd name="connsiteX22" fmla="*/ 2776 w 4006"/>
                <a:gd name="connsiteY22" fmla="*/ 3205 h 3773"/>
                <a:gd name="connsiteX23" fmla="*/ 2764 w 4006"/>
                <a:gd name="connsiteY23" fmla="*/ 3213 h 3773"/>
                <a:gd name="connsiteX24" fmla="*/ 2730 w 4006"/>
                <a:gd name="connsiteY24" fmla="*/ 3235 h 3773"/>
                <a:gd name="connsiteX25" fmla="*/ 2674 w 4006"/>
                <a:gd name="connsiteY25" fmla="*/ 3271 h 3773"/>
                <a:gd name="connsiteX26" fmla="*/ 2596 w 4006"/>
                <a:gd name="connsiteY26" fmla="*/ 3315 h 3773"/>
                <a:gd name="connsiteX27" fmla="*/ 2548 w 4006"/>
                <a:gd name="connsiteY27" fmla="*/ 3341 h 3773"/>
                <a:gd name="connsiteX28" fmla="*/ 2494 w 4006"/>
                <a:gd name="connsiteY28" fmla="*/ 3367 h 3773"/>
                <a:gd name="connsiteX29" fmla="*/ 2436 w 4006"/>
                <a:gd name="connsiteY29" fmla="*/ 3397 h 3773"/>
                <a:gd name="connsiteX30" fmla="*/ 2372 w 4006"/>
                <a:gd name="connsiteY30" fmla="*/ 3425 h 3773"/>
                <a:gd name="connsiteX31" fmla="*/ 2302 w 4006"/>
                <a:gd name="connsiteY31" fmla="*/ 3455 h 3773"/>
                <a:gd name="connsiteX32" fmla="*/ 2228 w 4006"/>
                <a:gd name="connsiteY32" fmla="*/ 3485 h 3773"/>
                <a:gd name="connsiteX33" fmla="*/ 2148 w 4006"/>
                <a:gd name="connsiteY33" fmla="*/ 3515 h 3773"/>
                <a:gd name="connsiteX34" fmla="*/ 2062 w 4006"/>
                <a:gd name="connsiteY34" fmla="*/ 3545 h 3773"/>
                <a:gd name="connsiteX35" fmla="*/ 1972 w 4006"/>
                <a:gd name="connsiteY35" fmla="*/ 3575 h 3773"/>
                <a:gd name="connsiteX36" fmla="*/ 1876 w 4006"/>
                <a:gd name="connsiteY36" fmla="*/ 3603 h 3773"/>
                <a:gd name="connsiteX37" fmla="*/ 1776 w 4006"/>
                <a:gd name="connsiteY37" fmla="*/ 3629 h 3773"/>
                <a:gd name="connsiteX38" fmla="*/ 1670 w 4006"/>
                <a:gd name="connsiteY38" fmla="*/ 3655 h 3773"/>
                <a:gd name="connsiteX39" fmla="*/ 1558 w 4006"/>
                <a:gd name="connsiteY39" fmla="*/ 3679 h 3773"/>
                <a:gd name="connsiteX40" fmla="*/ 1442 w 4006"/>
                <a:gd name="connsiteY40" fmla="*/ 3701 h 3773"/>
                <a:gd name="connsiteX41" fmla="*/ 1320 w 4006"/>
                <a:gd name="connsiteY41" fmla="*/ 3721 h 3773"/>
                <a:gd name="connsiteX42" fmla="*/ 1194 w 4006"/>
                <a:gd name="connsiteY42" fmla="*/ 3739 h 3773"/>
                <a:gd name="connsiteX43" fmla="*/ 1062 w 4006"/>
                <a:gd name="connsiteY43" fmla="*/ 3753 h 3773"/>
                <a:gd name="connsiteX44" fmla="*/ 924 w 4006"/>
                <a:gd name="connsiteY44" fmla="*/ 3763 h 3773"/>
                <a:gd name="connsiteX45" fmla="*/ 782 w 4006"/>
                <a:gd name="connsiteY45" fmla="*/ 3769 h 3773"/>
                <a:gd name="connsiteX46" fmla="*/ 636 w 4006"/>
                <a:gd name="connsiteY46" fmla="*/ 3773 h 3773"/>
                <a:gd name="connsiteX47" fmla="*/ 484 w 4006"/>
                <a:gd name="connsiteY47" fmla="*/ 3773 h 3773"/>
                <a:gd name="connsiteX48" fmla="*/ 328 w 4006"/>
                <a:gd name="connsiteY48" fmla="*/ 3767 h 3773"/>
                <a:gd name="connsiteX49" fmla="*/ 166 w 4006"/>
                <a:gd name="connsiteY49" fmla="*/ 3757 h 3773"/>
                <a:gd name="connsiteX50" fmla="*/ 84 w 4006"/>
                <a:gd name="connsiteY50" fmla="*/ 3749 h 3773"/>
                <a:gd name="connsiteX51" fmla="*/ 0 w 4006"/>
                <a:gd name="connsiteY51" fmla="*/ 3741 h 3773"/>
                <a:gd name="connsiteX52" fmla="*/ 0 w 4006"/>
                <a:gd name="connsiteY52" fmla="*/ 3741 h 3773"/>
                <a:gd name="connsiteX53" fmla="*/ 68 w 4006"/>
                <a:gd name="connsiteY53" fmla="*/ 3743 h 3773"/>
                <a:gd name="connsiteX54" fmla="*/ 146 w 4006"/>
                <a:gd name="connsiteY54" fmla="*/ 3745 h 3773"/>
                <a:gd name="connsiteX55" fmla="*/ 252 w 4006"/>
                <a:gd name="connsiteY55" fmla="*/ 3743 h 3773"/>
                <a:gd name="connsiteX56" fmla="*/ 378 w 4006"/>
                <a:gd name="connsiteY56" fmla="*/ 3739 h 3773"/>
                <a:gd name="connsiteX57" fmla="*/ 524 w 4006"/>
                <a:gd name="connsiteY57" fmla="*/ 3731 h 3773"/>
                <a:gd name="connsiteX58" fmla="*/ 602 w 4006"/>
                <a:gd name="connsiteY58" fmla="*/ 3725 h 3773"/>
                <a:gd name="connsiteX59" fmla="*/ 684 w 4006"/>
                <a:gd name="connsiteY59" fmla="*/ 3715 h 3773"/>
                <a:gd name="connsiteX60" fmla="*/ 770 w 4006"/>
                <a:gd name="connsiteY60" fmla="*/ 3705 h 3773"/>
                <a:gd name="connsiteX61" fmla="*/ 856 w 4006"/>
                <a:gd name="connsiteY61" fmla="*/ 3693 h 3773"/>
                <a:gd name="connsiteX62" fmla="*/ 946 w 4006"/>
                <a:gd name="connsiteY62" fmla="*/ 3679 h 3773"/>
                <a:gd name="connsiteX63" fmla="*/ 1038 w 4006"/>
                <a:gd name="connsiteY63" fmla="*/ 3661 h 3773"/>
                <a:gd name="connsiteX64" fmla="*/ 1130 w 4006"/>
                <a:gd name="connsiteY64" fmla="*/ 3641 h 3773"/>
                <a:gd name="connsiteX65" fmla="*/ 1224 w 4006"/>
                <a:gd name="connsiteY65" fmla="*/ 3619 h 3773"/>
                <a:gd name="connsiteX66" fmla="*/ 1318 w 4006"/>
                <a:gd name="connsiteY66" fmla="*/ 3593 h 3773"/>
                <a:gd name="connsiteX67" fmla="*/ 1412 w 4006"/>
                <a:gd name="connsiteY67" fmla="*/ 3565 h 3773"/>
                <a:gd name="connsiteX68" fmla="*/ 1504 w 4006"/>
                <a:gd name="connsiteY68" fmla="*/ 3533 h 3773"/>
                <a:gd name="connsiteX69" fmla="*/ 1596 w 4006"/>
                <a:gd name="connsiteY69" fmla="*/ 3497 h 3773"/>
                <a:gd name="connsiteX70" fmla="*/ 1688 w 4006"/>
                <a:gd name="connsiteY70" fmla="*/ 3459 h 3773"/>
                <a:gd name="connsiteX71" fmla="*/ 1776 w 4006"/>
                <a:gd name="connsiteY71" fmla="*/ 3417 h 3773"/>
                <a:gd name="connsiteX72" fmla="*/ 1820 w 4006"/>
                <a:gd name="connsiteY72" fmla="*/ 3393 h 3773"/>
                <a:gd name="connsiteX73" fmla="*/ 1862 w 4006"/>
                <a:gd name="connsiteY73" fmla="*/ 3369 h 3773"/>
                <a:gd name="connsiteX74" fmla="*/ 1906 w 4006"/>
                <a:gd name="connsiteY74" fmla="*/ 3345 h 3773"/>
                <a:gd name="connsiteX75" fmla="*/ 1946 w 4006"/>
                <a:gd name="connsiteY75" fmla="*/ 3319 h 3773"/>
                <a:gd name="connsiteX76" fmla="*/ 1988 w 4006"/>
                <a:gd name="connsiteY76" fmla="*/ 3291 h 3773"/>
                <a:gd name="connsiteX77" fmla="*/ 2028 w 4006"/>
                <a:gd name="connsiteY77" fmla="*/ 3263 h 3773"/>
                <a:gd name="connsiteX78" fmla="*/ 2068 w 4006"/>
                <a:gd name="connsiteY78" fmla="*/ 3233 h 3773"/>
                <a:gd name="connsiteX79" fmla="*/ 2106 w 4006"/>
                <a:gd name="connsiteY79" fmla="*/ 3203 h 3773"/>
                <a:gd name="connsiteX80" fmla="*/ 2142 w 4006"/>
                <a:gd name="connsiteY80" fmla="*/ 3171 h 3773"/>
                <a:gd name="connsiteX81" fmla="*/ 2178 w 4006"/>
                <a:gd name="connsiteY81" fmla="*/ 3139 h 3773"/>
                <a:gd name="connsiteX82" fmla="*/ 2214 w 4006"/>
                <a:gd name="connsiteY82" fmla="*/ 3105 h 3773"/>
                <a:gd name="connsiteX83" fmla="*/ 2248 w 4006"/>
                <a:gd name="connsiteY83" fmla="*/ 3069 h 3773"/>
                <a:gd name="connsiteX84" fmla="*/ 2248 w 4006"/>
                <a:gd name="connsiteY84" fmla="*/ 3069 h 3773"/>
                <a:gd name="connsiteX85" fmla="*/ 2258 w 4006"/>
                <a:gd name="connsiteY85" fmla="*/ 3059 h 3773"/>
                <a:gd name="connsiteX86" fmla="*/ 2286 w 4006"/>
                <a:gd name="connsiteY86" fmla="*/ 3025 h 3773"/>
                <a:gd name="connsiteX87" fmla="*/ 2306 w 4006"/>
                <a:gd name="connsiteY87" fmla="*/ 3001 h 3773"/>
                <a:gd name="connsiteX88" fmla="*/ 2328 w 4006"/>
                <a:gd name="connsiteY88" fmla="*/ 2971 h 3773"/>
                <a:gd name="connsiteX89" fmla="*/ 2350 w 4006"/>
                <a:gd name="connsiteY89" fmla="*/ 2935 h 3773"/>
                <a:gd name="connsiteX90" fmla="*/ 2376 w 4006"/>
                <a:gd name="connsiteY90" fmla="*/ 2893 h 3773"/>
                <a:gd name="connsiteX91" fmla="*/ 2400 w 4006"/>
                <a:gd name="connsiteY91" fmla="*/ 2847 h 3773"/>
                <a:gd name="connsiteX92" fmla="*/ 2426 w 4006"/>
                <a:gd name="connsiteY92" fmla="*/ 2793 h 3773"/>
                <a:gd name="connsiteX93" fmla="*/ 2450 w 4006"/>
                <a:gd name="connsiteY93" fmla="*/ 2733 h 3773"/>
                <a:gd name="connsiteX94" fmla="*/ 2472 w 4006"/>
                <a:gd name="connsiteY94" fmla="*/ 2669 h 3773"/>
                <a:gd name="connsiteX95" fmla="*/ 2492 w 4006"/>
                <a:gd name="connsiteY95" fmla="*/ 2597 h 3773"/>
                <a:gd name="connsiteX96" fmla="*/ 2510 w 4006"/>
                <a:gd name="connsiteY96" fmla="*/ 2519 h 3773"/>
                <a:gd name="connsiteX97" fmla="*/ 2518 w 4006"/>
                <a:gd name="connsiteY97" fmla="*/ 2477 h 3773"/>
                <a:gd name="connsiteX98" fmla="*/ 2524 w 4006"/>
                <a:gd name="connsiteY98" fmla="*/ 2435 h 3773"/>
                <a:gd name="connsiteX99" fmla="*/ 2530 w 4006"/>
                <a:gd name="connsiteY99" fmla="*/ 2391 h 3773"/>
                <a:gd name="connsiteX100" fmla="*/ 2534 w 4006"/>
                <a:gd name="connsiteY100" fmla="*/ 2345 h 3773"/>
                <a:gd name="connsiteX101" fmla="*/ 2538 w 4006"/>
                <a:gd name="connsiteY101" fmla="*/ 2297 h 3773"/>
                <a:gd name="connsiteX102" fmla="*/ 2540 w 4006"/>
                <a:gd name="connsiteY102" fmla="*/ 2249 h 3773"/>
                <a:gd name="connsiteX103" fmla="*/ 2542 w 4006"/>
                <a:gd name="connsiteY103" fmla="*/ 2197 h 3773"/>
                <a:gd name="connsiteX104" fmla="*/ 2540 w 4006"/>
                <a:gd name="connsiteY104" fmla="*/ 2145 h 3773"/>
                <a:gd name="connsiteX105" fmla="*/ 2536 w 4006"/>
                <a:gd name="connsiteY105" fmla="*/ 2035 h 3773"/>
                <a:gd name="connsiteX106" fmla="*/ 2458 w 4006"/>
                <a:gd name="connsiteY106" fmla="*/ 1601 h 3773"/>
                <a:gd name="connsiteX107" fmla="*/ 2438 w 4006"/>
                <a:gd name="connsiteY107" fmla="*/ 1531 h 3773"/>
                <a:gd name="connsiteX108" fmla="*/ 1690 w 4006"/>
                <a:gd name="connsiteY108" fmla="*/ 91 h 3773"/>
                <a:gd name="connsiteX0" fmla="*/ 1690 w 3992"/>
                <a:gd name="connsiteY0" fmla="*/ 71 h 3753"/>
                <a:gd name="connsiteX1" fmla="*/ 3992 w 3992"/>
                <a:gd name="connsiteY1" fmla="*/ 1085 h 3753"/>
                <a:gd name="connsiteX2" fmla="*/ 3910 w 3992"/>
                <a:gd name="connsiteY2" fmla="*/ 1541 h 3753"/>
                <a:gd name="connsiteX3" fmla="*/ 3666 w 3992"/>
                <a:gd name="connsiteY3" fmla="*/ 2211 h 3753"/>
                <a:gd name="connsiteX4" fmla="*/ 3630 w 3992"/>
                <a:gd name="connsiteY4" fmla="*/ 2277 h 3753"/>
                <a:gd name="connsiteX5" fmla="*/ 3594 w 3992"/>
                <a:gd name="connsiteY5" fmla="*/ 2341 h 3753"/>
                <a:gd name="connsiteX6" fmla="*/ 3556 w 3992"/>
                <a:gd name="connsiteY6" fmla="*/ 2405 h 3753"/>
                <a:gd name="connsiteX7" fmla="*/ 3516 w 3992"/>
                <a:gd name="connsiteY7" fmla="*/ 2469 h 3753"/>
                <a:gd name="connsiteX8" fmla="*/ 3474 w 3992"/>
                <a:gd name="connsiteY8" fmla="*/ 2531 h 3753"/>
                <a:gd name="connsiteX9" fmla="*/ 3428 w 3992"/>
                <a:gd name="connsiteY9" fmla="*/ 2593 h 3753"/>
                <a:gd name="connsiteX10" fmla="*/ 3382 w 3992"/>
                <a:gd name="connsiteY10" fmla="*/ 2653 h 3753"/>
                <a:gd name="connsiteX11" fmla="*/ 3332 w 3992"/>
                <a:gd name="connsiteY11" fmla="*/ 2713 h 3753"/>
                <a:gd name="connsiteX12" fmla="*/ 3280 w 3992"/>
                <a:gd name="connsiteY12" fmla="*/ 2771 h 3753"/>
                <a:gd name="connsiteX13" fmla="*/ 3226 w 3992"/>
                <a:gd name="connsiteY13" fmla="*/ 2827 h 3753"/>
                <a:gd name="connsiteX14" fmla="*/ 3170 w 3992"/>
                <a:gd name="connsiteY14" fmla="*/ 2883 h 3753"/>
                <a:gd name="connsiteX15" fmla="*/ 3112 w 3992"/>
                <a:gd name="connsiteY15" fmla="*/ 2937 h 3753"/>
                <a:gd name="connsiteX16" fmla="*/ 3050 w 3992"/>
                <a:gd name="connsiteY16" fmla="*/ 2991 h 3753"/>
                <a:gd name="connsiteX17" fmla="*/ 2986 w 3992"/>
                <a:gd name="connsiteY17" fmla="*/ 3041 h 3753"/>
                <a:gd name="connsiteX18" fmla="*/ 2918 w 3992"/>
                <a:gd name="connsiteY18" fmla="*/ 3091 h 3753"/>
                <a:gd name="connsiteX19" fmla="*/ 2848 w 3992"/>
                <a:gd name="connsiteY19" fmla="*/ 3139 h 3753"/>
                <a:gd name="connsiteX20" fmla="*/ 2776 w 3992"/>
                <a:gd name="connsiteY20" fmla="*/ 3185 h 3753"/>
                <a:gd name="connsiteX21" fmla="*/ 2776 w 3992"/>
                <a:gd name="connsiteY21" fmla="*/ 3185 h 3753"/>
                <a:gd name="connsiteX22" fmla="*/ 2764 w 3992"/>
                <a:gd name="connsiteY22" fmla="*/ 3193 h 3753"/>
                <a:gd name="connsiteX23" fmla="*/ 2730 w 3992"/>
                <a:gd name="connsiteY23" fmla="*/ 3215 h 3753"/>
                <a:gd name="connsiteX24" fmla="*/ 2674 w 3992"/>
                <a:gd name="connsiteY24" fmla="*/ 3251 h 3753"/>
                <a:gd name="connsiteX25" fmla="*/ 2596 w 3992"/>
                <a:gd name="connsiteY25" fmla="*/ 3295 h 3753"/>
                <a:gd name="connsiteX26" fmla="*/ 2548 w 3992"/>
                <a:gd name="connsiteY26" fmla="*/ 3321 h 3753"/>
                <a:gd name="connsiteX27" fmla="*/ 2494 w 3992"/>
                <a:gd name="connsiteY27" fmla="*/ 3347 h 3753"/>
                <a:gd name="connsiteX28" fmla="*/ 2436 w 3992"/>
                <a:gd name="connsiteY28" fmla="*/ 3377 h 3753"/>
                <a:gd name="connsiteX29" fmla="*/ 2372 w 3992"/>
                <a:gd name="connsiteY29" fmla="*/ 3405 h 3753"/>
                <a:gd name="connsiteX30" fmla="*/ 2302 w 3992"/>
                <a:gd name="connsiteY30" fmla="*/ 3435 h 3753"/>
                <a:gd name="connsiteX31" fmla="*/ 2228 w 3992"/>
                <a:gd name="connsiteY31" fmla="*/ 3465 h 3753"/>
                <a:gd name="connsiteX32" fmla="*/ 2148 w 3992"/>
                <a:gd name="connsiteY32" fmla="*/ 3495 h 3753"/>
                <a:gd name="connsiteX33" fmla="*/ 2062 w 3992"/>
                <a:gd name="connsiteY33" fmla="*/ 3525 h 3753"/>
                <a:gd name="connsiteX34" fmla="*/ 1972 w 3992"/>
                <a:gd name="connsiteY34" fmla="*/ 3555 h 3753"/>
                <a:gd name="connsiteX35" fmla="*/ 1876 w 3992"/>
                <a:gd name="connsiteY35" fmla="*/ 3583 h 3753"/>
                <a:gd name="connsiteX36" fmla="*/ 1776 w 3992"/>
                <a:gd name="connsiteY36" fmla="*/ 3609 h 3753"/>
                <a:gd name="connsiteX37" fmla="*/ 1670 w 3992"/>
                <a:gd name="connsiteY37" fmla="*/ 3635 h 3753"/>
                <a:gd name="connsiteX38" fmla="*/ 1558 w 3992"/>
                <a:gd name="connsiteY38" fmla="*/ 3659 h 3753"/>
                <a:gd name="connsiteX39" fmla="*/ 1442 w 3992"/>
                <a:gd name="connsiteY39" fmla="*/ 3681 h 3753"/>
                <a:gd name="connsiteX40" fmla="*/ 1320 w 3992"/>
                <a:gd name="connsiteY40" fmla="*/ 3701 h 3753"/>
                <a:gd name="connsiteX41" fmla="*/ 1194 w 3992"/>
                <a:gd name="connsiteY41" fmla="*/ 3719 h 3753"/>
                <a:gd name="connsiteX42" fmla="*/ 1062 w 3992"/>
                <a:gd name="connsiteY42" fmla="*/ 3733 h 3753"/>
                <a:gd name="connsiteX43" fmla="*/ 924 w 3992"/>
                <a:gd name="connsiteY43" fmla="*/ 3743 h 3753"/>
                <a:gd name="connsiteX44" fmla="*/ 782 w 3992"/>
                <a:gd name="connsiteY44" fmla="*/ 3749 h 3753"/>
                <a:gd name="connsiteX45" fmla="*/ 636 w 3992"/>
                <a:gd name="connsiteY45" fmla="*/ 3753 h 3753"/>
                <a:gd name="connsiteX46" fmla="*/ 484 w 3992"/>
                <a:gd name="connsiteY46" fmla="*/ 3753 h 3753"/>
                <a:gd name="connsiteX47" fmla="*/ 328 w 3992"/>
                <a:gd name="connsiteY47" fmla="*/ 3747 h 3753"/>
                <a:gd name="connsiteX48" fmla="*/ 166 w 3992"/>
                <a:gd name="connsiteY48" fmla="*/ 3737 h 3753"/>
                <a:gd name="connsiteX49" fmla="*/ 84 w 3992"/>
                <a:gd name="connsiteY49" fmla="*/ 3729 h 3753"/>
                <a:gd name="connsiteX50" fmla="*/ 0 w 3992"/>
                <a:gd name="connsiteY50" fmla="*/ 3721 h 3753"/>
                <a:gd name="connsiteX51" fmla="*/ 0 w 3992"/>
                <a:gd name="connsiteY51" fmla="*/ 3721 h 3753"/>
                <a:gd name="connsiteX52" fmla="*/ 68 w 3992"/>
                <a:gd name="connsiteY52" fmla="*/ 3723 h 3753"/>
                <a:gd name="connsiteX53" fmla="*/ 146 w 3992"/>
                <a:gd name="connsiteY53" fmla="*/ 3725 h 3753"/>
                <a:gd name="connsiteX54" fmla="*/ 252 w 3992"/>
                <a:gd name="connsiteY54" fmla="*/ 3723 h 3753"/>
                <a:gd name="connsiteX55" fmla="*/ 378 w 3992"/>
                <a:gd name="connsiteY55" fmla="*/ 3719 h 3753"/>
                <a:gd name="connsiteX56" fmla="*/ 524 w 3992"/>
                <a:gd name="connsiteY56" fmla="*/ 3711 h 3753"/>
                <a:gd name="connsiteX57" fmla="*/ 602 w 3992"/>
                <a:gd name="connsiteY57" fmla="*/ 3705 h 3753"/>
                <a:gd name="connsiteX58" fmla="*/ 684 w 3992"/>
                <a:gd name="connsiteY58" fmla="*/ 3695 h 3753"/>
                <a:gd name="connsiteX59" fmla="*/ 770 w 3992"/>
                <a:gd name="connsiteY59" fmla="*/ 3685 h 3753"/>
                <a:gd name="connsiteX60" fmla="*/ 856 w 3992"/>
                <a:gd name="connsiteY60" fmla="*/ 3673 h 3753"/>
                <a:gd name="connsiteX61" fmla="*/ 946 w 3992"/>
                <a:gd name="connsiteY61" fmla="*/ 3659 h 3753"/>
                <a:gd name="connsiteX62" fmla="*/ 1038 w 3992"/>
                <a:gd name="connsiteY62" fmla="*/ 3641 h 3753"/>
                <a:gd name="connsiteX63" fmla="*/ 1130 w 3992"/>
                <a:gd name="connsiteY63" fmla="*/ 3621 h 3753"/>
                <a:gd name="connsiteX64" fmla="*/ 1224 w 3992"/>
                <a:gd name="connsiteY64" fmla="*/ 3599 h 3753"/>
                <a:gd name="connsiteX65" fmla="*/ 1318 w 3992"/>
                <a:gd name="connsiteY65" fmla="*/ 3573 h 3753"/>
                <a:gd name="connsiteX66" fmla="*/ 1412 w 3992"/>
                <a:gd name="connsiteY66" fmla="*/ 3545 h 3753"/>
                <a:gd name="connsiteX67" fmla="*/ 1504 w 3992"/>
                <a:gd name="connsiteY67" fmla="*/ 3513 h 3753"/>
                <a:gd name="connsiteX68" fmla="*/ 1596 w 3992"/>
                <a:gd name="connsiteY68" fmla="*/ 3477 h 3753"/>
                <a:gd name="connsiteX69" fmla="*/ 1688 w 3992"/>
                <a:gd name="connsiteY69" fmla="*/ 3439 h 3753"/>
                <a:gd name="connsiteX70" fmla="*/ 1776 w 3992"/>
                <a:gd name="connsiteY70" fmla="*/ 3397 h 3753"/>
                <a:gd name="connsiteX71" fmla="*/ 1820 w 3992"/>
                <a:gd name="connsiteY71" fmla="*/ 3373 h 3753"/>
                <a:gd name="connsiteX72" fmla="*/ 1862 w 3992"/>
                <a:gd name="connsiteY72" fmla="*/ 3349 h 3753"/>
                <a:gd name="connsiteX73" fmla="*/ 1906 w 3992"/>
                <a:gd name="connsiteY73" fmla="*/ 3325 h 3753"/>
                <a:gd name="connsiteX74" fmla="*/ 1946 w 3992"/>
                <a:gd name="connsiteY74" fmla="*/ 3299 h 3753"/>
                <a:gd name="connsiteX75" fmla="*/ 1988 w 3992"/>
                <a:gd name="connsiteY75" fmla="*/ 3271 h 3753"/>
                <a:gd name="connsiteX76" fmla="*/ 2028 w 3992"/>
                <a:gd name="connsiteY76" fmla="*/ 3243 h 3753"/>
                <a:gd name="connsiteX77" fmla="*/ 2068 w 3992"/>
                <a:gd name="connsiteY77" fmla="*/ 3213 h 3753"/>
                <a:gd name="connsiteX78" fmla="*/ 2106 w 3992"/>
                <a:gd name="connsiteY78" fmla="*/ 3183 h 3753"/>
                <a:gd name="connsiteX79" fmla="*/ 2142 w 3992"/>
                <a:gd name="connsiteY79" fmla="*/ 3151 h 3753"/>
                <a:gd name="connsiteX80" fmla="*/ 2178 w 3992"/>
                <a:gd name="connsiteY80" fmla="*/ 3119 h 3753"/>
                <a:gd name="connsiteX81" fmla="*/ 2214 w 3992"/>
                <a:gd name="connsiteY81" fmla="*/ 3085 h 3753"/>
                <a:gd name="connsiteX82" fmla="*/ 2248 w 3992"/>
                <a:gd name="connsiteY82" fmla="*/ 3049 h 3753"/>
                <a:gd name="connsiteX83" fmla="*/ 2248 w 3992"/>
                <a:gd name="connsiteY83" fmla="*/ 3049 h 3753"/>
                <a:gd name="connsiteX84" fmla="*/ 2258 w 3992"/>
                <a:gd name="connsiteY84" fmla="*/ 3039 h 3753"/>
                <a:gd name="connsiteX85" fmla="*/ 2286 w 3992"/>
                <a:gd name="connsiteY85" fmla="*/ 3005 h 3753"/>
                <a:gd name="connsiteX86" fmla="*/ 2306 w 3992"/>
                <a:gd name="connsiteY86" fmla="*/ 2981 h 3753"/>
                <a:gd name="connsiteX87" fmla="*/ 2328 w 3992"/>
                <a:gd name="connsiteY87" fmla="*/ 2951 h 3753"/>
                <a:gd name="connsiteX88" fmla="*/ 2350 w 3992"/>
                <a:gd name="connsiteY88" fmla="*/ 2915 h 3753"/>
                <a:gd name="connsiteX89" fmla="*/ 2376 w 3992"/>
                <a:gd name="connsiteY89" fmla="*/ 2873 h 3753"/>
                <a:gd name="connsiteX90" fmla="*/ 2400 w 3992"/>
                <a:gd name="connsiteY90" fmla="*/ 2827 h 3753"/>
                <a:gd name="connsiteX91" fmla="*/ 2426 w 3992"/>
                <a:gd name="connsiteY91" fmla="*/ 2773 h 3753"/>
                <a:gd name="connsiteX92" fmla="*/ 2450 w 3992"/>
                <a:gd name="connsiteY92" fmla="*/ 2713 h 3753"/>
                <a:gd name="connsiteX93" fmla="*/ 2472 w 3992"/>
                <a:gd name="connsiteY93" fmla="*/ 2649 h 3753"/>
                <a:gd name="connsiteX94" fmla="*/ 2492 w 3992"/>
                <a:gd name="connsiteY94" fmla="*/ 2577 h 3753"/>
                <a:gd name="connsiteX95" fmla="*/ 2510 w 3992"/>
                <a:gd name="connsiteY95" fmla="*/ 2499 h 3753"/>
                <a:gd name="connsiteX96" fmla="*/ 2518 w 3992"/>
                <a:gd name="connsiteY96" fmla="*/ 2457 h 3753"/>
                <a:gd name="connsiteX97" fmla="*/ 2524 w 3992"/>
                <a:gd name="connsiteY97" fmla="*/ 2415 h 3753"/>
                <a:gd name="connsiteX98" fmla="*/ 2530 w 3992"/>
                <a:gd name="connsiteY98" fmla="*/ 2371 h 3753"/>
                <a:gd name="connsiteX99" fmla="*/ 2534 w 3992"/>
                <a:gd name="connsiteY99" fmla="*/ 2325 h 3753"/>
                <a:gd name="connsiteX100" fmla="*/ 2538 w 3992"/>
                <a:gd name="connsiteY100" fmla="*/ 2277 h 3753"/>
                <a:gd name="connsiteX101" fmla="*/ 2540 w 3992"/>
                <a:gd name="connsiteY101" fmla="*/ 2229 h 3753"/>
                <a:gd name="connsiteX102" fmla="*/ 2542 w 3992"/>
                <a:gd name="connsiteY102" fmla="*/ 2177 h 3753"/>
                <a:gd name="connsiteX103" fmla="*/ 2540 w 3992"/>
                <a:gd name="connsiteY103" fmla="*/ 2125 h 3753"/>
                <a:gd name="connsiteX104" fmla="*/ 2536 w 3992"/>
                <a:gd name="connsiteY104" fmla="*/ 2015 h 3753"/>
                <a:gd name="connsiteX105" fmla="*/ 2458 w 3992"/>
                <a:gd name="connsiteY105" fmla="*/ 1581 h 3753"/>
                <a:gd name="connsiteX106" fmla="*/ 2438 w 3992"/>
                <a:gd name="connsiteY106" fmla="*/ 1511 h 3753"/>
                <a:gd name="connsiteX107" fmla="*/ 1690 w 3992"/>
                <a:gd name="connsiteY107" fmla="*/ 71 h 3753"/>
                <a:gd name="connsiteX0" fmla="*/ 1690 w 3910"/>
                <a:gd name="connsiteY0" fmla="*/ 0 h 3682"/>
                <a:gd name="connsiteX1" fmla="*/ 3910 w 3910"/>
                <a:gd name="connsiteY1" fmla="*/ 1470 h 3682"/>
                <a:gd name="connsiteX2" fmla="*/ 3666 w 3910"/>
                <a:gd name="connsiteY2" fmla="*/ 2140 h 3682"/>
                <a:gd name="connsiteX3" fmla="*/ 3630 w 3910"/>
                <a:gd name="connsiteY3" fmla="*/ 2206 h 3682"/>
                <a:gd name="connsiteX4" fmla="*/ 3594 w 3910"/>
                <a:gd name="connsiteY4" fmla="*/ 2270 h 3682"/>
                <a:gd name="connsiteX5" fmla="*/ 3556 w 3910"/>
                <a:gd name="connsiteY5" fmla="*/ 2334 h 3682"/>
                <a:gd name="connsiteX6" fmla="*/ 3516 w 3910"/>
                <a:gd name="connsiteY6" fmla="*/ 2398 h 3682"/>
                <a:gd name="connsiteX7" fmla="*/ 3474 w 3910"/>
                <a:gd name="connsiteY7" fmla="*/ 2460 h 3682"/>
                <a:gd name="connsiteX8" fmla="*/ 3428 w 3910"/>
                <a:gd name="connsiteY8" fmla="*/ 2522 h 3682"/>
                <a:gd name="connsiteX9" fmla="*/ 3382 w 3910"/>
                <a:gd name="connsiteY9" fmla="*/ 2582 h 3682"/>
                <a:gd name="connsiteX10" fmla="*/ 3332 w 3910"/>
                <a:gd name="connsiteY10" fmla="*/ 2642 h 3682"/>
                <a:gd name="connsiteX11" fmla="*/ 3280 w 3910"/>
                <a:gd name="connsiteY11" fmla="*/ 2700 h 3682"/>
                <a:gd name="connsiteX12" fmla="*/ 3226 w 3910"/>
                <a:gd name="connsiteY12" fmla="*/ 2756 h 3682"/>
                <a:gd name="connsiteX13" fmla="*/ 3170 w 3910"/>
                <a:gd name="connsiteY13" fmla="*/ 2812 h 3682"/>
                <a:gd name="connsiteX14" fmla="*/ 3112 w 3910"/>
                <a:gd name="connsiteY14" fmla="*/ 2866 h 3682"/>
                <a:gd name="connsiteX15" fmla="*/ 3050 w 3910"/>
                <a:gd name="connsiteY15" fmla="*/ 2920 h 3682"/>
                <a:gd name="connsiteX16" fmla="*/ 2986 w 3910"/>
                <a:gd name="connsiteY16" fmla="*/ 2970 h 3682"/>
                <a:gd name="connsiteX17" fmla="*/ 2918 w 3910"/>
                <a:gd name="connsiteY17" fmla="*/ 3020 h 3682"/>
                <a:gd name="connsiteX18" fmla="*/ 2848 w 3910"/>
                <a:gd name="connsiteY18" fmla="*/ 3068 h 3682"/>
                <a:gd name="connsiteX19" fmla="*/ 2776 w 3910"/>
                <a:gd name="connsiteY19" fmla="*/ 3114 h 3682"/>
                <a:gd name="connsiteX20" fmla="*/ 2776 w 3910"/>
                <a:gd name="connsiteY20" fmla="*/ 3114 h 3682"/>
                <a:gd name="connsiteX21" fmla="*/ 2764 w 3910"/>
                <a:gd name="connsiteY21" fmla="*/ 3122 h 3682"/>
                <a:gd name="connsiteX22" fmla="*/ 2730 w 3910"/>
                <a:gd name="connsiteY22" fmla="*/ 3144 h 3682"/>
                <a:gd name="connsiteX23" fmla="*/ 2674 w 3910"/>
                <a:gd name="connsiteY23" fmla="*/ 3180 h 3682"/>
                <a:gd name="connsiteX24" fmla="*/ 2596 w 3910"/>
                <a:gd name="connsiteY24" fmla="*/ 3224 h 3682"/>
                <a:gd name="connsiteX25" fmla="*/ 2548 w 3910"/>
                <a:gd name="connsiteY25" fmla="*/ 3250 h 3682"/>
                <a:gd name="connsiteX26" fmla="*/ 2494 w 3910"/>
                <a:gd name="connsiteY26" fmla="*/ 3276 h 3682"/>
                <a:gd name="connsiteX27" fmla="*/ 2436 w 3910"/>
                <a:gd name="connsiteY27" fmla="*/ 3306 h 3682"/>
                <a:gd name="connsiteX28" fmla="*/ 2372 w 3910"/>
                <a:gd name="connsiteY28" fmla="*/ 3334 h 3682"/>
                <a:gd name="connsiteX29" fmla="*/ 2302 w 3910"/>
                <a:gd name="connsiteY29" fmla="*/ 3364 h 3682"/>
                <a:gd name="connsiteX30" fmla="*/ 2228 w 3910"/>
                <a:gd name="connsiteY30" fmla="*/ 3394 h 3682"/>
                <a:gd name="connsiteX31" fmla="*/ 2148 w 3910"/>
                <a:gd name="connsiteY31" fmla="*/ 3424 h 3682"/>
                <a:gd name="connsiteX32" fmla="*/ 2062 w 3910"/>
                <a:gd name="connsiteY32" fmla="*/ 3454 h 3682"/>
                <a:gd name="connsiteX33" fmla="*/ 1972 w 3910"/>
                <a:gd name="connsiteY33" fmla="*/ 3484 h 3682"/>
                <a:gd name="connsiteX34" fmla="*/ 1876 w 3910"/>
                <a:gd name="connsiteY34" fmla="*/ 3512 h 3682"/>
                <a:gd name="connsiteX35" fmla="*/ 1776 w 3910"/>
                <a:gd name="connsiteY35" fmla="*/ 3538 h 3682"/>
                <a:gd name="connsiteX36" fmla="*/ 1670 w 3910"/>
                <a:gd name="connsiteY36" fmla="*/ 3564 h 3682"/>
                <a:gd name="connsiteX37" fmla="*/ 1558 w 3910"/>
                <a:gd name="connsiteY37" fmla="*/ 3588 h 3682"/>
                <a:gd name="connsiteX38" fmla="*/ 1442 w 3910"/>
                <a:gd name="connsiteY38" fmla="*/ 3610 h 3682"/>
                <a:gd name="connsiteX39" fmla="*/ 1320 w 3910"/>
                <a:gd name="connsiteY39" fmla="*/ 3630 h 3682"/>
                <a:gd name="connsiteX40" fmla="*/ 1194 w 3910"/>
                <a:gd name="connsiteY40" fmla="*/ 3648 h 3682"/>
                <a:gd name="connsiteX41" fmla="*/ 1062 w 3910"/>
                <a:gd name="connsiteY41" fmla="*/ 3662 h 3682"/>
                <a:gd name="connsiteX42" fmla="*/ 924 w 3910"/>
                <a:gd name="connsiteY42" fmla="*/ 3672 h 3682"/>
                <a:gd name="connsiteX43" fmla="*/ 782 w 3910"/>
                <a:gd name="connsiteY43" fmla="*/ 3678 h 3682"/>
                <a:gd name="connsiteX44" fmla="*/ 636 w 3910"/>
                <a:gd name="connsiteY44" fmla="*/ 3682 h 3682"/>
                <a:gd name="connsiteX45" fmla="*/ 484 w 3910"/>
                <a:gd name="connsiteY45" fmla="*/ 3682 h 3682"/>
                <a:gd name="connsiteX46" fmla="*/ 328 w 3910"/>
                <a:gd name="connsiteY46" fmla="*/ 3676 h 3682"/>
                <a:gd name="connsiteX47" fmla="*/ 166 w 3910"/>
                <a:gd name="connsiteY47" fmla="*/ 3666 h 3682"/>
                <a:gd name="connsiteX48" fmla="*/ 84 w 3910"/>
                <a:gd name="connsiteY48" fmla="*/ 3658 h 3682"/>
                <a:gd name="connsiteX49" fmla="*/ 0 w 3910"/>
                <a:gd name="connsiteY49" fmla="*/ 3650 h 3682"/>
                <a:gd name="connsiteX50" fmla="*/ 0 w 3910"/>
                <a:gd name="connsiteY50" fmla="*/ 3650 h 3682"/>
                <a:gd name="connsiteX51" fmla="*/ 68 w 3910"/>
                <a:gd name="connsiteY51" fmla="*/ 3652 h 3682"/>
                <a:gd name="connsiteX52" fmla="*/ 146 w 3910"/>
                <a:gd name="connsiteY52" fmla="*/ 3654 h 3682"/>
                <a:gd name="connsiteX53" fmla="*/ 252 w 3910"/>
                <a:gd name="connsiteY53" fmla="*/ 3652 h 3682"/>
                <a:gd name="connsiteX54" fmla="*/ 378 w 3910"/>
                <a:gd name="connsiteY54" fmla="*/ 3648 h 3682"/>
                <a:gd name="connsiteX55" fmla="*/ 524 w 3910"/>
                <a:gd name="connsiteY55" fmla="*/ 3640 h 3682"/>
                <a:gd name="connsiteX56" fmla="*/ 602 w 3910"/>
                <a:gd name="connsiteY56" fmla="*/ 3634 h 3682"/>
                <a:gd name="connsiteX57" fmla="*/ 684 w 3910"/>
                <a:gd name="connsiteY57" fmla="*/ 3624 h 3682"/>
                <a:gd name="connsiteX58" fmla="*/ 770 w 3910"/>
                <a:gd name="connsiteY58" fmla="*/ 3614 h 3682"/>
                <a:gd name="connsiteX59" fmla="*/ 856 w 3910"/>
                <a:gd name="connsiteY59" fmla="*/ 3602 h 3682"/>
                <a:gd name="connsiteX60" fmla="*/ 946 w 3910"/>
                <a:gd name="connsiteY60" fmla="*/ 3588 h 3682"/>
                <a:gd name="connsiteX61" fmla="*/ 1038 w 3910"/>
                <a:gd name="connsiteY61" fmla="*/ 3570 h 3682"/>
                <a:gd name="connsiteX62" fmla="*/ 1130 w 3910"/>
                <a:gd name="connsiteY62" fmla="*/ 3550 h 3682"/>
                <a:gd name="connsiteX63" fmla="*/ 1224 w 3910"/>
                <a:gd name="connsiteY63" fmla="*/ 3528 h 3682"/>
                <a:gd name="connsiteX64" fmla="*/ 1318 w 3910"/>
                <a:gd name="connsiteY64" fmla="*/ 3502 h 3682"/>
                <a:gd name="connsiteX65" fmla="*/ 1412 w 3910"/>
                <a:gd name="connsiteY65" fmla="*/ 3474 h 3682"/>
                <a:gd name="connsiteX66" fmla="*/ 1504 w 3910"/>
                <a:gd name="connsiteY66" fmla="*/ 3442 h 3682"/>
                <a:gd name="connsiteX67" fmla="*/ 1596 w 3910"/>
                <a:gd name="connsiteY67" fmla="*/ 3406 h 3682"/>
                <a:gd name="connsiteX68" fmla="*/ 1688 w 3910"/>
                <a:gd name="connsiteY68" fmla="*/ 3368 h 3682"/>
                <a:gd name="connsiteX69" fmla="*/ 1776 w 3910"/>
                <a:gd name="connsiteY69" fmla="*/ 3326 h 3682"/>
                <a:gd name="connsiteX70" fmla="*/ 1820 w 3910"/>
                <a:gd name="connsiteY70" fmla="*/ 3302 h 3682"/>
                <a:gd name="connsiteX71" fmla="*/ 1862 w 3910"/>
                <a:gd name="connsiteY71" fmla="*/ 3278 h 3682"/>
                <a:gd name="connsiteX72" fmla="*/ 1906 w 3910"/>
                <a:gd name="connsiteY72" fmla="*/ 3254 h 3682"/>
                <a:gd name="connsiteX73" fmla="*/ 1946 w 3910"/>
                <a:gd name="connsiteY73" fmla="*/ 3228 h 3682"/>
                <a:gd name="connsiteX74" fmla="*/ 1988 w 3910"/>
                <a:gd name="connsiteY74" fmla="*/ 3200 h 3682"/>
                <a:gd name="connsiteX75" fmla="*/ 2028 w 3910"/>
                <a:gd name="connsiteY75" fmla="*/ 3172 h 3682"/>
                <a:gd name="connsiteX76" fmla="*/ 2068 w 3910"/>
                <a:gd name="connsiteY76" fmla="*/ 3142 h 3682"/>
                <a:gd name="connsiteX77" fmla="*/ 2106 w 3910"/>
                <a:gd name="connsiteY77" fmla="*/ 3112 h 3682"/>
                <a:gd name="connsiteX78" fmla="*/ 2142 w 3910"/>
                <a:gd name="connsiteY78" fmla="*/ 3080 h 3682"/>
                <a:gd name="connsiteX79" fmla="*/ 2178 w 3910"/>
                <a:gd name="connsiteY79" fmla="*/ 3048 h 3682"/>
                <a:gd name="connsiteX80" fmla="*/ 2214 w 3910"/>
                <a:gd name="connsiteY80" fmla="*/ 3014 h 3682"/>
                <a:gd name="connsiteX81" fmla="*/ 2248 w 3910"/>
                <a:gd name="connsiteY81" fmla="*/ 2978 h 3682"/>
                <a:gd name="connsiteX82" fmla="*/ 2248 w 3910"/>
                <a:gd name="connsiteY82" fmla="*/ 2978 h 3682"/>
                <a:gd name="connsiteX83" fmla="*/ 2258 w 3910"/>
                <a:gd name="connsiteY83" fmla="*/ 2968 h 3682"/>
                <a:gd name="connsiteX84" fmla="*/ 2286 w 3910"/>
                <a:gd name="connsiteY84" fmla="*/ 2934 h 3682"/>
                <a:gd name="connsiteX85" fmla="*/ 2306 w 3910"/>
                <a:gd name="connsiteY85" fmla="*/ 2910 h 3682"/>
                <a:gd name="connsiteX86" fmla="*/ 2328 w 3910"/>
                <a:gd name="connsiteY86" fmla="*/ 2880 h 3682"/>
                <a:gd name="connsiteX87" fmla="*/ 2350 w 3910"/>
                <a:gd name="connsiteY87" fmla="*/ 2844 h 3682"/>
                <a:gd name="connsiteX88" fmla="*/ 2376 w 3910"/>
                <a:gd name="connsiteY88" fmla="*/ 2802 h 3682"/>
                <a:gd name="connsiteX89" fmla="*/ 2400 w 3910"/>
                <a:gd name="connsiteY89" fmla="*/ 2756 h 3682"/>
                <a:gd name="connsiteX90" fmla="*/ 2426 w 3910"/>
                <a:gd name="connsiteY90" fmla="*/ 2702 h 3682"/>
                <a:gd name="connsiteX91" fmla="*/ 2450 w 3910"/>
                <a:gd name="connsiteY91" fmla="*/ 2642 h 3682"/>
                <a:gd name="connsiteX92" fmla="*/ 2472 w 3910"/>
                <a:gd name="connsiteY92" fmla="*/ 2578 h 3682"/>
                <a:gd name="connsiteX93" fmla="*/ 2492 w 3910"/>
                <a:gd name="connsiteY93" fmla="*/ 2506 h 3682"/>
                <a:gd name="connsiteX94" fmla="*/ 2510 w 3910"/>
                <a:gd name="connsiteY94" fmla="*/ 2428 h 3682"/>
                <a:gd name="connsiteX95" fmla="*/ 2518 w 3910"/>
                <a:gd name="connsiteY95" fmla="*/ 2386 h 3682"/>
                <a:gd name="connsiteX96" fmla="*/ 2524 w 3910"/>
                <a:gd name="connsiteY96" fmla="*/ 2344 h 3682"/>
                <a:gd name="connsiteX97" fmla="*/ 2530 w 3910"/>
                <a:gd name="connsiteY97" fmla="*/ 2300 h 3682"/>
                <a:gd name="connsiteX98" fmla="*/ 2534 w 3910"/>
                <a:gd name="connsiteY98" fmla="*/ 2254 h 3682"/>
                <a:gd name="connsiteX99" fmla="*/ 2538 w 3910"/>
                <a:gd name="connsiteY99" fmla="*/ 2206 h 3682"/>
                <a:gd name="connsiteX100" fmla="*/ 2540 w 3910"/>
                <a:gd name="connsiteY100" fmla="*/ 2158 h 3682"/>
                <a:gd name="connsiteX101" fmla="*/ 2542 w 3910"/>
                <a:gd name="connsiteY101" fmla="*/ 2106 h 3682"/>
                <a:gd name="connsiteX102" fmla="*/ 2540 w 3910"/>
                <a:gd name="connsiteY102" fmla="*/ 2054 h 3682"/>
                <a:gd name="connsiteX103" fmla="*/ 2536 w 3910"/>
                <a:gd name="connsiteY103" fmla="*/ 1944 h 3682"/>
                <a:gd name="connsiteX104" fmla="*/ 2458 w 3910"/>
                <a:gd name="connsiteY104" fmla="*/ 1510 h 3682"/>
                <a:gd name="connsiteX105" fmla="*/ 2438 w 3910"/>
                <a:gd name="connsiteY105" fmla="*/ 1440 h 3682"/>
                <a:gd name="connsiteX106" fmla="*/ 1690 w 3910"/>
                <a:gd name="connsiteY106" fmla="*/ 0 h 3682"/>
                <a:gd name="connsiteX0" fmla="*/ 1690 w 3666"/>
                <a:gd name="connsiteY0" fmla="*/ 0 h 3682"/>
                <a:gd name="connsiteX1" fmla="*/ 3666 w 3666"/>
                <a:gd name="connsiteY1" fmla="*/ 2140 h 3682"/>
                <a:gd name="connsiteX2" fmla="*/ 3630 w 3666"/>
                <a:gd name="connsiteY2" fmla="*/ 2206 h 3682"/>
                <a:gd name="connsiteX3" fmla="*/ 3594 w 3666"/>
                <a:gd name="connsiteY3" fmla="*/ 2270 h 3682"/>
                <a:gd name="connsiteX4" fmla="*/ 3556 w 3666"/>
                <a:gd name="connsiteY4" fmla="*/ 2334 h 3682"/>
                <a:gd name="connsiteX5" fmla="*/ 3516 w 3666"/>
                <a:gd name="connsiteY5" fmla="*/ 2398 h 3682"/>
                <a:gd name="connsiteX6" fmla="*/ 3474 w 3666"/>
                <a:gd name="connsiteY6" fmla="*/ 2460 h 3682"/>
                <a:gd name="connsiteX7" fmla="*/ 3428 w 3666"/>
                <a:gd name="connsiteY7" fmla="*/ 2522 h 3682"/>
                <a:gd name="connsiteX8" fmla="*/ 3382 w 3666"/>
                <a:gd name="connsiteY8" fmla="*/ 2582 h 3682"/>
                <a:gd name="connsiteX9" fmla="*/ 3332 w 3666"/>
                <a:gd name="connsiteY9" fmla="*/ 2642 h 3682"/>
                <a:gd name="connsiteX10" fmla="*/ 3280 w 3666"/>
                <a:gd name="connsiteY10" fmla="*/ 2700 h 3682"/>
                <a:gd name="connsiteX11" fmla="*/ 3226 w 3666"/>
                <a:gd name="connsiteY11" fmla="*/ 2756 h 3682"/>
                <a:gd name="connsiteX12" fmla="*/ 3170 w 3666"/>
                <a:gd name="connsiteY12" fmla="*/ 2812 h 3682"/>
                <a:gd name="connsiteX13" fmla="*/ 3112 w 3666"/>
                <a:gd name="connsiteY13" fmla="*/ 2866 h 3682"/>
                <a:gd name="connsiteX14" fmla="*/ 3050 w 3666"/>
                <a:gd name="connsiteY14" fmla="*/ 2920 h 3682"/>
                <a:gd name="connsiteX15" fmla="*/ 2986 w 3666"/>
                <a:gd name="connsiteY15" fmla="*/ 2970 h 3682"/>
                <a:gd name="connsiteX16" fmla="*/ 2918 w 3666"/>
                <a:gd name="connsiteY16" fmla="*/ 3020 h 3682"/>
                <a:gd name="connsiteX17" fmla="*/ 2848 w 3666"/>
                <a:gd name="connsiteY17" fmla="*/ 3068 h 3682"/>
                <a:gd name="connsiteX18" fmla="*/ 2776 w 3666"/>
                <a:gd name="connsiteY18" fmla="*/ 3114 h 3682"/>
                <a:gd name="connsiteX19" fmla="*/ 2776 w 3666"/>
                <a:gd name="connsiteY19" fmla="*/ 3114 h 3682"/>
                <a:gd name="connsiteX20" fmla="*/ 2764 w 3666"/>
                <a:gd name="connsiteY20" fmla="*/ 3122 h 3682"/>
                <a:gd name="connsiteX21" fmla="*/ 2730 w 3666"/>
                <a:gd name="connsiteY21" fmla="*/ 3144 h 3682"/>
                <a:gd name="connsiteX22" fmla="*/ 2674 w 3666"/>
                <a:gd name="connsiteY22" fmla="*/ 3180 h 3682"/>
                <a:gd name="connsiteX23" fmla="*/ 2596 w 3666"/>
                <a:gd name="connsiteY23" fmla="*/ 3224 h 3682"/>
                <a:gd name="connsiteX24" fmla="*/ 2548 w 3666"/>
                <a:gd name="connsiteY24" fmla="*/ 3250 h 3682"/>
                <a:gd name="connsiteX25" fmla="*/ 2494 w 3666"/>
                <a:gd name="connsiteY25" fmla="*/ 3276 h 3682"/>
                <a:gd name="connsiteX26" fmla="*/ 2436 w 3666"/>
                <a:gd name="connsiteY26" fmla="*/ 3306 h 3682"/>
                <a:gd name="connsiteX27" fmla="*/ 2372 w 3666"/>
                <a:gd name="connsiteY27" fmla="*/ 3334 h 3682"/>
                <a:gd name="connsiteX28" fmla="*/ 2302 w 3666"/>
                <a:gd name="connsiteY28" fmla="*/ 3364 h 3682"/>
                <a:gd name="connsiteX29" fmla="*/ 2228 w 3666"/>
                <a:gd name="connsiteY29" fmla="*/ 3394 h 3682"/>
                <a:gd name="connsiteX30" fmla="*/ 2148 w 3666"/>
                <a:gd name="connsiteY30" fmla="*/ 3424 h 3682"/>
                <a:gd name="connsiteX31" fmla="*/ 2062 w 3666"/>
                <a:gd name="connsiteY31" fmla="*/ 3454 h 3682"/>
                <a:gd name="connsiteX32" fmla="*/ 1972 w 3666"/>
                <a:gd name="connsiteY32" fmla="*/ 3484 h 3682"/>
                <a:gd name="connsiteX33" fmla="*/ 1876 w 3666"/>
                <a:gd name="connsiteY33" fmla="*/ 3512 h 3682"/>
                <a:gd name="connsiteX34" fmla="*/ 1776 w 3666"/>
                <a:gd name="connsiteY34" fmla="*/ 3538 h 3682"/>
                <a:gd name="connsiteX35" fmla="*/ 1670 w 3666"/>
                <a:gd name="connsiteY35" fmla="*/ 3564 h 3682"/>
                <a:gd name="connsiteX36" fmla="*/ 1558 w 3666"/>
                <a:gd name="connsiteY36" fmla="*/ 3588 h 3682"/>
                <a:gd name="connsiteX37" fmla="*/ 1442 w 3666"/>
                <a:gd name="connsiteY37" fmla="*/ 3610 h 3682"/>
                <a:gd name="connsiteX38" fmla="*/ 1320 w 3666"/>
                <a:gd name="connsiteY38" fmla="*/ 3630 h 3682"/>
                <a:gd name="connsiteX39" fmla="*/ 1194 w 3666"/>
                <a:gd name="connsiteY39" fmla="*/ 3648 h 3682"/>
                <a:gd name="connsiteX40" fmla="*/ 1062 w 3666"/>
                <a:gd name="connsiteY40" fmla="*/ 3662 h 3682"/>
                <a:gd name="connsiteX41" fmla="*/ 924 w 3666"/>
                <a:gd name="connsiteY41" fmla="*/ 3672 h 3682"/>
                <a:gd name="connsiteX42" fmla="*/ 782 w 3666"/>
                <a:gd name="connsiteY42" fmla="*/ 3678 h 3682"/>
                <a:gd name="connsiteX43" fmla="*/ 636 w 3666"/>
                <a:gd name="connsiteY43" fmla="*/ 3682 h 3682"/>
                <a:gd name="connsiteX44" fmla="*/ 484 w 3666"/>
                <a:gd name="connsiteY44" fmla="*/ 3682 h 3682"/>
                <a:gd name="connsiteX45" fmla="*/ 328 w 3666"/>
                <a:gd name="connsiteY45" fmla="*/ 3676 h 3682"/>
                <a:gd name="connsiteX46" fmla="*/ 166 w 3666"/>
                <a:gd name="connsiteY46" fmla="*/ 3666 h 3682"/>
                <a:gd name="connsiteX47" fmla="*/ 84 w 3666"/>
                <a:gd name="connsiteY47" fmla="*/ 3658 h 3682"/>
                <a:gd name="connsiteX48" fmla="*/ 0 w 3666"/>
                <a:gd name="connsiteY48" fmla="*/ 3650 h 3682"/>
                <a:gd name="connsiteX49" fmla="*/ 0 w 3666"/>
                <a:gd name="connsiteY49" fmla="*/ 3650 h 3682"/>
                <a:gd name="connsiteX50" fmla="*/ 68 w 3666"/>
                <a:gd name="connsiteY50" fmla="*/ 3652 h 3682"/>
                <a:gd name="connsiteX51" fmla="*/ 146 w 3666"/>
                <a:gd name="connsiteY51" fmla="*/ 3654 h 3682"/>
                <a:gd name="connsiteX52" fmla="*/ 252 w 3666"/>
                <a:gd name="connsiteY52" fmla="*/ 3652 h 3682"/>
                <a:gd name="connsiteX53" fmla="*/ 378 w 3666"/>
                <a:gd name="connsiteY53" fmla="*/ 3648 h 3682"/>
                <a:gd name="connsiteX54" fmla="*/ 524 w 3666"/>
                <a:gd name="connsiteY54" fmla="*/ 3640 h 3682"/>
                <a:gd name="connsiteX55" fmla="*/ 602 w 3666"/>
                <a:gd name="connsiteY55" fmla="*/ 3634 h 3682"/>
                <a:gd name="connsiteX56" fmla="*/ 684 w 3666"/>
                <a:gd name="connsiteY56" fmla="*/ 3624 h 3682"/>
                <a:gd name="connsiteX57" fmla="*/ 770 w 3666"/>
                <a:gd name="connsiteY57" fmla="*/ 3614 h 3682"/>
                <a:gd name="connsiteX58" fmla="*/ 856 w 3666"/>
                <a:gd name="connsiteY58" fmla="*/ 3602 h 3682"/>
                <a:gd name="connsiteX59" fmla="*/ 946 w 3666"/>
                <a:gd name="connsiteY59" fmla="*/ 3588 h 3682"/>
                <a:gd name="connsiteX60" fmla="*/ 1038 w 3666"/>
                <a:gd name="connsiteY60" fmla="*/ 3570 h 3682"/>
                <a:gd name="connsiteX61" fmla="*/ 1130 w 3666"/>
                <a:gd name="connsiteY61" fmla="*/ 3550 h 3682"/>
                <a:gd name="connsiteX62" fmla="*/ 1224 w 3666"/>
                <a:gd name="connsiteY62" fmla="*/ 3528 h 3682"/>
                <a:gd name="connsiteX63" fmla="*/ 1318 w 3666"/>
                <a:gd name="connsiteY63" fmla="*/ 3502 h 3682"/>
                <a:gd name="connsiteX64" fmla="*/ 1412 w 3666"/>
                <a:gd name="connsiteY64" fmla="*/ 3474 h 3682"/>
                <a:gd name="connsiteX65" fmla="*/ 1504 w 3666"/>
                <a:gd name="connsiteY65" fmla="*/ 3442 h 3682"/>
                <a:gd name="connsiteX66" fmla="*/ 1596 w 3666"/>
                <a:gd name="connsiteY66" fmla="*/ 3406 h 3682"/>
                <a:gd name="connsiteX67" fmla="*/ 1688 w 3666"/>
                <a:gd name="connsiteY67" fmla="*/ 3368 h 3682"/>
                <a:gd name="connsiteX68" fmla="*/ 1776 w 3666"/>
                <a:gd name="connsiteY68" fmla="*/ 3326 h 3682"/>
                <a:gd name="connsiteX69" fmla="*/ 1820 w 3666"/>
                <a:gd name="connsiteY69" fmla="*/ 3302 h 3682"/>
                <a:gd name="connsiteX70" fmla="*/ 1862 w 3666"/>
                <a:gd name="connsiteY70" fmla="*/ 3278 h 3682"/>
                <a:gd name="connsiteX71" fmla="*/ 1906 w 3666"/>
                <a:gd name="connsiteY71" fmla="*/ 3254 h 3682"/>
                <a:gd name="connsiteX72" fmla="*/ 1946 w 3666"/>
                <a:gd name="connsiteY72" fmla="*/ 3228 h 3682"/>
                <a:gd name="connsiteX73" fmla="*/ 1988 w 3666"/>
                <a:gd name="connsiteY73" fmla="*/ 3200 h 3682"/>
                <a:gd name="connsiteX74" fmla="*/ 2028 w 3666"/>
                <a:gd name="connsiteY74" fmla="*/ 3172 h 3682"/>
                <a:gd name="connsiteX75" fmla="*/ 2068 w 3666"/>
                <a:gd name="connsiteY75" fmla="*/ 3142 h 3682"/>
                <a:gd name="connsiteX76" fmla="*/ 2106 w 3666"/>
                <a:gd name="connsiteY76" fmla="*/ 3112 h 3682"/>
                <a:gd name="connsiteX77" fmla="*/ 2142 w 3666"/>
                <a:gd name="connsiteY77" fmla="*/ 3080 h 3682"/>
                <a:gd name="connsiteX78" fmla="*/ 2178 w 3666"/>
                <a:gd name="connsiteY78" fmla="*/ 3048 h 3682"/>
                <a:gd name="connsiteX79" fmla="*/ 2214 w 3666"/>
                <a:gd name="connsiteY79" fmla="*/ 3014 h 3682"/>
                <a:gd name="connsiteX80" fmla="*/ 2248 w 3666"/>
                <a:gd name="connsiteY80" fmla="*/ 2978 h 3682"/>
                <a:gd name="connsiteX81" fmla="*/ 2248 w 3666"/>
                <a:gd name="connsiteY81" fmla="*/ 2978 h 3682"/>
                <a:gd name="connsiteX82" fmla="*/ 2258 w 3666"/>
                <a:gd name="connsiteY82" fmla="*/ 2968 h 3682"/>
                <a:gd name="connsiteX83" fmla="*/ 2286 w 3666"/>
                <a:gd name="connsiteY83" fmla="*/ 2934 h 3682"/>
                <a:gd name="connsiteX84" fmla="*/ 2306 w 3666"/>
                <a:gd name="connsiteY84" fmla="*/ 2910 h 3682"/>
                <a:gd name="connsiteX85" fmla="*/ 2328 w 3666"/>
                <a:gd name="connsiteY85" fmla="*/ 2880 h 3682"/>
                <a:gd name="connsiteX86" fmla="*/ 2350 w 3666"/>
                <a:gd name="connsiteY86" fmla="*/ 2844 h 3682"/>
                <a:gd name="connsiteX87" fmla="*/ 2376 w 3666"/>
                <a:gd name="connsiteY87" fmla="*/ 2802 h 3682"/>
                <a:gd name="connsiteX88" fmla="*/ 2400 w 3666"/>
                <a:gd name="connsiteY88" fmla="*/ 2756 h 3682"/>
                <a:gd name="connsiteX89" fmla="*/ 2426 w 3666"/>
                <a:gd name="connsiteY89" fmla="*/ 2702 h 3682"/>
                <a:gd name="connsiteX90" fmla="*/ 2450 w 3666"/>
                <a:gd name="connsiteY90" fmla="*/ 2642 h 3682"/>
                <a:gd name="connsiteX91" fmla="*/ 2472 w 3666"/>
                <a:gd name="connsiteY91" fmla="*/ 2578 h 3682"/>
                <a:gd name="connsiteX92" fmla="*/ 2492 w 3666"/>
                <a:gd name="connsiteY92" fmla="*/ 2506 h 3682"/>
                <a:gd name="connsiteX93" fmla="*/ 2510 w 3666"/>
                <a:gd name="connsiteY93" fmla="*/ 2428 h 3682"/>
                <a:gd name="connsiteX94" fmla="*/ 2518 w 3666"/>
                <a:gd name="connsiteY94" fmla="*/ 2386 h 3682"/>
                <a:gd name="connsiteX95" fmla="*/ 2524 w 3666"/>
                <a:gd name="connsiteY95" fmla="*/ 2344 h 3682"/>
                <a:gd name="connsiteX96" fmla="*/ 2530 w 3666"/>
                <a:gd name="connsiteY96" fmla="*/ 2300 h 3682"/>
                <a:gd name="connsiteX97" fmla="*/ 2534 w 3666"/>
                <a:gd name="connsiteY97" fmla="*/ 2254 h 3682"/>
                <a:gd name="connsiteX98" fmla="*/ 2538 w 3666"/>
                <a:gd name="connsiteY98" fmla="*/ 2206 h 3682"/>
                <a:gd name="connsiteX99" fmla="*/ 2540 w 3666"/>
                <a:gd name="connsiteY99" fmla="*/ 2158 h 3682"/>
                <a:gd name="connsiteX100" fmla="*/ 2542 w 3666"/>
                <a:gd name="connsiteY100" fmla="*/ 2106 h 3682"/>
                <a:gd name="connsiteX101" fmla="*/ 2540 w 3666"/>
                <a:gd name="connsiteY101" fmla="*/ 2054 h 3682"/>
                <a:gd name="connsiteX102" fmla="*/ 2536 w 3666"/>
                <a:gd name="connsiteY102" fmla="*/ 1944 h 3682"/>
                <a:gd name="connsiteX103" fmla="*/ 2458 w 3666"/>
                <a:gd name="connsiteY103" fmla="*/ 1510 h 3682"/>
                <a:gd name="connsiteX104" fmla="*/ 2438 w 3666"/>
                <a:gd name="connsiteY104" fmla="*/ 1440 h 3682"/>
                <a:gd name="connsiteX105" fmla="*/ 1690 w 3666"/>
                <a:gd name="connsiteY105" fmla="*/ 0 h 3682"/>
                <a:gd name="connsiteX0" fmla="*/ 1690 w 3666"/>
                <a:gd name="connsiteY0" fmla="*/ 105 h 3787"/>
                <a:gd name="connsiteX1" fmla="*/ 3666 w 3666"/>
                <a:gd name="connsiteY1" fmla="*/ 2245 h 3787"/>
                <a:gd name="connsiteX2" fmla="*/ 3630 w 3666"/>
                <a:gd name="connsiteY2" fmla="*/ 2311 h 3787"/>
                <a:gd name="connsiteX3" fmla="*/ 3594 w 3666"/>
                <a:gd name="connsiteY3" fmla="*/ 2375 h 3787"/>
                <a:gd name="connsiteX4" fmla="*/ 3556 w 3666"/>
                <a:gd name="connsiteY4" fmla="*/ 2439 h 3787"/>
                <a:gd name="connsiteX5" fmla="*/ 3516 w 3666"/>
                <a:gd name="connsiteY5" fmla="*/ 2503 h 3787"/>
                <a:gd name="connsiteX6" fmla="*/ 3474 w 3666"/>
                <a:gd name="connsiteY6" fmla="*/ 2565 h 3787"/>
                <a:gd name="connsiteX7" fmla="*/ 3428 w 3666"/>
                <a:gd name="connsiteY7" fmla="*/ 2627 h 3787"/>
                <a:gd name="connsiteX8" fmla="*/ 3382 w 3666"/>
                <a:gd name="connsiteY8" fmla="*/ 2687 h 3787"/>
                <a:gd name="connsiteX9" fmla="*/ 3332 w 3666"/>
                <a:gd name="connsiteY9" fmla="*/ 2747 h 3787"/>
                <a:gd name="connsiteX10" fmla="*/ 3280 w 3666"/>
                <a:gd name="connsiteY10" fmla="*/ 2805 h 3787"/>
                <a:gd name="connsiteX11" fmla="*/ 3226 w 3666"/>
                <a:gd name="connsiteY11" fmla="*/ 2861 h 3787"/>
                <a:gd name="connsiteX12" fmla="*/ 3170 w 3666"/>
                <a:gd name="connsiteY12" fmla="*/ 2917 h 3787"/>
                <a:gd name="connsiteX13" fmla="*/ 3112 w 3666"/>
                <a:gd name="connsiteY13" fmla="*/ 2971 h 3787"/>
                <a:gd name="connsiteX14" fmla="*/ 3050 w 3666"/>
                <a:gd name="connsiteY14" fmla="*/ 3025 h 3787"/>
                <a:gd name="connsiteX15" fmla="*/ 2986 w 3666"/>
                <a:gd name="connsiteY15" fmla="*/ 3075 h 3787"/>
                <a:gd name="connsiteX16" fmla="*/ 2918 w 3666"/>
                <a:gd name="connsiteY16" fmla="*/ 3125 h 3787"/>
                <a:gd name="connsiteX17" fmla="*/ 2848 w 3666"/>
                <a:gd name="connsiteY17" fmla="*/ 3173 h 3787"/>
                <a:gd name="connsiteX18" fmla="*/ 2776 w 3666"/>
                <a:gd name="connsiteY18" fmla="*/ 3219 h 3787"/>
                <a:gd name="connsiteX19" fmla="*/ 2776 w 3666"/>
                <a:gd name="connsiteY19" fmla="*/ 3219 h 3787"/>
                <a:gd name="connsiteX20" fmla="*/ 2764 w 3666"/>
                <a:gd name="connsiteY20" fmla="*/ 3227 h 3787"/>
                <a:gd name="connsiteX21" fmla="*/ 2730 w 3666"/>
                <a:gd name="connsiteY21" fmla="*/ 3249 h 3787"/>
                <a:gd name="connsiteX22" fmla="*/ 2674 w 3666"/>
                <a:gd name="connsiteY22" fmla="*/ 3285 h 3787"/>
                <a:gd name="connsiteX23" fmla="*/ 2596 w 3666"/>
                <a:gd name="connsiteY23" fmla="*/ 3329 h 3787"/>
                <a:gd name="connsiteX24" fmla="*/ 2548 w 3666"/>
                <a:gd name="connsiteY24" fmla="*/ 3355 h 3787"/>
                <a:gd name="connsiteX25" fmla="*/ 2494 w 3666"/>
                <a:gd name="connsiteY25" fmla="*/ 3381 h 3787"/>
                <a:gd name="connsiteX26" fmla="*/ 2436 w 3666"/>
                <a:gd name="connsiteY26" fmla="*/ 3411 h 3787"/>
                <a:gd name="connsiteX27" fmla="*/ 2372 w 3666"/>
                <a:gd name="connsiteY27" fmla="*/ 3439 h 3787"/>
                <a:gd name="connsiteX28" fmla="*/ 2302 w 3666"/>
                <a:gd name="connsiteY28" fmla="*/ 3469 h 3787"/>
                <a:gd name="connsiteX29" fmla="*/ 2228 w 3666"/>
                <a:gd name="connsiteY29" fmla="*/ 3499 h 3787"/>
                <a:gd name="connsiteX30" fmla="*/ 2148 w 3666"/>
                <a:gd name="connsiteY30" fmla="*/ 3529 h 3787"/>
                <a:gd name="connsiteX31" fmla="*/ 2062 w 3666"/>
                <a:gd name="connsiteY31" fmla="*/ 3559 h 3787"/>
                <a:gd name="connsiteX32" fmla="*/ 1972 w 3666"/>
                <a:gd name="connsiteY32" fmla="*/ 3589 h 3787"/>
                <a:gd name="connsiteX33" fmla="*/ 1876 w 3666"/>
                <a:gd name="connsiteY33" fmla="*/ 3617 h 3787"/>
                <a:gd name="connsiteX34" fmla="*/ 1776 w 3666"/>
                <a:gd name="connsiteY34" fmla="*/ 3643 h 3787"/>
                <a:gd name="connsiteX35" fmla="*/ 1670 w 3666"/>
                <a:gd name="connsiteY35" fmla="*/ 3669 h 3787"/>
                <a:gd name="connsiteX36" fmla="*/ 1558 w 3666"/>
                <a:gd name="connsiteY36" fmla="*/ 3693 h 3787"/>
                <a:gd name="connsiteX37" fmla="*/ 1442 w 3666"/>
                <a:gd name="connsiteY37" fmla="*/ 3715 h 3787"/>
                <a:gd name="connsiteX38" fmla="*/ 1320 w 3666"/>
                <a:gd name="connsiteY38" fmla="*/ 3735 h 3787"/>
                <a:gd name="connsiteX39" fmla="*/ 1194 w 3666"/>
                <a:gd name="connsiteY39" fmla="*/ 3753 h 3787"/>
                <a:gd name="connsiteX40" fmla="*/ 1062 w 3666"/>
                <a:gd name="connsiteY40" fmla="*/ 3767 h 3787"/>
                <a:gd name="connsiteX41" fmla="*/ 924 w 3666"/>
                <a:gd name="connsiteY41" fmla="*/ 3777 h 3787"/>
                <a:gd name="connsiteX42" fmla="*/ 782 w 3666"/>
                <a:gd name="connsiteY42" fmla="*/ 3783 h 3787"/>
                <a:gd name="connsiteX43" fmla="*/ 636 w 3666"/>
                <a:gd name="connsiteY43" fmla="*/ 3787 h 3787"/>
                <a:gd name="connsiteX44" fmla="*/ 484 w 3666"/>
                <a:gd name="connsiteY44" fmla="*/ 3787 h 3787"/>
                <a:gd name="connsiteX45" fmla="*/ 328 w 3666"/>
                <a:gd name="connsiteY45" fmla="*/ 3781 h 3787"/>
                <a:gd name="connsiteX46" fmla="*/ 166 w 3666"/>
                <a:gd name="connsiteY46" fmla="*/ 3771 h 3787"/>
                <a:gd name="connsiteX47" fmla="*/ 84 w 3666"/>
                <a:gd name="connsiteY47" fmla="*/ 3763 h 3787"/>
                <a:gd name="connsiteX48" fmla="*/ 0 w 3666"/>
                <a:gd name="connsiteY48" fmla="*/ 3755 h 3787"/>
                <a:gd name="connsiteX49" fmla="*/ 0 w 3666"/>
                <a:gd name="connsiteY49" fmla="*/ 3755 h 3787"/>
                <a:gd name="connsiteX50" fmla="*/ 68 w 3666"/>
                <a:gd name="connsiteY50" fmla="*/ 3757 h 3787"/>
                <a:gd name="connsiteX51" fmla="*/ 146 w 3666"/>
                <a:gd name="connsiteY51" fmla="*/ 3759 h 3787"/>
                <a:gd name="connsiteX52" fmla="*/ 252 w 3666"/>
                <a:gd name="connsiteY52" fmla="*/ 3757 h 3787"/>
                <a:gd name="connsiteX53" fmla="*/ 378 w 3666"/>
                <a:gd name="connsiteY53" fmla="*/ 3753 h 3787"/>
                <a:gd name="connsiteX54" fmla="*/ 524 w 3666"/>
                <a:gd name="connsiteY54" fmla="*/ 3745 h 3787"/>
                <a:gd name="connsiteX55" fmla="*/ 602 w 3666"/>
                <a:gd name="connsiteY55" fmla="*/ 3739 h 3787"/>
                <a:gd name="connsiteX56" fmla="*/ 684 w 3666"/>
                <a:gd name="connsiteY56" fmla="*/ 3729 h 3787"/>
                <a:gd name="connsiteX57" fmla="*/ 770 w 3666"/>
                <a:gd name="connsiteY57" fmla="*/ 3719 h 3787"/>
                <a:gd name="connsiteX58" fmla="*/ 856 w 3666"/>
                <a:gd name="connsiteY58" fmla="*/ 3707 h 3787"/>
                <a:gd name="connsiteX59" fmla="*/ 946 w 3666"/>
                <a:gd name="connsiteY59" fmla="*/ 3693 h 3787"/>
                <a:gd name="connsiteX60" fmla="*/ 1038 w 3666"/>
                <a:gd name="connsiteY60" fmla="*/ 3675 h 3787"/>
                <a:gd name="connsiteX61" fmla="*/ 1130 w 3666"/>
                <a:gd name="connsiteY61" fmla="*/ 3655 h 3787"/>
                <a:gd name="connsiteX62" fmla="*/ 1224 w 3666"/>
                <a:gd name="connsiteY62" fmla="*/ 3633 h 3787"/>
                <a:gd name="connsiteX63" fmla="*/ 1318 w 3666"/>
                <a:gd name="connsiteY63" fmla="*/ 3607 h 3787"/>
                <a:gd name="connsiteX64" fmla="*/ 1412 w 3666"/>
                <a:gd name="connsiteY64" fmla="*/ 3579 h 3787"/>
                <a:gd name="connsiteX65" fmla="*/ 1504 w 3666"/>
                <a:gd name="connsiteY65" fmla="*/ 3547 h 3787"/>
                <a:gd name="connsiteX66" fmla="*/ 1596 w 3666"/>
                <a:gd name="connsiteY66" fmla="*/ 3511 h 3787"/>
                <a:gd name="connsiteX67" fmla="*/ 1688 w 3666"/>
                <a:gd name="connsiteY67" fmla="*/ 3473 h 3787"/>
                <a:gd name="connsiteX68" fmla="*/ 1776 w 3666"/>
                <a:gd name="connsiteY68" fmla="*/ 3431 h 3787"/>
                <a:gd name="connsiteX69" fmla="*/ 1820 w 3666"/>
                <a:gd name="connsiteY69" fmla="*/ 3407 h 3787"/>
                <a:gd name="connsiteX70" fmla="*/ 1862 w 3666"/>
                <a:gd name="connsiteY70" fmla="*/ 3383 h 3787"/>
                <a:gd name="connsiteX71" fmla="*/ 1906 w 3666"/>
                <a:gd name="connsiteY71" fmla="*/ 3359 h 3787"/>
                <a:gd name="connsiteX72" fmla="*/ 1946 w 3666"/>
                <a:gd name="connsiteY72" fmla="*/ 3333 h 3787"/>
                <a:gd name="connsiteX73" fmla="*/ 1988 w 3666"/>
                <a:gd name="connsiteY73" fmla="*/ 3305 h 3787"/>
                <a:gd name="connsiteX74" fmla="*/ 2028 w 3666"/>
                <a:gd name="connsiteY74" fmla="*/ 3277 h 3787"/>
                <a:gd name="connsiteX75" fmla="*/ 2068 w 3666"/>
                <a:gd name="connsiteY75" fmla="*/ 3247 h 3787"/>
                <a:gd name="connsiteX76" fmla="*/ 2106 w 3666"/>
                <a:gd name="connsiteY76" fmla="*/ 3217 h 3787"/>
                <a:gd name="connsiteX77" fmla="*/ 2142 w 3666"/>
                <a:gd name="connsiteY77" fmla="*/ 3185 h 3787"/>
                <a:gd name="connsiteX78" fmla="*/ 2178 w 3666"/>
                <a:gd name="connsiteY78" fmla="*/ 3153 h 3787"/>
                <a:gd name="connsiteX79" fmla="*/ 2214 w 3666"/>
                <a:gd name="connsiteY79" fmla="*/ 3119 h 3787"/>
                <a:gd name="connsiteX80" fmla="*/ 2248 w 3666"/>
                <a:gd name="connsiteY80" fmla="*/ 3083 h 3787"/>
                <a:gd name="connsiteX81" fmla="*/ 2248 w 3666"/>
                <a:gd name="connsiteY81" fmla="*/ 3083 h 3787"/>
                <a:gd name="connsiteX82" fmla="*/ 2258 w 3666"/>
                <a:gd name="connsiteY82" fmla="*/ 3073 h 3787"/>
                <a:gd name="connsiteX83" fmla="*/ 2286 w 3666"/>
                <a:gd name="connsiteY83" fmla="*/ 3039 h 3787"/>
                <a:gd name="connsiteX84" fmla="*/ 2306 w 3666"/>
                <a:gd name="connsiteY84" fmla="*/ 3015 h 3787"/>
                <a:gd name="connsiteX85" fmla="*/ 2328 w 3666"/>
                <a:gd name="connsiteY85" fmla="*/ 2985 h 3787"/>
                <a:gd name="connsiteX86" fmla="*/ 2350 w 3666"/>
                <a:gd name="connsiteY86" fmla="*/ 2949 h 3787"/>
                <a:gd name="connsiteX87" fmla="*/ 2376 w 3666"/>
                <a:gd name="connsiteY87" fmla="*/ 2907 h 3787"/>
                <a:gd name="connsiteX88" fmla="*/ 2400 w 3666"/>
                <a:gd name="connsiteY88" fmla="*/ 2861 h 3787"/>
                <a:gd name="connsiteX89" fmla="*/ 2426 w 3666"/>
                <a:gd name="connsiteY89" fmla="*/ 2807 h 3787"/>
                <a:gd name="connsiteX90" fmla="*/ 2450 w 3666"/>
                <a:gd name="connsiteY90" fmla="*/ 2747 h 3787"/>
                <a:gd name="connsiteX91" fmla="*/ 2472 w 3666"/>
                <a:gd name="connsiteY91" fmla="*/ 2683 h 3787"/>
                <a:gd name="connsiteX92" fmla="*/ 2492 w 3666"/>
                <a:gd name="connsiteY92" fmla="*/ 2611 h 3787"/>
                <a:gd name="connsiteX93" fmla="*/ 2510 w 3666"/>
                <a:gd name="connsiteY93" fmla="*/ 2533 h 3787"/>
                <a:gd name="connsiteX94" fmla="*/ 2518 w 3666"/>
                <a:gd name="connsiteY94" fmla="*/ 2491 h 3787"/>
                <a:gd name="connsiteX95" fmla="*/ 2524 w 3666"/>
                <a:gd name="connsiteY95" fmla="*/ 2449 h 3787"/>
                <a:gd name="connsiteX96" fmla="*/ 2530 w 3666"/>
                <a:gd name="connsiteY96" fmla="*/ 2405 h 3787"/>
                <a:gd name="connsiteX97" fmla="*/ 2534 w 3666"/>
                <a:gd name="connsiteY97" fmla="*/ 2359 h 3787"/>
                <a:gd name="connsiteX98" fmla="*/ 2538 w 3666"/>
                <a:gd name="connsiteY98" fmla="*/ 2311 h 3787"/>
                <a:gd name="connsiteX99" fmla="*/ 2540 w 3666"/>
                <a:gd name="connsiteY99" fmla="*/ 2263 h 3787"/>
                <a:gd name="connsiteX100" fmla="*/ 2542 w 3666"/>
                <a:gd name="connsiteY100" fmla="*/ 2211 h 3787"/>
                <a:gd name="connsiteX101" fmla="*/ 2540 w 3666"/>
                <a:gd name="connsiteY101" fmla="*/ 2159 h 3787"/>
                <a:gd name="connsiteX102" fmla="*/ 2536 w 3666"/>
                <a:gd name="connsiteY102" fmla="*/ 2049 h 3787"/>
                <a:gd name="connsiteX103" fmla="*/ 2458 w 3666"/>
                <a:gd name="connsiteY103" fmla="*/ 1615 h 3787"/>
                <a:gd name="connsiteX104" fmla="*/ 1690 w 3666"/>
                <a:gd name="connsiteY104" fmla="*/ 105 h 3787"/>
                <a:gd name="connsiteX0" fmla="*/ 1690 w 3666"/>
                <a:gd name="connsiteY0" fmla="*/ 33 h 3715"/>
                <a:gd name="connsiteX1" fmla="*/ 3666 w 3666"/>
                <a:gd name="connsiteY1" fmla="*/ 2173 h 3715"/>
                <a:gd name="connsiteX2" fmla="*/ 3630 w 3666"/>
                <a:gd name="connsiteY2" fmla="*/ 2239 h 3715"/>
                <a:gd name="connsiteX3" fmla="*/ 3594 w 3666"/>
                <a:gd name="connsiteY3" fmla="*/ 2303 h 3715"/>
                <a:gd name="connsiteX4" fmla="*/ 3556 w 3666"/>
                <a:gd name="connsiteY4" fmla="*/ 2367 h 3715"/>
                <a:gd name="connsiteX5" fmla="*/ 3516 w 3666"/>
                <a:gd name="connsiteY5" fmla="*/ 2431 h 3715"/>
                <a:gd name="connsiteX6" fmla="*/ 3474 w 3666"/>
                <a:gd name="connsiteY6" fmla="*/ 2493 h 3715"/>
                <a:gd name="connsiteX7" fmla="*/ 3428 w 3666"/>
                <a:gd name="connsiteY7" fmla="*/ 2555 h 3715"/>
                <a:gd name="connsiteX8" fmla="*/ 3382 w 3666"/>
                <a:gd name="connsiteY8" fmla="*/ 2615 h 3715"/>
                <a:gd name="connsiteX9" fmla="*/ 3332 w 3666"/>
                <a:gd name="connsiteY9" fmla="*/ 2675 h 3715"/>
                <a:gd name="connsiteX10" fmla="*/ 3280 w 3666"/>
                <a:gd name="connsiteY10" fmla="*/ 2733 h 3715"/>
                <a:gd name="connsiteX11" fmla="*/ 3226 w 3666"/>
                <a:gd name="connsiteY11" fmla="*/ 2789 h 3715"/>
                <a:gd name="connsiteX12" fmla="*/ 3170 w 3666"/>
                <a:gd name="connsiteY12" fmla="*/ 2845 h 3715"/>
                <a:gd name="connsiteX13" fmla="*/ 3112 w 3666"/>
                <a:gd name="connsiteY13" fmla="*/ 2899 h 3715"/>
                <a:gd name="connsiteX14" fmla="*/ 3050 w 3666"/>
                <a:gd name="connsiteY14" fmla="*/ 2953 h 3715"/>
                <a:gd name="connsiteX15" fmla="*/ 2986 w 3666"/>
                <a:gd name="connsiteY15" fmla="*/ 3003 h 3715"/>
                <a:gd name="connsiteX16" fmla="*/ 2918 w 3666"/>
                <a:gd name="connsiteY16" fmla="*/ 3053 h 3715"/>
                <a:gd name="connsiteX17" fmla="*/ 2848 w 3666"/>
                <a:gd name="connsiteY17" fmla="*/ 3101 h 3715"/>
                <a:gd name="connsiteX18" fmla="*/ 2776 w 3666"/>
                <a:gd name="connsiteY18" fmla="*/ 3147 h 3715"/>
                <a:gd name="connsiteX19" fmla="*/ 2776 w 3666"/>
                <a:gd name="connsiteY19" fmla="*/ 3147 h 3715"/>
                <a:gd name="connsiteX20" fmla="*/ 2764 w 3666"/>
                <a:gd name="connsiteY20" fmla="*/ 3155 h 3715"/>
                <a:gd name="connsiteX21" fmla="*/ 2730 w 3666"/>
                <a:gd name="connsiteY21" fmla="*/ 3177 h 3715"/>
                <a:gd name="connsiteX22" fmla="*/ 2674 w 3666"/>
                <a:gd name="connsiteY22" fmla="*/ 3213 h 3715"/>
                <a:gd name="connsiteX23" fmla="*/ 2596 w 3666"/>
                <a:gd name="connsiteY23" fmla="*/ 3257 h 3715"/>
                <a:gd name="connsiteX24" fmla="*/ 2548 w 3666"/>
                <a:gd name="connsiteY24" fmla="*/ 3283 h 3715"/>
                <a:gd name="connsiteX25" fmla="*/ 2494 w 3666"/>
                <a:gd name="connsiteY25" fmla="*/ 3309 h 3715"/>
                <a:gd name="connsiteX26" fmla="*/ 2436 w 3666"/>
                <a:gd name="connsiteY26" fmla="*/ 3339 h 3715"/>
                <a:gd name="connsiteX27" fmla="*/ 2372 w 3666"/>
                <a:gd name="connsiteY27" fmla="*/ 3367 h 3715"/>
                <a:gd name="connsiteX28" fmla="*/ 2302 w 3666"/>
                <a:gd name="connsiteY28" fmla="*/ 3397 h 3715"/>
                <a:gd name="connsiteX29" fmla="*/ 2228 w 3666"/>
                <a:gd name="connsiteY29" fmla="*/ 3427 h 3715"/>
                <a:gd name="connsiteX30" fmla="*/ 2148 w 3666"/>
                <a:gd name="connsiteY30" fmla="*/ 3457 h 3715"/>
                <a:gd name="connsiteX31" fmla="*/ 2062 w 3666"/>
                <a:gd name="connsiteY31" fmla="*/ 3487 h 3715"/>
                <a:gd name="connsiteX32" fmla="*/ 1972 w 3666"/>
                <a:gd name="connsiteY32" fmla="*/ 3517 h 3715"/>
                <a:gd name="connsiteX33" fmla="*/ 1876 w 3666"/>
                <a:gd name="connsiteY33" fmla="*/ 3545 h 3715"/>
                <a:gd name="connsiteX34" fmla="*/ 1776 w 3666"/>
                <a:gd name="connsiteY34" fmla="*/ 3571 h 3715"/>
                <a:gd name="connsiteX35" fmla="*/ 1670 w 3666"/>
                <a:gd name="connsiteY35" fmla="*/ 3597 h 3715"/>
                <a:gd name="connsiteX36" fmla="*/ 1558 w 3666"/>
                <a:gd name="connsiteY36" fmla="*/ 3621 h 3715"/>
                <a:gd name="connsiteX37" fmla="*/ 1442 w 3666"/>
                <a:gd name="connsiteY37" fmla="*/ 3643 h 3715"/>
                <a:gd name="connsiteX38" fmla="*/ 1320 w 3666"/>
                <a:gd name="connsiteY38" fmla="*/ 3663 h 3715"/>
                <a:gd name="connsiteX39" fmla="*/ 1194 w 3666"/>
                <a:gd name="connsiteY39" fmla="*/ 3681 h 3715"/>
                <a:gd name="connsiteX40" fmla="*/ 1062 w 3666"/>
                <a:gd name="connsiteY40" fmla="*/ 3695 h 3715"/>
                <a:gd name="connsiteX41" fmla="*/ 924 w 3666"/>
                <a:gd name="connsiteY41" fmla="*/ 3705 h 3715"/>
                <a:gd name="connsiteX42" fmla="*/ 782 w 3666"/>
                <a:gd name="connsiteY42" fmla="*/ 3711 h 3715"/>
                <a:gd name="connsiteX43" fmla="*/ 636 w 3666"/>
                <a:gd name="connsiteY43" fmla="*/ 3715 h 3715"/>
                <a:gd name="connsiteX44" fmla="*/ 484 w 3666"/>
                <a:gd name="connsiteY44" fmla="*/ 3715 h 3715"/>
                <a:gd name="connsiteX45" fmla="*/ 328 w 3666"/>
                <a:gd name="connsiteY45" fmla="*/ 3709 h 3715"/>
                <a:gd name="connsiteX46" fmla="*/ 166 w 3666"/>
                <a:gd name="connsiteY46" fmla="*/ 3699 h 3715"/>
                <a:gd name="connsiteX47" fmla="*/ 84 w 3666"/>
                <a:gd name="connsiteY47" fmla="*/ 3691 h 3715"/>
                <a:gd name="connsiteX48" fmla="*/ 0 w 3666"/>
                <a:gd name="connsiteY48" fmla="*/ 3683 h 3715"/>
                <a:gd name="connsiteX49" fmla="*/ 0 w 3666"/>
                <a:gd name="connsiteY49" fmla="*/ 3683 h 3715"/>
                <a:gd name="connsiteX50" fmla="*/ 68 w 3666"/>
                <a:gd name="connsiteY50" fmla="*/ 3685 h 3715"/>
                <a:gd name="connsiteX51" fmla="*/ 146 w 3666"/>
                <a:gd name="connsiteY51" fmla="*/ 3687 h 3715"/>
                <a:gd name="connsiteX52" fmla="*/ 252 w 3666"/>
                <a:gd name="connsiteY52" fmla="*/ 3685 h 3715"/>
                <a:gd name="connsiteX53" fmla="*/ 378 w 3666"/>
                <a:gd name="connsiteY53" fmla="*/ 3681 h 3715"/>
                <a:gd name="connsiteX54" fmla="*/ 524 w 3666"/>
                <a:gd name="connsiteY54" fmla="*/ 3673 h 3715"/>
                <a:gd name="connsiteX55" fmla="*/ 602 w 3666"/>
                <a:gd name="connsiteY55" fmla="*/ 3667 h 3715"/>
                <a:gd name="connsiteX56" fmla="*/ 684 w 3666"/>
                <a:gd name="connsiteY56" fmla="*/ 3657 h 3715"/>
                <a:gd name="connsiteX57" fmla="*/ 770 w 3666"/>
                <a:gd name="connsiteY57" fmla="*/ 3647 h 3715"/>
                <a:gd name="connsiteX58" fmla="*/ 856 w 3666"/>
                <a:gd name="connsiteY58" fmla="*/ 3635 h 3715"/>
                <a:gd name="connsiteX59" fmla="*/ 946 w 3666"/>
                <a:gd name="connsiteY59" fmla="*/ 3621 h 3715"/>
                <a:gd name="connsiteX60" fmla="*/ 1038 w 3666"/>
                <a:gd name="connsiteY60" fmla="*/ 3603 h 3715"/>
                <a:gd name="connsiteX61" fmla="*/ 1130 w 3666"/>
                <a:gd name="connsiteY61" fmla="*/ 3583 h 3715"/>
                <a:gd name="connsiteX62" fmla="*/ 1224 w 3666"/>
                <a:gd name="connsiteY62" fmla="*/ 3561 h 3715"/>
                <a:gd name="connsiteX63" fmla="*/ 1318 w 3666"/>
                <a:gd name="connsiteY63" fmla="*/ 3535 h 3715"/>
                <a:gd name="connsiteX64" fmla="*/ 1412 w 3666"/>
                <a:gd name="connsiteY64" fmla="*/ 3507 h 3715"/>
                <a:gd name="connsiteX65" fmla="*/ 1504 w 3666"/>
                <a:gd name="connsiteY65" fmla="*/ 3475 h 3715"/>
                <a:gd name="connsiteX66" fmla="*/ 1596 w 3666"/>
                <a:gd name="connsiteY66" fmla="*/ 3439 h 3715"/>
                <a:gd name="connsiteX67" fmla="*/ 1688 w 3666"/>
                <a:gd name="connsiteY67" fmla="*/ 3401 h 3715"/>
                <a:gd name="connsiteX68" fmla="*/ 1776 w 3666"/>
                <a:gd name="connsiteY68" fmla="*/ 3359 h 3715"/>
                <a:gd name="connsiteX69" fmla="*/ 1820 w 3666"/>
                <a:gd name="connsiteY69" fmla="*/ 3335 h 3715"/>
                <a:gd name="connsiteX70" fmla="*/ 1862 w 3666"/>
                <a:gd name="connsiteY70" fmla="*/ 3311 h 3715"/>
                <a:gd name="connsiteX71" fmla="*/ 1906 w 3666"/>
                <a:gd name="connsiteY71" fmla="*/ 3287 h 3715"/>
                <a:gd name="connsiteX72" fmla="*/ 1946 w 3666"/>
                <a:gd name="connsiteY72" fmla="*/ 3261 h 3715"/>
                <a:gd name="connsiteX73" fmla="*/ 1988 w 3666"/>
                <a:gd name="connsiteY73" fmla="*/ 3233 h 3715"/>
                <a:gd name="connsiteX74" fmla="*/ 2028 w 3666"/>
                <a:gd name="connsiteY74" fmla="*/ 3205 h 3715"/>
                <a:gd name="connsiteX75" fmla="*/ 2068 w 3666"/>
                <a:gd name="connsiteY75" fmla="*/ 3175 h 3715"/>
                <a:gd name="connsiteX76" fmla="*/ 2106 w 3666"/>
                <a:gd name="connsiteY76" fmla="*/ 3145 h 3715"/>
                <a:gd name="connsiteX77" fmla="*/ 2142 w 3666"/>
                <a:gd name="connsiteY77" fmla="*/ 3113 h 3715"/>
                <a:gd name="connsiteX78" fmla="*/ 2178 w 3666"/>
                <a:gd name="connsiteY78" fmla="*/ 3081 h 3715"/>
                <a:gd name="connsiteX79" fmla="*/ 2214 w 3666"/>
                <a:gd name="connsiteY79" fmla="*/ 3047 h 3715"/>
                <a:gd name="connsiteX80" fmla="*/ 2248 w 3666"/>
                <a:gd name="connsiteY80" fmla="*/ 3011 h 3715"/>
                <a:gd name="connsiteX81" fmla="*/ 2248 w 3666"/>
                <a:gd name="connsiteY81" fmla="*/ 3011 h 3715"/>
                <a:gd name="connsiteX82" fmla="*/ 2258 w 3666"/>
                <a:gd name="connsiteY82" fmla="*/ 3001 h 3715"/>
                <a:gd name="connsiteX83" fmla="*/ 2286 w 3666"/>
                <a:gd name="connsiteY83" fmla="*/ 2967 h 3715"/>
                <a:gd name="connsiteX84" fmla="*/ 2306 w 3666"/>
                <a:gd name="connsiteY84" fmla="*/ 2943 h 3715"/>
                <a:gd name="connsiteX85" fmla="*/ 2328 w 3666"/>
                <a:gd name="connsiteY85" fmla="*/ 2913 h 3715"/>
                <a:gd name="connsiteX86" fmla="*/ 2350 w 3666"/>
                <a:gd name="connsiteY86" fmla="*/ 2877 h 3715"/>
                <a:gd name="connsiteX87" fmla="*/ 2376 w 3666"/>
                <a:gd name="connsiteY87" fmla="*/ 2835 h 3715"/>
                <a:gd name="connsiteX88" fmla="*/ 2400 w 3666"/>
                <a:gd name="connsiteY88" fmla="*/ 2789 h 3715"/>
                <a:gd name="connsiteX89" fmla="*/ 2426 w 3666"/>
                <a:gd name="connsiteY89" fmla="*/ 2735 h 3715"/>
                <a:gd name="connsiteX90" fmla="*/ 2450 w 3666"/>
                <a:gd name="connsiteY90" fmla="*/ 2675 h 3715"/>
                <a:gd name="connsiteX91" fmla="*/ 2472 w 3666"/>
                <a:gd name="connsiteY91" fmla="*/ 2611 h 3715"/>
                <a:gd name="connsiteX92" fmla="*/ 2492 w 3666"/>
                <a:gd name="connsiteY92" fmla="*/ 2539 h 3715"/>
                <a:gd name="connsiteX93" fmla="*/ 2510 w 3666"/>
                <a:gd name="connsiteY93" fmla="*/ 2461 h 3715"/>
                <a:gd name="connsiteX94" fmla="*/ 2518 w 3666"/>
                <a:gd name="connsiteY94" fmla="*/ 2419 h 3715"/>
                <a:gd name="connsiteX95" fmla="*/ 2524 w 3666"/>
                <a:gd name="connsiteY95" fmla="*/ 2377 h 3715"/>
                <a:gd name="connsiteX96" fmla="*/ 2530 w 3666"/>
                <a:gd name="connsiteY96" fmla="*/ 2333 h 3715"/>
                <a:gd name="connsiteX97" fmla="*/ 2534 w 3666"/>
                <a:gd name="connsiteY97" fmla="*/ 2287 h 3715"/>
                <a:gd name="connsiteX98" fmla="*/ 2538 w 3666"/>
                <a:gd name="connsiteY98" fmla="*/ 2239 h 3715"/>
                <a:gd name="connsiteX99" fmla="*/ 2540 w 3666"/>
                <a:gd name="connsiteY99" fmla="*/ 2191 h 3715"/>
                <a:gd name="connsiteX100" fmla="*/ 2542 w 3666"/>
                <a:gd name="connsiteY100" fmla="*/ 2139 h 3715"/>
                <a:gd name="connsiteX101" fmla="*/ 2540 w 3666"/>
                <a:gd name="connsiteY101" fmla="*/ 2087 h 3715"/>
                <a:gd name="connsiteX102" fmla="*/ 2536 w 3666"/>
                <a:gd name="connsiteY102" fmla="*/ 1977 h 3715"/>
                <a:gd name="connsiteX103" fmla="*/ 1690 w 3666"/>
                <a:gd name="connsiteY103" fmla="*/ 33 h 3715"/>
                <a:gd name="connsiteX0" fmla="*/ 2536 w 3666"/>
                <a:gd name="connsiteY0" fmla="*/ 0 h 1738"/>
                <a:gd name="connsiteX1" fmla="*/ 3666 w 3666"/>
                <a:gd name="connsiteY1" fmla="*/ 196 h 1738"/>
                <a:gd name="connsiteX2" fmla="*/ 3630 w 3666"/>
                <a:gd name="connsiteY2" fmla="*/ 262 h 1738"/>
                <a:gd name="connsiteX3" fmla="*/ 3594 w 3666"/>
                <a:gd name="connsiteY3" fmla="*/ 326 h 1738"/>
                <a:gd name="connsiteX4" fmla="*/ 3556 w 3666"/>
                <a:gd name="connsiteY4" fmla="*/ 390 h 1738"/>
                <a:gd name="connsiteX5" fmla="*/ 3516 w 3666"/>
                <a:gd name="connsiteY5" fmla="*/ 454 h 1738"/>
                <a:gd name="connsiteX6" fmla="*/ 3474 w 3666"/>
                <a:gd name="connsiteY6" fmla="*/ 516 h 1738"/>
                <a:gd name="connsiteX7" fmla="*/ 3428 w 3666"/>
                <a:gd name="connsiteY7" fmla="*/ 578 h 1738"/>
                <a:gd name="connsiteX8" fmla="*/ 3382 w 3666"/>
                <a:gd name="connsiteY8" fmla="*/ 638 h 1738"/>
                <a:gd name="connsiteX9" fmla="*/ 3332 w 3666"/>
                <a:gd name="connsiteY9" fmla="*/ 698 h 1738"/>
                <a:gd name="connsiteX10" fmla="*/ 3280 w 3666"/>
                <a:gd name="connsiteY10" fmla="*/ 756 h 1738"/>
                <a:gd name="connsiteX11" fmla="*/ 3226 w 3666"/>
                <a:gd name="connsiteY11" fmla="*/ 812 h 1738"/>
                <a:gd name="connsiteX12" fmla="*/ 3170 w 3666"/>
                <a:gd name="connsiteY12" fmla="*/ 868 h 1738"/>
                <a:gd name="connsiteX13" fmla="*/ 3112 w 3666"/>
                <a:gd name="connsiteY13" fmla="*/ 922 h 1738"/>
                <a:gd name="connsiteX14" fmla="*/ 3050 w 3666"/>
                <a:gd name="connsiteY14" fmla="*/ 976 h 1738"/>
                <a:gd name="connsiteX15" fmla="*/ 2986 w 3666"/>
                <a:gd name="connsiteY15" fmla="*/ 1026 h 1738"/>
                <a:gd name="connsiteX16" fmla="*/ 2918 w 3666"/>
                <a:gd name="connsiteY16" fmla="*/ 1076 h 1738"/>
                <a:gd name="connsiteX17" fmla="*/ 2848 w 3666"/>
                <a:gd name="connsiteY17" fmla="*/ 1124 h 1738"/>
                <a:gd name="connsiteX18" fmla="*/ 2776 w 3666"/>
                <a:gd name="connsiteY18" fmla="*/ 1170 h 1738"/>
                <a:gd name="connsiteX19" fmla="*/ 2776 w 3666"/>
                <a:gd name="connsiteY19" fmla="*/ 1170 h 1738"/>
                <a:gd name="connsiteX20" fmla="*/ 2764 w 3666"/>
                <a:gd name="connsiteY20" fmla="*/ 1178 h 1738"/>
                <a:gd name="connsiteX21" fmla="*/ 2730 w 3666"/>
                <a:gd name="connsiteY21" fmla="*/ 1200 h 1738"/>
                <a:gd name="connsiteX22" fmla="*/ 2674 w 3666"/>
                <a:gd name="connsiteY22" fmla="*/ 1236 h 1738"/>
                <a:gd name="connsiteX23" fmla="*/ 2596 w 3666"/>
                <a:gd name="connsiteY23" fmla="*/ 1280 h 1738"/>
                <a:gd name="connsiteX24" fmla="*/ 2548 w 3666"/>
                <a:gd name="connsiteY24" fmla="*/ 1306 h 1738"/>
                <a:gd name="connsiteX25" fmla="*/ 2494 w 3666"/>
                <a:gd name="connsiteY25" fmla="*/ 1332 h 1738"/>
                <a:gd name="connsiteX26" fmla="*/ 2436 w 3666"/>
                <a:gd name="connsiteY26" fmla="*/ 1362 h 1738"/>
                <a:gd name="connsiteX27" fmla="*/ 2372 w 3666"/>
                <a:gd name="connsiteY27" fmla="*/ 1390 h 1738"/>
                <a:gd name="connsiteX28" fmla="*/ 2302 w 3666"/>
                <a:gd name="connsiteY28" fmla="*/ 1420 h 1738"/>
                <a:gd name="connsiteX29" fmla="*/ 2228 w 3666"/>
                <a:gd name="connsiteY29" fmla="*/ 1450 h 1738"/>
                <a:gd name="connsiteX30" fmla="*/ 2148 w 3666"/>
                <a:gd name="connsiteY30" fmla="*/ 1480 h 1738"/>
                <a:gd name="connsiteX31" fmla="*/ 2062 w 3666"/>
                <a:gd name="connsiteY31" fmla="*/ 1510 h 1738"/>
                <a:gd name="connsiteX32" fmla="*/ 1972 w 3666"/>
                <a:gd name="connsiteY32" fmla="*/ 1540 h 1738"/>
                <a:gd name="connsiteX33" fmla="*/ 1876 w 3666"/>
                <a:gd name="connsiteY33" fmla="*/ 1568 h 1738"/>
                <a:gd name="connsiteX34" fmla="*/ 1776 w 3666"/>
                <a:gd name="connsiteY34" fmla="*/ 1594 h 1738"/>
                <a:gd name="connsiteX35" fmla="*/ 1670 w 3666"/>
                <a:gd name="connsiteY35" fmla="*/ 1620 h 1738"/>
                <a:gd name="connsiteX36" fmla="*/ 1558 w 3666"/>
                <a:gd name="connsiteY36" fmla="*/ 1644 h 1738"/>
                <a:gd name="connsiteX37" fmla="*/ 1442 w 3666"/>
                <a:gd name="connsiteY37" fmla="*/ 1666 h 1738"/>
                <a:gd name="connsiteX38" fmla="*/ 1320 w 3666"/>
                <a:gd name="connsiteY38" fmla="*/ 1686 h 1738"/>
                <a:gd name="connsiteX39" fmla="*/ 1194 w 3666"/>
                <a:gd name="connsiteY39" fmla="*/ 1704 h 1738"/>
                <a:gd name="connsiteX40" fmla="*/ 1062 w 3666"/>
                <a:gd name="connsiteY40" fmla="*/ 1718 h 1738"/>
                <a:gd name="connsiteX41" fmla="*/ 924 w 3666"/>
                <a:gd name="connsiteY41" fmla="*/ 1728 h 1738"/>
                <a:gd name="connsiteX42" fmla="*/ 782 w 3666"/>
                <a:gd name="connsiteY42" fmla="*/ 1734 h 1738"/>
                <a:gd name="connsiteX43" fmla="*/ 636 w 3666"/>
                <a:gd name="connsiteY43" fmla="*/ 1738 h 1738"/>
                <a:gd name="connsiteX44" fmla="*/ 484 w 3666"/>
                <a:gd name="connsiteY44" fmla="*/ 1738 h 1738"/>
                <a:gd name="connsiteX45" fmla="*/ 328 w 3666"/>
                <a:gd name="connsiteY45" fmla="*/ 1732 h 1738"/>
                <a:gd name="connsiteX46" fmla="*/ 166 w 3666"/>
                <a:gd name="connsiteY46" fmla="*/ 1722 h 1738"/>
                <a:gd name="connsiteX47" fmla="*/ 84 w 3666"/>
                <a:gd name="connsiteY47" fmla="*/ 1714 h 1738"/>
                <a:gd name="connsiteX48" fmla="*/ 0 w 3666"/>
                <a:gd name="connsiteY48" fmla="*/ 1706 h 1738"/>
                <a:gd name="connsiteX49" fmla="*/ 0 w 3666"/>
                <a:gd name="connsiteY49" fmla="*/ 1706 h 1738"/>
                <a:gd name="connsiteX50" fmla="*/ 68 w 3666"/>
                <a:gd name="connsiteY50" fmla="*/ 1708 h 1738"/>
                <a:gd name="connsiteX51" fmla="*/ 146 w 3666"/>
                <a:gd name="connsiteY51" fmla="*/ 1710 h 1738"/>
                <a:gd name="connsiteX52" fmla="*/ 252 w 3666"/>
                <a:gd name="connsiteY52" fmla="*/ 1708 h 1738"/>
                <a:gd name="connsiteX53" fmla="*/ 378 w 3666"/>
                <a:gd name="connsiteY53" fmla="*/ 1704 h 1738"/>
                <a:gd name="connsiteX54" fmla="*/ 524 w 3666"/>
                <a:gd name="connsiteY54" fmla="*/ 1696 h 1738"/>
                <a:gd name="connsiteX55" fmla="*/ 602 w 3666"/>
                <a:gd name="connsiteY55" fmla="*/ 1690 h 1738"/>
                <a:gd name="connsiteX56" fmla="*/ 684 w 3666"/>
                <a:gd name="connsiteY56" fmla="*/ 1680 h 1738"/>
                <a:gd name="connsiteX57" fmla="*/ 770 w 3666"/>
                <a:gd name="connsiteY57" fmla="*/ 1670 h 1738"/>
                <a:gd name="connsiteX58" fmla="*/ 856 w 3666"/>
                <a:gd name="connsiteY58" fmla="*/ 1658 h 1738"/>
                <a:gd name="connsiteX59" fmla="*/ 946 w 3666"/>
                <a:gd name="connsiteY59" fmla="*/ 1644 h 1738"/>
                <a:gd name="connsiteX60" fmla="*/ 1038 w 3666"/>
                <a:gd name="connsiteY60" fmla="*/ 1626 h 1738"/>
                <a:gd name="connsiteX61" fmla="*/ 1130 w 3666"/>
                <a:gd name="connsiteY61" fmla="*/ 1606 h 1738"/>
                <a:gd name="connsiteX62" fmla="*/ 1224 w 3666"/>
                <a:gd name="connsiteY62" fmla="*/ 1584 h 1738"/>
                <a:gd name="connsiteX63" fmla="*/ 1318 w 3666"/>
                <a:gd name="connsiteY63" fmla="*/ 1558 h 1738"/>
                <a:gd name="connsiteX64" fmla="*/ 1412 w 3666"/>
                <a:gd name="connsiteY64" fmla="*/ 1530 h 1738"/>
                <a:gd name="connsiteX65" fmla="*/ 1504 w 3666"/>
                <a:gd name="connsiteY65" fmla="*/ 1498 h 1738"/>
                <a:gd name="connsiteX66" fmla="*/ 1596 w 3666"/>
                <a:gd name="connsiteY66" fmla="*/ 1462 h 1738"/>
                <a:gd name="connsiteX67" fmla="*/ 1688 w 3666"/>
                <a:gd name="connsiteY67" fmla="*/ 1424 h 1738"/>
                <a:gd name="connsiteX68" fmla="*/ 1776 w 3666"/>
                <a:gd name="connsiteY68" fmla="*/ 1382 h 1738"/>
                <a:gd name="connsiteX69" fmla="*/ 1820 w 3666"/>
                <a:gd name="connsiteY69" fmla="*/ 1358 h 1738"/>
                <a:gd name="connsiteX70" fmla="*/ 1862 w 3666"/>
                <a:gd name="connsiteY70" fmla="*/ 1334 h 1738"/>
                <a:gd name="connsiteX71" fmla="*/ 1906 w 3666"/>
                <a:gd name="connsiteY71" fmla="*/ 1310 h 1738"/>
                <a:gd name="connsiteX72" fmla="*/ 1946 w 3666"/>
                <a:gd name="connsiteY72" fmla="*/ 1284 h 1738"/>
                <a:gd name="connsiteX73" fmla="*/ 1988 w 3666"/>
                <a:gd name="connsiteY73" fmla="*/ 1256 h 1738"/>
                <a:gd name="connsiteX74" fmla="*/ 2028 w 3666"/>
                <a:gd name="connsiteY74" fmla="*/ 1228 h 1738"/>
                <a:gd name="connsiteX75" fmla="*/ 2068 w 3666"/>
                <a:gd name="connsiteY75" fmla="*/ 1198 h 1738"/>
                <a:gd name="connsiteX76" fmla="*/ 2106 w 3666"/>
                <a:gd name="connsiteY76" fmla="*/ 1168 h 1738"/>
                <a:gd name="connsiteX77" fmla="*/ 2142 w 3666"/>
                <a:gd name="connsiteY77" fmla="*/ 1136 h 1738"/>
                <a:gd name="connsiteX78" fmla="*/ 2178 w 3666"/>
                <a:gd name="connsiteY78" fmla="*/ 1104 h 1738"/>
                <a:gd name="connsiteX79" fmla="*/ 2214 w 3666"/>
                <a:gd name="connsiteY79" fmla="*/ 1070 h 1738"/>
                <a:gd name="connsiteX80" fmla="*/ 2248 w 3666"/>
                <a:gd name="connsiteY80" fmla="*/ 1034 h 1738"/>
                <a:gd name="connsiteX81" fmla="*/ 2248 w 3666"/>
                <a:gd name="connsiteY81" fmla="*/ 1034 h 1738"/>
                <a:gd name="connsiteX82" fmla="*/ 2258 w 3666"/>
                <a:gd name="connsiteY82" fmla="*/ 1024 h 1738"/>
                <a:gd name="connsiteX83" fmla="*/ 2286 w 3666"/>
                <a:gd name="connsiteY83" fmla="*/ 990 h 1738"/>
                <a:gd name="connsiteX84" fmla="*/ 2306 w 3666"/>
                <a:gd name="connsiteY84" fmla="*/ 966 h 1738"/>
                <a:gd name="connsiteX85" fmla="*/ 2328 w 3666"/>
                <a:gd name="connsiteY85" fmla="*/ 936 h 1738"/>
                <a:gd name="connsiteX86" fmla="*/ 2350 w 3666"/>
                <a:gd name="connsiteY86" fmla="*/ 900 h 1738"/>
                <a:gd name="connsiteX87" fmla="*/ 2376 w 3666"/>
                <a:gd name="connsiteY87" fmla="*/ 858 h 1738"/>
                <a:gd name="connsiteX88" fmla="*/ 2400 w 3666"/>
                <a:gd name="connsiteY88" fmla="*/ 812 h 1738"/>
                <a:gd name="connsiteX89" fmla="*/ 2426 w 3666"/>
                <a:gd name="connsiteY89" fmla="*/ 758 h 1738"/>
                <a:gd name="connsiteX90" fmla="*/ 2450 w 3666"/>
                <a:gd name="connsiteY90" fmla="*/ 698 h 1738"/>
                <a:gd name="connsiteX91" fmla="*/ 2472 w 3666"/>
                <a:gd name="connsiteY91" fmla="*/ 634 h 1738"/>
                <a:gd name="connsiteX92" fmla="*/ 2492 w 3666"/>
                <a:gd name="connsiteY92" fmla="*/ 562 h 1738"/>
                <a:gd name="connsiteX93" fmla="*/ 2510 w 3666"/>
                <a:gd name="connsiteY93" fmla="*/ 484 h 1738"/>
                <a:gd name="connsiteX94" fmla="*/ 2518 w 3666"/>
                <a:gd name="connsiteY94" fmla="*/ 442 h 1738"/>
                <a:gd name="connsiteX95" fmla="*/ 2524 w 3666"/>
                <a:gd name="connsiteY95" fmla="*/ 400 h 1738"/>
                <a:gd name="connsiteX96" fmla="*/ 2530 w 3666"/>
                <a:gd name="connsiteY96" fmla="*/ 356 h 1738"/>
                <a:gd name="connsiteX97" fmla="*/ 2534 w 3666"/>
                <a:gd name="connsiteY97" fmla="*/ 310 h 1738"/>
                <a:gd name="connsiteX98" fmla="*/ 2538 w 3666"/>
                <a:gd name="connsiteY98" fmla="*/ 262 h 1738"/>
                <a:gd name="connsiteX99" fmla="*/ 2540 w 3666"/>
                <a:gd name="connsiteY99" fmla="*/ 214 h 1738"/>
                <a:gd name="connsiteX100" fmla="*/ 2542 w 3666"/>
                <a:gd name="connsiteY100" fmla="*/ 162 h 1738"/>
                <a:gd name="connsiteX101" fmla="*/ 2540 w 3666"/>
                <a:gd name="connsiteY101" fmla="*/ 110 h 1738"/>
                <a:gd name="connsiteX102" fmla="*/ 2536 w 3666"/>
                <a:gd name="connsiteY102" fmla="*/ 0 h 1738"/>
                <a:gd name="connsiteX0" fmla="*/ 2540 w 3666"/>
                <a:gd name="connsiteY0" fmla="*/ 0 h 1628"/>
                <a:gd name="connsiteX1" fmla="*/ 3666 w 3666"/>
                <a:gd name="connsiteY1" fmla="*/ 86 h 1628"/>
                <a:gd name="connsiteX2" fmla="*/ 3630 w 3666"/>
                <a:gd name="connsiteY2" fmla="*/ 152 h 1628"/>
                <a:gd name="connsiteX3" fmla="*/ 3594 w 3666"/>
                <a:gd name="connsiteY3" fmla="*/ 216 h 1628"/>
                <a:gd name="connsiteX4" fmla="*/ 3556 w 3666"/>
                <a:gd name="connsiteY4" fmla="*/ 280 h 1628"/>
                <a:gd name="connsiteX5" fmla="*/ 3516 w 3666"/>
                <a:gd name="connsiteY5" fmla="*/ 344 h 1628"/>
                <a:gd name="connsiteX6" fmla="*/ 3474 w 3666"/>
                <a:gd name="connsiteY6" fmla="*/ 406 h 1628"/>
                <a:gd name="connsiteX7" fmla="*/ 3428 w 3666"/>
                <a:gd name="connsiteY7" fmla="*/ 468 h 1628"/>
                <a:gd name="connsiteX8" fmla="*/ 3382 w 3666"/>
                <a:gd name="connsiteY8" fmla="*/ 528 h 1628"/>
                <a:gd name="connsiteX9" fmla="*/ 3332 w 3666"/>
                <a:gd name="connsiteY9" fmla="*/ 588 h 1628"/>
                <a:gd name="connsiteX10" fmla="*/ 3280 w 3666"/>
                <a:gd name="connsiteY10" fmla="*/ 646 h 1628"/>
                <a:gd name="connsiteX11" fmla="*/ 3226 w 3666"/>
                <a:gd name="connsiteY11" fmla="*/ 702 h 1628"/>
                <a:gd name="connsiteX12" fmla="*/ 3170 w 3666"/>
                <a:gd name="connsiteY12" fmla="*/ 758 h 1628"/>
                <a:gd name="connsiteX13" fmla="*/ 3112 w 3666"/>
                <a:gd name="connsiteY13" fmla="*/ 812 h 1628"/>
                <a:gd name="connsiteX14" fmla="*/ 3050 w 3666"/>
                <a:gd name="connsiteY14" fmla="*/ 866 h 1628"/>
                <a:gd name="connsiteX15" fmla="*/ 2986 w 3666"/>
                <a:gd name="connsiteY15" fmla="*/ 916 h 1628"/>
                <a:gd name="connsiteX16" fmla="*/ 2918 w 3666"/>
                <a:gd name="connsiteY16" fmla="*/ 966 h 1628"/>
                <a:gd name="connsiteX17" fmla="*/ 2848 w 3666"/>
                <a:gd name="connsiteY17" fmla="*/ 1014 h 1628"/>
                <a:gd name="connsiteX18" fmla="*/ 2776 w 3666"/>
                <a:gd name="connsiteY18" fmla="*/ 1060 h 1628"/>
                <a:gd name="connsiteX19" fmla="*/ 2776 w 3666"/>
                <a:gd name="connsiteY19" fmla="*/ 1060 h 1628"/>
                <a:gd name="connsiteX20" fmla="*/ 2764 w 3666"/>
                <a:gd name="connsiteY20" fmla="*/ 1068 h 1628"/>
                <a:gd name="connsiteX21" fmla="*/ 2730 w 3666"/>
                <a:gd name="connsiteY21" fmla="*/ 1090 h 1628"/>
                <a:gd name="connsiteX22" fmla="*/ 2674 w 3666"/>
                <a:gd name="connsiteY22" fmla="*/ 1126 h 1628"/>
                <a:gd name="connsiteX23" fmla="*/ 2596 w 3666"/>
                <a:gd name="connsiteY23" fmla="*/ 1170 h 1628"/>
                <a:gd name="connsiteX24" fmla="*/ 2548 w 3666"/>
                <a:gd name="connsiteY24" fmla="*/ 1196 h 1628"/>
                <a:gd name="connsiteX25" fmla="*/ 2494 w 3666"/>
                <a:gd name="connsiteY25" fmla="*/ 1222 h 1628"/>
                <a:gd name="connsiteX26" fmla="*/ 2436 w 3666"/>
                <a:gd name="connsiteY26" fmla="*/ 1252 h 1628"/>
                <a:gd name="connsiteX27" fmla="*/ 2372 w 3666"/>
                <a:gd name="connsiteY27" fmla="*/ 1280 h 1628"/>
                <a:gd name="connsiteX28" fmla="*/ 2302 w 3666"/>
                <a:gd name="connsiteY28" fmla="*/ 1310 h 1628"/>
                <a:gd name="connsiteX29" fmla="*/ 2228 w 3666"/>
                <a:gd name="connsiteY29" fmla="*/ 1340 h 1628"/>
                <a:gd name="connsiteX30" fmla="*/ 2148 w 3666"/>
                <a:gd name="connsiteY30" fmla="*/ 1370 h 1628"/>
                <a:gd name="connsiteX31" fmla="*/ 2062 w 3666"/>
                <a:gd name="connsiteY31" fmla="*/ 1400 h 1628"/>
                <a:gd name="connsiteX32" fmla="*/ 1972 w 3666"/>
                <a:gd name="connsiteY32" fmla="*/ 1430 h 1628"/>
                <a:gd name="connsiteX33" fmla="*/ 1876 w 3666"/>
                <a:gd name="connsiteY33" fmla="*/ 1458 h 1628"/>
                <a:gd name="connsiteX34" fmla="*/ 1776 w 3666"/>
                <a:gd name="connsiteY34" fmla="*/ 1484 h 1628"/>
                <a:gd name="connsiteX35" fmla="*/ 1670 w 3666"/>
                <a:gd name="connsiteY35" fmla="*/ 1510 h 1628"/>
                <a:gd name="connsiteX36" fmla="*/ 1558 w 3666"/>
                <a:gd name="connsiteY36" fmla="*/ 1534 h 1628"/>
                <a:gd name="connsiteX37" fmla="*/ 1442 w 3666"/>
                <a:gd name="connsiteY37" fmla="*/ 1556 h 1628"/>
                <a:gd name="connsiteX38" fmla="*/ 1320 w 3666"/>
                <a:gd name="connsiteY38" fmla="*/ 1576 h 1628"/>
                <a:gd name="connsiteX39" fmla="*/ 1194 w 3666"/>
                <a:gd name="connsiteY39" fmla="*/ 1594 h 1628"/>
                <a:gd name="connsiteX40" fmla="*/ 1062 w 3666"/>
                <a:gd name="connsiteY40" fmla="*/ 1608 h 1628"/>
                <a:gd name="connsiteX41" fmla="*/ 924 w 3666"/>
                <a:gd name="connsiteY41" fmla="*/ 1618 h 1628"/>
                <a:gd name="connsiteX42" fmla="*/ 782 w 3666"/>
                <a:gd name="connsiteY42" fmla="*/ 1624 h 1628"/>
                <a:gd name="connsiteX43" fmla="*/ 636 w 3666"/>
                <a:gd name="connsiteY43" fmla="*/ 1628 h 1628"/>
                <a:gd name="connsiteX44" fmla="*/ 484 w 3666"/>
                <a:gd name="connsiteY44" fmla="*/ 1628 h 1628"/>
                <a:gd name="connsiteX45" fmla="*/ 328 w 3666"/>
                <a:gd name="connsiteY45" fmla="*/ 1622 h 1628"/>
                <a:gd name="connsiteX46" fmla="*/ 166 w 3666"/>
                <a:gd name="connsiteY46" fmla="*/ 1612 h 1628"/>
                <a:gd name="connsiteX47" fmla="*/ 84 w 3666"/>
                <a:gd name="connsiteY47" fmla="*/ 1604 h 1628"/>
                <a:gd name="connsiteX48" fmla="*/ 0 w 3666"/>
                <a:gd name="connsiteY48" fmla="*/ 1596 h 1628"/>
                <a:gd name="connsiteX49" fmla="*/ 0 w 3666"/>
                <a:gd name="connsiteY49" fmla="*/ 1596 h 1628"/>
                <a:gd name="connsiteX50" fmla="*/ 68 w 3666"/>
                <a:gd name="connsiteY50" fmla="*/ 1598 h 1628"/>
                <a:gd name="connsiteX51" fmla="*/ 146 w 3666"/>
                <a:gd name="connsiteY51" fmla="*/ 1600 h 1628"/>
                <a:gd name="connsiteX52" fmla="*/ 252 w 3666"/>
                <a:gd name="connsiteY52" fmla="*/ 1598 h 1628"/>
                <a:gd name="connsiteX53" fmla="*/ 378 w 3666"/>
                <a:gd name="connsiteY53" fmla="*/ 1594 h 1628"/>
                <a:gd name="connsiteX54" fmla="*/ 524 w 3666"/>
                <a:gd name="connsiteY54" fmla="*/ 1586 h 1628"/>
                <a:gd name="connsiteX55" fmla="*/ 602 w 3666"/>
                <a:gd name="connsiteY55" fmla="*/ 1580 h 1628"/>
                <a:gd name="connsiteX56" fmla="*/ 684 w 3666"/>
                <a:gd name="connsiteY56" fmla="*/ 1570 h 1628"/>
                <a:gd name="connsiteX57" fmla="*/ 770 w 3666"/>
                <a:gd name="connsiteY57" fmla="*/ 1560 h 1628"/>
                <a:gd name="connsiteX58" fmla="*/ 856 w 3666"/>
                <a:gd name="connsiteY58" fmla="*/ 1548 h 1628"/>
                <a:gd name="connsiteX59" fmla="*/ 946 w 3666"/>
                <a:gd name="connsiteY59" fmla="*/ 1534 h 1628"/>
                <a:gd name="connsiteX60" fmla="*/ 1038 w 3666"/>
                <a:gd name="connsiteY60" fmla="*/ 1516 h 1628"/>
                <a:gd name="connsiteX61" fmla="*/ 1130 w 3666"/>
                <a:gd name="connsiteY61" fmla="*/ 1496 h 1628"/>
                <a:gd name="connsiteX62" fmla="*/ 1224 w 3666"/>
                <a:gd name="connsiteY62" fmla="*/ 1474 h 1628"/>
                <a:gd name="connsiteX63" fmla="*/ 1318 w 3666"/>
                <a:gd name="connsiteY63" fmla="*/ 1448 h 1628"/>
                <a:gd name="connsiteX64" fmla="*/ 1412 w 3666"/>
                <a:gd name="connsiteY64" fmla="*/ 1420 h 1628"/>
                <a:gd name="connsiteX65" fmla="*/ 1504 w 3666"/>
                <a:gd name="connsiteY65" fmla="*/ 1388 h 1628"/>
                <a:gd name="connsiteX66" fmla="*/ 1596 w 3666"/>
                <a:gd name="connsiteY66" fmla="*/ 1352 h 1628"/>
                <a:gd name="connsiteX67" fmla="*/ 1688 w 3666"/>
                <a:gd name="connsiteY67" fmla="*/ 1314 h 1628"/>
                <a:gd name="connsiteX68" fmla="*/ 1776 w 3666"/>
                <a:gd name="connsiteY68" fmla="*/ 1272 h 1628"/>
                <a:gd name="connsiteX69" fmla="*/ 1820 w 3666"/>
                <a:gd name="connsiteY69" fmla="*/ 1248 h 1628"/>
                <a:gd name="connsiteX70" fmla="*/ 1862 w 3666"/>
                <a:gd name="connsiteY70" fmla="*/ 1224 h 1628"/>
                <a:gd name="connsiteX71" fmla="*/ 1906 w 3666"/>
                <a:gd name="connsiteY71" fmla="*/ 1200 h 1628"/>
                <a:gd name="connsiteX72" fmla="*/ 1946 w 3666"/>
                <a:gd name="connsiteY72" fmla="*/ 1174 h 1628"/>
                <a:gd name="connsiteX73" fmla="*/ 1988 w 3666"/>
                <a:gd name="connsiteY73" fmla="*/ 1146 h 1628"/>
                <a:gd name="connsiteX74" fmla="*/ 2028 w 3666"/>
                <a:gd name="connsiteY74" fmla="*/ 1118 h 1628"/>
                <a:gd name="connsiteX75" fmla="*/ 2068 w 3666"/>
                <a:gd name="connsiteY75" fmla="*/ 1088 h 1628"/>
                <a:gd name="connsiteX76" fmla="*/ 2106 w 3666"/>
                <a:gd name="connsiteY76" fmla="*/ 1058 h 1628"/>
                <a:gd name="connsiteX77" fmla="*/ 2142 w 3666"/>
                <a:gd name="connsiteY77" fmla="*/ 1026 h 1628"/>
                <a:gd name="connsiteX78" fmla="*/ 2178 w 3666"/>
                <a:gd name="connsiteY78" fmla="*/ 994 h 1628"/>
                <a:gd name="connsiteX79" fmla="*/ 2214 w 3666"/>
                <a:gd name="connsiteY79" fmla="*/ 960 h 1628"/>
                <a:gd name="connsiteX80" fmla="*/ 2248 w 3666"/>
                <a:gd name="connsiteY80" fmla="*/ 924 h 1628"/>
                <a:gd name="connsiteX81" fmla="*/ 2248 w 3666"/>
                <a:gd name="connsiteY81" fmla="*/ 924 h 1628"/>
                <a:gd name="connsiteX82" fmla="*/ 2258 w 3666"/>
                <a:gd name="connsiteY82" fmla="*/ 914 h 1628"/>
                <a:gd name="connsiteX83" fmla="*/ 2286 w 3666"/>
                <a:gd name="connsiteY83" fmla="*/ 880 h 1628"/>
                <a:gd name="connsiteX84" fmla="*/ 2306 w 3666"/>
                <a:gd name="connsiteY84" fmla="*/ 856 h 1628"/>
                <a:gd name="connsiteX85" fmla="*/ 2328 w 3666"/>
                <a:gd name="connsiteY85" fmla="*/ 826 h 1628"/>
                <a:gd name="connsiteX86" fmla="*/ 2350 w 3666"/>
                <a:gd name="connsiteY86" fmla="*/ 790 h 1628"/>
                <a:gd name="connsiteX87" fmla="*/ 2376 w 3666"/>
                <a:gd name="connsiteY87" fmla="*/ 748 h 1628"/>
                <a:gd name="connsiteX88" fmla="*/ 2400 w 3666"/>
                <a:gd name="connsiteY88" fmla="*/ 702 h 1628"/>
                <a:gd name="connsiteX89" fmla="*/ 2426 w 3666"/>
                <a:gd name="connsiteY89" fmla="*/ 648 h 1628"/>
                <a:gd name="connsiteX90" fmla="*/ 2450 w 3666"/>
                <a:gd name="connsiteY90" fmla="*/ 588 h 1628"/>
                <a:gd name="connsiteX91" fmla="*/ 2472 w 3666"/>
                <a:gd name="connsiteY91" fmla="*/ 524 h 1628"/>
                <a:gd name="connsiteX92" fmla="*/ 2492 w 3666"/>
                <a:gd name="connsiteY92" fmla="*/ 452 h 1628"/>
                <a:gd name="connsiteX93" fmla="*/ 2510 w 3666"/>
                <a:gd name="connsiteY93" fmla="*/ 374 h 1628"/>
                <a:gd name="connsiteX94" fmla="*/ 2518 w 3666"/>
                <a:gd name="connsiteY94" fmla="*/ 332 h 1628"/>
                <a:gd name="connsiteX95" fmla="*/ 2524 w 3666"/>
                <a:gd name="connsiteY95" fmla="*/ 290 h 1628"/>
                <a:gd name="connsiteX96" fmla="*/ 2530 w 3666"/>
                <a:gd name="connsiteY96" fmla="*/ 246 h 1628"/>
                <a:gd name="connsiteX97" fmla="*/ 2534 w 3666"/>
                <a:gd name="connsiteY97" fmla="*/ 200 h 1628"/>
                <a:gd name="connsiteX98" fmla="*/ 2538 w 3666"/>
                <a:gd name="connsiteY98" fmla="*/ 152 h 1628"/>
                <a:gd name="connsiteX99" fmla="*/ 2540 w 3666"/>
                <a:gd name="connsiteY99" fmla="*/ 104 h 1628"/>
                <a:gd name="connsiteX100" fmla="*/ 2542 w 3666"/>
                <a:gd name="connsiteY100" fmla="*/ 52 h 1628"/>
                <a:gd name="connsiteX101" fmla="*/ 2540 w 3666"/>
                <a:gd name="connsiteY101" fmla="*/ 0 h 1628"/>
                <a:gd name="connsiteX0" fmla="*/ 2542 w 3666"/>
                <a:gd name="connsiteY0" fmla="*/ 3 h 1579"/>
                <a:gd name="connsiteX1" fmla="*/ 3666 w 3666"/>
                <a:gd name="connsiteY1" fmla="*/ 37 h 1579"/>
                <a:gd name="connsiteX2" fmla="*/ 3630 w 3666"/>
                <a:gd name="connsiteY2" fmla="*/ 103 h 1579"/>
                <a:gd name="connsiteX3" fmla="*/ 3594 w 3666"/>
                <a:gd name="connsiteY3" fmla="*/ 167 h 1579"/>
                <a:gd name="connsiteX4" fmla="*/ 3556 w 3666"/>
                <a:gd name="connsiteY4" fmla="*/ 231 h 1579"/>
                <a:gd name="connsiteX5" fmla="*/ 3516 w 3666"/>
                <a:gd name="connsiteY5" fmla="*/ 295 h 1579"/>
                <a:gd name="connsiteX6" fmla="*/ 3474 w 3666"/>
                <a:gd name="connsiteY6" fmla="*/ 357 h 1579"/>
                <a:gd name="connsiteX7" fmla="*/ 3428 w 3666"/>
                <a:gd name="connsiteY7" fmla="*/ 419 h 1579"/>
                <a:gd name="connsiteX8" fmla="*/ 3382 w 3666"/>
                <a:gd name="connsiteY8" fmla="*/ 479 h 1579"/>
                <a:gd name="connsiteX9" fmla="*/ 3332 w 3666"/>
                <a:gd name="connsiteY9" fmla="*/ 539 h 1579"/>
                <a:gd name="connsiteX10" fmla="*/ 3280 w 3666"/>
                <a:gd name="connsiteY10" fmla="*/ 597 h 1579"/>
                <a:gd name="connsiteX11" fmla="*/ 3226 w 3666"/>
                <a:gd name="connsiteY11" fmla="*/ 653 h 1579"/>
                <a:gd name="connsiteX12" fmla="*/ 3170 w 3666"/>
                <a:gd name="connsiteY12" fmla="*/ 709 h 1579"/>
                <a:gd name="connsiteX13" fmla="*/ 3112 w 3666"/>
                <a:gd name="connsiteY13" fmla="*/ 763 h 1579"/>
                <a:gd name="connsiteX14" fmla="*/ 3050 w 3666"/>
                <a:gd name="connsiteY14" fmla="*/ 817 h 1579"/>
                <a:gd name="connsiteX15" fmla="*/ 2986 w 3666"/>
                <a:gd name="connsiteY15" fmla="*/ 867 h 1579"/>
                <a:gd name="connsiteX16" fmla="*/ 2918 w 3666"/>
                <a:gd name="connsiteY16" fmla="*/ 917 h 1579"/>
                <a:gd name="connsiteX17" fmla="*/ 2848 w 3666"/>
                <a:gd name="connsiteY17" fmla="*/ 965 h 1579"/>
                <a:gd name="connsiteX18" fmla="*/ 2776 w 3666"/>
                <a:gd name="connsiteY18" fmla="*/ 1011 h 1579"/>
                <a:gd name="connsiteX19" fmla="*/ 2776 w 3666"/>
                <a:gd name="connsiteY19" fmla="*/ 1011 h 1579"/>
                <a:gd name="connsiteX20" fmla="*/ 2764 w 3666"/>
                <a:gd name="connsiteY20" fmla="*/ 1019 h 1579"/>
                <a:gd name="connsiteX21" fmla="*/ 2730 w 3666"/>
                <a:gd name="connsiteY21" fmla="*/ 1041 h 1579"/>
                <a:gd name="connsiteX22" fmla="*/ 2674 w 3666"/>
                <a:gd name="connsiteY22" fmla="*/ 1077 h 1579"/>
                <a:gd name="connsiteX23" fmla="*/ 2596 w 3666"/>
                <a:gd name="connsiteY23" fmla="*/ 1121 h 1579"/>
                <a:gd name="connsiteX24" fmla="*/ 2548 w 3666"/>
                <a:gd name="connsiteY24" fmla="*/ 1147 h 1579"/>
                <a:gd name="connsiteX25" fmla="*/ 2494 w 3666"/>
                <a:gd name="connsiteY25" fmla="*/ 1173 h 1579"/>
                <a:gd name="connsiteX26" fmla="*/ 2436 w 3666"/>
                <a:gd name="connsiteY26" fmla="*/ 1203 h 1579"/>
                <a:gd name="connsiteX27" fmla="*/ 2372 w 3666"/>
                <a:gd name="connsiteY27" fmla="*/ 1231 h 1579"/>
                <a:gd name="connsiteX28" fmla="*/ 2302 w 3666"/>
                <a:gd name="connsiteY28" fmla="*/ 1261 h 1579"/>
                <a:gd name="connsiteX29" fmla="*/ 2228 w 3666"/>
                <a:gd name="connsiteY29" fmla="*/ 1291 h 1579"/>
                <a:gd name="connsiteX30" fmla="*/ 2148 w 3666"/>
                <a:gd name="connsiteY30" fmla="*/ 1321 h 1579"/>
                <a:gd name="connsiteX31" fmla="*/ 2062 w 3666"/>
                <a:gd name="connsiteY31" fmla="*/ 1351 h 1579"/>
                <a:gd name="connsiteX32" fmla="*/ 1972 w 3666"/>
                <a:gd name="connsiteY32" fmla="*/ 1381 h 1579"/>
                <a:gd name="connsiteX33" fmla="*/ 1876 w 3666"/>
                <a:gd name="connsiteY33" fmla="*/ 1409 h 1579"/>
                <a:gd name="connsiteX34" fmla="*/ 1776 w 3666"/>
                <a:gd name="connsiteY34" fmla="*/ 1435 h 1579"/>
                <a:gd name="connsiteX35" fmla="*/ 1670 w 3666"/>
                <a:gd name="connsiteY35" fmla="*/ 1461 h 1579"/>
                <a:gd name="connsiteX36" fmla="*/ 1558 w 3666"/>
                <a:gd name="connsiteY36" fmla="*/ 1485 h 1579"/>
                <a:gd name="connsiteX37" fmla="*/ 1442 w 3666"/>
                <a:gd name="connsiteY37" fmla="*/ 1507 h 1579"/>
                <a:gd name="connsiteX38" fmla="*/ 1320 w 3666"/>
                <a:gd name="connsiteY38" fmla="*/ 1527 h 1579"/>
                <a:gd name="connsiteX39" fmla="*/ 1194 w 3666"/>
                <a:gd name="connsiteY39" fmla="*/ 1545 h 1579"/>
                <a:gd name="connsiteX40" fmla="*/ 1062 w 3666"/>
                <a:gd name="connsiteY40" fmla="*/ 1559 h 1579"/>
                <a:gd name="connsiteX41" fmla="*/ 924 w 3666"/>
                <a:gd name="connsiteY41" fmla="*/ 1569 h 1579"/>
                <a:gd name="connsiteX42" fmla="*/ 782 w 3666"/>
                <a:gd name="connsiteY42" fmla="*/ 1575 h 1579"/>
                <a:gd name="connsiteX43" fmla="*/ 636 w 3666"/>
                <a:gd name="connsiteY43" fmla="*/ 1579 h 1579"/>
                <a:gd name="connsiteX44" fmla="*/ 484 w 3666"/>
                <a:gd name="connsiteY44" fmla="*/ 1579 h 1579"/>
                <a:gd name="connsiteX45" fmla="*/ 328 w 3666"/>
                <a:gd name="connsiteY45" fmla="*/ 1573 h 1579"/>
                <a:gd name="connsiteX46" fmla="*/ 166 w 3666"/>
                <a:gd name="connsiteY46" fmla="*/ 1563 h 1579"/>
                <a:gd name="connsiteX47" fmla="*/ 84 w 3666"/>
                <a:gd name="connsiteY47" fmla="*/ 1555 h 1579"/>
                <a:gd name="connsiteX48" fmla="*/ 0 w 3666"/>
                <a:gd name="connsiteY48" fmla="*/ 1547 h 1579"/>
                <a:gd name="connsiteX49" fmla="*/ 0 w 3666"/>
                <a:gd name="connsiteY49" fmla="*/ 1547 h 1579"/>
                <a:gd name="connsiteX50" fmla="*/ 68 w 3666"/>
                <a:gd name="connsiteY50" fmla="*/ 1549 h 1579"/>
                <a:gd name="connsiteX51" fmla="*/ 146 w 3666"/>
                <a:gd name="connsiteY51" fmla="*/ 1551 h 1579"/>
                <a:gd name="connsiteX52" fmla="*/ 252 w 3666"/>
                <a:gd name="connsiteY52" fmla="*/ 1549 h 1579"/>
                <a:gd name="connsiteX53" fmla="*/ 378 w 3666"/>
                <a:gd name="connsiteY53" fmla="*/ 1545 h 1579"/>
                <a:gd name="connsiteX54" fmla="*/ 524 w 3666"/>
                <a:gd name="connsiteY54" fmla="*/ 1537 h 1579"/>
                <a:gd name="connsiteX55" fmla="*/ 602 w 3666"/>
                <a:gd name="connsiteY55" fmla="*/ 1531 h 1579"/>
                <a:gd name="connsiteX56" fmla="*/ 684 w 3666"/>
                <a:gd name="connsiteY56" fmla="*/ 1521 h 1579"/>
                <a:gd name="connsiteX57" fmla="*/ 770 w 3666"/>
                <a:gd name="connsiteY57" fmla="*/ 1511 h 1579"/>
                <a:gd name="connsiteX58" fmla="*/ 856 w 3666"/>
                <a:gd name="connsiteY58" fmla="*/ 1499 h 1579"/>
                <a:gd name="connsiteX59" fmla="*/ 946 w 3666"/>
                <a:gd name="connsiteY59" fmla="*/ 1485 h 1579"/>
                <a:gd name="connsiteX60" fmla="*/ 1038 w 3666"/>
                <a:gd name="connsiteY60" fmla="*/ 1467 h 1579"/>
                <a:gd name="connsiteX61" fmla="*/ 1130 w 3666"/>
                <a:gd name="connsiteY61" fmla="*/ 1447 h 1579"/>
                <a:gd name="connsiteX62" fmla="*/ 1224 w 3666"/>
                <a:gd name="connsiteY62" fmla="*/ 1425 h 1579"/>
                <a:gd name="connsiteX63" fmla="*/ 1318 w 3666"/>
                <a:gd name="connsiteY63" fmla="*/ 1399 h 1579"/>
                <a:gd name="connsiteX64" fmla="*/ 1412 w 3666"/>
                <a:gd name="connsiteY64" fmla="*/ 1371 h 1579"/>
                <a:gd name="connsiteX65" fmla="*/ 1504 w 3666"/>
                <a:gd name="connsiteY65" fmla="*/ 1339 h 1579"/>
                <a:gd name="connsiteX66" fmla="*/ 1596 w 3666"/>
                <a:gd name="connsiteY66" fmla="*/ 1303 h 1579"/>
                <a:gd name="connsiteX67" fmla="*/ 1688 w 3666"/>
                <a:gd name="connsiteY67" fmla="*/ 1265 h 1579"/>
                <a:gd name="connsiteX68" fmla="*/ 1776 w 3666"/>
                <a:gd name="connsiteY68" fmla="*/ 1223 h 1579"/>
                <a:gd name="connsiteX69" fmla="*/ 1820 w 3666"/>
                <a:gd name="connsiteY69" fmla="*/ 1199 h 1579"/>
                <a:gd name="connsiteX70" fmla="*/ 1862 w 3666"/>
                <a:gd name="connsiteY70" fmla="*/ 1175 h 1579"/>
                <a:gd name="connsiteX71" fmla="*/ 1906 w 3666"/>
                <a:gd name="connsiteY71" fmla="*/ 1151 h 1579"/>
                <a:gd name="connsiteX72" fmla="*/ 1946 w 3666"/>
                <a:gd name="connsiteY72" fmla="*/ 1125 h 1579"/>
                <a:gd name="connsiteX73" fmla="*/ 1988 w 3666"/>
                <a:gd name="connsiteY73" fmla="*/ 1097 h 1579"/>
                <a:gd name="connsiteX74" fmla="*/ 2028 w 3666"/>
                <a:gd name="connsiteY74" fmla="*/ 1069 h 1579"/>
                <a:gd name="connsiteX75" fmla="*/ 2068 w 3666"/>
                <a:gd name="connsiteY75" fmla="*/ 1039 h 1579"/>
                <a:gd name="connsiteX76" fmla="*/ 2106 w 3666"/>
                <a:gd name="connsiteY76" fmla="*/ 1009 h 1579"/>
                <a:gd name="connsiteX77" fmla="*/ 2142 w 3666"/>
                <a:gd name="connsiteY77" fmla="*/ 977 h 1579"/>
                <a:gd name="connsiteX78" fmla="*/ 2178 w 3666"/>
                <a:gd name="connsiteY78" fmla="*/ 945 h 1579"/>
                <a:gd name="connsiteX79" fmla="*/ 2214 w 3666"/>
                <a:gd name="connsiteY79" fmla="*/ 911 h 1579"/>
                <a:gd name="connsiteX80" fmla="*/ 2248 w 3666"/>
                <a:gd name="connsiteY80" fmla="*/ 875 h 1579"/>
                <a:gd name="connsiteX81" fmla="*/ 2248 w 3666"/>
                <a:gd name="connsiteY81" fmla="*/ 875 h 1579"/>
                <a:gd name="connsiteX82" fmla="*/ 2258 w 3666"/>
                <a:gd name="connsiteY82" fmla="*/ 865 h 1579"/>
                <a:gd name="connsiteX83" fmla="*/ 2286 w 3666"/>
                <a:gd name="connsiteY83" fmla="*/ 831 h 1579"/>
                <a:gd name="connsiteX84" fmla="*/ 2306 w 3666"/>
                <a:gd name="connsiteY84" fmla="*/ 807 h 1579"/>
                <a:gd name="connsiteX85" fmla="*/ 2328 w 3666"/>
                <a:gd name="connsiteY85" fmla="*/ 777 h 1579"/>
                <a:gd name="connsiteX86" fmla="*/ 2350 w 3666"/>
                <a:gd name="connsiteY86" fmla="*/ 741 h 1579"/>
                <a:gd name="connsiteX87" fmla="*/ 2376 w 3666"/>
                <a:gd name="connsiteY87" fmla="*/ 699 h 1579"/>
                <a:gd name="connsiteX88" fmla="*/ 2400 w 3666"/>
                <a:gd name="connsiteY88" fmla="*/ 653 h 1579"/>
                <a:gd name="connsiteX89" fmla="*/ 2426 w 3666"/>
                <a:gd name="connsiteY89" fmla="*/ 599 h 1579"/>
                <a:gd name="connsiteX90" fmla="*/ 2450 w 3666"/>
                <a:gd name="connsiteY90" fmla="*/ 539 h 1579"/>
                <a:gd name="connsiteX91" fmla="*/ 2472 w 3666"/>
                <a:gd name="connsiteY91" fmla="*/ 475 h 1579"/>
                <a:gd name="connsiteX92" fmla="*/ 2492 w 3666"/>
                <a:gd name="connsiteY92" fmla="*/ 403 h 1579"/>
                <a:gd name="connsiteX93" fmla="*/ 2510 w 3666"/>
                <a:gd name="connsiteY93" fmla="*/ 325 h 1579"/>
                <a:gd name="connsiteX94" fmla="*/ 2518 w 3666"/>
                <a:gd name="connsiteY94" fmla="*/ 283 h 1579"/>
                <a:gd name="connsiteX95" fmla="*/ 2524 w 3666"/>
                <a:gd name="connsiteY95" fmla="*/ 241 h 1579"/>
                <a:gd name="connsiteX96" fmla="*/ 2530 w 3666"/>
                <a:gd name="connsiteY96" fmla="*/ 197 h 1579"/>
                <a:gd name="connsiteX97" fmla="*/ 2534 w 3666"/>
                <a:gd name="connsiteY97" fmla="*/ 151 h 1579"/>
                <a:gd name="connsiteX98" fmla="*/ 2538 w 3666"/>
                <a:gd name="connsiteY98" fmla="*/ 103 h 1579"/>
                <a:gd name="connsiteX99" fmla="*/ 2540 w 3666"/>
                <a:gd name="connsiteY99" fmla="*/ 55 h 1579"/>
                <a:gd name="connsiteX100" fmla="*/ 2542 w 3666"/>
                <a:gd name="connsiteY100" fmla="*/ 3 h 1579"/>
                <a:gd name="connsiteX0" fmla="*/ 2540 w 3666"/>
                <a:gd name="connsiteY0" fmla="*/ 26 h 1550"/>
                <a:gd name="connsiteX1" fmla="*/ 3666 w 3666"/>
                <a:gd name="connsiteY1" fmla="*/ 8 h 1550"/>
                <a:gd name="connsiteX2" fmla="*/ 3630 w 3666"/>
                <a:gd name="connsiteY2" fmla="*/ 74 h 1550"/>
                <a:gd name="connsiteX3" fmla="*/ 3594 w 3666"/>
                <a:gd name="connsiteY3" fmla="*/ 138 h 1550"/>
                <a:gd name="connsiteX4" fmla="*/ 3556 w 3666"/>
                <a:gd name="connsiteY4" fmla="*/ 202 h 1550"/>
                <a:gd name="connsiteX5" fmla="*/ 3516 w 3666"/>
                <a:gd name="connsiteY5" fmla="*/ 266 h 1550"/>
                <a:gd name="connsiteX6" fmla="*/ 3474 w 3666"/>
                <a:gd name="connsiteY6" fmla="*/ 328 h 1550"/>
                <a:gd name="connsiteX7" fmla="*/ 3428 w 3666"/>
                <a:gd name="connsiteY7" fmla="*/ 390 h 1550"/>
                <a:gd name="connsiteX8" fmla="*/ 3382 w 3666"/>
                <a:gd name="connsiteY8" fmla="*/ 450 h 1550"/>
                <a:gd name="connsiteX9" fmla="*/ 3332 w 3666"/>
                <a:gd name="connsiteY9" fmla="*/ 510 h 1550"/>
                <a:gd name="connsiteX10" fmla="*/ 3280 w 3666"/>
                <a:gd name="connsiteY10" fmla="*/ 568 h 1550"/>
                <a:gd name="connsiteX11" fmla="*/ 3226 w 3666"/>
                <a:gd name="connsiteY11" fmla="*/ 624 h 1550"/>
                <a:gd name="connsiteX12" fmla="*/ 3170 w 3666"/>
                <a:gd name="connsiteY12" fmla="*/ 680 h 1550"/>
                <a:gd name="connsiteX13" fmla="*/ 3112 w 3666"/>
                <a:gd name="connsiteY13" fmla="*/ 734 h 1550"/>
                <a:gd name="connsiteX14" fmla="*/ 3050 w 3666"/>
                <a:gd name="connsiteY14" fmla="*/ 788 h 1550"/>
                <a:gd name="connsiteX15" fmla="*/ 2986 w 3666"/>
                <a:gd name="connsiteY15" fmla="*/ 838 h 1550"/>
                <a:gd name="connsiteX16" fmla="*/ 2918 w 3666"/>
                <a:gd name="connsiteY16" fmla="*/ 888 h 1550"/>
                <a:gd name="connsiteX17" fmla="*/ 2848 w 3666"/>
                <a:gd name="connsiteY17" fmla="*/ 936 h 1550"/>
                <a:gd name="connsiteX18" fmla="*/ 2776 w 3666"/>
                <a:gd name="connsiteY18" fmla="*/ 982 h 1550"/>
                <a:gd name="connsiteX19" fmla="*/ 2776 w 3666"/>
                <a:gd name="connsiteY19" fmla="*/ 982 h 1550"/>
                <a:gd name="connsiteX20" fmla="*/ 2764 w 3666"/>
                <a:gd name="connsiteY20" fmla="*/ 990 h 1550"/>
                <a:gd name="connsiteX21" fmla="*/ 2730 w 3666"/>
                <a:gd name="connsiteY21" fmla="*/ 1012 h 1550"/>
                <a:gd name="connsiteX22" fmla="*/ 2674 w 3666"/>
                <a:gd name="connsiteY22" fmla="*/ 1048 h 1550"/>
                <a:gd name="connsiteX23" fmla="*/ 2596 w 3666"/>
                <a:gd name="connsiteY23" fmla="*/ 1092 h 1550"/>
                <a:gd name="connsiteX24" fmla="*/ 2548 w 3666"/>
                <a:gd name="connsiteY24" fmla="*/ 1118 h 1550"/>
                <a:gd name="connsiteX25" fmla="*/ 2494 w 3666"/>
                <a:gd name="connsiteY25" fmla="*/ 1144 h 1550"/>
                <a:gd name="connsiteX26" fmla="*/ 2436 w 3666"/>
                <a:gd name="connsiteY26" fmla="*/ 1174 h 1550"/>
                <a:gd name="connsiteX27" fmla="*/ 2372 w 3666"/>
                <a:gd name="connsiteY27" fmla="*/ 1202 h 1550"/>
                <a:gd name="connsiteX28" fmla="*/ 2302 w 3666"/>
                <a:gd name="connsiteY28" fmla="*/ 1232 h 1550"/>
                <a:gd name="connsiteX29" fmla="*/ 2228 w 3666"/>
                <a:gd name="connsiteY29" fmla="*/ 1262 h 1550"/>
                <a:gd name="connsiteX30" fmla="*/ 2148 w 3666"/>
                <a:gd name="connsiteY30" fmla="*/ 1292 h 1550"/>
                <a:gd name="connsiteX31" fmla="*/ 2062 w 3666"/>
                <a:gd name="connsiteY31" fmla="*/ 1322 h 1550"/>
                <a:gd name="connsiteX32" fmla="*/ 1972 w 3666"/>
                <a:gd name="connsiteY32" fmla="*/ 1352 h 1550"/>
                <a:gd name="connsiteX33" fmla="*/ 1876 w 3666"/>
                <a:gd name="connsiteY33" fmla="*/ 1380 h 1550"/>
                <a:gd name="connsiteX34" fmla="*/ 1776 w 3666"/>
                <a:gd name="connsiteY34" fmla="*/ 1406 h 1550"/>
                <a:gd name="connsiteX35" fmla="*/ 1670 w 3666"/>
                <a:gd name="connsiteY35" fmla="*/ 1432 h 1550"/>
                <a:gd name="connsiteX36" fmla="*/ 1558 w 3666"/>
                <a:gd name="connsiteY36" fmla="*/ 1456 h 1550"/>
                <a:gd name="connsiteX37" fmla="*/ 1442 w 3666"/>
                <a:gd name="connsiteY37" fmla="*/ 1478 h 1550"/>
                <a:gd name="connsiteX38" fmla="*/ 1320 w 3666"/>
                <a:gd name="connsiteY38" fmla="*/ 1498 h 1550"/>
                <a:gd name="connsiteX39" fmla="*/ 1194 w 3666"/>
                <a:gd name="connsiteY39" fmla="*/ 1516 h 1550"/>
                <a:gd name="connsiteX40" fmla="*/ 1062 w 3666"/>
                <a:gd name="connsiteY40" fmla="*/ 1530 h 1550"/>
                <a:gd name="connsiteX41" fmla="*/ 924 w 3666"/>
                <a:gd name="connsiteY41" fmla="*/ 1540 h 1550"/>
                <a:gd name="connsiteX42" fmla="*/ 782 w 3666"/>
                <a:gd name="connsiteY42" fmla="*/ 1546 h 1550"/>
                <a:gd name="connsiteX43" fmla="*/ 636 w 3666"/>
                <a:gd name="connsiteY43" fmla="*/ 1550 h 1550"/>
                <a:gd name="connsiteX44" fmla="*/ 484 w 3666"/>
                <a:gd name="connsiteY44" fmla="*/ 1550 h 1550"/>
                <a:gd name="connsiteX45" fmla="*/ 328 w 3666"/>
                <a:gd name="connsiteY45" fmla="*/ 1544 h 1550"/>
                <a:gd name="connsiteX46" fmla="*/ 166 w 3666"/>
                <a:gd name="connsiteY46" fmla="*/ 1534 h 1550"/>
                <a:gd name="connsiteX47" fmla="*/ 84 w 3666"/>
                <a:gd name="connsiteY47" fmla="*/ 1526 h 1550"/>
                <a:gd name="connsiteX48" fmla="*/ 0 w 3666"/>
                <a:gd name="connsiteY48" fmla="*/ 1518 h 1550"/>
                <a:gd name="connsiteX49" fmla="*/ 0 w 3666"/>
                <a:gd name="connsiteY49" fmla="*/ 1518 h 1550"/>
                <a:gd name="connsiteX50" fmla="*/ 68 w 3666"/>
                <a:gd name="connsiteY50" fmla="*/ 1520 h 1550"/>
                <a:gd name="connsiteX51" fmla="*/ 146 w 3666"/>
                <a:gd name="connsiteY51" fmla="*/ 1522 h 1550"/>
                <a:gd name="connsiteX52" fmla="*/ 252 w 3666"/>
                <a:gd name="connsiteY52" fmla="*/ 1520 h 1550"/>
                <a:gd name="connsiteX53" fmla="*/ 378 w 3666"/>
                <a:gd name="connsiteY53" fmla="*/ 1516 h 1550"/>
                <a:gd name="connsiteX54" fmla="*/ 524 w 3666"/>
                <a:gd name="connsiteY54" fmla="*/ 1508 h 1550"/>
                <a:gd name="connsiteX55" fmla="*/ 602 w 3666"/>
                <a:gd name="connsiteY55" fmla="*/ 1502 h 1550"/>
                <a:gd name="connsiteX56" fmla="*/ 684 w 3666"/>
                <a:gd name="connsiteY56" fmla="*/ 1492 h 1550"/>
                <a:gd name="connsiteX57" fmla="*/ 770 w 3666"/>
                <a:gd name="connsiteY57" fmla="*/ 1482 h 1550"/>
                <a:gd name="connsiteX58" fmla="*/ 856 w 3666"/>
                <a:gd name="connsiteY58" fmla="*/ 1470 h 1550"/>
                <a:gd name="connsiteX59" fmla="*/ 946 w 3666"/>
                <a:gd name="connsiteY59" fmla="*/ 1456 h 1550"/>
                <a:gd name="connsiteX60" fmla="*/ 1038 w 3666"/>
                <a:gd name="connsiteY60" fmla="*/ 1438 h 1550"/>
                <a:gd name="connsiteX61" fmla="*/ 1130 w 3666"/>
                <a:gd name="connsiteY61" fmla="*/ 1418 h 1550"/>
                <a:gd name="connsiteX62" fmla="*/ 1224 w 3666"/>
                <a:gd name="connsiteY62" fmla="*/ 1396 h 1550"/>
                <a:gd name="connsiteX63" fmla="*/ 1318 w 3666"/>
                <a:gd name="connsiteY63" fmla="*/ 1370 h 1550"/>
                <a:gd name="connsiteX64" fmla="*/ 1412 w 3666"/>
                <a:gd name="connsiteY64" fmla="*/ 1342 h 1550"/>
                <a:gd name="connsiteX65" fmla="*/ 1504 w 3666"/>
                <a:gd name="connsiteY65" fmla="*/ 1310 h 1550"/>
                <a:gd name="connsiteX66" fmla="*/ 1596 w 3666"/>
                <a:gd name="connsiteY66" fmla="*/ 1274 h 1550"/>
                <a:gd name="connsiteX67" fmla="*/ 1688 w 3666"/>
                <a:gd name="connsiteY67" fmla="*/ 1236 h 1550"/>
                <a:gd name="connsiteX68" fmla="*/ 1776 w 3666"/>
                <a:gd name="connsiteY68" fmla="*/ 1194 h 1550"/>
                <a:gd name="connsiteX69" fmla="*/ 1820 w 3666"/>
                <a:gd name="connsiteY69" fmla="*/ 1170 h 1550"/>
                <a:gd name="connsiteX70" fmla="*/ 1862 w 3666"/>
                <a:gd name="connsiteY70" fmla="*/ 1146 h 1550"/>
                <a:gd name="connsiteX71" fmla="*/ 1906 w 3666"/>
                <a:gd name="connsiteY71" fmla="*/ 1122 h 1550"/>
                <a:gd name="connsiteX72" fmla="*/ 1946 w 3666"/>
                <a:gd name="connsiteY72" fmla="*/ 1096 h 1550"/>
                <a:gd name="connsiteX73" fmla="*/ 1988 w 3666"/>
                <a:gd name="connsiteY73" fmla="*/ 1068 h 1550"/>
                <a:gd name="connsiteX74" fmla="*/ 2028 w 3666"/>
                <a:gd name="connsiteY74" fmla="*/ 1040 h 1550"/>
                <a:gd name="connsiteX75" fmla="*/ 2068 w 3666"/>
                <a:gd name="connsiteY75" fmla="*/ 1010 h 1550"/>
                <a:gd name="connsiteX76" fmla="*/ 2106 w 3666"/>
                <a:gd name="connsiteY76" fmla="*/ 980 h 1550"/>
                <a:gd name="connsiteX77" fmla="*/ 2142 w 3666"/>
                <a:gd name="connsiteY77" fmla="*/ 948 h 1550"/>
                <a:gd name="connsiteX78" fmla="*/ 2178 w 3666"/>
                <a:gd name="connsiteY78" fmla="*/ 916 h 1550"/>
                <a:gd name="connsiteX79" fmla="*/ 2214 w 3666"/>
                <a:gd name="connsiteY79" fmla="*/ 882 h 1550"/>
                <a:gd name="connsiteX80" fmla="*/ 2248 w 3666"/>
                <a:gd name="connsiteY80" fmla="*/ 846 h 1550"/>
                <a:gd name="connsiteX81" fmla="*/ 2248 w 3666"/>
                <a:gd name="connsiteY81" fmla="*/ 846 h 1550"/>
                <a:gd name="connsiteX82" fmla="*/ 2258 w 3666"/>
                <a:gd name="connsiteY82" fmla="*/ 836 h 1550"/>
                <a:gd name="connsiteX83" fmla="*/ 2286 w 3666"/>
                <a:gd name="connsiteY83" fmla="*/ 802 h 1550"/>
                <a:gd name="connsiteX84" fmla="*/ 2306 w 3666"/>
                <a:gd name="connsiteY84" fmla="*/ 778 h 1550"/>
                <a:gd name="connsiteX85" fmla="*/ 2328 w 3666"/>
                <a:gd name="connsiteY85" fmla="*/ 748 h 1550"/>
                <a:gd name="connsiteX86" fmla="*/ 2350 w 3666"/>
                <a:gd name="connsiteY86" fmla="*/ 712 h 1550"/>
                <a:gd name="connsiteX87" fmla="*/ 2376 w 3666"/>
                <a:gd name="connsiteY87" fmla="*/ 670 h 1550"/>
                <a:gd name="connsiteX88" fmla="*/ 2400 w 3666"/>
                <a:gd name="connsiteY88" fmla="*/ 624 h 1550"/>
                <a:gd name="connsiteX89" fmla="*/ 2426 w 3666"/>
                <a:gd name="connsiteY89" fmla="*/ 570 h 1550"/>
                <a:gd name="connsiteX90" fmla="*/ 2450 w 3666"/>
                <a:gd name="connsiteY90" fmla="*/ 510 h 1550"/>
                <a:gd name="connsiteX91" fmla="*/ 2472 w 3666"/>
                <a:gd name="connsiteY91" fmla="*/ 446 h 1550"/>
                <a:gd name="connsiteX92" fmla="*/ 2492 w 3666"/>
                <a:gd name="connsiteY92" fmla="*/ 374 h 1550"/>
                <a:gd name="connsiteX93" fmla="*/ 2510 w 3666"/>
                <a:gd name="connsiteY93" fmla="*/ 296 h 1550"/>
                <a:gd name="connsiteX94" fmla="*/ 2518 w 3666"/>
                <a:gd name="connsiteY94" fmla="*/ 254 h 1550"/>
                <a:gd name="connsiteX95" fmla="*/ 2524 w 3666"/>
                <a:gd name="connsiteY95" fmla="*/ 212 h 1550"/>
                <a:gd name="connsiteX96" fmla="*/ 2530 w 3666"/>
                <a:gd name="connsiteY96" fmla="*/ 168 h 1550"/>
                <a:gd name="connsiteX97" fmla="*/ 2534 w 3666"/>
                <a:gd name="connsiteY97" fmla="*/ 122 h 1550"/>
                <a:gd name="connsiteX98" fmla="*/ 2538 w 3666"/>
                <a:gd name="connsiteY98" fmla="*/ 74 h 1550"/>
                <a:gd name="connsiteX99" fmla="*/ 2540 w 3666"/>
                <a:gd name="connsiteY99" fmla="*/ 26 h 1550"/>
                <a:gd name="connsiteX0" fmla="*/ 2538 w 3666"/>
                <a:gd name="connsiteY0" fmla="*/ 66 h 1542"/>
                <a:gd name="connsiteX1" fmla="*/ 3666 w 3666"/>
                <a:gd name="connsiteY1" fmla="*/ 0 h 1542"/>
                <a:gd name="connsiteX2" fmla="*/ 3630 w 3666"/>
                <a:gd name="connsiteY2" fmla="*/ 66 h 1542"/>
                <a:gd name="connsiteX3" fmla="*/ 3594 w 3666"/>
                <a:gd name="connsiteY3" fmla="*/ 130 h 1542"/>
                <a:gd name="connsiteX4" fmla="*/ 3556 w 3666"/>
                <a:gd name="connsiteY4" fmla="*/ 194 h 1542"/>
                <a:gd name="connsiteX5" fmla="*/ 3516 w 3666"/>
                <a:gd name="connsiteY5" fmla="*/ 258 h 1542"/>
                <a:gd name="connsiteX6" fmla="*/ 3474 w 3666"/>
                <a:gd name="connsiteY6" fmla="*/ 320 h 1542"/>
                <a:gd name="connsiteX7" fmla="*/ 3428 w 3666"/>
                <a:gd name="connsiteY7" fmla="*/ 382 h 1542"/>
                <a:gd name="connsiteX8" fmla="*/ 3382 w 3666"/>
                <a:gd name="connsiteY8" fmla="*/ 442 h 1542"/>
                <a:gd name="connsiteX9" fmla="*/ 3332 w 3666"/>
                <a:gd name="connsiteY9" fmla="*/ 502 h 1542"/>
                <a:gd name="connsiteX10" fmla="*/ 3280 w 3666"/>
                <a:gd name="connsiteY10" fmla="*/ 560 h 1542"/>
                <a:gd name="connsiteX11" fmla="*/ 3226 w 3666"/>
                <a:gd name="connsiteY11" fmla="*/ 616 h 1542"/>
                <a:gd name="connsiteX12" fmla="*/ 3170 w 3666"/>
                <a:gd name="connsiteY12" fmla="*/ 672 h 1542"/>
                <a:gd name="connsiteX13" fmla="*/ 3112 w 3666"/>
                <a:gd name="connsiteY13" fmla="*/ 726 h 1542"/>
                <a:gd name="connsiteX14" fmla="*/ 3050 w 3666"/>
                <a:gd name="connsiteY14" fmla="*/ 780 h 1542"/>
                <a:gd name="connsiteX15" fmla="*/ 2986 w 3666"/>
                <a:gd name="connsiteY15" fmla="*/ 830 h 1542"/>
                <a:gd name="connsiteX16" fmla="*/ 2918 w 3666"/>
                <a:gd name="connsiteY16" fmla="*/ 880 h 1542"/>
                <a:gd name="connsiteX17" fmla="*/ 2848 w 3666"/>
                <a:gd name="connsiteY17" fmla="*/ 928 h 1542"/>
                <a:gd name="connsiteX18" fmla="*/ 2776 w 3666"/>
                <a:gd name="connsiteY18" fmla="*/ 974 h 1542"/>
                <a:gd name="connsiteX19" fmla="*/ 2776 w 3666"/>
                <a:gd name="connsiteY19" fmla="*/ 974 h 1542"/>
                <a:gd name="connsiteX20" fmla="*/ 2764 w 3666"/>
                <a:gd name="connsiteY20" fmla="*/ 982 h 1542"/>
                <a:gd name="connsiteX21" fmla="*/ 2730 w 3666"/>
                <a:gd name="connsiteY21" fmla="*/ 1004 h 1542"/>
                <a:gd name="connsiteX22" fmla="*/ 2674 w 3666"/>
                <a:gd name="connsiteY22" fmla="*/ 1040 h 1542"/>
                <a:gd name="connsiteX23" fmla="*/ 2596 w 3666"/>
                <a:gd name="connsiteY23" fmla="*/ 1084 h 1542"/>
                <a:gd name="connsiteX24" fmla="*/ 2548 w 3666"/>
                <a:gd name="connsiteY24" fmla="*/ 1110 h 1542"/>
                <a:gd name="connsiteX25" fmla="*/ 2494 w 3666"/>
                <a:gd name="connsiteY25" fmla="*/ 1136 h 1542"/>
                <a:gd name="connsiteX26" fmla="*/ 2436 w 3666"/>
                <a:gd name="connsiteY26" fmla="*/ 1166 h 1542"/>
                <a:gd name="connsiteX27" fmla="*/ 2372 w 3666"/>
                <a:gd name="connsiteY27" fmla="*/ 1194 h 1542"/>
                <a:gd name="connsiteX28" fmla="*/ 2302 w 3666"/>
                <a:gd name="connsiteY28" fmla="*/ 1224 h 1542"/>
                <a:gd name="connsiteX29" fmla="*/ 2228 w 3666"/>
                <a:gd name="connsiteY29" fmla="*/ 1254 h 1542"/>
                <a:gd name="connsiteX30" fmla="*/ 2148 w 3666"/>
                <a:gd name="connsiteY30" fmla="*/ 1284 h 1542"/>
                <a:gd name="connsiteX31" fmla="*/ 2062 w 3666"/>
                <a:gd name="connsiteY31" fmla="*/ 1314 h 1542"/>
                <a:gd name="connsiteX32" fmla="*/ 1972 w 3666"/>
                <a:gd name="connsiteY32" fmla="*/ 1344 h 1542"/>
                <a:gd name="connsiteX33" fmla="*/ 1876 w 3666"/>
                <a:gd name="connsiteY33" fmla="*/ 1372 h 1542"/>
                <a:gd name="connsiteX34" fmla="*/ 1776 w 3666"/>
                <a:gd name="connsiteY34" fmla="*/ 1398 h 1542"/>
                <a:gd name="connsiteX35" fmla="*/ 1670 w 3666"/>
                <a:gd name="connsiteY35" fmla="*/ 1424 h 1542"/>
                <a:gd name="connsiteX36" fmla="*/ 1558 w 3666"/>
                <a:gd name="connsiteY36" fmla="*/ 1448 h 1542"/>
                <a:gd name="connsiteX37" fmla="*/ 1442 w 3666"/>
                <a:gd name="connsiteY37" fmla="*/ 1470 h 1542"/>
                <a:gd name="connsiteX38" fmla="*/ 1320 w 3666"/>
                <a:gd name="connsiteY38" fmla="*/ 1490 h 1542"/>
                <a:gd name="connsiteX39" fmla="*/ 1194 w 3666"/>
                <a:gd name="connsiteY39" fmla="*/ 1508 h 1542"/>
                <a:gd name="connsiteX40" fmla="*/ 1062 w 3666"/>
                <a:gd name="connsiteY40" fmla="*/ 1522 h 1542"/>
                <a:gd name="connsiteX41" fmla="*/ 924 w 3666"/>
                <a:gd name="connsiteY41" fmla="*/ 1532 h 1542"/>
                <a:gd name="connsiteX42" fmla="*/ 782 w 3666"/>
                <a:gd name="connsiteY42" fmla="*/ 1538 h 1542"/>
                <a:gd name="connsiteX43" fmla="*/ 636 w 3666"/>
                <a:gd name="connsiteY43" fmla="*/ 1542 h 1542"/>
                <a:gd name="connsiteX44" fmla="*/ 484 w 3666"/>
                <a:gd name="connsiteY44" fmla="*/ 1542 h 1542"/>
                <a:gd name="connsiteX45" fmla="*/ 328 w 3666"/>
                <a:gd name="connsiteY45" fmla="*/ 1536 h 1542"/>
                <a:gd name="connsiteX46" fmla="*/ 166 w 3666"/>
                <a:gd name="connsiteY46" fmla="*/ 1526 h 1542"/>
                <a:gd name="connsiteX47" fmla="*/ 84 w 3666"/>
                <a:gd name="connsiteY47" fmla="*/ 1518 h 1542"/>
                <a:gd name="connsiteX48" fmla="*/ 0 w 3666"/>
                <a:gd name="connsiteY48" fmla="*/ 1510 h 1542"/>
                <a:gd name="connsiteX49" fmla="*/ 0 w 3666"/>
                <a:gd name="connsiteY49" fmla="*/ 1510 h 1542"/>
                <a:gd name="connsiteX50" fmla="*/ 68 w 3666"/>
                <a:gd name="connsiteY50" fmla="*/ 1512 h 1542"/>
                <a:gd name="connsiteX51" fmla="*/ 146 w 3666"/>
                <a:gd name="connsiteY51" fmla="*/ 1514 h 1542"/>
                <a:gd name="connsiteX52" fmla="*/ 252 w 3666"/>
                <a:gd name="connsiteY52" fmla="*/ 1512 h 1542"/>
                <a:gd name="connsiteX53" fmla="*/ 378 w 3666"/>
                <a:gd name="connsiteY53" fmla="*/ 1508 h 1542"/>
                <a:gd name="connsiteX54" fmla="*/ 524 w 3666"/>
                <a:gd name="connsiteY54" fmla="*/ 1500 h 1542"/>
                <a:gd name="connsiteX55" fmla="*/ 602 w 3666"/>
                <a:gd name="connsiteY55" fmla="*/ 1494 h 1542"/>
                <a:gd name="connsiteX56" fmla="*/ 684 w 3666"/>
                <a:gd name="connsiteY56" fmla="*/ 1484 h 1542"/>
                <a:gd name="connsiteX57" fmla="*/ 770 w 3666"/>
                <a:gd name="connsiteY57" fmla="*/ 1474 h 1542"/>
                <a:gd name="connsiteX58" fmla="*/ 856 w 3666"/>
                <a:gd name="connsiteY58" fmla="*/ 1462 h 1542"/>
                <a:gd name="connsiteX59" fmla="*/ 946 w 3666"/>
                <a:gd name="connsiteY59" fmla="*/ 1448 h 1542"/>
                <a:gd name="connsiteX60" fmla="*/ 1038 w 3666"/>
                <a:gd name="connsiteY60" fmla="*/ 1430 h 1542"/>
                <a:gd name="connsiteX61" fmla="*/ 1130 w 3666"/>
                <a:gd name="connsiteY61" fmla="*/ 1410 h 1542"/>
                <a:gd name="connsiteX62" fmla="*/ 1224 w 3666"/>
                <a:gd name="connsiteY62" fmla="*/ 1388 h 1542"/>
                <a:gd name="connsiteX63" fmla="*/ 1318 w 3666"/>
                <a:gd name="connsiteY63" fmla="*/ 1362 h 1542"/>
                <a:gd name="connsiteX64" fmla="*/ 1412 w 3666"/>
                <a:gd name="connsiteY64" fmla="*/ 1334 h 1542"/>
                <a:gd name="connsiteX65" fmla="*/ 1504 w 3666"/>
                <a:gd name="connsiteY65" fmla="*/ 1302 h 1542"/>
                <a:gd name="connsiteX66" fmla="*/ 1596 w 3666"/>
                <a:gd name="connsiteY66" fmla="*/ 1266 h 1542"/>
                <a:gd name="connsiteX67" fmla="*/ 1688 w 3666"/>
                <a:gd name="connsiteY67" fmla="*/ 1228 h 1542"/>
                <a:gd name="connsiteX68" fmla="*/ 1776 w 3666"/>
                <a:gd name="connsiteY68" fmla="*/ 1186 h 1542"/>
                <a:gd name="connsiteX69" fmla="*/ 1820 w 3666"/>
                <a:gd name="connsiteY69" fmla="*/ 1162 h 1542"/>
                <a:gd name="connsiteX70" fmla="*/ 1862 w 3666"/>
                <a:gd name="connsiteY70" fmla="*/ 1138 h 1542"/>
                <a:gd name="connsiteX71" fmla="*/ 1906 w 3666"/>
                <a:gd name="connsiteY71" fmla="*/ 1114 h 1542"/>
                <a:gd name="connsiteX72" fmla="*/ 1946 w 3666"/>
                <a:gd name="connsiteY72" fmla="*/ 1088 h 1542"/>
                <a:gd name="connsiteX73" fmla="*/ 1988 w 3666"/>
                <a:gd name="connsiteY73" fmla="*/ 1060 h 1542"/>
                <a:gd name="connsiteX74" fmla="*/ 2028 w 3666"/>
                <a:gd name="connsiteY74" fmla="*/ 1032 h 1542"/>
                <a:gd name="connsiteX75" fmla="*/ 2068 w 3666"/>
                <a:gd name="connsiteY75" fmla="*/ 1002 h 1542"/>
                <a:gd name="connsiteX76" fmla="*/ 2106 w 3666"/>
                <a:gd name="connsiteY76" fmla="*/ 972 h 1542"/>
                <a:gd name="connsiteX77" fmla="*/ 2142 w 3666"/>
                <a:gd name="connsiteY77" fmla="*/ 940 h 1542"/>
                <a:gd name="connsiteX78" fmla="*/ 2178 w 3666"/>
                <a:gd name="connsiteY78" fmla="*/ 908 h 1542"/>
                <a:gd name="connsiteX79" fmla="*/ 2214 w 3666"/>
                <a:gd name="connsiteY79" fmla="*/ 874 h 1542"/>
                <a:gd name="connsiteX80" fmla="*/ 2248 w 3666"/>
                <a:gd name="connsiteY80" fmla="*/ 838 h 1542"/>
                <a:gd name="connsiteX81" fmla="*/ 2248 w 3666"/>
                <a:gd name="connsiteY81" fmla="*/ 838 h 1542"/>
                <a:gd name="connsiteX82" fmla="*/ 2258 w 3666"/>
                <a:gd name="connsiteY82" fmla="*/ 828 h 1542"/>
                <a:gd name="connsiteX83" fmla="*/ 2286 w 3666"/>
                <a:gd name="connsiteY83" fmla="*/ 794 h 1542"/>
                <a:gd name="connsiteX84" fmla="*/ 2306 w 3666"/>
                <a:gd name="connsiteY84" fmla="*/ 770 h 1542"/>
                <a:gd name="connsiteX85" fmla="*/ 2328 w 3666"/>
                <a:gd name="connsiteY85" fmla="*/ 740 h 1542"/>
                <a:gd name="connsiteX86" fmla="*/ 2350 w 3666"/>
                <a:gd name="connsiteY86" fmla="*/ 704 h 1542"/>
                <a:gd name="connsiteX87" fmla="*/ 2376 w 3666"/>
                <a:gd name="connsiteY87" fmla="*/ 662 h 1542"/>
                <a:gd name="connsiteX88" fmla="*/ 2400 w 3666"/>
                <a:gd name="connsiteY88" fmla="*/ 616 h 1542"/>
                <a:gd name="connsiteX89" fmla="*/ 2426 w 3666"/>
                <a:gd name="connsiteY89" fmla="*/ 562 h 1542"/>
                <a:gd name="connsiteX90" fmla="*/ 2450 w 3666"/>
                <a:gd name="connsiteY90" fmla="*/ 502 h 1542"/>
                <a:gd name="connsiteX91" fmla="*/ 2472 w 3666"/>
                <a:gd name="connsiteY91" fmla="*/ 438 h 1542"/>
                <a:gd name="connsiteX92" fmla="*/ 2492 w 3666"/>
                <a:gd name="connsiteY92" fmla="*/ 366 h 1542"/>
                <a:gd name="connsiteX93" fmla="*/ 2510 w 3666"/>
                <a:gd name="connsiteY93" fmla="*/ 288 h 1542"/>
                <a:gd name="connsiteX94" fmla="*/ 2518 w 3666"/>
                <a:gd name="connsiteY94" fmla="*/ 246 h 1542"/>
                <a:gd name="connsiteX95" fmla="*/ 2524 w 3666"/>
                <a:gd name="connsiteY95" fmla="*/ 204 h 1542"/>
                <a:gd name="connsiteX96" fmla="*/ 2530 w 3666"/>
                <a:gd name="connsiteY96" fmla="*/ 160 h 1542"/>
                <a:gd name="connsiteX97" fmla="*/ 2534 w 3666"/>
                <a:gd name="connsiteY97" fmla="*/ 114 h 1542"/>
                <a:gd name="connsiteX98" fmla="*/ 2538 w 3666"/>
                <a:gd name="connsiteY98" fmla="*/ 66 h 1542"/>
                <a:gd name="connsiteX0" fmla="*/ 2534 w 3666"/>
                <a:gd name="connsiteY0" fmla="*/ 114 h 1542"/>
                <a:gd name="connsiteX1" fmla="*/ 3666 w 3666"/>
                <a:gd name="connsiteY1" fmla="*/ 0 h 1542"/>
                <a:gd name="connsiteX2" fmla="*/ 3630 w 3666"/>
                <a:gd name="connsiteY2" fmla="*/ 66 h 1542"/>
                <a:gd name="connsiteX3" fmla="*/ 3594 w 3666"/>
                <a:gd name="connsiteY3" fmla="*/ 130 h 1542"/>
                <a:gd name="connsiteX4" fmla="*/ 3556 w 3666"/>
                <a:gd name="connsiteY4" fmla="*/ 194 h 1542"/>
                <a:gd name="connsiteX5" fmla="*/ 3516 w 3666"/>
                <a:gd name="connsiteY5" fmla="*/ 258 h 1542"/>
                <a:gd name="connsiteX6" fmla="*/ 3474 w 3666"/>
                <a:gd name="connsiteY6" fmla="*/ 320 h 1542"/>
                <a:gd name="connsiteX7" fmla="*/ 3428 w 3666"/>
                <a:gd name="connsiteY7" fmla="*/ 382 h 1542"/>
                <a:gd name="connsiteX8" fmla="*/ 3382 w 3666"/>
                <a:gd name="connsiteY8" fmla="*/ 442 h 1542"/>
                <a:gd name="connsiteX9" fmla="*/ 3332 w 3666"/>
                <a:gd name="connsiteY9" fmla="*/ 502 h 1542"/>
                <a:gd name="connsiteX10" fmla="*/ 3280 w 3666"/>
                <a:gd name="connsiteY10" fmla="*/ 560 h 1542"/>
                <a:gd name="connsiteX11" fmla="*/ 3226 w 3666"/>
                <a:gd name="connsiteY11" fmla="*/ 616 h 1542"/>
                <a:gd name="connsiteX12" fmla="*/ 3170 w 3666"/>
                <a:gd name="connsiteY12" fmla="*/ 672 h 1542"/>
                <a:gd name="connsiteX13" fmla="*/ 3112 w 3666"/>
                <a:gd name="connsiteY13" fmla="*/ 726 h 1542"/>
                <a:gd name="connsiteX14" fmla="*/ 3050 w 3666"/>
                <a:gd name="connsiteY14" fmla="*/ 780 h 1542"/>
                <a:gd name="connsiteX15" fmla="*/ 2986 w 3666"/>
                <a:gd name="connsiteY15" fmla="*/ 830 h 1542"/>
                <a:gd name="connsiteX16" fmla="*/ 2918 w 3666"/>
                <a:gd name="connsiteY16" fmla="*/ 880 h 1542"/>
                <a:gd name="connsiteX17" fmla="*/ 2848 w 3666"/>
                <a:gd name="connsiteY17" fmla="*/ 928 h 1542"/>
                <a:gd name="connsiteX18" fmla="*/ 2776 w 3666"/>
                <a:gd name="connsiteY18" fmla="*/ 974 h 1542"/>
                <a:gd name="connsiteX19" fmla="*/ 2776 w 3666"/>
                <a:gd name="connsiteY19" fmla="*/ 974 h 1542"/>
                <a:gd name="connsiteX20" fmla="*/ 2764 w 3666"/>
                <a:gd name="connsiteY20" fmla="*/ 982 h 1542"/>
                <a:gd name="connsiteX21" fmla="*/ 2730 w 3666"/>
                <a:gd name="connsiteY21" fmla="*/ 1004 h 1542"/>
                <a:gd name="connsiteX22" fmla="*/ 2674 w 3666"/>
                <a:gd name="connsiteY22" fmla="*/ 1040 h 1542"/>
                <a:gd name="connsiteX23" fmla="*/ 2596 w 3666"/>
                <a:gd name="connsiteY23" fmla="*/ 1084 h 1542"/>
                <a:gd name="connsiteX24" fmla="*/ 2548 w 3666"/>
                <a:gd name="connsiteY24" fmla="*/ 1110 h 1542"/>
                <a:gd name="connsiteX25" fmla="*/ 2494 w 3666"/>
                <a:gd name="connsiteY25" fmla="*/ 1136 h 1542"/>
                <a:gd name="connsiteX26" fmla="*/ 2436 w 3666"/>
                <a:gd name="connsiteY26" fmla="*/ 1166 h 1542"/>
                <a:gd name="connsiteX27" fmla="*/ 2372 w 3666"/>
                <a:gd name="connsiteY27" fmla="*/ 1194 h 1542"/>
                <a:gd name="connsiteX28" fmla="*/ 2302 w 3666"/>
                <a:gd name="connsiteY28" fmla="*/ 1224 h 1542"/>
                <a:gd name="connsiteX29" fmla="*/ 2228 w 3666"/>
                <a:gd name="connsiteY29" fmla="*/ 1254 h 1542"/>
                <a:gd name="connsiteX30" fmla="*/ 2148 w 3666"/>
                <a:gd name="connsiteY30" fmla="*/ 1284 h 1542"/>
                <a:gd name="connsiteX31" fmla="*/ 2062 w 3666"/>
                <a:gd name="connsiteY31" fmla="*/ 1314 h 1542"/>
                <a:gd name="connsiteX32" fmla="*/ 1972 w 3666"/>
                <a:gd name="connsiteY32" fmla="*/ 1344 h 1542"/>
                <a:gd name="connsiteX33" fmla="*/ 1876 w 3666"/>
                <a:gd name="connsiteY33" fmla="*/ 1372 h 1542"/>
                <a:gd name="connsiteX34" fmla="*/ 1776 w 3666"/>
                <a:gd name="connsiteY34" fmla="*/ 1398 h 1542"/>
                <a:gd name="connsiteX35" fmla="*/ 1670 w 3666"/>
                <a:gd name="connsiteY35" fmla="*/ 1424 h 1542"/>
                <a:gd name="connsiteX36" fmla="*/ 1558 w 3666"/>
                <a:gd name="connsiteY36" fmla="*/ 1448 h 1542"/>
                <a:gd name="connsiteX37" fmla="*/ 1442 w 3666"/>
                <a:gd name="connsiteY37" fmla="*/ 1470 h 1542"/>
                <a:gd name="connsiteX38" fmla="*/ 1320 w 3666"/>
                <a:gd name="connsiteY38" fmla="*/ 1490 h 1542"/>
                <a:gd name="connsiteX39" fmla="*/ 1194 w 3666"/>
                <a:gd name="connsiteY39" fmla="*/ 1508 h 1542"/>
                <a:gd name="connsiteX40" fmla="*/ 1062 w 3666"/>
                <a:gd name="connsiteY40" fmla="*/ 1522 h 1542"/>
                <a:gd name="connsiteX41" fmla="*/ 924 w 3666"/>
                <a:gd name="connsiteY41" fmla="*/ 1532 h 1542"/>
                <a:gd name="connsiteX42" fmla="*/ 782 w 3666"/>
                <a:gd name="connsiteY42" fmla="*/ 1538 h 1542"/>
                <a:gd name="connsiteX43" fmla="*/ 636 w 3666"/>
                <a:gd name="connsiteY43" fmla="*/ 1542 h 1542"/>
                <a:gd name="connsiteX44" fmla="*/ 484 w 3666"/>
                <a:gd name="connsiteY44" fmla="*/ 1542 h 1542"/>
                <a:gd name="connsiteX45" fmla="*/ 328 w 3666"/>
                <a:gd name="connsiteY45" fmla="*/ 1536 h 1542"/>
                <a:gd name="connsiteX46" fmla="*/ 166 w 3666"/>
                <a:gd name="connsiteY46" fmla="*/ 1526 h 1542"/>
                <a:gd name="connsiteX47" fmla="*/ 84 w 3666"/>
                <a:gd name="connsiteY47" fmla="*/ 1518 h 1542"/>
                <a:gd name="connsiteX48" fmla="*/ 0 w 3666"/>
                <a:gd name="connsiteY48" fmla="*/ 1510 h 1542"/>
                <a:gd name="connsiteX49" fmla="*/ 0 w 3666"/>
                <a:gd name="connsiteY49" fmla="*/ 1510 h 1542"/>
                <a:gd name="connsiteX50" fmla="*/ 68 w 3666"/>
                <a:gd name="connsiteY50" fmla="*/ 1512 h 1542"/>
                <a:gd name="connsiteX51" fmla="*/ 146 w 3666"/>
                <a:gd name="connsiteY51" fmla="*/ 1514 h 1542"/>
                <a:gd name="connsiteX52" fmla="*/ 252 w 3666"/>
                <a:gd name="connsiteY52" fmla="*/ 1512 h 1542"/>
                <a:gd name="connsiteX53" fmla="*/ 378 w 3666"/>
                <a:gd name="connsiteY53" fmla="*/ 1508 h 1542"/>
                <a:gd name="connsiteX54" fmla="*/ 524 w 3666"/>
                <a:gd name="connsiteY54" fmla="*/ 1500 h 1542"/>
                <a:gd name="connsiteX55" fmla="*/ 602 w 3666"/>
                <a:gd name="connsiteY55" fmla="*/ 1494 h 1542"/>
                <a:gd name="connsiteX56" fmla="*/ 684 w 3666"/>
                <a:gd name="connsiteY56" fmla="*/ 1484 h 1542"/>
                <a:gd name="connsiteX57" fmla="*/ 770 w 3666"/>
                <a:gd name="connsiteY57" fmla="*/ 1474 h 1542"/>
                <a:gd name="connsiteX58" fmla="*/ 856 w 3666"/>
                <a:gd name="connsiteY58" fmla="*/ 1462 h 1542"/>
                <a:gd name="connsiteX59" fmla="*/ 946 w 3666"/>
                <a:gd name="connsiteY59" fmla="*/ 1448 h 1542"/>
                <a:gd name="connsiteX60" fmla="*/ 1038 w 3666"/>
                <a:gd name="connsiteY60" fmla="*/ 1430 h 1542"/>
                <a:gd name="connsiteX61" fmla="*/ 1130 w 3666"/>
                <a:gd name="connsiteY61" fmla="*/ 1410 h 1542"/>
                <a:gd name="connsiteX62" fmla="*/ 1224 w 3666"/>
                <a:gd name="connsiteY62" fmla="*/ 1388 h 1542"/>
                <a:gd name="connsiteX63" fmla="*/ 1318 w 3666"/>
                <a:gd name="connsiteY63" fmla="*/ 1362 h 1542"/>
                <a:gd name="connsiteX64" fmla="*/ 1412 w 3666"/>
                <a:gd name="connsiteY64" fmla="*/ 1334 h 1542"/>
                <a:gd name="connsiteX65" fmla="*/ 1504 w 3666"/>
                <a:gd name="connsiteY65" fmla="*/ 1302 h 1542"/>
                <a:gd name="connsiteX66" fmla="*/ 1596 w 3666"/>
                <a:gd name="connsiteY66" fmla="*/ 1266 h 1542"/>
                <a:gd name="connsiteX67" fmla="*/ 1688 w 3666"/>
                <a:gd name="connsiteY67" fmla="*/ 1228 h 1542"/>
                <a:gd name="connsiteX68" fmla="*/ 1776 w 3666"/>
                <a:gd name="connsiteY68" fmla="*/ 1186 h 1542"/>
                <a:gd name="connsiteX69" fmla="*/ 1820 w 3666"/>
                <a:gd name="connsiteY69" fmla="*/ 1162 h 1542"/>
                <a:gd name="connsiteX70" fmla="*/ 1862 w 3666"/>
                <a:gd name="connsiteY70" fmla="*/ 1138 h 1542"/>
                <a:gd name="connsiteX71" fmla="*/ 1906 w 3666"/>
                <a:gd name="connsiteY71" fmla="*/ 1114 h 1542"/>
                <a:gd name="connsiteX72" fmla="*/ 1946 w 3666"/>
                <a:gd name="connsiteY72" fmla="*/ 1088 h 1542"/>
                <a:gd name="connsiteX73" fmla="*/ 1988 w 3666"/>
                <a:gd name="connsiteY73" fmla="*/ 1060 h 1542"/>
                <a:gd name="connsiteX74" fmla="*/ 2028 w 3666"/>
                <a:gd name="connsiteY74" fmla="*/ 1032 h 1542"/>
                <a:gd name="connsiteX75" fmla="*/ 2068 w 3666"/>
                <a:gd name="connsiteY75" fmla="*/ 1002 h 1542"/>
                <a:gd name="connsiteX76" fmla="*/ 2106 w 3666"/>
                <a:gd name="connsiteY76" fmla="*/ 972 h 1542"/>
                <a:gd name="connsiteX77" fmla="*/ 2142 w 3666"/>
                <a:gd name="connsiteY77" fmla="*/ 940 h 1542"/>
                <a:gd name="connsiteX78" fmla="*/ 2178 w 3666"/>
                <a:gd name="connsiteY78" fmla="*/ 908 h 1542"/>
                <a:gd name="connsiteX79" fmla="*/ 2214 w 3666"/>
                <a:gd name="connsiteY79" fmla="*/ 874 h 1542"/>
                <a:gd name="connsiteX80" fmla="*/ 2248 w 3666"/>
                <a:gd name="connsiteY80" fmla="*/ 838 h 1542"/>
                <a:gd name="connsiteX81" fmla="*/ 2248 w 3666"/>
                <a:gd name="connsiteY81" fmla="*/ 838 h 1542"/>
                <a:gd name="connsiteX82" fmla="*/ 2258 w 3666"/>
                <a:gd name="connsiteY82" fmla="*/ 828 h 1542"/>
                <a:gd name="connsiteX83" fmla="*/ 2286 w 3666"/>
                <a:gd name="connsiteY83" fmla="*/ 794 h 1542"/>
                <a:gd name="connsiteX84" fmla="*/ 2306 w 3666"/>
                <a:gd name="connsiteY84" fmla="*/ 770 h 1542"/>
                <a:gd name="connsiteX85" fmla="*/ 2328 w 3666"/>
                <a:gd name="connsiteY85" fmla="*/ 740 h 1542"/>
                <a:gd name="connsiteX86" fmla="*/ 2350 w 3666"/>
                <a:gd name="connsiteY86" fmla="*/ 704 h 1542"/>
                <a:gd name="connsiteX87" fmla="*/ 2376 w 3666"/>
                <a:gd name="connsiteY87" fmla="*/ 662 h 1542"/>
                <a:gd name="connsiteX88" fmla="*/ 2400 w 3666"/>
                <a:gd name="connsiteY88" fmla="*/ 616 h 1542"/>
                <a:gd name="connsiteX89" fmla="*/ 2426 w 3666"/>
                <a:gd name="connsiteY89" fmla="*/ 562 h 1542"/>
                <a:gd name="connsiteX90" fmla="*/ 2450 w 3666"/>
                <a:gd name="connsiteY90" fmla="*/ 502 h 1542"/>
                <a:gd name="connsiteX91" fmla="*/ 2472 w 3666"/>
                <a:gd name="connsiteY91" fmla="*/ 438 h 1542"/>
                <a:gd name="connsiteX92" fmla="*/ 2492 w 3666"/>
                <a:gd name="connsiteY92" fmla="*/ 366 h 1542"/>
                <a:gd name="connsiteX93" fmla="*/ 2510 w 3666"/>
                <a:gd name="connsiteY93" fmla="*/ 288 h 1542"/>
                <a:gd name="connsiteX94" fmla="*/ 2518 w 3666"/>
                <a:gd name="connsiteY94" fmla="*/ 246 h 1542"/>
                <a:gd name="connsiteX95" fmla="*/ 2524 w 3666"/>
                <a:gd name="connsiteY95" fmla="*/ 204 h 1542"/>
                <a:gd name="connsiteX96" fmla="*/ 2530 w 3666"/>
                <a:gd name="connsiteY96" fmla="*/ 160 h 1542"/>
                <a:gd name="connsiteX97" fmla="*/ 2534 w 3666"/>
                <a:gd name="connsiteY97" fmla="*/ 114 h 154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666" h="1542">
                  <a:moveTo>
                    <a:pt x="2534" y="114"/>
                  </a:moveTo>
                  <a:cubicBezTo>
                    <a:pt x="2723" y="87"/>
                    <a:pt x="3483" y="8"/>
                    <a:pt x="3666" y="0"/>
                  </a:cubicBezTo>
                  <a:lnTo>
                    <a:pt x="3630" y="66"/>
                  </a:lnTo>
                  <a:cubicBezTo>
                    <a:pt x="3618" y="87"/>
                    <a:pt x="3606" y="109"/>
                    <a:pt x="3594" y="130"/>
                  </a:cubicBezTo>
                  <a:cubicBezTo>
                    <a:pt x="3581" y="151"/>
                    <a:pt x="3569" y="173"/>
                    <a:pt x="3556" y="194"/>
                  </a:cubicBezTo>
                  <a:cubicBezTo>
                    <a:pt x="3543" y="215"/>
                    <a:pt x="3529" y="237"/>
                    <a:pt x="3516" y="258"/>
                  </a:cubicBezTo>
                  <a:cubicBezTo>
                    <a:pt x="3502" y="279"/>
                    <a:pt x="3488" y="299"/>
                    <a:pt x="3474" y="320"/>
                  </a:cubicBezTo>
                  <a:cubicBezTo>
                    <a:pt x="3459" y="341"/>
                    <a:pt x="3443" y="361"/>
                    <a:pt x="3428" y="382"/>
                  </a:cubicBezTo>
                  <a:cubicBezTo>
                    <a:pt x="3413" y="402"/>
                    <a:pt x="3397" y="422"/>
                    <a:pt x="3382" y="442"/>
                  </a:cubicBezTo>
                  <a:cubicBezTo>
                    <a:pt x="3365" y="462"/>
                    <a:pt x="3349" y="482"/>
                    <a:pt x="3332" y="502"/>
                  </a:cubicBezTo>
                  <a:lnTo>
                    <a:pt x="3280" y="560"/>
                  </a:lnTo>
                  <a:cubicBezTo>
                    <a:pt x="3262" y="579"/>
                    <a:pt x="3244" y="597"/>
                    <a:pt x="3226" y="616"/>
                  </a:cubicBezTo>
                  <a:lnTo>
                    <a:pt x="3170" y="672"/>
                  </a:lnTo>
                  <a:cubicBezTo>
                    <a:pt x="3151" y="690"/>
                    <a:pt x="3131" y="708"/>
                    <a:pt x="3112" y="726"/>
                  </a:cubicBezTo>
                  <a:cubicBezTo>
                    <a:pt x="3091" y="744"/>
                    <a:pt x="3071" y="762"/>
                    <a:pt x="3050" y="780"/>
                  </a:cubicBezTo>
                  <a:cubicBezTo>
                    <a:pt x="3029" y="797"/>
                    <a:pt x="3007" y="813"/>
                    <a:pt x="2986" y="830"/>
                  </a:cubicBezTo>
                  <a:lnTo>
                    <a:pt x="2918" y="880"/>
                  </a:lnTo>
                  <a:lnTo>
                    <a:pt x="2848" y="928"/>
                  </a:lnTo>
                  <a:cubicBezTo>
                    <a:pt x="2824" y="943"/>
                    <a:pt x="2800" y="959"/>
                    <a:pt x="2776" y="974"/>
                  </a:cubicBezTo>
                  <a:lnTo>
                    <a:pt x="2776" y="974"/>
                  </a:lnTo>
                  <a:cubicBezTo>
                    <a:pt x="2772" y="977"/>
                    <a:pt x="2768" y="979"/>
                    <a:pt x="2764" y="982"/>
                  </a:cubicBezTo>
                  <a:cubicBezTo>
                    <a:pt x="2753" y="989"/>
                    <a:pt x="2741" y="997"/>
                    <a:pt x="2730" y="1004"/>
                  </a:cubicBezTo>
                  <a:cubicBezTo>
                    <a:pt x="2711" y="1016"/>
                    <a:pt x="2693" y="1028"/>
                    <a:pt x="2674" y="1040"/>
                  </a:cubicBezTo>
                  <a:cubicBezTo>
                    <a:pt x="2648" y="1055"/>
                    <a:pt x="2622" y="1069"/>
                    <a:pt x="2596" y="1084"/>
                  </a:cubicBezTo>
                  <a:cubicBezTo>
                    <a:pt x="2580" y="1093"/>
                    <a:pt x="2564" y="1101"/>
                    <a:pt x="2548" y="1110"/>
                  </a:cubicBezTo>
                  <a:cubicBezTo>
                    <a:pt x="2530" y="1119"/>
                    <a:pt x="2512" y="1127"/>
                    <a:pt x="2494" y="1136"/>
                  </a:cubicBezTo>
                  <a:lnTo>
                    <a:pt x="2436" y="1166"/>
                  </a:lnTo>
                  <a:lnTo>
                    <a:pt x="2372" y="1194"/>
                  </a:lnTo>
                  <a:lnTo>
                    <a:pt x="2302" y="1224"/>
                  </a:lnTo>
                  <a:lnTo>
                    <a:pt x="2228" y="1254"/>
                  </a:lnTo>
                  <a:lnTo>
                    <a:pt x="2148" y="1284"/>
                  </a:lnTo>
                  <a:lnTo>
                    <a:pt x="2062" y="1314"/>
                  </a:lnTo>
                  <a:lnTo>
                    <a:pt x="1972" y="1344"/>
                  </a:lnTo>
                  <a:cubicBezTo>
                    <a:pt x="1940" y="1353"/>
                    <a:pt x="1908" y="1363"/>
                    <a:pt x="1876" y="1372"/>
                  </a:cubicBezTo>
                  <a:cubicBezTo>
                    <a:pt x="1843" y="1381"/>
                    <a:pt x="1809" y="1389"/>
                    <a:pt x="1776" y="1398"/>
                  </a:cubicBezTo>
                  <a:cubicBezTo>
                    <a:pt x="1741" y="1407"/>
                    <a:pt x="1705" y="1415"/>
                    <a:pt x="1670" y="1424"/>
                  </a:cubicBezTo>
                  <a:lnTo>
                    <a:pt x="1558" y="1448"/>
                  </a:lnTo>
                  <a:cubicBezTo>
                    <a:pt x="1519" y="1455"/>
                    <a:pt x="1481" y="1463"/>
                    <a:pt x="1442" y="1470"/>
                  </a:cubicBezTo>
                  <a:lnTo>
                    <a:pt x="1320" y="1490"/>
                  </a:lnTo>
                  <a:lnTo>
                    <a:pt x="1194" y="1508"/>
                  </a:lnTo>
                  <a:lnTo>
                    <a:pt x="1062" y="1522"/>
                  </a:lnTo>
                  <a:lnTo>
                    <a:pt x="924" y="1532"/>
                  </a:lnTo>
                  <a:lnTo>
                    <a:pt x="782" y="1538"/>
                  </a:lnTo>
                  <a:lnTo>
                    <a:pt x="636" y="1542"/>
                  </a:lnTo>
                  <a:lnTo>
                    <a:pt x="484" y="1542"/>
                  </a:lnTo>
                  <a:lnTo>
                    <a:pt x="328" y="1536"/>
                  </a:lnTo>
                  <a:lnTo>
                    <a:pt x="166" y="1526"/>
                  </a:lnTo>
                  <a:cubicBezTo>
                    <a:pt x="139" y="1523"/>
                    <a:pt x="111" y="1521"/>
                    <a:pt x="84" y="1518"/>
                  </a:cubicBezTo>
                  <a:cubicBezTo>
                    <a:pt x="56" y="1515"/>
                    <a:pt x="28" y="1513"/>
                    <a:pt x="0" y="1510"/>
                  </a:cubicBezTo>
                  <a:lnTo>
                    <a:pt x="0" y="1510"/>
                  </a:lnTo>
                  <a:cubicBezTo>
                    <a:pt x="23" y="1511"/>
                    <a:pt x="45" y="1511"/>
                    <a:pt x="68" y="1512"/>
                  </a:cubicBezTo>
                  <a:cubicBezTo>
                    <a:pt x="94" y="1513"/>
                    <a:pt x="120" y="1513"/>
                    <a:pt x="146" y="1514"/>
                  </a:cubicBezTo>
                  <a:lnTo>
                    <a:pt x="252" y="1512"/>
                  </a:lnTo>
                  <a:lnTo>
                    <a:pt x="378" y="1508"/>
                  </a:lnTo>
                  <a:lnTo>
                    <a:pt x="524" y="1500"/>
                  </a:lnTo>
                  <a:lnTo>
                    <a:pt x="602" y="1494"/>
                  </a:lnTo>
                  <a:cubicBezTo>
                    <a:pt x="629" y="1491"/>
                    <a:pt x="657" y="1487"/>
                    <a:pt x="684" y="1484"/>
                  </a:cubicBezTo>
                  <a:cubicBezTo>
                    <a:pt x="713" y="1481"/>
                    <a:pt x="741" y="1477"/>
                    <a:pt x="770" y="1474"/>
                  </a:cubicBezTo>
                  <a:lnTo>
                    <a:pt x="856" y="1462"/>
                  </a:lnTo>
                  <a:cubicBezTo>
                    <a:pt x="886" y="1457"/>
                    <a:pt x="916" y="1453"/>
                    <a:pt x="946" y="1448"/>
                  </a:cubicBezTo>
                  <a:lnTo>
                    <a:pt x="1038" y="1430"/>
                  </a:lnTo>
                  <a:lnTo>
                    <a:pt x="1130" y="1410"/>
                  </a:lnTo>
                  <a:lnTo>
                    <a:pt x="1224" y="1388"/>
                  </a:lnTo>
                  <a:cubicBezTo>
                    <a:pt x="1255" y="1379"/>
                    <a:pt x="1287" y="1371"/>
                    <a:pt x="1318" y="1362"/>
                  </a:cubicBezTo>
                  <a:lnTo>
                    <a:pt x="1412" y="1334"/>
                  </a:lnTo>
                  <a:lnTo>
                    <a:pt x="1504" y="1302"/>
                  </a:lnTo>
                  <a:lnTo>
                    <a:pt x="1596" y="1266"/>
                  </a:lnTo>
                  <a:lnTo>
                    <a:pt x="1688" y="1228"/>
                  </a:lnTo>
                  <a:lnTo>
                    <a:pt x="1776" y="1186"/>
                  </a:lnTo>
                  <a:cubicBezTo>
                    <a:pt x="1791" y="1178"/>
                    <a:pt x="1805" y="1170"/>
                    <a:pt x="1820" y="1162"/>
                  </a:cubicBezTo>
                  <a:lnTo>
                    <a:pt x="1862" y="1138"/>
                  </a:lnTo>
                  <a:cubicBezTo>
                    <a:pt x="1877" y="1130"/>
                    <a:pt x="1891" y="1122"/>
                    <a:pt x="1906" y="1114"/>
                  </a:cubicBezTo>
                  <a:cubicBezTo>
                    <a:pt x="1919" y="1105"/>
                    <a:pt x="1933" y="1097"/>
                    <a:pt x="1946" y="1088"/>
                  </a:cubicBezTo>
                  <a:cubicBezTo>
                    <a:pt x="1960" y="1079"/>
                    <a:pt x="1974" y="1069"/>
                    <a:pt x="1988" y="1060"/>
                  </a:cubicBezTo>
                  <a:lnTo>
                    <a:pt x="2028" y="1032"/>
                  </a:lnTo>
                  <a:cubicBezTo>
                    <a:pt x="2041" y="1022"/>
                    <a:pt x="2055" y="1012"/>
                    <a:pt x="2068" y="1002"/>
                  </a:cubicBezTo>
                  <a:cubicBezTo>
                    <a:pt x="2081" y="992"/>
                    <a:pt x="2093" y="982"/>
                    <a:pt x="2106" y="972"/>
                  </a:cubicBezTo>
                  <a:cubicBezTo>
                    <a:pt x="2118" y="961"/>
                    <a:pt x="2130" y="951"/>
                    <a:pt x="2142" y="940"/>
                  </a:cubicBezTo>
                  <a:cubicBezTo>
                    <a:pt x="2154" y="929"/>
                    <a:pt x="2166" y="919"/>
                    <a:pt x="2178" y="908"/>
                  </a:cubicBezTo>
                  <a:cubicBezTo>
                    <a:pt x="2190" y="897"/>
                    <a:pt x="2202" y="885"/>
                    <a:pt x="2214" y="874"/>
                  </a:cubicBezTo>
                  <a:cubicBezTo>
                    <a:pt x="2225" y="862"/>
                    <a:pt x="2237" y="850"/>
                    <a:pt x="2248" y="838"/>
                  </a:cubicBezTo>
                  <a:lnTo>
                    <a:pt x="2248" y="838"/>
                  </a:lnTo>
                  <a:lnTo>
                    <a:pt x="2258" y="828"/>
                  </a:lnTo>
                  <a:lnTo>
                    <a:pt x="2286" y="794"/>
                  </a:lnTo>
                  <a:cubicBezTo>
                    <a:pt x="2293" y="786"/>
                    <a:pt x="2299" y="778"/>
                    <a:pt x="2306" y="770"/>
                  </a:cubicBezTo>
                  <a:cubicBezTo>
                    <a:pt x="2313" y="760"/>
                    <a:pt x="2321" y="750"/>
                    <a:pt x="2328" y="740"/>
                  </a:cubicBezTo>
                  <a:cubicBezTo>
                    <a:pt x="2335" y="728"/>
                    <a:pt x="2343" y="716"/>
                    <a:pt x="2350" y="704"/>
                  </a:cubicBezTo>
                  <a:cubicBezTo>
                    <a:pt x="2359" y="690"/>
                    <a:pt x="2367" y="676"/>
                    <a:pt x="2376" y="662"/>
                  </a:cubicBezTo>
                  <a:cubicBezTo>
                    <a:pt x="2384" y="647"/>
                    <a:pt x="2392" y="631"/>
                    <a:pt x="2400" y="616"/>
                  </a:cubicBezTo>
                  <a:cubicBezTo>
                    <a:pt x="2409" y="598"/>
                    <a:pt x="2417" y="580"/>
                    <a:pt x="2426" y="562"/>
                  </a:cubicBezTo>
                  <a:lnTo>
                    <a:pt x="2450" y="502"/>
                  </a:lnTo>
                  <a:cubicBezTo>
                    <a:pt x="2457" y="481"/>
                    <a:pt x="2465" y="459"/>
                    <a:pt x="2472" y="438"/>
                  </a:cubicBezTo>
                  <a:cubicBezTo>
                    <a:pt x="2479" y="414"/>
                    <a:pt x="2485" y="390"/>
                    <a:pt x="2492" y="366"/>
                  </a:cubicBezTo>
                  <a:lnTo>
                    <a:pt x="2510" y="288"/>
                  </a:lnTo>
                  <a:cubicBezTo>
                    <a:pt x="2513" y="274"/>
                    <a:pt x="2515" y="260"/>
                    <a:pt x="2518" y="246"/>
                  </a:cubicBezTo>
                  <a:lnTo>
                    <a:pt x="2524" y="204"/>
                  </a:lnTo>
                  <a:cubicBezTo>
                    <a:pt x="2526" y="189"/>
                    <a:pt x="2528" y="175"/>
                    <a:pt x="2530" y="160"/>
                  </a:cubicBezTo>
                  <a:cubicBezTo>
                    <a:pt x="2531" y="145"/>
                    <a:pt x="2533" y="129"/>
                    <a:pt x="2534" y="114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75000"/>
                    <a:alpha val="0"/>
                  </a:schemeClr>
                </a:gs>
                <a:gs pos="35000">
                  <a:schemeClr val="accent5">
                    <a:lumMod val="75000"/>
                    <a:alpha val="20000"/>
                  </a:schemeClr>
                </a:gs>
                <a:gs pos="100000">
                  <a:schemeClr val="accent5">
                    <a:lumMod val="75000"/>
                    <a:alpha val="40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6"/>
            <p:cNvSpPr/>
            <p:nvPr/>
          </p:nvSpPr>
          <p:spPr>
            <a:xfrm rot="406005" flipH="1" flipV="1">
              <a:off x="214348" y="5618769"/>
              <a:ext cx="2195124" cy="1366067"/>
            </a:xfrm>
            <a:custGeom>
              <a:avLst/>
              <a:gdLst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208 w 3224"/>
                <a:gd name="connsiteY12" fmla="*/ 860 h 3816"/>
                <a:gd name="connsiteX13" fmla="*/ 3196 w 3224"/>
                <a:gd name="connsiteY13" fmla="*/ 978 h 3816"/>
                <a:gd name="connsiteX14" fmla="*/ 3182 w 3224"/>
                <a:gd name="connsiteY14" fmla="*/ 1100 h 3816"/>
                <a:gd name="connsiteX15" fmla="*/ 3162 w 3224"/>
                <a:gd name="connsiteY15" fmla="*/ 1224 h 3816"/>
                <a:gd name="connsiteX16" fmla="*/ 3138 w 3224"/>
                <a:gd name="connsiteY16" fmla="*/ 1354 h 3816"/>
                <a:gd name="connsiteX17" fmla="*/ 3110 w 3224"/>
                <a:gd name="connsiteY17" fmla="*/ 1486 h 3816"/>
                <a:gd name="connsiteX18" fmla="*/ 3094 w 3224"/>
                <a:gd name="connsiteY18" fmla="*/ 1552 h 3816"/>
                <a:gd name="connsiteX19" fmla="*/ 3076 w 3224"/>
                <a:gd name="connsiteY19" fmla="*/ 1618 h 3816"/>
                <a:gd name="connsiteX20" fmla="*/ 3058 w 3224"/>
                <a:gd name="connsiteY20" fmla="*/ 1686 h 3816"/>
                <a:gd name="connsiteX21" fmla="*/ 3036 w 3224"/>
                <a:gd name="connsiteY21" fmla="*/ 1752 h 3816"/>
                <a:gd name="connsiteX22" fmla="*/ 3014 w 3224"/>
                <a:gd name="connsiteY22" fmla="*/ 1820 h 3816"/>
                <a:gd name="connsiteX23" fmla="*/ 2992 w 3224"/>
                <a:gd name="connsiteY23" fmla="*/ 1888 h 3816"/>
                <a:gd name="connsiteX24" fmla="*/ 2966 w 3224"/>
                <a:gd name="connsiteY24" fmla="*/ 1956 h 3816"/>
                <a:gd name="connsiteX25" fmla="*/ 2940 w 3224"/>
                <a:gd name="connsiteY25" fmla="*/ 2024 h 3816"/>
                <a:gd name="connsiteX26" fmla="*/ 2912 w 3224"/>
                <a:gd name="connsiteY26" fmla="*/ 2090 h 3816"/>
                <a:gd name="connsiteX27" fmla="*/ 2880 w 3224"/>
                <a:gd name="connsiteY27" fmla="*/ 2158 h 3816"/>
                <a:gd name="connsiteX28" fmla="*/ 2850 w 3224"/>
                <a:gd name="connsiteY28" fmla="*/ 2224 h 3816"/>
                <a:gd name="connsiteX29" fmla="*/ 2816 w 3224"/>
                <a:gd name="connsiteY29" fmla="*/ 2292 h 3816"/>
                <a:gd name="connsiteX30" fmla="*/ 2780 w 3224"/>
                <a:gd name="connsiteY30" fmla="*/ 2358 h 3816"/>
                <a:gd name="connsiteX31" fmla="*/ 2742 w 3224"/>
                <a:gd name="connsiteY31" fmla="*/ 2424 h 3816"/>
                <a:gd name="connsiteX32" fmla="*/ 2702 w 3224"/>
                <a:gd name="connsiteY32" fmla="*/ 2488 h 3816"/>
                <a:gd name="connsiteX33" fmla="*/ 2660 w 3224"/>
                <a:gd name="connsiteY33" fmla="*/ 2554 h 3816"/>
                <a:gd name="connsiteX34" fmla="*/ 2616 w 3224"/>
                <a:gd name="connsiteY34" fmla="*/ 2616 h 3816"/>
                <a:gd name="connsiteX35" fmla="*/ 2572 w 3224"/>
                <a:gd name="connsiteY35" fmla="*/ 2680 h 3816"/>
                <a:gd name="connsiteX36" fmla="*/ 2522 w 3224"/>
                <a:gd name="connsiteY36" fmla="*/ 2742 h 3816"/>
                <a:gd name="connsiteX37" fmla="*/ 2472 w 3224"/>
                <a:gd name="connsiteY37" fmla="*/ 2802 h 3816"/>
                <a:gd name="connsiteX38" fmla="*/ 2420 w 3224"/>
                <a:gd name="connsiteY38" fmla="*/ 2864 h 3816"/>
                <a:gd name="connsiteX39" fmla="*/ 2366 w 3224"/>
                <a:gd name="connsiteY39" fmla="*/ 2922 h 3816"/>
                <a:gd name="connsiteX40" fmla="*/ 2308 w 3224"/>
                <a:gd name="connsiteY40" fmla="*/ 2980 h 3816"/>
                <a:gd name="connsiteX41" fmla="*/ 2248 w 3224"/>
                <a:gd name="connsiteY41" fmla="*/ 3036 h 3816"/>
                <a:gd name="connsiteX42" fmla="*/ 2186 w 3224"/>
                <a:gd name="connsiteY42" fmla="*/ 3092 h 3816"/>
                <a:gd name="connsiteX43" fmla="*/ 2122 w 3224"/>
                <a:gd name="connsiteY43" fmla="*/ 3146 h 3816"/>
                <a:gd name="connsiteX44" fmla="*/ 2054 w 3224"/>
                <a:gd name="connsiteY44" fmla="*/ 3198 h 3816"/>
                <a:gd name="connsiteX45" fmla="*/ 1984 w 3224"/>
                <a:gd name="connsiteY45" fmla="*/ 3248 h 3816"/>
                <a:gd name="connsiteX46" fmla="*/ 1984 w 3224"/>
                <a:gd name="connsiteY46" fmla="*/ 3248 h 3816"/>
                <a:gd name="connsiteX47" fmla="*/ 1948 w 3224"/>
                <a:gd name="connsiteY47" fmla="*/ 3274 h 3816"/>
                <a:gd name="connsiteX48" fmla="*/ 1904 w 3224"/>
                <a:gd name="connsiteY48" fmla="*/ 3302 h 3816"/>
                <a:gd name="connsiteX49" fmla="*/ 1842 w 3224"/>
                <a:gd name="connsiteY49" fmla="*/ 3340 h 3816"/>
                <a:gd name="connsiteX50" fmla="*/ 1764 w 3224"/>
                <a:gd name="connsiteY50" fmla="*/ 3384 h 3816"/>
                <a:gd name="connsiteX51" fmla="*/ 1670 w 3224"/>
                <a:gd name="connsiteY51" fmla="*/ 3434 h 3816"/>
                <a:gd name="connsiteX52" fmla="*/ 1562 w 3224"/>
                <a:gd name="connsiteY52" fmla="*/ 3486 h 3816"/>
                <a:gd name="connsiteX53" fmla="*/ 1502 w 3224"/>
                <a:gd name="connsiteY53" fmla="*/ 3514 h 3816"/>
                <a:gd name="connsiteX54" fmla="*/ 1438 w 3224"/>
                <a:gd name="connsiteY54" fmla="*/ 3540 h 3816"/>
                <a:gd name="connsiteX55" fmla="*/ 1372 w 3224"/>
                <a:gd name="connsiteY55" fmla="*/ 3568 h 3816"/>
                <a:gd name="connsiteX56" fmla="*/ 1302 w 3224"/>
                <a:gd name="connsiteY56" fmla="*/ 3594 h 3816"/>
                <a:gd name="connsiteX57" fmla="*/ 1228 w 3224"/>
                <a:gd name="connsiteY57" fmla="*/ 3622 h 3816"/>
                <a:gd name="connsiteX58" fmla="*/ 1152 w 3224"/>
                <a:gd name="connsiteY58" fmla="*/ 3646 h 3816"/>
                <a:gd name="connsiteX59" fmla="*/ 1072 w 3224"/>
                <a:gd name="connsiteY59" fmla="*/ 3672 h 3816"/>
                <a:gd name="connsiteX60" fmla="*/ 988 w 3224"/>
                <a:gd name="connsiteY60" fmla="*/ 3694 h 3816"/>
                <a:gd name="connsiteX61" fmla="*/ 902 w 3224"/>
                <a:gd name="connsiteY61" fmla="*/ 3716 h 3816"/>
                <a:gd name="connsiteX62" fmla="*/ 812 w 3224"/>
                <a:gd name="connsiteY62" fmla="*/ 3738 h 3816"/>
                <a:gd name="connsiteX63" fmla="*/ 720 w 3224"/>
                <a:gd name="connsiteY63" fmla="*/ 3756 h 3816"/>
                <a:gd name="connsiteX64" fmla="*/ 626 w 3224"/>
                <a:gd name="connsiteY64" fmla="*/ 3772 h 3816"/>
                <a:gd name="connsiteX65" fmla="*/ 528 w 3224"/>
                <a:gd name="connsiteY65" fmla="*/ 3786 h 3816"/>
                <a:gd name="connsiteX66" fmla="*/ 428 w 3224"/>
                <a:gd name="connsiteY66" fmla="*/ 3798 h 3816"/>
                <a:gd name="connsiteX67" fmla="*/ 324 w 3224"/>
                <a:gd name="connsiteY67" fmla="*/ 3808 h 3816"/>
                <a:gd name="connsiteX68" fmla="*/ 218 w 3224"/>
                <a:gd name="connsiteY68" fmla="*/ 3814 h 3816"/>
                <a:gd name="connsiteX69" fmla="*/ 110 w 3224"/>
                <a:gd name="connsiteY69" fmla="*/ 3816 h 3816"/>
                <a:gd name="connsiteX70" fmla="*/ 0 w 3224"/>
                <a:gd name="connsiteY70" fmla="*/ 3816 h 3816"/>
                <a:gd name="connsiteX71" fmla="*/ 0 w 3224"/>
                <a:gd name="connsiteY71" fmla="*/ 3816 h 3816"/>
                <a:gd name="connsiteX72" fmla="*/ 54 w 3224"/>
                <a:gd name="connsiteY72" fmla="*/ 3814 h 3816"/>
                <a:gd name="connsiteX73" fmla="*/ 118 w 3224"/>
                <a:gd name="connsiteY73" fmla="*/ 3810 h 3816"/>
                <a:gd name="connsiteX74" fmla="*/ 202 w 3224"/>
                <a:gd name="connsiteY74" fmla="*/ 3804 h 3816"/>
                <a:gd name="connsiteX75" fmla="*/ 304 w 3224"/>
                <a:gd name="connsiteY75" fmla="*/ 3792 h 3816"/>
                <a:gd name="connsiteX76" fmla="*/ 424 w 3224"/>
                <a:gd name="connsiteY76" fmla="*/ 3778 h 3816"/>
                <a:gd name="connsiteX77" fmla="*/ 556 w 3224"/>
                <a:gd name="connsiteY77" fmla="*/ 3758 h 3816"/>
                <a:gd name="connsiteX78" fmla="*/ 700 w 3224"/>
                <a:gd name="connsiteY78" fmla="*/ 3730 h 3816"/>
                <a:gd name="connsiteX79" fmla="*/ 776 w 3224"/>
                <a:gd name="connsiteY79" fmla="*/ 3716 h 3816"/>
                <a:gd name="connsiteX80" fmla="*/ 852 w 3224"/>
                <a:gd name="connsiteY80" fmla="*/ 3698 h 3816"/>
                <a:gd name="connsiteX81" fmla="*/ 932 w 3224"/>
                <a:gd name="connsiteY81" fmla="*/ 3678 h 3816"/>
                <a:gd name="connsiteX82" fmla="*/ 1010 w 3224"/>
                <a:gd name="connsiteY82" fmla="*/ 3658 h 3816"/>
                <a:gd name="connsiteX83" fmla="*/ 1092 w 3224"/>
                <a:gd name="connsiteY83" fmla="*/ 3634 h 3816"/>
                <a:gd name="connsiteX84" fmla="*/ 1174 w 3224"/>
                <a:gd name="connsiteY84" fmla="*/ 3608 h 3816"/>
                <a:gd name="connsiteX85" fmla="*/ 1254 w 3224"/>
                <a:gd name="connsiteY85" fmla="*/ 3580 h 3816"/>
                <a:gd name="connsiteX86" fmla="*/ 1336 w 3224"/>
                <a:gd name="connsiteY86" fmla="*/ 3550 h 3816"/>
                <a:gd name="connsiteX87" fmla="*/ 1418 w 3224"/>
                <a:gd name="connsiteY87" fmla="*/ 3516 h 3816"/>
                <a:gd name="connsiteX88" fmla="*/ 1498 w 3224"/>
                <a:gd name="connsiteY88" fmla="*/ 3480 h 3816"/>
                <a:gd name="connsiteX89" fmla="*/ 1578 w 3224"/>
                <a:gd name="connsiteY89" fmla="*/ 3442 h 3816"/>
                <a:gd name="connsiteX90" fmla="*/ 1656 w 3224"/>
                <a:gd name="connsiteY90" fmla="*/ 3402 h 3816"/>
                <a:gd name="connsiteX91" fmla="*/ 1734 w 3224"/>
                <a:gd name="connsiteY91" fmla="*/ 3358 h 3816"/>
                <a:gd name="connsiteX92" fmla="*/ 1808 w 3224"/>
                <a:gd name="connsiteY92" fmla="*/ 3312 h 3816"/>
                <a:gd name="connsiteX93" fmla="*/ 1882 w 3224"/>
                <a:gd name="connsiteY93" fmla="*/ 3262 h 3816"/>
                <a:gd name="connsiteX94" fmla="*/ 1952 w 3224"/>
                <a:gd name="connsiteY94" fmla="*/ 3208 h 3816"/>
                <a:gd name="connsiteX95" fmla="*/ 1952 w 3224"/>
                <a:gd name="connsiteY95" fmla="*/ 3208 h 3816"/>
                <a:gd name="connsiteX96" fmla="*/ 1968 w 3224"/>
                <a:gd name="connsiteY96" fmla="*/ 3198 h 3816"/>
                <a:gd name="connsiteX97" fmla="*/ 2012 w 3224"/>
                <a:gd name="connsiteY97" fmla="*/ 3166 h 3816"/>
                <a:gd name="connsiteX98" fmla="*/ 2042 w 3224"/>
                <a:gd name="connsiteY98" fmla="*/ 3142 h 3816"/>
                <a:gd name="connsiteX99" fmla="*/ 2080 w 3224"/>
                <a:gd name="connsiteY99" fmla="*/ 3112 h 3816"/>
                <a:gd name="connsiteX100" fmla="*/ 2120 w 3224"/>
                <a:gd name="connsiteY100" fmla="*/ 3076 h 3816"/>
                <a:gd name="connsiteX101" fmla="*/ 2166 w 3224"/>
                <a:gd name="connsiteY101" fmla="*/ 3034 h 3816"/>
                <a:gd name="connsiteX102" fmla="*/ 2216 w 3224"/>
                <a:gd name="connsiteY102" fmla="*/ 2986 h 3816"/>
                <a:gd name="connsiteX103" fmla="*/ 2268 w 3224"/>
                <a:gd name="connsiteY103" fmla="*/ 2932 h 3816"/>
                <a:gd name="connsiteX104" fmla="*/ 2324 w 3224"/>
                <a:gd name="connsiteY104" fmla="*/ 2872 h 3816"/>
                <a:gd name="connsiteX105" fmla="*/ 2382 w 3224"/>
                <a:gd name="connsiteY105" fmla="*/ 2806 h 3816"/>
                <a:gd name="connsiteX106" fmla="*/ 2440 w 3224"/>
                <a:gd name="connsiteY106" fmla="*/ 2734 h 3816"/>
                <a:gd name="connsiteX107" fmla="*/ 2500 w 3224"/>
                <a:gd name="connsiteY107" fmla="*/ 2656 h 3816"/>
                <a:gd name="connsiteX108" fmla="*/ 2560 w 3224"/>
                <a:gd name="connsiteY108" fmla="*/ 2570 h 3816"/>
                <a:gd name="connsiteX109" fmla="*/ 2620 w 3224"/>
                <a:gd name="connsiteY109" fmla="*/ 2476 h 3816"/>
                <a:gd name="connsiteX110" fmla="*/ 2678 w 3224"/>
                <a:gd name="connsiteY110" fmla="*/ 2378 h 3816"/>
                <a:gd name="connsiteX111" fmla="*/ 2706 w 3224"/>
                <a:gd name="connsiteY111" fmla="*/ 2326 h 3816"/>
                <a:gd name="connsiteX112" fmla="*/ 2736 w 3224"/>
                <a:gd name="connsiteY112" fmla="*/ 2272 h 3816"/>
                <a:gd name="connsiteX113" fmla="*/ 2764 w 3224"/>
                <a:gd name="connsiteY113" fmla="*/ 2216 h 3816"/>
                <a:gd name="connsiteX114" fmla="*/ 2792 w 3224"/>
                <a:gd name="connsiteY114" fmla="*/ 2158 h 3816"/>
                <a:gd name="connsiteX115" fmla="*/ 2818 w 3224"/>
                <a:gd name="connsiteY115" fmla="*/ 2100 h 3816"/>
                <a:gd name="connsiteX116" fmla="*/ 2844 w 3224"/>
                <a:gd name="connsiteY116" fmla="*/ 2038 h 3816"/>
                <a:gd name="connsiteX117" fmla="*/ 2870 w 3224"/>
                <a:gd name="connsiteY117" fmla="*/ 1976 h 3816"/>
                <a:gd name="connsiteX118" fmla="*/ 2894 w 3224"/>
                <a:gd name="connsiteY118" fmla="*/ 1910 h 3816"/>
                <a:gd name="connsiteX119" fmla="*/ 2918 w 3224"/>
                <a:gd name="connsiteY119" fmla="*/ 1844 h 3816"/>
                <a:gd name="connsiteX120" fmla="*/ 2942 w 3224"/>
                <a:gd name="connsiteY120" fmla="*/ 1776 h 3816"/>
                <a:gd name="connsiteX121" fmla="*/ 2964 w 3224"/>
                <a:gd name="connsiteY121" fmla="*/ 1706 h 3816"/>
                <a:gd name="connsiteX122" fmla="*/ 2984 w 3224"/>
                <a:gd name="connsiteY122" fmla="*/ 1634 h 3816"/>
                <a:gd name="connsiteX123" fmla="*/ 3004 w 3224"/>
                <a:gd name="connsiteY123" fmla="*/ 1560 h 3816"/>
                <a:gd name="connsiteX124" fmla="*/ 3022 w 3224"/>
                <a:gd name="connsiteY124" fmla="*/ 1484 h 3816"/>
                <a:gd name="connsiteX125" fmla="*/ 3038 w 3224"/>
                <a:gd name="connsiteY125" fmla="*/ 1406 h 3816"/>
                <a:gd name="connsiteX126" fmla="*/ 3054 w 3224"/>
                <a:gd name="connsiteY126" fmla="*/ 1326 h 3816"/>
                <a:gd name="connsiteX127" fmla="*/ 3068 w 3224"/>
                <a:gd name="connsiteY127" fmla="*/ 1244 h 3816"/>
                <a:gd name="connsiteX128" fmla="*/ 3082 w 3224"/>
                <a:gd name="connsiteY128" fmla="*/ 1160 h 3816"/>
                <a:gd name="connsiteX129" fmla="*/ 3092 w 3224"/>
                <a:gd name="connsiteY129" fmla="*/ 1074 h 3816"/>
                <a:gd name="connsiteX130" fmla="*/ 3102 w 3224"/>
                <a:gd name="connsiteY130" fmla="*/ 988 h 3816"/>
                <a:gd name="connsiteX131" fmla="*/ 3110 w 3224"/>
                <a:gd name="connsiteY131" fmla="*/ 898 h 3816"/>
                <a:gd name="connsiteX132" fmla="*/ 3114 w 3224"/>
                <a:gd name="connsiteY132" fmla="*/ 806 h 3816"/>
                <a:gd name="connsiteX133" fmla="*/ 3118 w 3224"/>
                <a:gd name="connsiteY133" fmla="*/ 712 h 3816"/>
                <a:gd name="connsiteX134" fmla="*/ 3120 w 3224"/>
                <a:gd name="connsiteY134" fmla="*/ 618 h 3816"/>
                <a:gd name="connsiteX135" fmla="*/ 3120 w 3224"/>
                <a:gd name="connsiteY135" fmla="*/ 520 h 3816"/>
                <a:gd name="connsiteX136" fmla="*/ 3118 w 3224"/>
                <a:gd name="connsiteY136" fmla="*/ 420 h 3816"/>
                <a:gd name="connsiteX137" fmla="*/ 3114 w 3224"/>
                <a:gd name="connsiteY137" fmla="*/ 318 h 3816"/>
                <a:gd name="connsiteX138" fmla="*/ 3108 w 3224"/>
                <a:gd name="connsiteY138" fmla="*/ 214 h 3816"/>
                <a:gd name="connsiteX139" fmla="*/ 3100 w 3224"/>
                <a:gd name="connsiteY139" fmla="*/ 108 h 3816"/>
                <a:gd name="connsiteX140" fmla="*/ 3088 w 3224"/>
                <a:gd name="connsiteY140" fmla="*/ 0 h 3816"/>
                <a:gd name="connsiteX0" fmla="*/ 3100 w 3224"/>
                <a:gd name="connsiteY0" fmla="*/ 108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208 w 3224"/>
                <a:gd name="connsiteY12" fmla="*/ 860 h 3816"/>
                <a:gd name="connsiteX13" fmla="*/ 3196 w 3224"/>
                <a:gd name="connsiteY13" fmla="*/ 978 h 3816"/>
                <a:gd name="connsiteX14" fmla="*/ 3182 w 3224"/>
                <a:gd name="connsiteY14" fmla="*/ 1100 h 3816"/>
                <a:gd name="connsiteX15" fmla="*/ 3162 w 3224"/>
                <a:gd name="connsiteY15" fmla="*/ 1224 h 3816"/>
                <a:gd name="connsiteX16" fmla="*/ 3138 w 3224"/>
                <a:gd name="connsiteY16" fmla="*/ 1354 h 3816"/>
                <a:gd name="connsiteX17" fmla="*/ 3110 w 3224"/>
                <a:gd name="connsiteY17" fmla="*/ 1486 h 3816"/>
                <a:gd name="connsiteX18" fmla="*/ 3094 w 3224"/>
                <a:gd name="connsiteY18" fmla="*/ 1552 h 3816"/>
                <a:gd name="connsiteX19" fmla="*/ 3076 w 3224"/>
                <a:gd name="connsiteY19" fmla="*/ 1618 h 3816"/>
                <a:gd name="connsiteX20" fmla="*/ 3058 w 3224"/>
                <a:gd name="connsiteY20" fmla="*/ 1686 h 3816"/>
                <a:gd name="connsiteX21" fmla="*/ 3036 w 3224"/>
                <a:gd name="connsiteY21" fmla="*/ 1752 h 3816"/>
                <a:gd name="connsiteX22" fmla="*/ 3014 w 3224"/>
                <a:gd name="connsiteY22" fmla="*/ 1820 h 3816"/>
                <a:gd name="connsiteX23" fmla="*/ 2992 w 3224"/>
                <a:gd name="connsiteY23" fmla="*/ 1888 h 3816"/>
                <a:gd name="connsiteX24" fmla="*/ 2966 w 3224"/>
                <a:gd name="connsiteY24" fmla="*/ 1956 h 3816"/>
                <a:gd name="connsiteX25" fmla="*/ 2940 w 3224"/>
                <a:gd name="connsiteY25" fmla="*/ 2024 h 3816"/>
                <a:gd name="connsiteX26" fmla="*/ 2912 w 3224"/>
                <a:gd name="connsiteY26" fmla="*/ 2090 h 3816"/>
                <a:gd name="connsiteX27" fmla="*/ 2880 w 3224"/>
                <a:gd name="connsiteY27" fmla="*/ 2158 h 3816"/>
                <a:gd name="connsiteX28" fmla="*/ 2850 w 3224"/>
                <a:gd name="connsiteY28" fmla="*/ 2224 h 3816"/>
                <a:gd name="connsiteX29" fmla="*/ 2816 w 3224"/>
                <a:gd name="connsiteY29" fmla="*/ 2292 h 3816"/>
                <a:gd name="connsiteX30" fmla="*/ 2780 w 3224"/>
                <a:gd name="connsiteY30" fmla="*/ 2358 h 3816"/>
                <a:gd name="connsiteX31" fmla="*/ 2742 w 3224"/>
                <a:gd name="connsiteY31" fmla="*/ 2424 h 3816"/>
                <a:gd name="connsiteX32" fmla="*/ 2702 w 3224"/>
                <a:gd name="connsiteY32" fmla="*/ 2488 h 3816"/>
                <a:gd name="connsiteX33" fmla="*/ 2660 w 3224"/>
                <a:gd name="connsiteY33" fmla="*/ 2554 h 3816"/>
                <a:gd name="connsiteX34" fmla="*/ 2616 w 3224"/>
                <a:gd name="connsiteY34" fmla="*/ 2616 h 3816"/>
                <a:gd name="connsiteX35" fmla="*/ 2572 w 3224"/>
                <a:gd name="connsiteY35" fmla="*/ 2680 h 3816"/>
                <a:gd name="connsiteX36" fmla="*/ 2522 w 3224"/>
                <a:gd name="connsiteY36" fmla="*/ 2742 h 3816"/>
                <a:gd name="connsiteX37" fmla="*/ 2472 w 3224"/>
                <a:gd name="connsiteY37" fmla="*/ 2802 h 3816"/>
                <a:gd name="connsiteX38" fmla="*/ 2420 w 3224"/>
                <a:gd name="connsiteY38" fmla="*/ 2864 h 3816"/>
                <a:gd name="connsiteX39" fmla="*/ 2366 w 3224"/>
                <a:gd name="connsiteY39" fmla="*/ 2922 h 3816"/>
                <a:gd name="connsiteX40" fmla="*/ 2308 w 3224"/>
                <a:gd name="connsiteY40" fmla="*/ 2980 h 3816"/>
                <a:gd name="connsiteX41" fmla="*/ 2248 w 3224"/>
                <a:gd name="connsiteY41" fmla="*/ 3036 h 3816"/>
                <a:gd name="connsiteX42" fmla="*/ 2186 w 3224"/>
                <a:gd name="connsiteY42" fmla="*/ 3092 h 3816"/>
                <a:gd name="connsiteX43" fmla="*/ 2122 w 3224"/>
                <a:gd name="connsiteY43" fmla="*/ 3146 h 3816"/>
                <a:gd name="connsiteX44" fmla="*/ 2054 w 3224"/>
                <a:gd name="connsiteY44" fmla="*/ 3198 h 3816"/>
                <a:gd name="connsiteX45" fmla="*/ 1984 w 3224"/>
                <a:gd name="connsiteY45" fmla="*/ 3248 h 3816"/>
                <a:gd name="connsiteX46" fmla="*/ 1984 w 3224"/>
                <a:gd name="connsiteY46" fmla="*/ 3248 h 3816"/>
                <a:gd name="connsiteX47" fmla="*/ 1948 w 3224"/>
                <a:gd name="connsiteY47" fmla="*/ 3274 h 3816"/>
                <a:gd name="connsiteX48" fmla="*/ 1904 w 3224"/>
                <a:gd name="connsiteY48" fmla="*/ 3302 h 3816"/>
                <a:gd name="connsiteX49" fmla="*/ 1842 w 3224"/>
                <a:gd name="connsiteY49" fmla="*/ 3340 h 3816"/>
                <a:gd name="connsiteX50" fmla="*/ 1764 w 3224"/>
                <a:gd name="connsiteY50" fmla="*/ 3384 h 3816"/>
                <a:gd name="connsiteX51" fmla="*/ 1670 w 3224"/>
                <a:gd name="connsiteY51" fmla="*/ 3434 h 3816"/>
                <a:gd name="connsiteX52" fmla="*/ 1562 w 3224"/>
                <a:gd name="connsiteY52" fmla="*/ 3486 h 3816"/>
                <a:gd name="connsiteX53" fmla="*/ 1502 w 3224"/>
                <a:gd name="connsiteY53" fmla="*/ 3514 h 3816"/>
                <a:gd name="connsiteX54" fmla="*/ 1438 w 3224"/>
                <a:gd name="connsiteY54" fmla="*/ 3540 h 3816"/>
                <a:gd name="connsiteX55" fmla="*/ 1372 w 3224"/>
                <a:gd name="connsiteY55" fmla="*/ 3568 h 3816"/>
                <a:gd name="connsiteX56" fmla="*/ 1302 w 3224"/>
                <a:gd name="connsiteY56" fmla="*/ 3594 h 3816"/>
                <a:gd name="connsiteX57" fmla="*/ 1228 w 3224"/>
                <a:gd name="connsiteY57" fmla="*/ 3622 h 3816"/>
                <a:gd name="connsiteX58" fmla="*/ 1152 w 3224"/>
                <a:gd name="connsiteY58" fmla="*/ 3646 h 3816"/>
                <a:gd name="connsiteX59" fmla="*/ 1072 w 3224"/>
                <a:gd name="connsiteY59" fmla="*/ 3672 h 3816"/>
                <a:gd name="connsiteX60" fmla="*/ 988 w 3224"/>
                <a:gd name="connsiteY60" fmla="*/ 3694 h 3816"/>
                <a:gd name="connsiteX61" fmla="*/ 902 w 3224"/>
                <a:gd name="connsiteY61" fmla="*/ 3716 h 3816"/>
                <a:gd name="connsiteX62" fmla="*/ 812 w 3224"/>
                <a:gd name="connsiteY62" fmla="*/ 3738 h 3816"/>
                <a:gd name="connsiteX63" fmla="*/ 720 w 3224"/>
                <a:gd name="connsiteY63" fmla="*/ 3756 h 3816"/>
                <a:gd name="connsiteX64" fmla="*/ 626 w 3224"/>
                <a:gd name="connsiteY64" fmla="*/ 3772 h 3816"/>
                <a:gd name="connsiteX65" fmla="*/ 528 w 3224"/>
                <a:gd name="connsiteY65" fmla="*/ 3786 h 3816"/>
                <a:gd name="connsiteX66" fmla="*/ 428 w 3224"/>
                <a:gd name="connsiteY66" fmla="*/ 3798 h 3816"/>
                <a:gd name="connsiteX67" fmla="*/ 324 w 3224"/>
                <a:gd name="connsiteY67" fmla="*/ 3808 h 3816"/>
                <a:gd name="connsiteX68" fmla="*/ 218 w 3224"/>
                <a:gd name="connsiteY68" fmla="*/ 3814 h 3816"/>
                <a:gd name="connsiteX69" fmla="*/ 110 w 3224"/>
                <a:gd name="connsiteY69" fmla="*/ 3816 h 3816"/>
                <a:gd name="connsiteX70" fmla="*/ 0 w 3224"/>
                <a:gd name="connsiteY70" fmla="*/ 3816 h 3816"/>
                <a:gd name="connsiteX71" fmla="*/ 0 w 3224"/>
                <a:gd name="connsiteY71" fmla="*/ 3816 h 3816"/>
                <a:gd name="connsiteX72" fmla="*/ 54 w 3224"/>
                <a:gd name="connsiteY72" fmla="*/ 3814 h 3816"/>
                <a:gd name="connsiteX73" fmla="*/ 118 w 3224"/>
                <a:gd name="connsiteY73" fmla="*/ 3810 h 3816"/>
                <a:gd name="connsiteX74" fmla="*/ 202 w 3224"/>
                <a:gd name="connsiteY74" fmla="*/ 3804 h 3816"/>
                <a:gd name="connsiteX75" fmla="*/ 304 w 3224"/>
                <a:gd name="connsiteY75" fmla="*/ 3792 h 3816"/>
                <a:gd name="connsiteX76" fmla="*/ 424 w 3224"/>
                <a:gd name="connsiteY76" fmla="*/ 3778 h 3816"/>
                <a:gd name="connsiteX77" fmla="*/ 556 w 3224"/>
                <a:gd name="connsiteY77" fmla="*/ 3758 h 3816"/>
                <a:gd name="connsiteX78" fmla="*/ 700 w 3224"/>
                <a:gd name="connsiteY78" fmla="*/ 3730 h 3816"/>
                <a:gd name="connsiteX79" fmla="*/ 776 w 3224"/>
                <a:gd name="connsiteY79" fmla="*/ 3716 h 3816"/>
                <a:gd name="connsiteX80" fmla="*/ 852 w 3224"/>
                <a:gd name="connsiteY80" fmla="*/ 3698 h 3816"/>
                <a:gd name="connsiteX81" fmla="*/ 932 w 3224"/>
                <a:gd name="connsiteY81" fmla="*/ 3678 h 3816"/>
                <a:gd name="connsiteX82" fmla="*/ 1010 w 3224"/>
                <a:gd name="connsiteY82" fmla="*/ 3658 h 3816"/>
                <a:gd name="connsiteX83" fmla="*/ 1092 w 3224"/>
                <a:gd name="connsiteY83" fmla="*/ 3634 h 3816"/>
                <a:gd name="connsiteX84" fmla="*/ 1174 w 3224"/>
                <a:gd name="connsiteY84" fmla="*/ 3608 h 3816"/>
                <a:gd name="connsiteX85" fmla="*/ 1254 w 3224"/>
                <a:gd name="connsiteY85" fmla="*/ 3580 h 3816"/>
                <a:gd name="connsiteX86" fmla="*/ 1336 w 3224"/>
                <a:gd name="connsiteY86" fmla="*/ 3550 h 3816"/>
                <a:gd name="connsiteX87" fmla="*/ 1418 w 3224"/>
                <a:gd name="connsiteY87" fmla="*/ 3516 h 3816"/>
                <a:gd name="connsiteX88" fmla="*/ 1498 w 3224"/>
                <a:gd name="connsiteY88" fmla="*/ 3480 h 3816"/>
                <a:gd name="connsiteX89" fmla="*/ 1578 w 3224"/>
                <a:gd name="connsiteY89" fmla="*/ 3442 h 3816"/>
                <a:gd name="connsiteX90" fmla="*/ 1656 w 3224"/>
                <a:gd name="connsiteY90" fmla="*/ 3402 h 3816"/>
                <a:gd name="connsiteX91" fmla="*/ 1734 w 3224"/>
                <a:gd name="connsiteY91" fmla="*/ 3358 h 3816"/>
                <a:gd name="connsiteX92" fmla="*/ 1808 w 3224"/>
                <a:gd name="connsiteY92" fmla="*/ 3312 h 3816"/>
                <a:gd name="connsiteX93" fmla="*/ 1882 w 3224"/>
                <a:gd name="connsiteY93" fmla="*/ 3262 h 3816"/>
                <a:gd name="connsiteX94" fmla="*/ 1952 w 3224"/>
                <a:gd name="connsiteY94" fmla="*/ 3208 h 3816"/>
                <a:gd name="connsiteX95" fmla="*/ 1952 w 3224"/>
                <a:gd name="connsiteY95" fmla="*/ 3208 h 3816"/>
                <a:gd name="connsiteX96" fmla="*/ 1968 w 3224"/>
                <a:gd name="connsiteY96" fmla="*/ 3198 h 3816"/>
                <a:gd name="connsiteX97" fmla="*/ 2012 w 3224"/>
                <a:gd name="connsiteY97" fmla="*/ 3166 h 3816"/>
                <a:gd name="connsiteX98" fmla="*/ 2042 w 3224"/>
                <a:gd name="connsiteY98" fmla="*/ 3142 h 3816"/>
                <a:gd name="connsiteX99" fmla="*/ 2080 w 3224"/>
                <a:gd name="connsiteY99" fmla="*/ 3112 h 3816"/>
                <a:gd name="connsiteX100" fmla="*/ 2120 w 3224"/>
                <a:gd name="connsiteY100" fmla="*/ 3076 h 3816"/>
                <a:gd name="connsiteX101" fmla="*/ 2166 w 3224"/>
                <a:gd name="connsiteY101" fmla="*/ 3034 h 3816"/>
                <a:gd name="connsiteX102" fmla="*/ 2216 w 3224"/>
                <a:gd name="connsiteY102" fmla="*/ 2986 h 3816"/>
                <a:gd name="connsiteX103" fmla="*/ 2268 w 3224"/>
                <a:gd name="connsiteY103" fmla="*/ 2932 h 3816"/>
                <a:gd name="connsiteX104" fmla="*/ 2324 w 3224"/>
                <a:gd name="connsiteY104" fmla="*/ 2872 h 3816"/>
                <a:gd name="connsiteX105" fmla="*/ 2382 w 3224"/>
                <a:gd name="connsiteY105" fmla="*/ 2806 h 3816"/>
                <a:gd name="connsiteX106" fmla="*/ 2440 w 3224"/>
                <a:gd name="connsiteY106" fmla="*/ 2734 h 3816"/>
                <a:gd name="connsiteX107" fmla="*/ 2500 w 3224"/>
                <a:gd name="connsiteY107" fmla="*/ 2656 h 3816"/>
                <a:gd name="connsiteX108" fmla="*/ 2560 w 3224"/>
                <a:gd name="connsiteY108" fmla="*/ 2570 h 3816"/>
                <a:gd name="connsiteX109" fmla="*/ 2620 w 3224"/>
                <a:gd name="connsiteY109" fmla="*/ 2476 h 3816"/>
                <a:gd name="connsiteX110" fmla="*/ 2678 w 3224"/>
                <a:gd name="connsiteY110" fmla="*/ 2378 h 3816"/>
                <a:gd name="connsiteX111" fmla="*/ 2706 w 3224"/>
                <a:gd name="connsiteY111" fmla="*/ 2326 h 3816"/>
                <a:gd name="connsiteX112" fmla="*/ 2736 w 3224"/>
                <a:gd name="connsiteY112" fmla="*/ 2272 h 3816"/>
                <a:gd name="connsiteX113" fmla="*/ 2764 w 3224"/>
                <a:gd name="connsiteY113" fmla="*/ 2216 h 3816"/>
                <a:gd name="connsiteX114" fmla="*/ 2792 w 3224"/>
                <a:gd name="connsiteY114" fmla="*/ 2158 h 3816"/>
                <a:gd name="connsiteX115" fmla="*/ 2818 w 3224"/>
                <a:gd name="connsiteY115" fmla="*/ 2100 h 3816"/>
                <a:gd name="connsiteX116" fmla="*/ 2844 w 3224"/>
                <a:gd name="connsiteY116" fmla="*/ 2038 h 3816"/>
                <a:gd name="connsiteX117" fmla="*/ 2870 w 3224"/>
                <a:gd name="connsiteY117" fmla="*/ 1976 h 3816"/>
                <a:gd name="connsiteX118" fmla="*/ 2894 w 3224"/>
                <a:gd name="connsiteY118" fmla="*/ 1910 h 3816"/>
                <a:gd name="connsiteX119" fmla="*/ 2918 w 3224"/>
                <a:gd name="connsiteY119" fmla="*/ 1844 h 3816"/>
                <a:gd name="connsiteX120" fmla="*/ 2942 w 3224"/>
                <a:gd name="connsiteY120" fmla="*/ 1776 h 3816"/>
                <a:gd name="connsiteX121" fmla="*/ 2964 w 3224"/>
                <a:gd name="connsiteY121" fmla="*/ 1706 h 3816"/>
                <a:gd name="connsiteX122" fmla="*/ 2984 w 3224"/>
                <a:gd name="connsiteY122" fmla="*/ 1634 h 3816"/>
                <a:gd name="connsiteX123" fmla="*/ 3004 w 3224"/>
                <a:gd name="connsiteY123" fmla="*/ 1560 h 3816"/>
                <a:gd name="connsiteX124" fmla="*/ 3022 w 3224"/>
                <a:gd name="connsiteY124" fmla="*/ 1484 h 3816"/>
                <a:gd name="connsiteX125" fmla="*/ 3038 w 3224"/>
                <a:gd name="connsiteY125" fmla="*/ 1406 h 3816"/>
                <a:gd name="connsiteX126" fmla="*/ 3054 w 3224"/>
                <a:gd name="connsiteY126" fmla="*/ 1326 h 3816"/>
                <a:gd name="connsiteX127" fmla="*/ 3068 w 3224"/>
                <a:gd name="connsiteY127" fmla="*/ 1244 h 3816"/>
                <a:gd name="connsiteX128" fmla="*/ 3082 w 3224"/>
                <a:gd name="connsiteY128" fmla="*/ 1160 h 3816"/>
                <a:gd name="connsiteX129" fmla="*/ 3092 w 3224"/>
                <a:gd name="connsiteY129" fmla="*/ 1074 h 3816"/>
                <a:gd name="connsiteX130" fmla="*/ 3102 w 3224"/>
                <a:gd name="connsiteY130" fmla="*/ 988 h 3816"/>
                <a:gd name="connsiteX131" fmla="*/ 3110 w 3224"/>
                <a:gd name="connsiteY131" fmla="*/ 898 h 3816"/>
                <a:gd name="connsiteX132" fmla="*/ 3114 w 3224"/>
                <a:gd name="connsiteY132" fmla="*/ 806 h 3816"/>
                <a:gd name="connsiteX133" fmla="*/ 3118 w 3224"/>
                <a:gd name="connsiteY133" fmla="*/ 712 h 3816"/>
                <a:gd name="connsiteX134" fmla="*/ 3120 w 3224"/>
                <a:gd name="connsiteY134" fmla="*/ 618 h 3816"/>
                <a:gd name="connsiteX135" fmla="*/ 3120 w 3224"/>
                <a:gd name="connsiteY135" fmla="*/ 520 h 3816"/>
                <a:gd name="connsiteX136" fmla="*/ 3118 w 3224"/>
                <a:gd name="connsiteY136" fmla="*/ 420 h 3816"/>
                <a:gd name="connsiteX137" fmla="*/ 3114 w 3224"/>
                <a:gd name="connsiteY137" fmla="*/ 318 h 3816"/>
                <a:gd name="connsiteX138" fmla="*/ 3108 w 3224"/>
                <a:gd name="connsiteY138" fmla="*/ 214 h 3816"/>
                <a:gd name="connsiteX139" fmla="*/ 3100 w 3224"/>
                <a:gd name="connsiteY139" fmla="*/ 108 h 3816"/>
                <a:gd name="connsiteX0" fmla="*/ 3108 w 3224"/>
                <a:gd name="connsiteY0" fmla="*/ 214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208 w 3224"/>
                <a:gd name="connsiteY12" fmla="*/ 860 h 3816"/>
                <a:gd name="connsiteX13" fmla="*/ 3196 w 3224"/>
                <a:gd name="connsiteY13" fmla="*/ 978 h 3816"/>
                <a:gd name="connsiteX14" fmla="*/ 3182 w 3224"/>
                <a:gd name="connsiteY14" fmla="*/ 1100 h 3816"/>
                <a:gd name="connsiteX15" fmla="*/ 3162 w 3224"/>
                <a:gd name="connsiteY15" fmla="*/ 1224 h 3816"/>
                <a:gd name="connsiteX16" fmla="*/ 3138 w 3224"/>
                <a:gd name="connsiteY16" fmla="*/ 1354 h 3816"/>
                <a:gd name="connsiteX17" fmla="*/ 3110 w 3224"/>
                <a:gd name="connsiteY17" fmla="*/ 1486 h 3816"/>
                <a:gd name="connsiteX18" fmla="*/ 3094 w 3224"/>
                <a:gd name="connsiteY18" fmla="*/ 1552 h 3816"/>
                <a:gd name="connsiteX19" fmla="*/ 3076 w 3224"/>
                <a:gd name="connsiteY19" fmla="*/ 1618 h 3816"/>
                <a:gd name="connsiteX20" fmla="*/ 3058 w 3224"/>
                <a:gd name="connsiteY20" fmla="*/ 1686 h 3816"/>
                <a:gd name="connsiteX21" fmla="*/ 3036 w 3224"/>
                <a:gd name="connsiteY21" fmla="*/ 1752 h 3816"/>
                <a:gd name="connsiteX22" fmla="*/ 3014 w 3224"/>
                <a:gd name="connsiteY22" fmla="*/ 1820 h 3816"/>
                <a:gd name="connsiteX23" fmla="*/ 2992 w 3224"/>
                <a:gd name="connsiteY23" fmla="*/ 1888 h 3816"/>
                <a:gd name="connsiteX24" fmla="*/ 2966 w 3224"/>
                <a:gd name="connsiteY24" fmla="*/ 1956 h 3816"/>
                <a:gd name="connsiteX25" fmla="*/ 2940 w 3224"/>
                <a:gd name="connsiteY25" fmla="*/ 2024 h 3816"/>
                <a:gd name="connsiteX26" fmla="*/ 2912 w 3224"/>
                <a:gd name="connsiteY26" fmla="*/ 2090 h 3816"/>
                <a:gd name="connsiteX27" fmla="*/ 2880 w 3224"/>
                <a:gd name="connsiteY27" fmla="*/ 2158 h 3816"/>
                <a:gd name="connsiteX28" fmla="*/ 2850 w 3224"/>
                <a:gd name="connsiteY28" fmla="*/ 2224 h 3816"/>
                <a:gd name="connsiteX29" fmla="*/ 2816 w 3224"/>
                <a:gd name="connsiteY29" fmla="*/ 2292 h 3816"/>
                <a:gd name="connsiteX30" fmla="*/ 2780 w 3224"/>
                <a:gd name="connsiteY30" fmla="*/ 2358 h 3816"/>
                <a:gd name="connsiteX31" fmla="*/ 2742 w 3224"/>
                <a:gd name="connsiteY31" fmla="*/ 2424 h 3816"/>
                <a:gd name="connsiteX32" fmla="*/ 2702 w 3224"/>
                <a:gd name="connsiteY32" fmla="*/ 2488 h 3816"/>
                <a:gd name="connsiteX33" fmla="*/ 2660 w 3224"/>
                <a:gd name="connsiteY33" fmla="*/ 2554 h 3816"/>
                <a:gd name="connsiteX34" fmla="*/ 2616 w 3224"/>
                <a:gd name="connsiteY34" fmla="*/ 2616 h 3816"/>
                <a:gd name="connsiteX35" fmla="*/ 2572 w 3224"/>
                <a:gd name="connsiteY35" fmla="*/ 2680 h 3816"/>
                <a:gd name="connsiteX36" fmla="*/ 2522 w 3224"/>
                <a:gd name="connsiteY36" fmla="*/ 2742 h 3816"/>
                <a:gd name="connsiteX37" fmla="*/ 2472 w 3224"/>
                <a:gd name="connsiteY37" fmla="*/ 2802 h 3816"/>
                <a:gd name="connsiteX38" fmla="*/ 2420 w 3224"/>
                <a:gd name="connsiteY38" fmla="*/ 2864 h 3816"/>
                <a:gd name="connsiteX39" fmla="*/ 2366 w 3224"/>
                <a:gd name="connsiteY39" fmla="*/ 2922 h 3816"/>
                <a:gd name="connsiteX40" fmla="*/ 2308 w 3224"/>
                <a:gd name="connsiteY40" fmla="*/ 2980 h 3816"/>
                <a:gd name="connsiteX41" fmla="*/ 2248 w 3224"/>
                <a:gd name="connsiteY41" fmla="*/ 3036 h 3816"/>
                <a:gd name="connsiteX42" fmla="*/ 2186 w 3224"/>
                <a:gd name="connsiteY42" fmla="*/ 3092 h 3816"/>
                <a:gd name="connsiteX43" fmla="*/ 2122 w 3224"/>
                <a:gd name="connsiteY43" fmla="*/ 3146 h 3816"/>
                <a:gd name="connsiteX44" fmla="*/ 2054 w 3224"/>
                <a:gd name="connsiteY44" fmla="*/ 3198 h 3816"/>
                <a:gd name="connsiteX45" fmla="*/ 1984 w 3224"/>
                <a:gd name="connsiteY45" fmla="*/ 3248 h 3816"/>
                <a:gd name="connsiteX46" fmla="*/ 1984 w 3224"/>
                <a:gd name="connsiteY46" fmla="*/ 3248 h 3816"/>
                <a:gd name="connsiteX47" fmla="*/ 1948 w 3224"/>
                <a:gd name="connsiteY47" fmla="*/ 3274 h 3816"/>
                <a:gd name="connsiteX48" fmla="*/ 1904 w 3224"/>
                <a:gd name="connsiteY48" fmla="*/ 3302 h 3816"/>
                <a:gd name="connsiteX49" fmla="*/ 1842 w 3224"/>
                <a:gd name="connsiteY49" fmla="*/ 3340 h 3816"/>
                <a:gd name="connsiteX50" fmla="*/ 1764 w 3224"/>
                <a:gd name="connsiteY50" fmla="*/ 3384 h 3816"/>
                <a:gd name="connsiteX51" fmla="*/ 1670 w 3224"/>
                <a:gd name="connsiteY51" fmla="*/ 3434 h 3816"/>
                <a:gd name="connsiteX52" fmla="*/ 1562 w 3224"/>
                <a:gd name="connsiteY52" fmla="*/ 3486 h 3816"/>
                <a:gd name="connsiteX53" fmla="*/ 1502 w 3224"/>
                <a:gd name="connsiteY53" fmla="*/ 3514 h 3816"/>
                <a:gd name="connsiteX54" fmla="*/ 1438 w 3224"/>
                <a:gd name="connsiteY54" fmla="*/ 3540 h 3816"/>
                <a:gd name="connsiteX55" fmla="*/ 1372 w 3224"/>
                <a:gd name="connsiteY55" fmla="*/ 3568 h 3816"/>
                <a:gd name="connsiteX56" fmla="*/ 1302 w 3224"/>
                <a:gd name="connsiteY56" fmla="*/ 3594 h 3816"/>
                <a:gd name="connsiteX57" fmla="*/ 1228 w 3224"/>
                <a:gd name="connsiteY57" fmla="*/ 3622 h 3816"/>
                <a:gd name="connsiteX58" fmla="*/ 1152 w 3224"/>
                <a:gd name="connsiteY58" fmla="*/ 3646 h 3816"/>
                <a:gd name="connsiteX59" fmla="*/ 1072 w 3224"/>
                <a:gd name="connsiteY59" fmla="*/ 3672 h 3816"/>
                <a:gd name="connsiteX60" fmla="*/ 988 w 3224"/>
                <a:gd name="connsiteY60" fmla="*/ 3694 h 3816"/>
                <a:gd name="connsiteX61" fmla="*/ 902 w 3224"/>
                <a:gd name="connsiteY61" fmla="*/ 3716 h 3816"/>
                <a:gd name="connsiteX62" fmla="*/ 812 w 3224"/>
                <a:gd name="connsiteY62" fmla="*/ 3738 h 3816"/>
                <a:gd name="connsiteX63" fmla="*/ 720 w 3224"/>
                <a:gd name="connsiteY63" fmla="*/ 3756 h 3816"/>
                <a:gd name="connsiteX64" fmla="*/ 626 w 3224"/>
                <a:gd name="connsiteY64" fmla="*/ 3772 h 3816"/>
                <a:gd name="connsiteX65" fmla="*/ 528 w 3224"/>
                <a:gd name="connsiteY65" fmla="*/ 3786 h 3816"/>
                <a:gd name="connsiteX66" fmla="*/ 428 w 3224"/>
                <a:gd name="connsiteY66" fmla="*/ 3798 h 3816"/>
                <a:gd name="connsiteX67" fmla="*/ 324 w 3224"/>
                <a:gd name="connsiteY67" fmla="*/ 3808 h 3816"/>
                <a:gd name="connsiteX68" fmla="*/ 218 w 3224"/>
                <a:gd name="connsiteY68" fmla="*/ 3814 h 3816"/>
                <a:gd name="connsiteX69" fmla="*/ 110 w 3224"/>
                <a:gd name="connsiteY69" fmla="*/ 3816 h 3816"/>
                <a:gd name="connsiteX70" fmla="*/ 0 w 3224"/>
                <a:gd name="connsiteY70" fmla="*/ 3816 h 3816"/>
                <a:gd name="connsiteX71" fmla="*/ 0 w 3224"/>
                <a:gd name="connsiteY71" fmla="*/ 3816 h 3816"/>
                <a:gd name="connsiteX72" fmla="*/ 54 w 3224"/>
                <a:gd name="connsiteY72" fmla="*/ 3814 h 3816"/>
                <a:gd name="connsiteX73" fmla="*/ 118 w 3224"/>
                <a:gd name="connsiteY73" fmla="*/ 3810 h 3816"/>
                <a:gd name="connsiteX74" fmla="*/ 202 w 3224"/>
                <a:gd name="connsiteY74" fmla="*/ 3804 h 3816"/>
                <a:gd name="connsiteX75" fmla="*/ 304 w 3224"/>
                <a:gd name="connsiteY75" fmla="*/ 3792 h 3816"/>
                <a:gd name="connsiteX76" fmla="*/ 424 w 3224"/>
                <a:gd name="connsiteY76" fmla="*/ 3778 h 3816"/>
                <a:gd name="connsiteX77" fmla="*/ 556 w 3224"/>
                <a:gd name="connsiteY77" fmla="*/ 3758 h 3816"/>
                <a:gd name="connsiteX78" fmla="*/ 700 w 3224"/>
                <a:gd name="connsiteY78" fmla="*/ 3730 h 3816"/>
                <a:gd name="connsiteX79" fmla="*/ 776 w 3224"/>
                <a:gd name="connsiteY79" fmla="*/ 3716 h 3816"/>
                <a:gd name="connsiteX80" fmla="*/ 852 w 3224"/>
                <a:gd name="connsiteY80" fmla="*/ 3698 h 3816"/>
                <a:gd name="connsiteX81" fmla="*/ 932 w 3224"/>
                <a:gd name="connsiteY81" fmla="*/ 3678 h 3816"/>
                <a:gd name="connsiteX82" fmla="*/ 1010 w 3224"/>
                <a:gd name="connsiteY82" fmla="*/ 3658 h 3816"/>
                <a:gd name="connsiteX83" fmla="*/ 1092 w 3224"/>
                <a:gd name="connsiteY83" fmla="*/ 3634 h 3816"/>
                <a:gd name="connsiteX84" fmla="*/ 1174 w 3224"/>
                <a:gd name="connsiteY84" fmla="*/ 3608 h 3816"/>
                <a:gd name="connsiteX85" fmla="*/ 1254 w 3224"/>
                <a:gd name="connsiteY85" fmla="*/ 3580 h 3816"/>
                <a:gd name="connsiteX86" fmla="*/ 1336 w 3224"/>
                <a:gd name="connsiteY86" fmla="*/ 3550 h 3816"/>
                <a:gd name="connsiteX87" fmla="*/ 1418 w 3224"/>
                <a:gd name="connsiteY87" fmla="*/ 3516 h 3816"/>
                <a:gd name="connsiteX88" fmla="*/ 1498 w 3224"/>
                <a:gd name="connsiteY88" fmla="*/ 3480 h 3816"/>
                <a:gd name="connsiteX89" fmla="*/ 1578 w 3224"/>
                <a:gd name="connsiteY89" fmla="*/ 3442 h 3816"/>
                <a:gd name="connsiteX90" fmla="*/ 1656 w 3224"/>
                <a:gd name="connsiteY90" fmla="*/ 3402 h 3816"/>
                <a:gd name="connsiteX91" fmla="*/ 1734 w 3224"/>
                <a:gd name="connsiteY91" fmla="*/ 3358 h 3816"/>
                <a:gd name="connsiteX92" fmla="*/ 1808 w 3224"/>
                <a:gd name="connsiteY92" fmla="*/ 3312 h 3816"/>
                <a:gd name="connsiteX93" fmla="*/ 1882 w 3224"/>
                <a:gd name="connsiteY93" fmla="*/ 3262 h 3816"/>
                <a:gd name="connsiteX94" fmla="*/ 1952 w 3224"/>
                <a:gd name="connsiteY94" fmla="*/ 3208 h 3816"/>
                <a:gd name="connsiteX95" fmla="*/ 1952 w 3224"/>
                <a:gd name="connsiteY95" fmla="*/ 3208 h 3816"/>
                <a:gd name="connsiteX96" fmla="*/ 1968 w 3224"/>
                <a:gd name="connsiteY96" fmla="*/ 3198 h 3816"/>
                <a:gd name="connsiteX97" fmla="*/ 2012 w 3224"/>
                <a:gd name="connsiteY97" fmla="*/ 3166 h 3816"/>
                <a:gd name="connsiteX98" fmla="*/ 2042 w 3224"/>
                <a:gd name="connsiteY98" fmla="*/ 3142 h 3816"/>
                <a:gd name="connsiteX99" fmla="*/ 2080 w 3224"/>
                <a:gd name="connsiteY99" fmla="*/ 3112 h 3816"/>
                <a:gd name="connsiteX100" fmla="*/ 2120 w 3224"/>
                <a:gd name="connsiteY100" fmla="*/ 3076 h 3816"/>
                <a:gd name="connsiteX101" fmla="*/ 2166 w 3224"/>
                <a:gd name="connsiteY101" fmla="*/ 3034 h 3816"/>
                <a:gd name="connsiteX102" fmla="*/ 2216 w 3224"/>
                <a:gd name="connsiteY102" fmla="*/ 2986 h 3816"/>
                <a:gd name="connsiteX103" fmla="*/ 2268 w 3224"/>
                <a:gd name="connsiteY103" fmla="*/ 2932 h 3816"/>
                <a:gd name="connsiteX104" fmla="*/ 2324 w 3224"/>
                <a:gd name="connsiteY104" fmla="*/ 2872 h 3816"/>
                <a:gd name="connsiteX105" fmla="*/ 2382 w 3224"/>
                <a:gd name="connsiteY105" fmla="*/ 2806 h 3816"/>
                <a:gd name="connsiteX106" fmla="*/ 2440 w 3224"/>
                <a:gd name="connsiteY106" fmla="*/ 2734 h 3816"/>
                <a:gd name="connsiteX107" fmla="*/ 2500 w 3224"/>
                <a:gd name="connsiteY107" fmla="*/ 2656 h 3816"/>
                <a:gd name="connsiteX108" fmla="*/ 2560 w 3224"/>
                <a:gd name="connsiteY108" fmla="*/ 2570 h 3816"/>
                <a:gd name="connsiteX109" fmla="*/ 2620 w 3224"/>
                <a:gd name="connsiteY109" fmla="*/ 2476 h 3816"/>
                <a:gd name="connsiteX110" fmla="*/ 2678 w 3224"/>
                <a:gd name="connsiteY110" fmla="*/ 2378 h 3816"/>
                <a:gd name="connsiteX111" fmla="*/ 2706 w 3224"/>
                <a:gd name="connsiteY111" fmla="*/ 2326 h 3816"/>
                <a:gd name="connsiteX112" fmla="*/ 2736 w 3224"/>
                <a:gd name="connsiteY112" fmla="*/ 2272 h 3816"/>
                <a:gd name="connsiteX113" fmla="*/ 2764 w 3224"/>
                <a:gd name="connsiteY113" fmla="*/ 2216 h 3816"/>
                <a:gd name="connsiteX114" fmla="*/ 2792 w 3224"/>
                <a:gd name="connsiteY114" fmla="*/ 2158 h 3816"/>
                <a:gd name="connsiteX115" fmla="*/ 2818 w 3224"/>
                <a:gd name="connsiteY115" fmla="*/ 2100 h 3816"/>
                <a:gd name="connsiteX116" fmla="*/ 2844 w 3224"/>
                <a:gd name="connsiteY116" fmla="*/ 2038 h 3816"/>
                <a:gd name="connsiteX117" fmla="*/ 2870 w 3224"/>
                <a:gd name="connsiteY117" fmla="*/ 1976 h 3816"/>
                <a:gd name="connsiteX118" fmla="*/ 2894 w 3224"/>
                <a:gd name="connsiteY118" fmla="*/ 1910 h 3816"/>
                <a:gd name="connsiteX119" fmla="*/ 2918 w 3224"/>
                <a:gd name="connsiteY119" fmla="*/ 1844 h 3816"/>
                <a:gd name="connsiteX120" fmla="*/ 2942 w 3224"/>
                <a:gd name="connsiteY120" fmla="*/ 1776 h 3816"/>
                <a:gd name="connsiteX121" fmla="*/ 2964 w 3224"/>
                <a:gd name="connsiteY121" fmla="*/ 1706 h 3816"/>
                <a:gd name="connsiteX122" fmla="*/ 2984 w 3224"/>
                <a:gd name="connsiteY122" fmla="*/ 1634 h 3816"/>
                <a:gd name="connsiteX123" fmla="*/ 3004 w 3224"/>
                <a:gd name="connsiteY123" fmla="*/ 1560 h 3816"/>
                <a:gd name="connsiteX124" fmla="*/ 3022 w 3224"/>
                <a:gd name="connsiteY124" fmla="*/ 1484 h 3816"/>
                <a:gd name="connsiteX125" fmla="*/ 3038 w 3224"/>
                <a:gd name="connsiteY125" fmla="*/ 1406 h 3816"/>
                <a:gd name="connsiteX126" fmla="*/ 3054 w 3224"/>
                <a:gd name="connsiteY126" fmla="*/ 1326 h 3816"/>
                <a:gd name="connsiteX127" fmla="*/ 3068 w 3224"/>
                <a:gd name="connsiteY127" fmla="*/ 1244 h 3816"/>
                <a:gd name="connsiteX128" fmla="*/ 3082 w 3224"/>
                <a:gd name="connsiteY128" fmla="*/ 1160 h 3816"/>
                <a:gd name="connsiteX129" fmla="*/ 3092 w 3224"/>
                <a:gd name="connsiteY129" fmla="*/ 1074 h 3816"/>
                <a:gd name="connsiteX130" fmla="*/ 3102 w 3224"/>
                <a:gd name="connsiteY130" fmla="*/ 988 h 3816"/>
                <a:gd name="connsiteX131" fmla="*/ 3110 w 3224"/>
                <a:gd name="connsiteY131" fmla="*/ 898 h 3816"/>
                <a:gd name="connsiteX132" fmla="*/ 3114 w 3224"/>
                <a:gd name="connsiteY132" fmla="*/ 806 h 3816"/>
                <a:gd name="connsiteX133" fmla="*/ 3118 w 3224"/>
                <a:gd name="connsiteY133" fmla="*/ 712 h 3816"/>
                <a:gd name="connsiteX134" fmla="*/ 3120 w 3224"/>
                <a:gd name="connsiteY134" fmla="*/ 618 h 3816"/>
                <a:gd name="connsiteX135" fmla="*/ 3120 w 3224"/>
                <a:gd name="connsiteY135" fmla="*/ 520 h 3816"/>
                <a:gd name="connsiteX136" fmla="*/ 3118 w 3224"/>
                <a:gd name="connsiteY136" fmla="*/ 420 h 3816"/>
                <a:gd name="connsiteX137" fmla="*/ 3114 w 3224"/>
                <a:gd name="connsiteY137" fmla="*/ 318 h 3816"/>
                <a:gd name="connsiteX138" fmla="*/ 3108 w 3224"/>
                <a:gd name="connsiteY138" fmla="*/ 214 h 3816"/>
                <a:gd name="connsiteX0" fmla="*/ 3114 w 3224"/>
                <a:gd name="connsiteY0" fmla="*/ 318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208 w 3224"/>
                <a:gd name="connsiteY12" fmla="*/ 860 h 3816"/>
                <a:gd name="connsiteX13" fmla="*/ 3196 w 3224"/>
                <a:gd name="connsiteY13" fmla="*/ 978 h 3816"/>
                <a:gd name="connsiteX14" fmla="*/ 3182 w 3224"/>
                <a:gd name="connsiteY14" fmla="*/ 1100 h 3816"/>
                <a:gd name="connsiteX15" fmla="*/ 3162 w 3224"/>
                <a:gd name="connsiteY15" fmla="*/ 1224 h 3816"/>
                <a:gd name="connsiteX16" fmla="*/ 3138 w 3224"/>
                <a:gd name="connsiteY16" fmla="*/ 1354 h 3816"/>
                <a:gd name="connsiteX17" fmla="*/ 3110 w 3224"/>
                <a:gd name="connsiteY17" fmla="*/ 1486 h 3816"/>
                <a:gd name="connsiteX18" fmla="*/ 3094 w 3224"/>
                <a:gd name="connsiteY18" fmla="*/ 1552 h 3816"/>
                <a:gd name="connsiteX19" fmla="*/ 3076 w 3224"/>
                <a:gd name="connsiteY19" fmla="*/ 1618 h 3816"/>
                <a:gd name="connsiteX20" fmla="*/ 3058 w 3224"/>
                <a:gd name="connsiteY20" fmla="*/ 1686 h 3816"/>
                <a:gd name="connsiteX21" fmla="*/ 3036 w 3224"/>
                <a:gd name="connsiteY21" fmla="*/ 1752 h 3816"/>
                <a:gd name="connsiteX22" fmla="*/ 3014 w 3224"/>
                <a:gd name="connsiteY22" fmla="*/ 1820 h 3816"/>
                <a:gd name="connsiteX23" fmla="*/ 2992 w 3224"/>
                <a:gd name="connsiteY23" fmla="*/ 1888 h 3816"/>
                <a:gd name="connsiteX24" fmla="*/ 2966 w 3224"/>
                <a:gd name="connsiteY24" fmla="*/ 1956 h 3816"/>
                <a:gd name="connsiteX25" fmla="*/ 2940 w 3224"/>
                <a:gd name="connsiteY25" fmla="*/ 2024 h 3816"/>
                <a:gd name="connsiteX26" fmla="*/ 2912 w 3224"/>
                <a:gd name="connsiteY26" fmla="*/ 2090 h 3816"/>
                <a:gd name="connsiteX27" fmla="*/ 2880 w 3224"/>
                <a:gd name="connsiteY27" fmla="*/ 2158 h 3816"/>
                <a:gd name="connsiteX28" fmla="*/ 2850 w 3224"/>
                <a:gd name="connsiteY28" fmla="*/ 2224 h 3816"/>
                <a:gd name="connsiteX29" fmla="*/ 2816 w 3224"/>
                <a:gd name="connsiteY29" fmla="*/ 2292 h 3816"/>
                <a:gd name="connsiteX30" fmla="*/ 2780 w 3224"/>
                <a:gd name="connsiteY30" fmla="*/ 2358 h 3816"/>
                <a:gd name="connsiteX31" fmla="*/ 2742 w 3224"/>
                <a:gd name="connsiteY31" fmla="*/ 2424 h 3816"/>
                <a:gd name="connsiteX32" fmla="*/ 2702 w 3224"/>
                <a:gd name="connsiteY32" fmla="*/ 2488 h 3816"/>
                <a:gd name="connsiteX33" fmla="*/ 2660 w 3224"/>
                <a:gd name="connsiteY33" fmla="*/ 2554 h 3816"/>
                <a:gd name="connsiteX34" fmla="*/ 2616 w 3224"/>
                <a:gd name="connsiteY34" fmla="*/ 2616 h 3816"/>
                <a:gd name="connsiteX35" fmla="*/ 2572 w 3224"/>
                <a:gd name="connsiteY35" fmla="*/ 2680 h 3816"/>
                <a:gd name="connsiteX36" fmla="*/ 2522 w 3224"/>
                <a:gd name="connsiteY36" fmla="*/ 2742 h 3816"/>
                <a:gd name="connsiteX37" fmla="*/ 2472 w 3224"/>
                <a:gd name="connsiteY37" fmla="*/ 2802 h 3816"/>
                <a:gd name="connsiteX38" fmla="*/ 2420 w 3224"/>
                <a:gd name="connsiteY38" fmla="*/ 2864 h 3816"/>
                <a:gd name="connsiteX39" fmla="*/ 2366 w 3224"/>
                <a:gd name="connsiteY39" fmla="*/ 2922 h 3816"/>
                <a:gd name="connsiteX40" fmla="*/ 2308 w 3224"/>
                <a:gd name="connsiteY40" fmla="*/ 2980 h 3816"/>
                <a:gd name="connsiteX41" fmla="*/ 2248 w 3224"/>
                <a:gd name="connsiteY41" fmla="*/ 3036 h 3816"/>
                <a:gd name="connsiteX42" fmla="*/ 2186 w 3224"/>
                <a:gd name="connsiteY42" fmla="*/ 3092 h 3816"/>
                <a:gd name="connsiteX43" fmla="*/ 2122 w 3224"/>
                <a:gd name="connsiteY43" fmla="*/ 3146 h 3816"/>
                <a:gd name="connsiteX44" fmla="*/ 2054 w 3224"/>
                <a:gd name="connsiteY44" fmla="*/ 3198 h 3816"/>
                <a:gd name="connsiteX45" fmla="*/ 1984 w 3224"/>
                <a:gd name="connsiteY45" fmla="*/ 3248 h 3816"/>
                <a:gd name="connsiteX46" fmla="*/ 1984 w 3224"/>
                <a:gd name="connsiteY46" fmla="*/ 3248 h 3816"/>
                <a:gd name="connsiteX47" fmla="*/ 1948 w 3224"/>
                <a:gd name="connsiteY47" fmla="*/ 3274 h 3816"/>
                <a:gd name="connsiteX48" fmla="*/ 1904 w 3224"/>
                <a:gd name="connsiteY48" fmla="*/ 3302 h 3816"/>
                <a:gd name="connsiteX49" fmla="*/ 1842 w 3224"/>
                <a:gd name="connsiteY49" fmla="*/ 3340 h 3816"/>
                <a:gd name="connsiteX50" fmla="*/ 1764 w 3224"/>
                <a:gd name="connsiteY50" fmla="*/ 3384 h 3816"/>
                <a:gd name="connsiteX51" fmla="*/ 1670 w 3224"/>
                <a:gd name="connsiteY51" fmla="*/ 3434 h 3816"/>
                <a:gd name="connsiteX52" fmla="*/ 1562 w 3224"/>
                <a:gd name="connsiteY52" fmla="*/ 3486 h 3816"/>
                <a:gd name="connsiteX53" fmla="*/ 1502 w 3224"/>
                <a:gd name="connsiteY53" fmla="*/ 3514 h 3816"/>
                <a:gd name="connsiteX54" fmla="*/ 1438 w 3224"/>
                <a:gd name="connsiteY54" fmla="*/ 3540 h 3816"/>
                <a:gd name="connsiteX55" fmla="*/ 1372 w 3224"/>
                <a:gd name="connsiteY55" fmla="*/ 3568 h 3816"/>
                <a:gd name="connsiteX56" fmla="*/ 1302 w 3224"/>
                <a:gd name="connsiteY56" fmla="*/ 3594 h 3816"/>
                <a:gd name="connsiteX57" fmla="*/ 1228 w 3224"/>
                <a:gd name="connsiteY57" fmla="*/ 3622 h 3816"/>
                <a:gd name="connsiteX58" fmla="*/ 1152 w 3224"/>
                <a:gd name="connsiteY58" fmla="*/ 3646 h 3816"/>
                <a:gd name="connsiteX59" fmla="*/ 1072 w 3224"/>
                <a:gd name="connsiteY59" fmla="*/ 3672 h 3816"/>
                <a:gd name="connsiteX60" fmla="*/ 988 w 3224"/>
                <a:gd name="connsiteY60" fmla="*/ 3694 h 3816"/>
                <a:gd name="connsiteX61" fmla="*/ 902 w 3224"/>
                <a:gd name="connsiteY61" fmla="*/ 3716 h 3816"/>
                <a:gd name="connsiteX62" fmla="*/ 812 w 3224"/>
                <a:gd name="connsiteY62" fmla="*/ 3738 h 3816"/>
                <a:gd name="connsiteX63" fmla="*/ 720 w 3224"/>
                <a:gd name="connsiteY63" fmla="*/ 3756 h 3816"/>
                <a:gd name="connsiteX64" fmla="*/ 626 w 3224"/>
                <a:gd name="connsiteY64" fmla="*/ 3772 h 3816"/>
                <a:gd name="connsiteX65" fmla="*/ 528 w 3224"/>
                <a:gd name="connsiteY65" fmla="*/ 3786 h 3816"/>
                <a:gd name="connsiteX66" fmla="*/ 428 w 3224"/>
                <a:gd name="connsiteY66" fmla="*/ 3798 h 3816"/>
                <a:gd name="connsiteX67" fmla="*/ 324 w 3224"/>
                <a:gd name="connsiteY67" fmla="*/ 3808 h 3816"/>
                <a:gd name="connsiteX68" fmla="*/ 218 w 3224"/>
                <a:gd name="connsiteY68" fmla="*/ 3814 h 3816"/>
                <a:gd name="connsiteX69" fmla="*/ 110 w 3224"/>
                <a:gd name="connsiteY69" fmla="*/ 3816 h 3816"/>
                <a:gd name="connsiteX70" fmla="*/ 0 w 3224"/>
                <a:gd name="connsiteY70" fmla="*/ 3816 h 3816"/>
                <a:gd name="connsiteX71" fmla="*/ 0 w 3224"/>
                <a:gd name="connsiteY71" fmla="*/ 3816 h 3816"/>
                <a:gd name="connsiteX72" fmla="*/ 54 w 3224"/>
                <a:gd name="connsiteY72" fmla="*/ 3814 h 3816"/>
                <a:gd name="connsiteX73" fmla="*/ 118 w 3224"/>
                <a:gd name="connsiteY73" fmla="*/ 3810 h 3816"/>
                <a:gd name="connsiteX74" fmla="*/ 202 w 3224"/>
                <a:gd name="connsiteY74" fmla="*/ 3804 h 3816"/>
                <a:gd name="connsiteX75" fmla="*/ 304 w 3224"/>
                <a:gd name="connsiteY75" fmla="*/ 3792 h 3816"/>
                <a:gd name="connsiteX76" fmla="*/ 424 w 3224"/>
                <a:gd name="connsiteY76" fmla="*/ 3778 h 3816"/>
                <a:gd name="connsiteX77" fmla="*/ 556 w 3224"/>
                <a:gd name="connsiteY77" fmla="*/ 3758 h 3816"/>
                <a:gd name="connsiteX78" fmla="*/ 700 w 3224"/>
                <a:gd name="connsiteY78" fmla="*/ 3730 h 3816"/>
                <a:gd name="connsiteX79" fmla="*/ 776 w 3224"/>
                <a:gd name="connsiteY79" fmla="*/ 3716 h 3816"/>
                <a:gd name="connsiteX80" fmla="*/ 852 w 3224"/>
                <a:gd name="connsiteY80" fmla="*/ 3698 h 3816"/>
                <a:gd name="connsiteX81" fmla="*/ 932 w 3224"/>
                <a:gd name="connsiteY81" fmla="*/ 3678 h 3816"/>
                <a:gd name="connsiteX82" fmla="*/ 1010 w 3224"/>
                <a:gd name="connsiteY82" fmla="*/ 3658 h 3816"/>
                <a:gd name="connsiteX83" fmla="*/ 1092 w 3224"/>
                <a:gd name="connsiteY83" fmla="*/ 3634 h 3816"/>
                <a:gd name="connsiteX84" fmla="*/ 1174 w 3224"/>
                <a:gd name="connsiteY84" fmla="*/ 3608 h 3816"/>
                <a:gd name="connsiteX85" fmla="*/ 1254 w 3224"/>
                <a:gd name="connsiteY85" fmla="*/ 3580 h 3816"/>
                <a:gd name="connsiteX86" fmla="*/ 1336 w 3224"/>
                <a:gd name="connsiteY86" fmla="*/ 3550 h 3816"/>
                <a:gd name="connsiteX87" fmla="*/ 1418 w 3224"/>
                <a:gd name="connsiteY87" fmla="*/ 3516 h 3816"/>
                <a:gd name="connsiteX88" fmla="*/ 1498 w 3224"/>
                <a:gd name="connsiteY88" fmla="*/ 3480 h 3816"/>
                <a:gd name="connsiteX89" fmla="*/ 1578 w 3224"/>
                <a:gd name="connsiteY89" fmla="*/ 3442 h 3816"/>
                <a:gd name="connsiteX90" fmla="*/ 1656 w 3224"/>
                <a:gd name="connsiteY90" fmla="*/ 3402 h 3816"/>
                <a:gd name="connsiteX91" fmla="*/ 1734 w 3224"/>
                <a:gd name="connsiteY91" fmla="*/ 3358 h 3816"/>
                <a:gd name="connsiteX92" fmla="*/ 1808 w 3224"/>
                <a:gd name="connsiteY92" fmla="*/ 3312 h 3816"/>
                <a:gd name="connsiteX93" fmla="*/ 1882 w 3224"/>
                <a:gd name="connsiteY93" fmla="*/ 3262 h 3816"/>
                <a:gd name="connsiteX94" fmla="*/ 1952 w 3224"/>
                <a:gd name="connsiteY94" fmla="*/ 3208 h 3816"/>
                <a:gd name="connsiteX95" fmla="*/ 1952 w 3224"/>
                <a:gd name="connsiteY95" fmla="*/ 3208 h 3816"/>
                <a:gd name="connsiteX96" fmla="*/ 1968 w 3224"/>
                <a:gd name="connsiteY96" fmla="*/ 3198 h 3816"/>
                <a:gd name="connsiteX97" fmla="*/ 2012 w 3224"/>
                <a:gd name="connsiteY97" fmla="*/ 3166 h 3816"/>
                <a:gd name="connsiteX98" fmla="*/ 2042 w 3224"/>
                <a:gd name="connsiteY98" fmla="*/ 3142 h 3816"/>
                <a:gd name="connsiteX99" fmla="*/ 2080 w 3224"/>
                <a:gd name="connsiteY99" fmla="*/ 3112 h 3816"/>
                <a:gd name="connsiteX100" fmla="*/ 2120 w 3224"/>
                <a:gd name="connsiteY100" fmla="*/ 3076 h 3816"/>
                <a:gd name="connsiteX101" fmla="*/ 2166 w 3224"/>
                <a:gd name="connsiteY101" fmla="*/ 3034 h 3816"/>
                <a:gd name="connsiteX102" fmla="*/ 2216 w 3224"/>
                <a:gd name="connsiteY102" fmla="*/ 2986 h 3816"/>
                <a:gd name="connsiteX103" fmla="*/ 2268 w 3224"/>
                <a:gd name="connsiteY103" fmla="*/ 2932 h 3816"/>
                <a:gd name="connsiteX104" fmla="*/ 2324 w 3224"/>
                <a:gd name="connsiteY104" fmla="*/ 2872 h 3816"/>
                <a:gd name="connsiteX105" fmla="*/ 2382 w 3224"/>
                <a:gd name="connsiteY105" fmla="*/ 2806 h 3816"/>
                <a:gd name="connsiteX106" fmla="*/ 2440 w 3224"/>
                <a:gd name="connsiteY106" fmla="*/ 2734 h 3816"/>
                <a:gd name="connsiteX107" fmla="*/ 2500 w 3224"/>
                <a:gd name="connsiteY107" fmla="*/ 2656 h 3816"/>
                <a:gd name="connsiteX108" fmla="*/ 2560 w 3224"/>
                <a:gd name="connsiteY108" fmla="*/ 2570 h 3816"/>
                <a:gd name="connsiteX109" fmla="*/ 2620 w 3224"/>
                <a:gd name="connsiteY109" fmla="*/ 2476 h 3816"/>
                <a:gd name="connsiteX110" fmla="*/ 2678 w 3224"/>
                <a:gd name="connsiteY110" fmla="*/ 2378 h 3816"/>
                <a:gd name="connsiteX111" fmla="*/ 2706 w 3224"/>
                <a:gd name="connsiteY111" fmla="*/ 2326 h 3816"/>
                <a:gd name="connsiteX112" fmla="*/ 2736 w 3224"/>
                <a:gd name="connsiteY112" fmla="*/ 2272 h 3816"/>
                <a:gd name="connsiteX113" fmla="*/ 2764 w 3224"/>
                <a:gd name="connsiteY113" fmla="*/ 2216 h 3816"/>
                <a:gd name="connsiteX114" fmla="*/ 2792 w 3224"/>
                <a:gd name="connsiteY114" fmla="*/ 2158 h 3816"/>
                <a:gd name="connsiteX115" fmla="*/ 2818 w 3224"/>
                <a:gd name="connsiteY115" fmla="*/ 2100 h 3816"/>
                <a:gd name="connsiteX116" fmla="*/ 2844 w 3224"/>
                <a:gd name="connsiteY116" fmla="*/ 2038 h 3816"/>
                <a:gd name="connsiteX117" fmla="*/ 2870 w 3224"/>
                <a:gd name="connsiteY117" fmla="*/ 1976 h 3816"/>
                <a:gd name="connsiteX118" fmla="*/ 2894 w 3224"/>
                <a:gd name="connsiteY118" fmla="*/ 1910 h 3816"/>
                <a:gd name="connsiteX119" fmla="*/ 2918 w 3224"/>
                <a:gd name="connsiteY119" fmla="*/ 1844 h 3816"/>
                <a:gd name="connsiteX120" fmla="*/ 2942 w 3224"/>
                <a:gd name="connsiteY120" fmla="*/ 1776 h 3816"/>
                <a:gd name="connsiteX121" fmla="*/ 2964 w 3224"/>
                <a:gd name="connsiteY121" fmla="*/ 1706 h 3816"/>
                <a:gd name="connsiteX122" fmla="*/ 2984 w 3224"/>
                <a:gd name="connsiteY122" fmla="*/ 1634 h 3816"/>
                <a:gd name="connsiteX123" fmla="*/ 3004 w 3224"/>
                <a:gd name="connsiteY123" fmla="*/ 1560 h 3816"/>
                <a:gd name="connsiteX124" fmla="*/ 3022 w 3224"/>
                <a:gd name="connsiteY124" fmla="*/ 1484 h 3816"/>
                <a:gd name="connsiteX125" fmla="*/ 3038 w 3224"/>
                <a:gd name="connsiteY125" fmla="*/ 1406 h 3816"/>
                <a:gd name="connsiteX126" fmla="*/ 3054 w 3224"/>
                <a:gd name="connsiteY126" fmla="*/ 1326 h 3816"/>
                <a:gd name="connsiteX127" fmla="*/ 3068 w 3224"/>
                <a:gd name="connsiteY127" fmla="*/ 1244 h 3816"/>
                <a:gd name="connsiteX128" fmla="*/ 3082 w 3224"/>
                <a:gd name="connsiteY128" fmla="*/ 1160 h 3816"/>
                <a:gd name="connsiteX129" fmla="*/ 3092 w 3224"/>
                <a:gd name="connsiteY129" fmla="*/ 1074 h 3816"/>
                <a:gd name="connsiteX130" fmla="*/ 3102 w 3224"/>
                <a:gd name="connsiteY130" fmla="*/ 988 h 3816"/>
                <a:gd name="connsiteX131" fmla="*/ 3110 w 3224"/>
                <a:gd name="connsiteY131" fmla="*/ 898 h 3816"/>
                <a:gd name="connsiteX132" fmla="*/ 3114 w 3224"/>
                <a:gd name="connsiteY132" fmla="*/ 806 h 3816"/>
                <a:gd name="connsiteX133" fmla="*/ 3118 w 3224"/>
                <a:gd name="connsiteY133" fmla="*/ 712 h 3816"/>
                <a:gd name="connsiteX134" fmla="*/ 3120 w 3224"/>
                <a:gd name="connsiteY134" fmla="*/ 618 h 3816"/>
                <a:gd name="connsiteX135" fmla="*/ 3120 w 3224"/>
                <a:gd name="connsiteY135" fmla="*/ 520 h 3816"/>
                <a:gd name="connsiteX136" fmla="*/ 3118 w 3224"/>
                <a:gd name="connsiteY136" fmla="*/ 420 h 3816"/>
                <a:gd name="connsiteX137" fmla="*/ 3114 w 3224"/>
                <a:gd name="connsiteY137" fmla="*/ 318 h 3816"/>
                <a:gd name="connsiteX0" fmla="*/ 3118 w 3224"/>
                <a:gd name="connsiteY0" fmla="*/ 42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208 w 3224"/>
                <a:gd name="connsiteY12" fmla="*/ 860 h 3816"/>
                <a:gd name="connsiteX13" fmla="*/ 3196 w 3224"/>
                <a:gd name="connsiteY13" fmla="*/ 978 h 3816"/>
                <a:gd name="connsiteX14" fmla="*/ 3182 w 3224"/>
                <a:gd name="connsiteY14" fmla="*/ 1100 h 3816"/>
                <a:gd name="connsiteX15" fmla="*/ 3162 w 3224"/>
                <a:gd name="connsiteY15" fmla="*/ 1224 h 3816"/>
                <a:gd name="connsiteX16" fmla="*/ 3138 w 3224"/>
                <a:gd name="connsiteY16" fmla="*/ 1354 h 3816"/>
                <a:gd name="connsiteX17" fmla="*/ 3110 w 3224"/>
                <a:gd name="connsiteY17" fmla="*/ 1486 h 3816"/>
                <a:gd name="connsiteX18" fmla="*/ 3094 w 3224"/>
                <a:gd name="connsiteY18" fmla="*/ 1552 h 3816"/>
                <a:gd name="connsiteX19" fmla="*/ 3076 w 3224"/>
                <a:gd name="connsiteY19" fmla="*/ 1618 h 3816"/>
                <a:gd name="connsiteX20" fmla="*/ 3058 w 3224"/>
                <a:gd name="connsiteY20" fmla="*/ 1686 h 3816"/>
                <a:gd name="connsiteX21" fmla="*/ 3036 w 3224"/>
                <a:gd name="connsiteY21" fmla="*/ 1752 h 3816"/>
                <a:gd name="connsiteX22" fmla="*/ 3014 w 3224"/>
                <a:gd name="connsiteY22" fmla="*/ 1820 h 3816"/>
                <a:gd name="connsiteX23" fmla="*/ 2992 w 3224"/>
                <a:gd name="connsiteY23" fmla="*/ 1888 h 3816"/>
                <a:gd name="connsiteX24" fmla="*/ 2966 w 3224"/>
                <a:gd name="connsiteY24" fmla="*/ 1956 h 3816"/>
                <a:gd name="connsiteX25" fmla="*/ 2940 w 3224"/>
                <a:gd name="connsiteY25" fmla="*/ 2024 h 3816"/>
                <a:gd name="connsiteX26" fmla="*/ 2912 w 3224"/>
                <a:gd name="connsiteY26" fmla="*/ 2090 h 3816"/>
                <a:gd name="connsiteX27" fmla="*/ 2880 w 3224"/>
                <a:gd name="connsiteY27" fmla="*/ 2158 h 3816"/>
                <a:gd name="connsiteX28" fmla="*/ 2850 w 3224"/>
                <a:gd name="connsiteY28" fmla="*/ 2224 h 3816"/>
                <a:gd name="connsiteX29" fmla="*/ 2816 w 3224"/>
                <a:gd name="connsiteY29" fmla="*/ 2292 h 3816"/>
                <a:gd name="connsiteX30" fmla="*/ 2780 w 3224"/>
                <a:gd name="connsiteY30" fmla="*/ 2358 h 3816"/>
                <a:gd name="connsiteX31" fmla="*/ 2742 w 3224"/>
                <a:gd name="connsiteY31" fmla="*/ 2424 h 3816"/>
                <a:gd name="connsiteX32" fmla="*/ 2702 w 3224"/>
                <a:gd name="connsiteY32" fmla="*/ 2488 h 3816"/>
                <a:gd name="connsiteX33" fmla="*/ 2660 w 3224"/>
                <a:gd name="connsiteY33" fmla="*/ 2554 h 3816"/>
                <a:gd name="connsiteX34" fmla="*/ 2616 w 3224"/>
                <a:gd name="connsiteY34" fmla="*/ 2616 h 3816"/>
                <a:gd name="connsiteX35" fmla="*/ 2572 w 3224"/>
                <a:gd name="connsiteY35" fmla="*/ 2680 h 3816"/>
                <a:gd name="connsiteX36" fmla="*/ 2522 w 3224"/>
                <a:gd name="connsiteY36" fmla="*/ 2742 h 3816"/>
                <a:gd name="connsiteX37" fmla="*/ 2472 w 3224"/>
                <a:gd name="connsiteY37" fmla="*/ 2802 h 3816"/>
                <a:gd name="connsiteX38" fmla="*/ 2420 w 3224"/>
                <a:gd name="connsiteY38" fmla="*/ 2864 h 3816"/>
                <a:gd name="connsiteX39" fmla="*/ 2366 w 3224"/>
                <a:gd name="connsiteY39" fmla="*/ 2922 h 3816"/>
                <a:gd name="connsiteX40" fmla="*/ 2308 w 3224"/>
                <a:gd name="connsiteY40" fmla="*/ 2980 h 3816"/>
                <a:gd name="connsiteX41" fmla="*/ 2248 w 3224"/>
                <a:gd name="connsiteY41" fmla="*/ 3036 h 3816"/>
                <a:gd name="connsiteX42" fmla="*/ 2186 w 3224"/>
                <a:gd name="connsiteY42" fmla="*/ 3092 h 3816"/>
                <a:gd name="connsiteX43" fmla="*/ 2122 w 3224"/>
                <a:gd name="connsiteY43" fmla="*/ 3146 h 3816"/>
                <a:gd name="connsiteX44" fmla="*/ 2054 w 3224"/>
                <a:gd name="connsiteY44" fmla="*/ 3198 h 3816"/>
                <a:gd name="connsiteX45" fmla="*/ 1984 w 3224"/>
                <a:gd name="connsiteY45" fmla="*/ 3248 h 3816"/>
                <a:gd name="connsiteX46" fmla="*/ 1984 w 3224"/>
                <a:gd name="connsiteY46" fmla="*/ 3248 h 3816"/>
                <a:gd name="connsiteX47" fmla="*/ 1948 w 3224"/>
                <a:gd name="connsiteY47" fmla="*/ 3274 h 3816"/>
                <a:gd name="connsiteX48" fmla="*/ 1904 w 3224"/>
                <a:gd name="connsiteY48" fmla="*/ 3302 h 3816"/>
                <a:gd name="connsiteX49" fmla="*/ 1842 w 3224"/>
                <a:gd name="connsiteY49" fmla="*/ 3340 h 3816"/>
                <a:gd name="connsiteX50" fmla="*/ 1764 w 3224"/>
                <a:gd name="connsiteY50" fmla="*/ 3384 h 3816"/>
                <a:gd name="connsiteX51" fmla="*/ 1670 w 3224"/>
                <a:gd name="connsiteY51" fmla="*/ 3434 h 3816"/>
                <a:gd name="connsiteX52" fmla="*/ 1562 w 3224"/>
                <a:gd name="connsiteY52" fmla="*/ 3486 h 3816"/>
                <a:gd name="connsiteX53" fmla="*/ 1502 w 3224"/>
                <a:gd name="connsiteY53" fmla="*/ 3514 h 3816"/>
                <a:gd name="connsiteX54" fmla="*/ 1438 w 3224"/>
                <a:gd name="connsiteY54" fmla="*/ 3540 h 3816"/>
                <a:gd name="connsiteX55" fmla="*/ 1372 w 3224"/>
                <a:gd name="connsiteY55" fmla="*/ 3568 h 3816"/>
                <a:gd name="connsiteX56" fmla="*/ 1302 w 3224"/>
                <a:gd name="connsiteY56" fmla="*/ 3594 h 3816"/>
                <a:gd name="connsiteX57" fmla="*/ 1228 w 3224"/>
                <a:gd name="connsiteY57" fmla="*/ 3622 h 3816"/>
                <a:gd name="connsiteX58" fmla="*/ 1152 w 3224"/>
                <a:gd name="connsiteY58" fmla="*/ 3646 h 3816"/>
                <a:gd name="connsiteX59" fmla="*/ 1072 w 3224"/>
                <a:gd name="connsiteY59" fmla="*/ 3672 h 3816"/>
                <a:gd name="connsiteX60" fmla="*/ 988 w 3224"/>
                <a:gd name="connsiteY60" fmla="*/ 3694 h 3816"/>
                <a:gd name="connsiteX61" fmla="*/ 902 w 3224"/>
                <a:gd name="connsiteY61" fmla="*/ 3716 h 3816"/>
                <a:gd name="connsiteX62" fmla="*/ 812 w 3224"/>
                <a:gd name="connsiteY62" fmla="*/ 3738 h 3816"/>
                <a:gd name="connsiteX63" fmla="*/ 720 w 3224"/>
                <a:gd name="connsiteY63" fmla="*/ 3756 h 3816"/>
                <a:gd name="connsiteX64" fmla="*/ 626 w 3224"/>
                <a:gd name="connsiteY64" fmla="*/ 3772 h 3816"/>
                <a:gd name="connsiteX65" fmla="*/ 528 w 3224"/>
                <a:gd name="connsiteY65" fmla="*/ 3786 h 3816"/>
                <a:gd name="connsiteX66" fmla="*/ 428 w 3224"/>
                <a:gd name="connsiteY66" fmla="*/ 3798 h 3816"/>
                <a:gd name="connsiteX67" fmla="*/ 324 w 3224"/>
                <a:gd name="connsiteY67" fmla="*/ 3808 h 3816"/>
                <a:gd name="connsiteX68" fmla="*/ 218 w 3224"/>
                <a:gd name="connsiteY68" fmla="*/ 3814 h 3816"/>
                <a:gd name="connsiteX69" fmla="*/ 110 w 3224"/>
                <a:gd name="connsiteY69" fmla="*/ 3816 h 3816"/>
                <a:gd name="connsiteX70" fmla="*/ 0 w 3224"/>
                <a:gd name="connsiteY70" fmla="*/ 3816 h 3816"/>
                <a:gd name="connsiteX71" fmla="*/ 0 w 3224"/>
                <a:gd name="connsiteY71" fmla="*/ 3816 h 3816"/>
                <a:gd name="connsiteX72" fmla="*/ 54 w 3224"/>
                <a:gd name="connsiteY72" fmla="*/ 3814 h 3816"/>
                <a:gd name="connsiteX73" fmla="*/ 118 w 3224"/>
                <a:gd name="connsiteY73" fmla="*/ 3810 h 3816"/>
                <a:gd name="connsiteX74" fmla="*/ 202 w 3224"/>
                <a:gd name="connsiteY74" fmla="*/ 3804 h 3816"/>
                <a:gd name="connsiteX75" fmla="*/ 304 w 3224"/>
                <a:gd name="connsiteY75" fmla="*/ 3792 h 3816"/>
                <a:gd name="connsiteX76" fmla="*/ 424 w 3224"/>
                <a:gd name="connsiteY76" fmla="*/ 3778 h 3816"/>
                <a:gd name="connsiteX77" fmla="*/ 556 w 3224"/>
                <a:gd name="connsiteY77" fmla="*/ 3758 h 3816"/>
                <a:gd name="connsiteX78" fmla="*/ 700 w 3224"/>
                <a:gd name="connsiteY78" fmla="*/ 3730 h 3816"/>
                <a:gd name="connsiteX79" fmla="*/ 776 w 3224"/>
                <a:gd name="connsiteY79" fmla="*/ 3716 h 3816"/>
                <a:gd name="connsiteX80" fmla="*/ 852 w 3224"/>
                <a:gd name="connsiteY80" fmla="*/ 3698 h 3816"/>
                <a:gd name="connsiteX81" fmla="*/ 932 w 3224"/>
                <a:gd name="connsiteY81" fmla="*/ 3678 h 3816"/>
                <a:gd name="connsiteX82" fmla="*/ 1010 w 3224"/>
                <a:gd name="connsiteY82" fmla="*/ 3658 h 3816"/>
                <a:gd name="connsiteX83" fmla="*/ 1092 w 3224"/>
                <a:gd name="connsiteY83" fmla="*/ 3634 h 3816"/>
                <a:gd name="connsiteX84" fmla="*/ 1174 w 3224"/>
                <a:gd name="connsiteY84" fmla="*/ 3608 h 3816"/>
                <a:gd name="connsiteX85" fmla="*/ 1254 w 3224"/>
                <a:gd name="connsiteY85" fmla="*/ 3580 h 3816"/>
                <a:gd name="connsiteX86" fmla="*/ 1336 w 3224"/>
                <a:gd name="connsiteY86" fmla="*/ 3550 h 3816"/>
                <a:gd name="connsiteX87" fmla="*/ 1418 w 3224"/>
                <a:gd name="connsiteY87" fmla="*/ 3516 h 3816"/>
                <a:gd name="connsiteX88" fmla="*/ 1498 w 3224"/>
                <a:gd name="connsiteY88" fmla="*/ 3480 h 3816"/>
                <a:gd name="connsiteX89" fmla="*/ 1578 w 3224"/>
                <a:gd name="connsiteY89" fmla="*/ 3442 h 3816"/>
                <a:gd name="connsiteX90" fmla="*/ 1656 w 3224"/>
                <a:gd name="connsiteY90" fmla="*/ 3402 h 3816"/>
                <a:gd name="connsiteX91" fmla="*/ 1734 w 3224"/>
                <a:gd name="connsiteY91" fmla="*/ 3358 h 3816"/>
                <a:gd name="connsiteX92" fmla="*/ 1808 w 3224"/>
                <a:gd name="connsiteY92" fmla="*/ 3312 h 3816"/>
                <a:gd name="connsiteX93" fmla="*/ 1882 w 3224"/>
                <a:gd name="connsiteY93" fmla="*/ 3262 h 3816"/>
                <a:gd name="connsiteX94" fmla="*/ 1952 w 3224"/>
                <a:gd name="connsiteY94" fmla="*/ 3208 h 3816"/>
                <a:gd name="connsiteX95" fmla="*/ 1952 w 3224"/>
                <a:gd name="connsiteY95" fmla="*/ 3208 h 3816"/>
                <a:gd name="connsiteX96" fmla="*/ 1968 w 3224"/>
                <a:gd name="connsiteY96" fmla="*/ 3198 h 3816"/>
                <a:gd name="connsiteX97" fmla="*/ 2012 w 3224"/>
                <a:gd name="connsiteY97" fmla="*/ 3166 h 3816"/>
                <a:gd name="connsiteX98" fmla="*/ 2042 w 3224"/>
                <a:gd name="connsiteY98" fmla="*/ 3142 h 3816"/>
                <a:gd name="connsiteX99" fmla="*/ 2080 w 3224"/>
                <a:gd name="connsiteY99" fmla="*/ 3112 h 3816"/>
                <a:gd name="connsiteX100" fmla="*/ 2120 w 3224"/>
                <a:gd name="connsiteY100" fmla="*/ 3076 h 3816"/>
                <a:gd name="connsiteX101" fmla="*/ 2166 w 3224"/>
                <a:gd name="connsiteY101" fmla="*/ 3034 h 3816"/>
                <a:gd name="connsiteX102" fmla="*/ 2216 w 3224"/>
                <a:gd name="connsiteY102" fmla="*/ 2986 h 3816"/>
                <a:gd name="connsiteX103" fmla="*/ 2268 w 3224"/>
                <a:gd name="connsiteY103" fmla="*/ 2932 h 3816"/>
                <a:gd name="connsiteX104" fmla="*/ 2324 w 3224"/>
                <a:gd name="connsiteY104" fmla="*/ 2872 h 3816"/>
                <a:gd name="connsiteX105" fmla="*/ 2382 w 3224"/>
                <a:gd name="connsiteY105" fmla="*/ 2806 h 3816"/>
                <a:gd name="connsiteX106" fmla="*/ 2440 w 3224"/>
                <a:gd name="connsiteY106" fmla="*/ 2734 h 3816"/>
                <a:gd name="connsiteX107" fmla="*/ 2500 w 3224"/>
                <a:gd name="connsiteY107" fmla="*/ 2656 h 3816"/>
                <a:gd name="connsiteX108" fmla="*/ 2560 w 3224"/>
                <a:gd name="connsiteY108" fmla="*/ 2570 h 3816"/>
                <a:gd name="connsiteX109" fmla="*/ 2620 w 3224"/>
                <a:gd name="connsiteY109" fmla="*/ 2476 h 3816"/>
                <a:gd name="connsiteX110" fmla="*/ 2678 w 3224"/>
                <a:gd name="connsiteY110" fmla="*/ 2378 h 3816"/>
                <a:gd name="connsiteX111" fmla="*/ 2706 w 3224"/>
                <a:gd name="connsiteY111" fmla="*/ 2326 h 3816"/>
                <a:gd name="connsiteX112" fmla="*/ 2736 w 3224"/>
                <a:gd name="connsiteY112" fmla="*/ 2272 h 3816"/>
                <a:gd name="connsiteX113" fmla="*/ 2764 w 3224"/>
                <a:gd name="connsiteY113" fmla="*/ 2216 h 3816"/>
                <a:gd name="connsiteX114" fmla="*/ 2792 w 3224"/>
                <a:gd name="connsiteY114" fmla="*/ 2158 h 3816"/>
                <a:gd name="connsiteX115" fmla="*/ 2818 w 3224"/>
                <a:gd name="connsiteY115" fmla="*/ 2100 h 3816"/>
                <a:gd name="connsiteX116" fmla="*/ 2844 w 3224"/>
                <a:gd name="connsiteY116" fmla="*/ 2038 h 3816"/>
                <a:gd name="connsiteX117" fmla="*/ 2870 w 3224"/>
                <a:gd name="connsiteY117" fmla="*/ 1976 h 3816"/>
                <a:gd name="connsiteX118" fmla="*/ 2894 w 3224"/>
                <a:gd name="connsiteY118" fmla="*/ 1910 h 3816"/>
                <a:gd name="connsiteX119" fmla="*/ 2918 w 3224"/>
                <a:gd name="connsiteY119" fmla="*/ 1844 h 3816"/>
                <a:gd name="connsiteX120" fmla="*/ 2942 w 3224"/>
                <a:gd name="connsiteY120" fmla="*/ 1776 h 3816"/>
                <a:gd name="connsiteX121" fmla="*/ 2964 w 3224"/>
                <a:gd name="connsiteY121" fmla="*/ 1706 h 3816"/>
                <a:gd name="connsiteX122" fmla="*/ 2984 w 3224"/>
                <a:gd name="connsiteY122" fmla="*/ 1634 h 3816"/>
                <a:gd name="connsiteX123" fmla="*/ 3004 w 3224"/>
                <a:gd name="connsiteY123" fmla="*/ 1560 h 3816"/>
                <a:gd name="connsiteX124" fmla="*/ 3022 w 3224"/>
                <a:gd name="connsiteY124" fmla="*/ 1484 h 3816"/>
                <a:gd name="connsiteX125" fmla="*/ 3038 w 3224"/>
                <a:gd name="connsiteY125" fmla="*/ 1406 h 3816"/>
                <a:gd name="connsiteX126" fmla="*/ 3054 w 3224"/>
                <a:gd name="connsiteY126" fmla="*/ 1326 h 3816"/>
                <a:gd name="connsiteX127" fmla="*/ 3068 w 3224"/>
                <a:gd name="connsiteY127" fmla="*/ 1244 h 3816"/>
                <a:gd name="connsiteX128" fmla="*/ 3082 w 3224"/>
                <a:gd name="connsiteY128" fmla="*/ 1160 h 3816"/>
                <a:gd name="connsiteX129" fmla="*/ 3092 w 3224"/>
                <a:gd name="connsiteY129" fmla="*/ 1074 h 3816"/>
                <a:gd name="connsiteX130" fmla="*/ 3102 w 3224"/>
                <a:gd name="connsiteY130" fmla="*/ 988 h 3816"/>
                <a:gd name="connsiteX131" fmla="*/ 3110 w 3224"/>
                <a:gd name="connsiteY131" fmla="*/ 898 h 3816"/>
                <a:gd name="connsiteX132" fmla="*/ 3114 w 3224"/>
                <a:gd name="connsiteY132" fmla="*/ 806 h 3816"/>
                <a:gd name="connsiteX133" fmla="*/ 3118 w 3224"/>
                <a:gd name="connsiteY133" fmla="*/ 712 h 3816"/>
                <a:gd name="connsiteX134" fmla="*/ 3120 w 3224"/>
                <a:gd name="connsiteY134" fmla="*/ 618 h 3816"/>
                <a:gd name="connsiteX135" fmla="*/ 3120 w 3224"/>
                <a:gd name="connsiteY135" fmla="*/ 520 h 3816"/>
                <a:gd name="connsiteX136" fmla="*/ 3118 w 3224"/>
                <a:gd name="connsiteY136" fmla="*/ 420 h 3816"/>
                <a:gd name="connsiteX0" fmla="*/ 3120 w 3224"/>
                <a:gd name="connsiteY0" fmla="*/ 52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208 w 3224"/>
                <a:gd name="connsiteY12" fmla="*/ 860 h 3816"/>
                <a:gd name="connsiteX13" fmla="*/ 3196 w 3224"/>
                <a:gd name="connsiteY13" fmla="*/ 978 h 3816"/>
                <a:gd name="connsiteX14" fmla="*/ 3182 w 3224"/>
                <a:gd name="connsiteY14" fmla="*/ 1100 h 3816"/>
                <a:gd name="connsiteX15" fmla="*/ 3162 w 3224"/>
                <a:gd name="connsiteY15" fmla="*/ 1224 h 3816"/>
                <a:gd name="connsiteX16" fmla="*/ 3138 w 3224"/>
                <a:gd name="connsiteY16" fmla="*/ 1354 h 3816"/>
                <a:gd name="connsiteX17" fmla="*/ 3110 w 3224"/>
                <a:gd name="connsiteY17" fmla="*/ 1486 h 3816"/>
                <a:gd name="connsiteX18" fmla="*/ 3094 w 3224"/>
                <a:gd name="connsiteY18" fmla="*/ 1552 h 3816"/>
                <a:gd name="connsiteX19" fmla="*/ 3076 w 3224"/>
                <a:gd name="connsiteY19" fmla="*/ 1618 h 3816"/>
                <a:gd name="connsiteX20" fmla="*/ 3058 w 3224"/>
                <a:gd name="connsiteY20" fmla="*/ 1686 h 3816"/>
                <a:gd name="connsiteX21" fmla="*/ 3036 w 3224"/>
                <a:gd name="connsiteY21" fmla="*/ 1752 h 3816"/>
                <a:gd name="connsiteX22" fmla="*/ 3014 w 3224"/>
                <a:gd name="connsiteY22" fmla="*/ 1820 h 3816"/>
                <a:gd name="connsiteX23" fmla="*/ 2992 w 3224"/>
                <a:gd name="connsiteY23" fmla="*/ 1888 h 3816"/>
                <a:gd name="connsiteX24" fmla="*/ 2966 w 3224"/>
                <a:gd name="connsiteY24" fmla="*/ 1956 h 3816"/>
                <a:gd name="connsiteX25" fmla="*/ 2940 w 3224"/>
                <a:gd name="connsiteY25" fmla="*/ 2024 h 3816"/>
                <a:gd name="connsiteX26" fmla="*/ 2912 w 3224"/>
                <a:gd name="connsiteY26" fmla="*/ 2090 h 3816"/>
                <a:gd name="connsiteX27" fmla="*/ 2880 w 3224"/>
                <a:gd name="connsiteY27" fmla="*/ 2158 h 3816"/>
                <a:gd name="connsiteX28" fmla="*/ 2850 w 3224"/>
                <a:gd name="connsiteY28" fmla="*/ 2224 h 3816"/>
                <a:gd name="connsiteX29" fmla="*/ 2816 w 3224"/>
                <a:gd name="connsiteY29" fmla="*/ 2292 h 3816"/>
                <a:gd name="connsiteX30" fmla="*/ 2780 w 3224"/>
                <a:gd name="connsiteY30" fmla="*/ 2358 h 3816"/>
                <a:gd name="connsiteX31" fmla="*/ 2742 w 3224"/>
                <a:gd name="connsiteY31" fmla="*/ 2424 h 3816"/>
                <a:gd name="connsiteX32" fmla="*/ 2702 w 3224"/>
                <a:gd name="connsiteY32" fmla="*/ 2488 h 3816"/>
                <a:gd name="connsiteX33" fmla="*/ 2660 w 3224"/>
                <a:gd name="connsiteY33" fmla="*/ 2554 h 3816"/>
                <a:gd name="connsiteX34" fmla="*/ 2616 w 3224"/>
                <a:gd name="connsiteY34" fmla="*/ 2616 h 3816"/>
                <a:gd name="connsiteX35" fmla="*/ 2572 w 3224"/>
                <a:gd name="connsiteY35" fmla="*/ 2680 h 3816"/>
                <a:gd name="connsiteX36" fmla="*/ 2522 w 3224"/>
                <a:gd name="connsiteY36" fmla="*/ 2742 h 3816"/>
                <a:gd name="connsiteX37" fmla="*/ 2472 w 3224"/>
                <a:gd name="connsiteY37" fmla="*/ 2802 h 3816"/>
                <a:gd name="connsiteX38" fmla="*/ 2420 w 3224"/>
                <a:gd name="connsiteY38" fmla="*/ 2864 h 3816"/>
                <a:gd name="connsiteX39" fmla="*/ 2366 w 3224"/>
                <a:gd name="connsiteY39" fmla="*/ 2922 h 3816"/>
                <a:gd name="connsiteX40" fmla="*/ 2308 w 3224"/>
                <a:gd name="connsiteY40" fmla="*/ 2980 h 3816"/>
                <a:gd name="connsiteX41" fmla="*/ 2248 w 3224"/>
                <a:gd name="connsiteY41" fmla="*/ 3036 h 3816"/>
                <a:gd name="connsiteX42" fmla="*/ 2186 w 3224"/>
                <a:gd name="connsiteY42" fmla="*/ 3092 h 3816"/>
                <a:gd name="connsiteX43" fmla="*/ 2122 w 3224"/>
                <a:gd name="connsiteY43" fmla="*/ 3146 h 3816"/>
                <a:gd name="connsiteX44" fmla="*/ 2054 w 3224"/>
                <a:gd name="connsiteY44" fmla="*/ 3198 h 3816"/>
                <a:gd name="connsiteX45" fmla="*/ 1984 w 3224"/>
                <a:gd name="connsiteY45" fmla="*/ 3248 h 3816"/>
                <a:gd name="connsiteX46" fmla="*/ 1984 w 3224"/>
                <a:gd name="connsiteY46" fmla="*/ 3248 h 3816"/>
                <a:gd name="connsiteX47" fmla="*/ 1948 w 3224"/>
                <a:gd name="connsiteY47" fmla="*/ 3274 h 3816"/>
                <a:gd name="connsiteX48" fmla="*/ 1904 w 3224"/>
                <a:gd name="connsiteY48" fmla="*/ 3302 h 3816"/>
                <a:gd name="connsiteX49" fmla="*/ 1842 w 3224"/>
                <a:gd name="connsiteY49" fmla="*/ 3340 h 3816"/>
                <a:gd name="connsiteX50" fmla="*/ 1764 w 3224"/>
                <a:gd name="connsiteY50" fmla="*/ 3384 h 3816"/>
                <a:gd name="connsiteX51" fmla="*/ 1670 w 3224"/>
                <a:gd name="connsiteY51" fmla="*/ 3434 h 3816"/>
                <a:gd name="connsiteX52" fmla="*/ 1562 w 3224"/>
                <a:gd name="connsiteY52" fmla="*/ 3486 h 3816"/>
                <a:gd name="connsiteX53" fmla="*/ 1502 w 3224"/>
                <a:gd name="connsiteY53" fmla="*/ 3514 h 3816"/>
                <a:gd name="connsiteX54" fmla="*/ 1438 w 3224"/>
                <a:gd name="connsiteY54" fmla="*/ 3540 h 3816"/>
                <a:gd name="connsiteX55" fmla="*/ 1372 w 3224"/>
                <a:gd name="connsiteY55" fmla="*/ 3568 h 3816"/>
                <a:gd name="connsiteX56" fmla="*/ 1302 w 3224"/>
                <a:gd name="connsiteY56" fmla="*/ 3594 h 3816"/>
                <a:gd name="connsiteX57" fmla="*/ 1228 w 3224"/>
                <a:gd name="connsiteY57" fmla="*/ 3622 h 3816"/>
                <a:gd name="connsiteX58" fmla="*/ 1152 w 3224"/>
                <a:gd name="connsiteY58" fmla="*/ 3646 h 3816"/>
                <a:gd name="connsiteX59" fmla="*/ 1072 w 3224"/>
                <a:gd name="connsiteY59" fmla="*/ 3672 h 3816"/>
                <a:gd name="connsiteX60" fmla="*/ 988 w 3224"/>
                <a:gd name="connsiteY60" fmla="*/ 3694 h 3816"/>
                <a:gd name="connsiteX61" fmla="*/ 902 w 3224"/>
                <a:gd name="connsiteY61" fmla="*/ 3716 h 3816"/>
                <a:gd name="connsiteX62" fmla="*/ 812 w 3224"/>
                <a:gd name="connsiteY62" fmla="*/ 3738 h 3816"/>
                <a:gd name="connsiteX63" fmla="*/ 720 w 3224"/>
                <a:gd name="connsiteY63" fmla="*/ 3756 h 3816"/>
                <a:gd name="connsiteX64" fmla="*/ 626 w 3224"/>
                <a:gd name="connsiteY64" fmla="*/ 3772 h 3816"/>
                <a:gd name="connsiteX65" fmla="*/ 528 w 3224"/>
                <a:gd name="connsiteY65" fmla="*/ 3786 h 3816"/>
                <a:gd name="connsiteX66" fmla="*/ 428 w 3224"/>
                <a:gd name="connsiteY66" fmla="*/ 3798 h 3816"/>
                <a:gd name="connsiteX67" fmla="*/ 324 w 3224"/>
                <a:gd name="connsiteY67" fmla="*/ 3808 h 3816"/>
                <a:gd name="connsiteX68" fmla="*/ 218 w 3224"/>
                <a:gd name="connsiteY68" fmla="*/ 3814 h 3816"/>
                <a:gd name="connsiteX69" fmla="*/ 110 w 3224"/>
                <a:gd name="connsiteY69" fmla="*/ 3816 h 3816"/>
                <a:gd name="connsiteX70" fmla="*/ 0 w 3224"/>
                <a:gd name="connsiteY70" fmla="*/ 3816 h 3816"/>
                <a:gd name="connsiteX71" fmla="*/ 0 w 3224"/>
                <a:gd name="connsiteY71" fmla="*/ 3816 h 3816"/>
                <a:gd name="connsiteX72" fmla="*/ 54 w 3224"/>
                <a:gd name="connsiteY72" fmla="*/ 3814 h 3816"/>
                <a:gd name="connsiteX73" fmla="*/ 118 w 3224"/>
                <a:gd name="connsiteY73" fmla="*/ 3810 h 3816"/>
                <a:gd name="connsiteX74" fmla="*/ 202 w 3224"/>
                <a:gd name="connsiteY74" fmla="*/ 3804 h 3816"/>
                <a:gd name="connsiteX75" fmla="*/ 304 w 3224"/>
                <a:gd name="connsiteY75" fmla="*/ 3792 h 3816"/>
                <a:gd name="connsiteX76" fmla="*/ 424 w 3224"/>
                <a:gd name="connsiteY76" fmla="*/ 3778 h 3816"/>
                <a:gd name="connsiteX77" fmla="*/ 556 w 3224"/>
                <a:gd name="connsiteY77" fmla="*/ 3758 h 3816"/>
                <a:gd name="connsiteX78" fmla="*/ 700 w 3224"/>
                <a:gd name="connsiteY78" fmla="*/ 3730 h 3816"/>
                <a:gd name="connsiteX79" fmla="*/ 776 w 3224"/>
                <a:gd name="connsiteY79" fmla="*/ 3716 h 3816"/>
                <a:gd name="connsiteX80" fmla="*/ 852 w 3224"/>
                <a:gd name="connsiteY80" fmla="*/ 3698 h 3816"/>
                <a:gd name="connsiteX81" fmla="*/ 932 w 3224"/>
                <a:gd name="connsiteY81" fmla="*/ 3678 h 3816"/>
                <a:gd name="connsiteX82" fmla="*/ 1010 w 3224"/>
                <a:gd name="connsiteY82" fmla="*/ 3658 h 3816"/>
                <a:gd name="connsiteX83" fmla="*/ 1092 w 3224"/>
                <a:gd name="connsiteY83" fmla="*/ 3634 h 3816"/>
                <a:gd name="connsiteX84" fmla="*/ 1174 w 3224"/>
                <a:gd name="connsiteY84" fmla="*/ 3608 h 3816"/>
                <a:gd name="connsiteX85" fmla="*/ 1254 w 3224"/>
                <a:gd name="connsiteY85" fmla="*/ 3580 h 3816"/>
                <a:gd name="connsiteX86" fmla="*/ 1336 w 3224"/>
                <a:gd name="connsiteY86" fmla="*/ 3550 h 3816"/>
                <a:gd name="connsiteX87" fmla="*/ 1418 w 3224"/>
                <a:gd name="connsiteY87" fmla="*/ 3516 h 3816"/>
                <a:gd name="connsiteX88" fmla="*/ 1498 w 3224"/>
                <a:gd name="connsiteY88" fmla="*/ 3480 h 3816"/>
                <a:gd name="connsiteX89" fmla="*/ 1578 w 3224"/>
                <a:gd name="connsiteY89" fmla="*/ 3442 h 3816"/>
                <a:gd name="connsiteX90" fmla="*/ 1656 w 3224"/>
                <a:gd name="connsiteY90" fmla="*/ 3402 h 3816"/>
                <a:gd name="connsiteX91" fmla="*/ 1734 w 3224"/>
                <a:gd name="connsiteY91" fmla="*/ 3358 h 3816"/>
                <a:gd name="connsiteX92" fmla="*/ 1808 w 3224"/>
                <a:gd name="connsiteY92" fmla="*/ 3312 h 3816"/>
                <a:gd name="connsiteX93" fmla="*/ 1882 w 3224"/>
                <a:gd name="connsiteY93" fmla="*/ 3262 h 3816"/>
                <a:gd name="connsiteX94" fmla="*/ 1952 w 3224"/>
                <a:gd name="connsiteY94" fmla="*/ 3208 h 3816"/>
                <a:gd name="connsiteX95" fmla="*/ 1952 w 3224"/>
                <a:gd name="connsiteY95" fmla="*/ 3208 h 3816"/>
                <a:gd name="connsiteX96" fmla="*/ 1968 w 3224"/>
                <a:gd name="connsiteY96" fmla="*/ 3198 h 3816"/>
                <a:gd name="connsiteX97" fmla="*/ 2012 w 3224"/>
                <a:gd name="connsiteY97" fmla="*/ 3166 h 3816"/>
                <a:gd name="connsiteX98" fmla="*/ 2042 w 3224"/>
                <a:gd name="connsiteY98" fmla="*/ 3142 h 3816"/>
                <a:gd name="connsiteX99" fmla="*/ 2080 w 3224"/>
                <a:gd name="connsiteY99" fmla="*/ 3112 h 3816"/>
                <a:gd name="connsiteX100" fmla="*/ 2120 w 3224"/>
                <a:gd name="connsiteY100" fmla="*/ 3076 h 3816"/>
                <a:gd name="connsiteX101" fmla="*/ 2166 w 3224"/>
                <a:gd name="connsiteY101" fmla="*/ 3034 h 3816"/>
                <a:gd name="connsiteX102" fmla="*/ 2216 w 3224"/>
                <a:gd name="connsiteY102" fmla="*/ 2986 h 3816"/>
                <a:gd name="connsiteX103" fmla="*/ 2268 w 3224"/>
                <a:gd name="connsiteY103" fmla="*/ 2932 h 3816"/>
                <a:gd name="connsiteX104" fmla="*/ 2324 w 3224"/>
                <a:gd name="connsiteY104" fmla="*/ 2872 h 3816"/>
                <a:gd name="connsiteX105" fmla="*/ 2382 w 3224"/>
                <a:gd name="connsiteY105" fmla="*/ 2806 h 3816"/>
                <a:gd name="connsiteX106" fmla="*/ 2440 w 3224"/>
                <a:gd name="connsiteY106" fmla="*/ 2734 h 3816"/>
                <a:gd name="connsiteX107" fmla="*/ 2500 w 3224"/>
                <a:gd name="connsiteY107" fmla="*/ 2656 h 3816"/>
                <a:gd name="connsiteX108" fmla="*/ 2560 w 3224"/>
                <a:gd name="connsiteY108" fmla="*/ 2570 h 3816"/>
                <a:gd name="connsiteX109" fmla="*/ 2620 w 3224"/>
                <a:gd name="connsiteY109" fmla="*/ 2476 h 3816"/>
                <a:gd name="connsiteX110" fmla="*/ 2678 w 3224"/>
                <a:gd name="connsiteY110" fmla="*/ 2378 h 3816"/>
                <a:gd name="connsiteX111" fmla="*/ 2706 w 3224"/>
                <a:gd name="connsiteY111" fmla="*/ 2326 h 3816"/>
                <a:gd name="connsiteX112" fmla="*/ 2736 w 3224"/>
                <a:gd name="connsiteY112" fmla="*/ 2272 h 3816"/>
                <a:gd name="connsiteX113" fmla="*/ 2764 w 3224"/>
                <a:gd name="connsiteY113" fmla="*/ 2216 h 3816"/>
                <a:gd name="connsiteX114" fmla="*/ 2792 w 3224"/>
                <a:gd name="connsiteY114" fmla="*/ 2158 h 3816"/>
                <a:gd name="connsiteX115" fmla="*/ 2818 w 3224"/>
                <a:gd name="connsiteY115" fmla="*/ 2100 h 3816"/>
                <a:gd name="connsiteX116" fmla="*/ 2844 w 3224"/>
                <a:gd name="connsiteY116" fmla="*/ 2038 h 3816"/>
                <a:gd name="connsiteX117" fmla="*/ 2870 w 3224"/>
                <a:gd name="connsiteY117" fmla="*/ 1976 h 3816"/>
                <a:gd name="connsiteX118" fmla="*/ 2894 w 3224"/>
                <a:gd name="connsiteY118" fmla="*/ 1910 h 3816"/>
                <a:gd name="connsiteX119" fmla="*/ 2918 w 3224"/>
                <a:gd name="connsiteY119" fmla="*/ 1844 h 3816"/>
                <a:gd name="connsiteX120" fmla="*/ 2942 w 3224"/>
                <a:gd name="connsiteY120" fmla="*/ 1776 h 3816"/>
                <a:gd name="connsiteX121" fmla="*/ 2964 w 3224"/>
                <a:gd name="connsiteY121" fmla="*/ 1706 h 3816"/>
                <a:gd name="connsiteX122" fmla="*/ 2984 w 3224"/>
                <a:gd name="connsiteY122" fmla="*/ 1634 h 3816"/>
                <a:gd name="connsiteX123" fmla="*/ 3004 w 3224"/>
                <a:gd name="connsiteY123" fmla="*/ 1560 h 3816"/>
                <a:gd name="connsiteX124" fmla="*/ 3022 w 3224"/>
                <a:gd name="connsiteY124" fmla="*/ 1484 h 3816"/>
                <a:gd name="connsiteX125" fmla="*/ 3038 w 3224"/>
                <a:gd name="connsiteY125" fmla="*/ 1406 h 3816"/>
                <a:gd name="connsiteX126" fmla="*/ 3054 w 3224"/>
                <a:gd name="connsiteY126" fmla="*/ 1326 h 3816"/>
                <a:gd name="connsiteX127" fmla="*/ 3068 w 3224"/>
                <a:gd name="connsiteY127" fmla="*/ 1244 h 3816"/>
                <a:gd name="connsiteX128" fmla="*/ 3082 w 3224"/>
                <a:gd name="connsiteY128" fmla="*/ 1160 h 3816"/>
                <a:gd name="connsiteX129" fmla="*/ 3092 w 3224"/>
                <a:gd name="connsiteY129" fmla="*/ 1074 h 3816"/>
                <a:gd name="connsiteX130" fmla="*/ 3102 w 3224"/>
                <a:gd name="connsiteY130" fmla="*/ 988 h 3816"/>
                <a:gd name="connsiteX131" fmla="*/ 3110 w 3224"/>
                <a:gd name="connsiteY131" fmla="*/ 898 h 3816"/>
                <a:gd name="connsiteX132" fmla="*/ 3114 w 3224"/>
                <a:gd name="connsiteY132" fmla="*/ 806 h 3816"/>
                <a:gd name="connsiteX133" fmla="*/ 3118 w 3224"/>
                <a:gd name="connsiteY133" fmla="*/ 712 h 3816"/>
                <a:gd name="connsiteX134" fmla="*/ 3120 w 3224"/>
                <a:gd name="connsiteY134" fmla="*/ 618 h 3816"/>
                <a:gd name="connsiteX135" fmla="*/ 3120 w 3224"/>
                <a:gd name="connsiteY135" fmla="*/ 520 h 3816"/>
                <a:gd name="connsiteX0" fmla="*/ 3120 w 3224"/>
                <a:gd name="connsiteY0" fmla="*/ 52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10 w 3224"/>
                <a:gd name="connsiteY3" fmla="*/ 96 h 3816"/>
                <a:gd name="connsiteX4" fmla="*/ 3218 w 3224"/>
                <a:gd name="connsiteY4" fmla="*/ 208 h 3816"/>
                <a:gd name="connsiteX5" fmla="*/ 3222 w 3224"/>
                <a:gd name="connsiteY5" fmla="*/ 278 h 3816"/>
                <a:gd name="connsiteX6" fmla="*/ 3224 w 3224"/>
                <a:gd name="connsiteY6" fmla="*/ 358 h 3816"/>
                <a:gd name="connsiteX7" fmla="*/ 3224 w 3224"/>
                <a:gd name="connsiteY7" fmla="*/ 444 h 3816"/>
                <a:gd name="connsiteX8" fmla="*/ 3224 w 3224"/>
                <a:gd name="connsiteY8" fmla="*/ 540 h 3816"/>
                <a:gd name="connsiteX9" fmla="*/ 3222 w 3224"/>
                <a:gd name="connsiteY9" fmla="*/ 640 h 3816"/>
                <a:gd name="connsiteX10" fmla="*/ 3216 w 3224"/>
                <a:gd name="connsiteY10" fmla="*/ 748 h 3816"/>
                <a:gd name="connsiteX11" fmla="*/ 3208 w 3224"/>
                <a:gd name="connsiteY11" fmla="*/ 860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068 w 3224"/>
                <a:gd name="connsiteY126" fmla="*/ 1244 h 3816"/>
                <a:gd name="connsiteX127" fmla="*/ 3082 w 3224"/>
                <a:gd name="connsiteY127" fmla="*/ 1160 h 3816"/>
                <a:gd name="connsiteX128" fmla="*/ 3092 w 3224"/>
                <a:gd name="connsiteY128" fmla="*/ 1074 h 3816"/>
                <a:gd name="connsiteX129" fmla="*/ 3102 w 3224"/>
                <a:gd name="connsiteY129" fmla="*/ 988 h 3816"/>
                <a:gd name="connsiteX130" fmla="*/ 3110 w 3224"/>
                <a:gd name="connsiteY130" fmla="*/ 898 h 3816"/>
                <a:gd name="connsiteX131" fmla="*/ 3114 w 3224"/>
                <a:gd name="connsiteY131" fmla="*/ 806 h 3816"/>
                <a:gd name="connsiteX132" fmla="*/ 3118 w 3224"/>
                <a:gd name="connsiteY132" fmla="*/ 712 h 3816"/>
                <a:gd name="connsiteX133" fmla="*/ 3120 w 3224"/>
                <a:gd name="connsiteY133" fmla="*/ 618 h 3816"/>
                <a:gd name="connsiteX134" fmla="*/ 3120 w 3224"/>
                <a:gd name="connsiteY134" fmla="*/ 520 h 3816"/>
                <a:gd name="connsiteX0" fmla="*/ 3120 w 3224"/>
                <a:gd name="connsiteY0" fmla="*/ 520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54 w 3224"/>
                <a:gd name="connsiteY124" fmla="*/ 1326 h 3816"/>
                <a:gd name="connsiteX125" fmla="*/ 3068 w 3224"/>
                <a:gd name="connsiteY125" fmla="*/ 1244 h 3816"/>
                <a:gd name="connsiteX126" fmla="*/ 3082 w 3224"/>
                <a:gd name="connsiteY126" fmla="*/ 1160 h 3816"/>
                <a:gd name="connsiteX127" fmla="*/ 3092 w 3224"/>
                <a:gd name="connsiteY127" fmla="*/ 1074 h 3816"/>
                <a:gd name="connsiteX128" fmla="*/ 3102 w 3224"/>
                <a:gd name="connsiteY128" fmla="*/ 988 h 3816"/>
                <a:gd name="connsiteX129" fmla="*/ 3110 w 3224"/>
                <a:gd name="connsiteY129" fmla="*/ 898 h 3816"/>
                <a:gd name="connsiteX130" fmla="*/ 3114 w 3224"/>
                <a:gd name="connsiteY130" fmla="*/ 806 h 3816"/>
                <a:gd name="connsiteX131" fmla="*/ 3118 w 3224"/>
                <a:gd name="connsiteY131" fmla="*/ 712 h 3816"/>
                <a:gd name="connsiteX132" fmla="*/ 3120 w 3224"/>
                <a:gd name="connsiteY132" fmla="*/ 618 h 3816"/>
                <a:gd name="connsiteX133" fmla="*/ 3120 w 3224"/>
                <a:gd name="connsiteY133" fmla="*/ 520 h 3816"/>
                <a:gd name="connsiteX0" fmla="*/ 3120 w 3224"/>
                <a:gd name="connsiteY0" fmla="*/ 520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082 w 3224"/>
                <a:gd name="connsiteY125" fmla="*/ 1160 h 3816"/>
                <a:gd name="connsiteX126" fmla="*/ 3092 w 3224"/>
                <a:gd name="connsiteY126" fmla="*/ 1074 h 3816"/>
                <a:gd name="connsiteX127" fmla="*/ 3102 w 3224"/>
                <a:gd name="connsiteY127" fmla="*/ 988 h 3816"/>
                <a:gd name="connsiteX128" fmla="*/ 3110 w 3224"/>
                <a:gd name="connsiteY128" fmla="*/ 898 h 3816"/>
                <a:gd name="connsiteX129" fmla="*/ 3114 w 3224"/>
                <a:gd name="connsiteY129" fmla="*/ 806 h 3816"/>
                <a:gd name="connsiteX130" fmla="*/ 3118 w 3224"/>
                <a:gd name="connsiteY130" fmla="*/ 712 h 3816"/>
                <a:gd name="connsiteX131" fmla="*/ 3120 w 3224"/>
                <a:gd name="connsiteY131" fmla="*/ 618 h 3816"/>
                <a:gd name="connsiteX132" fmla="*/ 3120 w 3224"/>
                <a:gd name="connsiteY132" fmla="*/ 520 h 3816"/>
                <a:gd name="connsiteX0" fmla="*/ 3120 w 3224"/>
                <a:gd name="connsiteY0" fmla="*/ 520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092 w 3224"/>
                <a:gd name="connsiteY125" fmla="*/ 1074 h 3816"/>
                <a:gd name="connsiteX126" fmla="*/ 3102 w 3224"/>
                <a:gd name="connsiteY126" fmla="*/ 988 h 3816"/>
                <a:gd name="connsiteX127" fmla="*/ 3110 w 3224"/>
                <a:gd name="connsiteY127" fmla="*/ 898 h 3816"/>
                <a:gd name="connsiteX128" fmla="*/ 3114 w 3224"/>
                <a:gd name="connsiteY128" fmla="*/ 806 h 3816"/>
                <a:gd name="connsiteX129" fmla="*/ 3118 w 3224"/>
                <a:gd name="connsiteY129" fmla="*/ 712 h 3816"/>
                <a:gd name="connsiteX130" fmla="*/ 3120 w 3224"/>
                <a:gd name="connsiteY130" fmla="*/ 618 h 3816"/>
                <a:gd name="connsiteX131" fmla="*/ 3120 w 3224"/>
                <a:gd name="connsiteY131" fmla="*/ 520 h 3816"/>
                <a:gd name="connsiteX0" fmla="*/ 3120 w 3224"/>
                <a:gd name="connsiteY0" fmla="*/ 520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092 w 3224"/>
                <a:gd name="connsiteY125" fmla="*/ 1074 h 3816"/>
                <a:gd name="connsiteX126" fmla="*/ 3110 w 3224"/>
                <a:gd name="connsiteY126" fmla="*/ 898 h 3816"/>
                <a:gd name="connsiteX127" fmla="*/ 3114 w 3224"/>
                <a:gd name="connsiteY127" fmla="*/ 806 h 3816"/>
                <a:gd name="connsiteX128" fmla="*/ 3118 w 3224"/>
                <a:gd name="connsiteY128" fmla="*/ 712 h 3816"/>
                <a:gd name="connsiteX129" fmla="*/ 3120 w 3224"/>
                <a:gd name="connsiteY129" fmla="*/ 618 h 3816"/>
                <a:gd name="connsiteX130" fmla="*/ 3120 w 3224"/>
                <a:gd name="connsiteY130" fmla="*/ 520 h 3816"/>
                <a:gd name="connsiteX0" fmla="*/ 3120 w 3224"/>
                <a:gd name="connsiteY0" fmla="*/ 618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092 w 3224"/>
                <a:gd name="connsiteY125" fmla="*/ 1074 h 3816"/>
                <a:gd name="connsiteX126" fmla="*/ 3110 w 3224"/>
                <a:gd name="connsiteY126" fmla="*/ 898 h 3816"/>
                <a:gd name="connsiteX127" fmla="*/ 3114 w 3224"/>
                <a:gd name="connsiteY127" fmla="*/ 806 h 3816"/>
                <a:gd name="connsiteX128" fmla="*/ 3118 w 3224"/>
                <a:gd name="connsiteY128" fmla="*/ 712 h 3816"/>
                <a:gd name="connsiteX129" fmla="*/ 3120 w 3224"/>
                <a:gd name="connsiteY129" fmla="*/ 618 h 3816"/>
                <a:gd name="connsiteX0" fmla="*/ 3118 w 3224"/>
                <a:gd name="connsiteY0" fmla="*/ 712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092 w 3224"/>
                <a:gd name="connsiteY125" fmla="*/ 1074 h 3816"/>
                <a:gd name="connsiteX126" fmla="*/ 3110 w 3224"/>
                <a:gd name="connsiteY126" fmla="*/ 898 h 3816"/>
                <a:gd name="connsiteX127" fmla="*/ 3114 w 3224"/>
                <a:gd name="connsiteY127" fmla="*/ 806 h 3816"/>
                <a:gd name="connsiteX128" fmla="*/ 3118 w 3224"/>
                <a:gd name="connsiteY128" fmla="*/ 712 h 3816"/>
                <a:gd name="connsiteX0" fmla="*/ 3114 w 3224"/>
                <a:gd name="connsiteY0" fmla="*/ 806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092 w 3224"/>
                <a:gd name="connsiteY125" fmla="*/ 1074 h 3816"/>
                <a:gd name="connsiteX126" fmla="*/ 3110 w 3224"/>
                <a:gd name="connsiteY126" fmla="*/ 898 h 3816"/>
                <a:gd name="connsiteX127" fmla="*/ 3114 w 3224"/>
                <a:gd name="connsiteY127" fmla="*/ 806 h 3816"/>
                <a:gd name="connsiteX0" fmla="*/ 3110 w 3224"/>
                <a:gd name="connsiteY0" fmla="*/ 898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092 w 3224"/>
                <a:gd name="connsiteY125" fmla="*/ 1074 h 3816"/>
                <a:gd name="connsiteX126" fmla="*/ 3110 w 3224"/>
                <a:gd name="connsiteY126" fmla="*/ 898 h 3816"/>
                <a:gd name="connsiteX0" fmla="*/ 3110 w 3224"/>
                <a:gd name="connsiteY0" fmla="*/ 898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211 w 3224"/>
                <a:gd name="connsiteY125" fmla="*/ 1181 h 3816"/>
                <a:gd name="connsiteX0" fmla="*/ 3110 w 3224"/>
                <a:gd name="connsiteY0" fmla="*/ 898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211 w 3224"/>
                <a:gd name="connsiteY125" fmla="*/ 1181 h 3816"/>
                <a:gd name="connsiteX126" fmla="*/ 3110 w 3224"/>
                <a:gd name="connsiteY126" fmla="*/ 898 h 3816"/>
                <a:gd name="connsiteX0" fmla="*/ 3110 w 3224"/>
                <a:gd name="connsiteY0" fmla="*/ 802 h 3720"/>
                <a:gd name="connsiteX1" fmla="*/ 3210 w 3224"/>
                <a:gd name="connsiteY1" fmla="*/ 0 h 3720"/>
                <a:gd name="connsiteX2" fmla="*/ 3218 w 3224"/>
                <a:gd name="connsiteY2" fmla="*/ 112 h 3720"/>
                <a:gd name="connsiteX3" fmla="*/ 3222 w 3224"/>
                <a:gd name="connsiteY3" fmla="*/ 182 h 3720"/>
                <a:gd name="connsiteX4" fmla="*/ 3224 w 3224"/>
                <a:gd name="connsiteY4" fmla="*/ 262 h 3720"/>
                <a:gd name="connsiteX5" fmla="*/ 3224 w 3224"/>
                <a:gd name="connsiteY5" fmla="*/ 348 h 3720"/>
                <a:gd name="connsiteX6" fmla="*/ 3224 w 3224"/>
                <a:gd name="connsiteY6" fmla="*/ 444 h 3720"/>
                <a:gd name="connsiteX7" fmla="*/ 3222 w 3224"/>
                <a:gd name="connsiteY7" fmla="*/ 544 h 3720"/>
                <a:gd name="connsiteX8" fmla="*/ 3216 w 3224"/>
                <a:gd name="connsiteY8" fmla="*/ 652 h 3720"/>
                <a:gd name="connsiteX9" fmla="*/ 3208 w 3224"/>
                <a:gd name="connsiteY9" fmla="*/ 764 h 3720"/>
                <a:gd name="connsiteX10" fmla="*/ 3196 w 3224"/>
                <a:gd name="connsiteY10" fmla="*/ 882 h 3720"/>
                <a:gd name="connsiteX11" fmla="*/ 3182 w 3224"/>
                <a:gd name="connsiteY11" fmla="*/ 1004 h 3720"/>
                <a:gd name="connsiteX12" fmla="*/ 3162 w 3224"/>
                <a:gd name="connsiteY12" fmla="*/ 1128 h 3720"/>
                <a:gd name="connsiteX13" fmla="*/ 3138 w 3224"/>
                <a:gd name="connsiteY13" fmla="*/ 1258 h 3720"/>
                <a:gd name="connsiteX14" fmla="*/ 3110 w 3224"/>
                <a:gd name="connsiteY14" fmla="*/ 1390 h 3720"/>
                <a:gd name="connsiteX15" fmla="*/ 3094 w 3224"/>
                <a:gd name="connsiteY15" fmla="*/ 1456 h 3720"/>
                <a:gd name="connsiteX16" fmla="*/ 3076 w 3224"/>
                <a:gd name="connsiteY16" fmla="*/ 1522 h 3720"/>
                <a:gd name="connsiteX17" fmla="*/ 3058 w 3224"/>
                <a:gd name="connsiteY17" fmla="*/ 1590 h 3720"/>
                <a:gd name="connsiteX18" fmla="*/ 3036 w 3224"/>
                <a:gd name="connsiteY18" fmla="*/ 1656 h 3720"/>
                <a:gd name="connsiteX19" fmla="*/ 3014 w 3224"/>
                <a:gd name="connsiteY19" fmla="*/ 1724 h 3720"/>
                <a:gd name="connsiteX20" fmla="*/ 2992 w 3224"/>
                <a:gd name="connsiteY20" fmla="*/ 1792 h 3720"/>
                <a:gd name="connsiteX21" fmla="*/ 2966 w 3224"/>
                <a:gd name="connsiteY21" fmla="*/ 1860 h 3720"/>
                <a:gd name="connsiteX22" fmla="*/ 2940 w 3224"/>
                <a:gd name="connsiteY22" fmla="*/ 1928 h 3720"/>
                <a:gd name="connsiteX23" fmla="*/ 2912 w 3224"/>
                <a:gd name="connsiteY23" fmla="*/ 1994 h 3720"/>
                <a:gd name="connsiteX24" fmla="*/ 2880 w 3224"/>
                <a:gd name="connsiteY24" fmla="*/ 2062 h 3720"/>
                <a:gd name="connsiteX25" fmla="*/ 2850 w 3224"/>
                <a:gd name="connsiteY25" fmla="*/ 2128 h 3720"/>
                <a:gd name="connsiteX26" fmla="*/ 2816 w 3224"/>
                <a:gd name="connsiteY26" fmla="*/ 2196 h 3720"/>
                <a:gd name="connsiteX27" fmla="*/ 2780 w 3224"/>
                <a:gd name="connsiteY27" fmla="*/ 2262 h 3720"/>
                <a:gd name="connsiteX28" fmla="*/ 2742 w 3224"/>
                <a:gd name="connsiteY28" fmla="*/ 2328 h 3720"/>
                <a:gd name="connsiteX29" fmla="*/ 2702 w 3224"/>
                <a:gd name="connsiteY29" fmla="*/ 2392 h 3720"/>
                <a:gd name="connsiteX30" fmla="*/ 2660 w 3224"/>
                <a:gd name="connsiteY30" fmla="*/ 2458 h 3720"/>
                <a:gd name="connsiteX31" fmla="*/ 2616 w 3224"/>
                <a:gd name="connsiteY31" fmla="*/ 2520 h 3720"/>
                <a:gd name="connsiteX32" fmla="*/ 2572 w 3224"/>
                <a:gd name="connsiteY32" fmla="*/ 2584 h 3720"/>
                <a:gd name="connsiteX33" fmla="*/ 2522 w 3224"/>
                <a:gd name="connsiteY33" fmla="*/ 2646 h 3720"/>
                <a:gd name="connsiteX34" fmla="*/ 2472 w 3224"/>
                <a:gd name="connsiteY34" fmla="*/ 2706 h 3720"/>
                <a:gd name="connsiteX35" fmla="*/ 2420 w 3224"/>
                <a:gd name="connsiteY35" fmla="*/ 2768 h 3720"/>
                <a:gd name="connsiteX36" fmla="*/ 2366 w 3224"/>
                <a:gd name="connsiteY36" fmla="*/ 2826 h 3720"/>
                <a:gd name="connsiteX37" fmla="*/ 2308 w 3224"/>
                <a:gd name="connsiteY37" fmla="*/ 2884 h 3720"/>
                <a:gd name="connsiteX38" fmla="*/ 2248 w 3224"/>
                <a:gd name="connsiteY38" fmla="*/ 2940 h 3720"/>
                <a:gd name="connsiteX39" fmla="*/ 2186 w 3224"/>
                <a:gd name="connsiteY39" fmla="*/ 2996 h 3720"/>
                <a:gd name="connsiteX40" fmla="*/ 2122 w 3224"/>
                <a:gd name="connsiteY40" fmla="*/ 3050 h 3720"/>
                <a:gd name="connsiteX41" fmla="*/ 2054 w 3224"/>
                <a:gd name="connsiteY41" fmla="*/ 3102 h 3720"/>
                <a:gd name="connsiteX42" fmla="*/ 1984 w 3224"/>
                <a:gd name="connsiteY42" fmla="*/ 3152 h 3720"/>
                <a:gd name="connsiteX43" fmla="*/ 1984 w 3224"/>
                <a:gd name="connsiteY43" fmla="*/ 3152 h 3720"/>
                <a:gd name="connsiteX44" fmla="*/ 1948 w 3224"/>
                <a:gd name="connsiteY44" fmla="*/ 3178 h 3720"/>
                <a:gd name="connsiteX45" fmla="*/ 1904 w 3224"/>
                <a:gd name="connsiteY45" fmla="*/ 3206 h 3720"/>
                <a:gd name="connsiteX46" fmla="*/ 1842 w 3224"/>
                <a:gd name="connsiteY46" fmla="*/ 3244 h 3720"/>
                <a:gd name="connsiteX47" fmla="*/ 1764 w 3224"/>
                <a:gd name="connsiteY47" fmla="*/ 3288 h 3720"/>
                <a:gd name="connsiteX48" fmla="*/ 1670 w 3224"/>
                <a:gd name="connsiteY48" fmla="*/ 3338 h 3720"/>
                <a:gd name="connsiteX49" fmla="*/ 1562 w 3224"/>
                <a:gd name="connsiteY49" fmla="*/ 3390 h 3720"/>
                <a:gd name="connsiteX50" fmla="*/ 1502 w 3224"/>
                <a:gd name="connsiteY50" fmla="*/ 3418 h 3720"/>
                <a:gd name="connsiteX51" fmla="*/ 1438 w 3224"/>
                <a:gd name="connsiteY51" fmla="*/ 3444 h 3720"/>
                <a:gd name="connsiteX52" fmla="*/ 1372 w 3224"/>
                <a:gd name="connsiteY52" fmla="*/ 3472 h 3720"/>
                <a:gd name="connsiteX53" fmla="*/ 1302 w 3224"/>
                <a:gd name="connsiteY53" fmla="*/ 3498 h 3720"/>
                <a:gd name="connsiteX54" fmla="*/ 1228 w 3224"/>
                <a:gd name="connsiteY54" fmla="*/ 3526 h 3720"/>
                <a:gd name="connsiteX55" fmla="*/ 1152 w 3224"/>
                <a:gd name="connsiteY55" fmla="*/ 3550 h 3720"/>
                <a:gd name="connsiteX56" fmla="*/ 1072 w 3224"/>
                <a:gd name="connsiteY56" fmla="*/ 3576 h 3720"/>
                <a:gd name="connsiteX57" fmla="*/ 988 w 3224"/>
                <a:gd name="connsiteY57" fmla="*/ 3598 h 3720"/>
                <a:gd name="connsiteX58" fmla="*/ 902 w 3224"/>
                <a:gd name="connsiteY58" fmla="*/ 3620 h 3720"/>
                <a:gd name="connsiteX59" fmla="*/ 812 w 3224"/>
                <a:gd name="connsiteY59" fmla="*/ 3642 h 3720"/>
                <a:gd name="connsiteX60" fmla="*/ 720 w 3224"/>
                <a:gd name="connsiteY60" fmla="*/ 3660 h 3720"/>
                <a:gd name="connsiteX61" fmla="*/ 626 w 3224"/>
                <a:gd name="connsiteY61" fmla="*/ 3676 h 3720"/>
                <a:gd name="connsiteX62" fmla="*/ 528 w 3224"/>
                <a:gd name="connsiteY62" fmla="*/ 3690 h 3720"/>
                <a:gd name="connsiteX63" fmla="*/ 428 w 3224"/>
                <a:gd name="connsiteY63" fmla="*/ 3702 h 3720"/>
                <a:gd name="connsiteX64" fmla="*/ 324 w 3224"/>
                <a:gd name="connsiteY64" fmla="*/ 3712 h 3720"/>
                <a:gd name="connsiteX65" fmla="*/ 218 w 3224"/>
                <a:gd name="connsiteY65" fmla="*/ 3718 h 3720"/>
                <a:gd name="connsiteX66" fmla="*/ 110 w 3224"/>
                <a:gd name="connsiteY66" fmla="*/ 3720 h 3720"/>
                <a:gd name="connsiteX67" fmla="*/ 0 w 3224"/>
                <a:gd name="connsiteY67" fmla="*/ 3720 h 3720"/>
                <a:gd name="connsiteX68" fmla="*/ 0 w 3224"/>
                <a:gd name="connsiteY68" fmla="*/ 3720 h 3720"/>
                <a:gd name="connsiteX69" fmla="*/ 54 w 3224"/>
                <a:gd name="connsiteY69" fmla="*/ 3718 h 3720"/>
                <a:gd name="connsiteX70" fmla="*/ 118 w 3224"/>
                <a:gd name="connsiteY70" fmla="*/ 3714 h 3720"/>
                <a:gd name="connsiteX71" fmla="*/ 202 w 3224"/>
                <a:gd name="connsiteY71" fmla="*/ 3708 h 3720"/>
                <a:gd name="connsiteX72" fmla="*/ 304 w 3224"/>
                <a:gd name="connsiteY72" fmla="*/ 3696 h 3720"/>
                <a:gd name="connsiteX73" fmla="*/ 424 w 3224"/>
                <a:gd name="connsiteY73" fmla="*/ 3682 h 3720"/>
                <a:gd name="connsiteX74" fmla="*/ 556 w 3224"/>
                <a:gd name="connsiteY74" fmla="*/ 3662 h 3720"/>
                <a:gd name="connsiteX75" fmla="*/ 700 w 3224"/>
                <a:gd name="connsiteY75" fmla="*/ 3634 h 3720"/>
                <a:gd name="connsiteX76" fmla="*/ 776 w 3224"/>
                <a:gd name="connsiteY76" fmla="*/ 3620 h 3720"/>
                <a:gd name="connsiteX77" fmla="*/ 852 w 3224"/>
                <a:gd name="connsiteY77" fmla="*/ 3602 h 3720"/>
                <a:gd name="connsiteX78" fmla="*/ 932 w 3224"/>
                <a:gd name="connsiteY78" fmla="*/ 3582 h 3720"/>
                <a:gd name="connsiteX79" fmla="*/ 1010 w 3224"/>
                <a:gd name="connsiteY79" fmla="*/ 3562 h 3720"/>
                <a:gd name="connsiteX80" fmla="*/ 1092 w 3224"/>
                <a:gd name="connsiteY80" fmla="*/ 3538 h 3720"/>
                <a:gd name="connsiteX81" fmla="*/ 1174 w 3224"/>
                <a:gd name="connsiteY81" fmla="*/ 3512 h 3720"/>
                <a:gd name="connsiteX82" fmla="*/ 1254 w 3224"/>
                <a:gd name="connsiteY82" fmla="*/ 3484 h 3720"/>
                <a:gd name="connsiteX83" fmla="*/ 1336 w 3224"/>
                <a:gd name="connsiteY83" fmla="*/ 3454 h 3720"/>
                <a:gd name="connsiteX84" fmla="*/ 1418 w 3224"/>
                <a:gd name="connsiteY84" fmla="*/ 3420 h 3720"/>
                <a:gd name="connsiteX85" fmla="*/ 1498 w 3224"/>
                <a:gd name="connsiteY85" fmla="*/ 3384 h 3720"/>
                <a:gd name="connsiteX86" fmla="*/ 1578 w 3224"/>
                <a:gd name="connsiteY86" fmla="*/ 3346 h 3720"/>
                <a:gd name="connsiteX87" fmla="*/ 1656 w 3224"/>
                <a:gd name="connsiteY87" fmla="*/ 3306 h 3720"/>
                <a:gd name="connsiteX88" fmla="*/ 1734 w 3224"/>
                <a:gd name="connsiteY88" fmla="*/ 3262 h 3720"/>
                <a:gd name="connsiteX89" fmla="*/ 1808 w 3224"/>
                <a:gd name="connsiteY89" fmla="*/ 3216 h 3720"/>
                <a:gd name="connsiteX90" fmla="*/ 1882 w 3224"/>
                <a:gd name="connsiteY90" fmla="*/ 3166 h 3720"/>
                <a:gd name="connsiteX91" fmla="*/ 1952 w 3224"/>
                <a:gd name="connsiteY91" fmla="*/ 3112 h 3720"/>
                <a:gd name="connsiteX92" fmla="*/ 1952 w 3224"/>
                <a:gd name="connsiteY92" fmla="*/ 3112 h 3720"/>
                <a:gd name="connsiteX93" fmla="*/ 1968 w 3224"/>
                <a:gd name="connsiteY93" fmla="*/ 3102 h 3720"/>
                <a:gd name="connsiteX94" fmla="*/ 2012 w 3224"/>
                <a:gd name="connsiteY94" fmla="*/ 3070 h 3720"/>
                <a:gd name="connsiteX95" fmla="*/ 2042 w 3224"/>
                <a:gd name="connsiteY95" fmla="*/ 3046 h 3720"/>
                <a:gd name="connsiteX96" fmla="*/ 2080 w 3224"/>
                <a:gd name="connsiteY96" fmla="*/ 3016 h 3720"/>
                <a:gd name="connsiteX97" fmla="*/ 2120 w 3224"/>
                <a:gd name="connsiteY97" fmla="*/ 2980 h 3720"/>
                <a:gd name="connsiteX98" fmla="*/ 2166 w 3224"/>
                <a:gd name="connsiteY98" fmla="*/ 2938 h 3720"/>
                <a:gd name="connsiteX99" fmla="*/ 2216 w 3224"/>
                <a:gd name="connsiteY99" fmla="*/ 2890 h 3720"/>
                <a:gd name="connsiteX100" fmla="*/ 2268 w 3224"/>
                <a:gd name="connsiteY100" fmla="*/ 2836 h 3720"/>
                <a:gd name="connsiteX101" fmla="*/ 2324 w 3224"/>
                <a:gd name="connsiteY101" fmla="*/ 2776 h 3720"/>
                <a:gd name="connsiteX102" fmla="*/ 2382 w 3224"/>
                <a:gd name="connsiteY102" fmla="*/ 2710 h 3720"/>
                <a:gd name="connsiteX103" fmla="*/ 2440 w 3224"/>
                <a:gd name="connsiteY103" fmla="*/ 2638 h 3720"/>
                <a:gd name="connsiteX104" fmla="*/ 2500 w 3224"/>
                <a:gd name="connsiteY104" fmla="*/ 2560 h 3720"/>
                <a:gd name="connsiteX105" fmla="*/ 2560 w 3224"/>
                <a:gd name="connsiteY105" fmla="*/ 2474 h 3720"/>
                <a:gd name="connsiteX106" fmla="*/ 2620 w 3224"/>
                <a:gd name="connsiteY106" fmla="*/ 2380 h 3720"/>
                <a:gd name="connsiteX107" fmla="*/ 2678 w 3224"/>
                <a:gd name="connsiteY107" fmla="*/ 2282 h 3720"/>
                <a:gd name="connsiteX108" fmla="*/ 2706 w 3224"/>
                <a:gd name="connsiteY108" fmla="*/ 2230 h 3720"/>
                <a:gd name="connsiteX109" fmla="*/ 2736 w 3224"/>
                <a:gd name="connsiteY109" fmla="*/ 2176 h 3720"/>
                <a:gd name="connsiteX110" fmla="*/ 2764 w 3224"/>
                <a:gd name="connsiteY110" fmla="*/ 2120 h 3720"/>
                <a:gd name="connsiteX111" fmla="*/ 2792 w 3224"/>
                <a:gd name="connsiteY111" fmla="*/ 2062 h 3720"/>
                <a:gd name="connsiteX112" fmla="*/ 2818 w 3224"/>
                <a:gd name="connsiteY112" fmla="*/ 2004 h 3720"/>
                <a:gd name="connsiteX113" fmla="*/ 2844 w 3224"/>
                <a:gd name="connsiteY113" fmla="*/ 1942 h 3720"/>
                <a:gd name="connsiteX114" fmla="*/ 2870 w 3224"/>
                <a:gd name="connsiteY114" fmla="*/ 1880 h 3720"/>
                <a:gd name="connsiteX115" fmla="*/ 2894 w 3224"/>
                <a:gd name="connsiteY115" fmla="*/ 1814 h 3720"/>
                <a:gd name="connsiteX116" fmla="*/ 2918 w 3224"/>
                <a:gd name="connsiteY116" fmla="*/ 1748 h 3720"/>
                <a:gd name="connsiteX117" fmla="*/ 2942 w 3224"/>
                <a:gd name="connsiteY117" fmla="*/ 1680 h 3720"/>
                <a:gd name="connsiteX118" fmla="*/ 2964 w 3224"/>
                <a:gd name="connsiteY118" fmla="*/ 1610 h 3720"/>
                <a:gd name="connsiteX119" fmla="*/ 2984 w 3224"/>
                <a:gd name="connsiteY119" fmla="*/ 1538 h 3720"/>
                <a:gd name="connsiteX120" fmla="*/ 3004 w 3224"/>
                <a:gd name="connsiteY120" fmla="*/ 1464 h 3720"/>
                <a:gd name="connsiteX121" fmla="*/ 3022 w 3224"/>
                <a:gd name="connsiteY121" fmla="*/ 1388 h 3720"/>
                <a:gd name="connsiteX122" fmla="*/ 3038 w 3224"/>
                <a:gd name="connsiteY122" fmla="*/ 1310 h 3720"/>
                <a:gd name="connsiteX123" fmla="*/ 3068 w 3224"/>
                <a:gd name="connsiteY123" fmla="*/ 1148 h 3720"/>
                <a:gd name="connsiteX124" fmla="*/ 3211 w 3224"/>
                <a:gd name="connsiteY124" fmla="*/ 1085 h 3720"/>
                <a:gd name="connsiteX125" fmla="*/ 3110 w 3224"/>
                <a:gd name="connsiteY125" fmla="*/ 802 h 3720"/>
                <a:gd name="connsiteX0" fmla="*/ 3110 w 3224"/>
                <a:gd name="connsiteY0" fmla="*/ 690 h 3608"/>
                <a:gd name="connsiteX1" fmla="*/ 3218 w 3224"/>
                <a:gd name="connsiteY1" fmla="*/ 0 h 3608"/>
                <a:gd name="connsiteX2" fmla="*/ 3222 w 3224"/>
                <a:gd name="connsiteY2" fmla="*/ 70 h 3608"/>
                <a:gd name="connsiteX3" fmla="*/ 3224 w 3224"/>
                <a:gd name="connsiteY3" fmla="*/ 150 h 3608"/>
                <a:gd name="connsiteX4" fmla="*/ 3224 w 3224"/>
                <a:gd name="connsiteY4" fmla="*/ 236 h 3608"/>
                <a:gd name="connsiteX5" fmla="*/ 3224 w 3224"/>
                <a:gd name="connsiteY5" fmla="*/ 332 h 3608"/>
                <a:gd name="connsiteX6" fmla="*/ 3222 w 3224"/>
                <a:gd name="connsiteY6" fmla="*/ 432 h 3608"/>
                <a:gd name="connsiteX7" fmla="*/ 3216 w 3224"/>
                <a:gd name="connsiteY7" fmla="*/ 540 h 3608"/>
                <a:gd name="connsiteX8" fmla="*/ 3208 w 3224"/>
                <a:gd name="connsiteY8" fmla="*/ 652 h 3608"/>
                <a:gd name="connsiteX9" fmla="*/ 3196 w 3224"/>
                <a:gd name="connsiteY9" fmla="*/ 770 h 3608"/>
                <a:gd name="connsiteX10" fmla="*/ 3182 w 3224"/>
                <a:gd name="connsiteY10" fmla="*/ 892 h 3608"/>
                <a:gd name="connsiteX11" fmla="*/ 3162 w 3224"/>
                <a:gd name="connsiteY11" fmla="*/ 1016 h 3608"/>
                <a:gd name="connsiteX12" fmla="*/ 3138 w 3224"/>
                <a:gd name="connsiteY12" fmla="*/ 1146 h 3608"/>
                <a:gd name="connsiteX13" fmla="*/ 3110 w 3224"/>
                <a:gd name="connsiteY13" fmla="*/ 1278 h 3608"/>
                <a:gd name="connsiteX14" fmla="*/ 3094 w 3224"/>
                <a:gd name="connsiteY14" fmla="*/ 1344 h 3608"/>
                <a:gd name="connsiteX15" fmla="*/ 3076 w 3224"/>
                <a:gd name="connsiteY15" fmla="*/ 1410 h 3608"/>
                <a:gd name="connsiteX16" fmla="*/ 3058 w 3224"/>
                <a:gd name="connsiteY16" fmla="*/ 1478 h 3608"/>
                <a:gd name="connsiteX17" fmla="*/ 3036 w 3224"/>
                <a:gd name="connsiteY17" fmla="*/ 1544 h 3608"/>
                <a:gd name="connsiteX18" fmla="*/ 3014 w 3224"/>
                <a:gd name="connsiteY18" fmla="*/ 1612 h 3608"/>
                <a:gd name="connsiteX19" fmla="*/ 2992 w 3224"/>
                <a:gd name="connsiteY19" fmla="*/ 1680 h 3608"/>
                <a:gd name="connsiteX20" fmla="*/ 2966 w 3224"/>
                <a:gd name="connsiteY20" fmla="*/ 1748 h 3608"/>
                <a:gd name="connsiteX21" fmla="*/ 2940 w 3224"/>
                <a:gd name="connsiteY21" fmla="*/ 1816 h 3608"/>
                <a:gd name="connsiteX22" fmla="*/ 2912 w 3224"/>
                <a:gd name="connsiteY22" fmla="*/ 1882 h 3608"/>
                <a:gd name="connsiteX23" fmla="*/ 2880 w 3224"/>
                <a:gd name="connsiteY23" fmla="*/ 1950 h 3608"/>
                <a:gd name="connsiteX24" fmla="*/ 2850 w 3224"/>
                <a:gd name="connsiteY24" fmla="*/ 2016 h 3608"/>
                <a:gd name="connsiteX25" fmla="*/ 2816 w 3224"/>
                <a:gd name="connsiteY25" fmla="*/ 2084 h 3608"/>
                <a:gd name="connsiteX26" fmla="*/ 2780 w 3224"/>
                <a:gd name="connsiteY26" fmla="*/ 2150 h 3608"/>
                <a:gd name="connsiteX27" fmla="*/ 2742 w 3224"/>
                <a:gd name="connsiteY27" fmla="*/ 2216 h 3608"/>
                <a:gd name="connsiteX28" fmla="*/ 2702 w 3224"/>
                <a:gd name="connsiteY28" fmla="*/ 2280 h 3608"/>
                <a:gd name="connsiteX29" fmla="*/ 2660 w 3224"/>
                <a:gd name="connsiteY29" fmla="*/ 2346 h 3608"/>
                <a:gd name="connsiteX30" fmla="*/ 2616 w 3224"/>
                <a:gd name="connsiteY30" fmla="*/ 2408 h 3608"/>
                <a:gd name="connsiteX31" fmla="*/ 2572 w 3224"/>
                <a:gd name="connsiteY31" fmla="*/ 2472 h 3608"/>
                <a:gd name="connsiteX32" fmla="*/ 2522 w 3224"/>
                <a:gd name="connsiteY32" fmla="*/ 2534 h 3608"/>
                <a:gd name="connsiteX33" fmla="*/ 2472 w 3224"/>
                <a:gd name="connsiteY33" fmla="*/ 2594 h 3608"/>
                <a:gd name="connsiteX34" fmla="*/ 2420 w 3224"/>
                <a:gd name="connsiteY34" fmla="*/ 2656 h 3608"/>
                <a:gd name="connsiteX35" fmla="*/ 2366 w 3224"/>
                <a:gd name="connsiteY35" fmla="*/ 2714 h 3608"/>
                <a:gd name="connsiteX36" fmla="*/ 2308 w 3224"/>
                <a:gd name="connsiteY36" fmla="*/ 2772 h 3608"/>
                <a:gd name="connsiteX37" fmla="*/ 2248 w 3224"/>
                <a:gd name="connsiteY37" fmla="*/ 2828 h 3608"/>
                <a:gd name="connsiteX38" fmla="*/ 2186 w 3224"/>
                <a:gd name="connsiteY38" fmla="*/ 2884 h 3608"/>
                <a:gd name="connsiteX39" fmla="*/ 2122 w 3224"/>
                <a:gd name="connsiteY39" fmla="*/ 2938 h 3608"/>
                <a:gd name="connsiteX40" fmla="*/ 2054 w 3224"/>
                <a:gd name="connsiteY40" fmla="*/ 2990 h 3608"/>
                <a:gd name="connsiteX41" fmla="*/ 1984 w 3224"/>
                <a:gd name="connsiteY41" fmla="*/ 3040 h 3608"/>
                <a:gd name="connsiteX42" fmla="*/ 1984 w 3224"/>
                <a:gd name="connsiteY42" fmla="*/ 3040 h 3608"/>
                <a:gd name="connsiteX43" fmla="*/ 1948 w 3224"/>
                <a:gd name="connsiteY43" fmla="*/ 3066 h 3608"/>
                <a:gd name="connsiteX44" fmla="*/ 1904 w 3224"/>
                <a:gd name="connsiteY44" fmla="*/ 3094 h 3608"/>
                <a:gd name="connsiteX45" fmla="*/ 1842 w 3224"/>
                <a:gd name="connsiteY45" fmla="*/ 3132 h 3608"/>
                <a:gd name="connsiteX46" fmla="*/ 1764 w 3224"/>
                <a:gd name="connsiteY46" fmla="*/ 3176 h 3608"/>
                <a:gd name="connsiteX47" fmla="*/ 1670 w 3224"/>
                <a:gd name="connsiteY47" fmla="*/ 3226 h 3608"/>
                <a:gd name="connsiteX48" fmla="*/ 1562 w 3224"/>
                <a:gd name="connsiteY48" fmla="*/ 3278 h 3608"/>
                <a:gd name="connsiteX49" fmla="*/ 1502 w 3224"/>
                <a:gd name="connsiteY49" fmla="*/ 3306 h 3608"/>
                <a:gd name="connsiteX50" fmla="*/ 1438 w 3224"/>
                <a:gd name="connsiteY50" fmla="*/ 3332 h 3608"/>
                <a:gd name="connsiteX51" fmla="*/ 1372 w 3224"/>
                <a:gd name="connsiteY51" fmla="*/ 3360 h 3608"/>
                <a:gd name="connsiteX52" fmla="*/ 1302 w 3224"/>
                <a:gd name="connsiteY52" fmla="*/ 3386 h 3608"/>
                <a:gd name="connsiteX53" fmla="*/ 1228 w 3224"/>
                <a:gd name="connsiteY53" fmla="*/ 3414 h 3608"/>
                <a:gd name="connsiteX54" fmla="*/ 1152 w 3224"/>
                <a:gd name="connsiteY54" fmla="*/ 3438 h 3608"/>
                <a:gd name="connsiteX55" fmla="*/ 1072 w 3224"/>
                <a:gd name="connsiteY55" fmla="*/ 3464 h 3608"/>
                <a:gd name="connsiteX56" fmla="*/ 988 w 3224"/>
                <a:gd name="connsiteY56" fmla="*/ 3486 h 3608"/>
                <a:gd name="connsiteX57" fmla="*/ 902 w 3224"/>
                <a:gd name="connsiteY57" fmla="*/ 3508 h 3608"/>
                <a:gd name="connsiteX58" fmla="*/ 812 w 3224"/>
                <a:gd name="connsiteY58" fmla="*/ 3530 h 3608"/>
                <a:gd name="connsiteX59" fmla="*/ 720 w 3224"/>
                <a:gd name="connsiteY59" fmla="*/ 3548 h 3608"/>
                <a:gd name="connsiteX60" fmla="*/ 626 w 3224"/>
                <a:gd name="connsiteY60" fmla="*/ 3564 h 3608"/>
                <a:gd name="connsiteX61" fmla="*/ 528 w 3224"/>
                <a:gd name="connsiteY61" fmla="*/ 3578 h 3608"/>
                <a:gd name="connsiteX62" fmla="*/ 428 w 3224"/>
                <a:gd name="connsiteY62" fmla="*/ 3590 h 3608"/>
                <a:gd name="connsiteX63" fmla="*/ 324 w 3224"/>
                <a:gd name="connsiteY63" fmla="*/ 3600 h 3608"/>
                <a:gd name="connsiteX64" fmla="*/ 218 w 3224"/>
                <a:gd name="connsiteY64" fmla="*/ 3606 h 3608"/>
                <a:gd name="connsiteX65" fmla="*/ 110 w 3224"/>
                <a:gd name="connsiteY65" fmla="*/ 3608 h 3608"/>
                <a:gd name="connsiteX66" fmla="*/ 0 w 3224"/>
                <a:gd name="connsiteY66" fmla="*/ 3608 h 3608"/>
                <a:gd name="connsiteX67" fmla="*/ 0 w 3224"/>
                <a:gd name="connsiteY67" fmla="*/ 3608 h 3608"/>
                <a:gd name="connsiteX68" fmla="*/ 54 w 3224"/>
                <a:gd name="connsiteY68" fmla="*/ 3606 h 3608"/>
                <a:gd name="connsiteX69" fmla="*/ 118 w 3224"/>
                <a:gd name="connsiteY69" fmla="*/ 3602 h 3608"/>
                <a:gd name="connsiteX70" fmla="*/ 202 w 3224"/>
                <a:gd name="connsiteY70" fmla="*/ 3596 h 3608"/>
                <a:gd name="connsiteX71" fmla="*/ 304 w 3224"/>
                <a:gd name="connsiteY71" fmla="*/ 3584 h 3608"/>
                <a:gd name="connsiteX72" fmla="*/ 424 w 3224"/>
                <a:gd name="connsiteY72" fmla="*/ 3570 h 3608"/>
                <a:gd name="connsiteX73" fmla="*/ 556 w 3224"/>
                <a:gd name="connsiteY73" fmla="*/ 3550 h 3608"/>
                <a:gd name="connsiteX74" fmla="*/ 700 w 3224"/>
                <a:gd name="connsiteY74" fmla="*/ 3522 h 3608"/>
                <a:gd name="connsiteX75" fmla="*/ 776 w 3224"/>
                <a:gd name="connsiteY75" fmla="*/ 3508 h 3608"/>
                <a:gd name="connsiteX76" fmla="*/ 852 w 3224"/>
                <a:gd name="connsiteY76" fmla="*/ 3490 h 3608"/>
                <a:gd name="connsiteX77" fmla="*/ 932 w 3224"/>
                <a:gd name="connsiteY77" fmla="*/ 3470 h 3608"/>
                <a:gd name="connsiteX78" fmla="*/ 1010 w 3224"/>
                <a:gd name="connsiteY78" fmla="*/ 3450 h 3608"/>
                <a:gd name="connsiteX79" fmla="*/ 1092 w 3224"/>
                <a:gd name="connsiteY79" fmla="*/ 3426 h 3608"/>
                <a:gd name="connsiteX80" fmla="*/ 1174 w 3224"/>
                <a:gd name="connsiteY80" fmla="*/ 3400 h 3608"/>
                <a:gd name="connsiteX81" fmla="*/ 1254 w 3224"/>
                <a:gd name="connsiteY81" fmla="*/ 3372 h 3608"/>
                <a:gd name="connsiteX82" fmla="*/ 1336 w 3224"/>
                <a:gd name="connsiteY82" fmla="*/ 3342 h 3608"/>
                <a:gd name="connsiteX83" fmla="*/ 1418 w 3224"/>
                <a:gd name="connsiteY83" fmla="*/ 3308 h 3608"/>
                <a:gd name="connsiteX84" fmla="*/ 1498 w 3224"/>
                <a:gd name="connsiteY84" fmla="*/ 3272 h 3608"/>
                <a:gd name="connsiteX85" fmla="*/ 1578 w 3224"/>
                <a:gd name="connsiteY85" fmla="*/ 3234 h 3608"/>
                <a:gd name="connsiteX86" fmla="*/ 1656 w 3224"/>
                <a:gd name="connsiteY86" fmla="*/ 3194 h 3608"/>
                <a:gd name="connsiteX87" fmla="*/ 1734 w 3224"/>
                <a:gd name="connsiteY87" fmla="*/ 3150 h 3608"/>
                <a:gd name="connsiteX88" fmla="*/ 1808 w 3224"/>
                <a:gd name="connsiteY88" fmla="*/ 3104 h 3608"/>
                <a:gd name="connsiteX89" fmla="*/ 1882 w 3224"/>
                <a:gd name="connsiteY89" fmla="*/ 3054 h 3608"/>
                <a:gd name="connsiteX90" fmla="*/ 1952 w 3224"/>
                <a:gd name="connsiteY90" fmla="*/ 3000 h 3608"/>
                <a:gd name="connsiteX91" fmla="*/ 1952 w 3224"/>
                <a:gd name="connsiteY91" fmla="*/ 3000 h 3608"/>
                <a:gd name="connsiteX92" fmla="*/ 1968 w 3224"/>
                <a:gd name="connsiteY92" fmla="*/ 2990 h 3608"/>
                <a:gd name="connsiteX93" fmla="*/ 2012 w 3224"/>
                <a:gd name="connsiteY93" fmla="*/ 2958 h 3608"/>
                <a:gd name="connsiteX94" fmla="*/ 2042 w 3224"/>
                <a:gd name="connsiteY94" fmla="*/ 2934 h 3608"/>
                <a:gd name="connsiteX95" fmla="*/ 2080 w 3224"/>
                <a:gd name="connsiteY95" fmla="*/ 2904 h 3608"/>
                <a:gd name="connsiteX96" fmla="*/ 2120 w 3224"/>
                <a:gd name="connsiteY96" fmla="*/ 2868 h 3608"/>
                <a:gd name="connsiteX97" fmla="*/ 2166 w 3224"/>
                <a:gd name="connsiteY97" fmla="*/ 2826 h 3608"/>
                <a:gd name="connsiteX98" fmla="*/ 2216 w 3224"/>
                <a:gd name="connsiteY98" fmla="*/ 2778 h 3608"/>
                <a:gd name="connsiteX99" fmla="*/ 2268 w 3224"/>
                <a:gd name="connsiteY99" fmla="*/ 2724 h 3608"/>
                <a:gd name="connsiteX100" fmla="*/ 2324 w 3224"/>
                <a:gd name="connsiteY100" fmla="*/ 2664 h 3608"/>
                <a:gd name="connsiteX101" fmla="*/ 2382 w 3224"/>
                <a:gd name="connsiteY101" fmla="*/ 2598 h 3608"/>
                <a:gd name="connsiteX102" fmla="*/ 2440 w 3224"/>
                <a:gd name="connsiteY102" fmla="*/ 2526 h 3608"/>
                <a:gd name="connsiteX103" fmla="*/ 2500 w 3224"/>
                <a:gd name="connsiteY103" fmla="*/ 2448 h 3608"/>
                <a:gd name="connsiteX104" fmla="*/ 2560 w 3224"/>
                <a:gd name="connsiteY104" fmla="*/ 2362 h 3608"/>
                <a:gd name="connsiteX105" fmla="*/ 2620 w 3224"/>
                <a:gd name="connsiteY105" fmla="*/ 2268 h 3608"/>
                <a:gd name="connsiteX106" fmla="*/ 2678 w 3224"/>
                <a:gd name="connsiteY106" fmla="*/ 2170 h 3608"/>
                <a:gd name="connsiteX107" fmla="*/ 2706 w 3224"/>
                <a:gd name="connsiteY107" fmla="*/ 2118 h 3608"/>
                <a:gd name="connsiteX108" fmla="*/ 2736 w 3224"/>
                <a:gd name="connsiteY108" fmla="*/ 2064 h 3608"/>
                <a:gd name="connsiteX109" fmla="*/ 2764 w 3224"/>
                <a:gd name="connsiteY109" fmla="*/ 2008 h 3608"/>
                <a:gd name="connsiteX110" fmla="*/ 2792 w 3224"/>
                <a:gd name="connsiteY110" fmla="*/ 1950 h 3608"/>
                <a:gd name="connsiteX111" fmla="*/ 2818 w 3224"/>
                <a:gd name="connsiteY111" fmla="*/ 1892 h 3608"/>
                <a:gd name="connsiteX112" fmla="*/ 2844 w 3224"/>
                <a:gd name="connsiteY112" fmla="*/ 1830 h 3608"/>
                <a:gd name="connsiteX113" fmla="*/ 2870 w 3224"/>
                <a:gd name="connsiteY113" fmla="*/ 1768 h 3608"/>
                <a:gd name="connsiteX114" fmla="*/ 2894 w 3224"/>
                <a:gd name="connsiteY114" fmla="*/ 1702 h 3608"/>
                <a:gd name="connsiteX115" fmla="*/ 2918 w 3224"/>
                <a:gd name="connsiteY115" fmla="*/ 1636 h 3608"/>
                <a:gd name="connsiteX116" fmla="*/ 2942 w 3224"/>
                <a:gd name="connsiteY116" fmla="*/ 1568 h 3608"/>
                <a:gd name="connsiteX117" fmla="*/ 2964 w 3224"/>
                <a:gd name="connsiteY117" fmla="*/ 1498 h 3608"/>
                <a:gd name="connsiteX118" fmla="*/ 2984 w 3224"/>
                <a:gd name="connsiteY118" fmla="*/ 1426 h 3608"/>
                <a:gd name="connsiteX119" fmla="*/ 3004 w 3224"/>
                <a:gd name="connsiteY119" fmla="*/ 1352 h 3608"/>
                <a:gd name="connsiteX120" fmla="*/ 3022 w 3224"/>
                <a:gd name="connsiteY120" fmla="*/ 1276 h 3608"/>
                <a:gd name="connsiteX121" fmla="*/ 3038 w 3224"/>
                <a:gd name="connsiteY121" fmla="*/ 1198 h 3608"/>
                <a:gd name="connsiteX122" fmla="*/ 3068 w 3224"/>
                <a:gd name="connsiteY122" fmla="*/ 1036 h 3608"/>
                <a:gd name="connsiteX123" fmla="*/ 3211 w 3224"/>
                <a:gd name="connsiteY123" fmla="*/ 973 h 3608"/>
                <a:gd name="connsiteX124" fmla="*/ 3110 w 3224"/>
                <a:gd name="connsiteY124" fmla="*/ 690 h 3608"/>
                <a:gd name="connsiteX0" fmla="*/ 3110 w 3224"/>
                <a:gd name="connsiteY0" fmla="*/ 620 h 3538"/>
                <a:gd name="connsiteX1" fmla="*/ 3222 w 3224"/>
                <a:gd name="connsiteY1" fmla="*/ 0 h 3538"/>
                <a:gd name="connsiteX2" fmla="*/ 3224 w 3224"/>
                <a:gd name="connsiteY2" fmla="*/ 80 h 3538"/>
                <a:gd name="connsiteX3" fmla="*/ 3224 w 3224"/>
                <a:gd name="connsiteY3" fmla="*/ 166 h 3538"/>
                <a:gd name="connsiteX4" fmla="*/ 3224 w 3224"/>
                <a:gd name="connsiteY4" fmla="*/ 262 h 3538"/>
                <a:gd name="connsiteX5" fmla="*/ 3222 w 3224"/>
                <a:gd name="connsiteY5" fmla="*/ 362 h 3538"/>
                <a:gd name="connsiteX6" fmla="*/ 3216 w 3224"/>
                <a:gd name="connsiteY6" fmla="*/ 470 h 3538"/>
                <a:gd name="connsiteX7" fmla="*/ 3208 w 3224"/>
                <a:gd name="connsiteY7" fmla="*/ 582 h 3538"/>
                <a:gd name="connsiteX8" fmla="*/ 3196 w 3224"/>
                <a:gd name="connsiteY8" fmla="*/ 700 h 3538"/>
                <a:gd name="connsiteX9" fmla="*/ 3182 w 3224"/>
                <a:gd name="connsiteY9" fmla="*/ 822 h 3538"/>
                <a:gd name="connsiteX10" fmla="*/ 3162 w 3224"/>
                <a:gd name="connsiteY10" fmla="*/ 946 h 3538"/>
                <a:gd name="connsiteX11" fmla="*/ 3138 w 3224"/>
                <a:gd name="connsiteY11" fmla="*/ 1076 h 3538"/>
                <a:gd name="connsiteX12" fmla="*/ 3110 w 3224"/>
                <a:gd name="connsiteY12" fmla="*/ 1208 h 3538"/>
                <a:gd name="connsiteX13" fmla="*/ 3094 w 3224"/>
                <a:gd name="connsiteY13" fmla="*/ 1274 h 3538"/>
                <a:gd name="connsiteX14" fmla="*/ 3076 w 3224"/>
                <a:gd name="connsiteY14" fmla="*/ 1340 h 3538"/>
                <a:gd name="connsiteX15" fmla="*/ 3058 w 3224"/>
                <a:gd name="connsiteY15" fmla="*/ 1408 h 3538"/>
                <a:gd name="connsiteX16" fmla="*/ 3036 w 3224"/>
                <a:gd name="connsiteY16" fmla="*/ 1474 h 3538"/>
                <a:gd name="connsiteX17" fmla="*/ 3014 w 3224"/>
                <a:gd name="connsiteY17" fmla="*/ 1542 h 3538"/>
                <a:gd name="connsiteX18" fmla="*/ 2992 w 3224"/>
                <a:gd name="connsiteY18" fmla="*/ 1610 h 3538"/>
                <a:gd name="connsiteX19" fmla="*/ 2966 w 3224"/>
                <a:gd name="connsiteY19" fmla="*/ 1678 h 3538"/>
                <a:gd name="connsiteX20" fmla="*/ 2940 w 3224"/>
                <a:gd name="connsiteY20" fmla="*/ 1746 h 3538"/>
                <a:gd name="connsiteX21" fmla="*/ 2912 w 3224"/>
                <a:gd name="connsiteY21" fmla="*/ 1812 h 3538"/>
                <a:gd name="connsiteX22" fmla="*/ 2880 w 3224"/>
                <a:gd name="connsiteY22" fmla="*/ 1880 h 3538"/>
                <a:gd name="connsiteX23" fmla="*/ 2850 w 3224"/>
                <a:gd name="connsiteY23" fmla="*/ 1946 h 3538"/>
                <a:gd name="connsiteX24" fmla="*/ 2816 w 3224"/>
                <a:gd name="connsiteY24" fmla="*/ 2014 h 3538"/>
                <a:gd name="connsiteX25" fmla="*/ 2780 w 3224"/>
                <a:gd name="connsiteY25" fmla="*/ 2080 h 3538"/>
                <a:gd name="connsiteX26" fmla="*/ 2742 w 3224"/>
                <a:gd name="connsiteY26" fmla="*/ 2146 h 3538"/>
                <a:gd name="connsiteX27" fmla="*/ 2702 w 3224"/>
                <a:gd name="connsiteY27" fmla="*/ 2210 h 3538"/>
                <a:gd name="connsiteX28" fmla="*/ 2660 w 3224"/>
                <a:gd name="connsiteY28" fmla="*/ 2276 h 3538"/>
                <a:gd name="connsiteX29" fmla="*/ 2616 w 3224"/>
                <a:gd name="connsiteY29" fmla="*/ 2338 h 3538"/>
                <a:gd name="connsiteX30" fmla="*/ 2572 w 3224"/>
                <a:gd name="connsiteY30" fmla="*/ 2402 h 3538"/>
                <a:gd name="connsiteX31" fmla="*/ 2522 w 3224"/>
                <a:gd name="connsiteY31" fmla="*/ 2464 h 3538"/>
                <a:gd name="connsiteX32" fmla="*/ 2472 w 3224"/>
                <a:gd name="connsiteY32" fmla="*/ 2524 h 3538"/>
                <a:gd name="connsiteX33" fmla="*/ 2420 w 3224"/>
                <a:gd name="connsiteY33" fmla="*/ 2586 h 3538"/>
                <a:gd name="connsiteX34" fmla="*/ 2366 w 3224"/>
                <a:gd name="connsiteY34" fmla="*/ 2644 h 3538"/>
                <a:gd name="connsiteX35" fmla="*/ 2308 w 3224"/>
                <a:gd name="connsiteY35" fmla="*/ 2702 h 3538"/>
                <a:gd name="connsiteX36" fmla="*/ 2248 w 3224"/>
                <a:gd name="connsiteY36" fmla="*/ 2758 h 3538"/>
                <a:gd name="connsiteX37" fmla="*/ 2186 w 3224"/>
                <a:gd name="connsiteY37" fmla="*/ 2814 h 3538"/>
                <a:gd name="connsiteX38" fmla="*/ 2122 w 3224"/>
                <a:gd name="connsiteY38" fmla="*/ 2868 h 3538"/>
                <a:gd name="connsiteX39" fmla="*/ 2054 w 3224"/>
                <a:gd name="connsiteY39" fmla="*/ 2920 h 3538"/>
                <a:gd name="connsiteX40" fmla="*/ 1984 w 3224"/>
                <a:gd name="connsiteY40" fmla="*/ 2970 h 3538"/>
                <a:gd name="connsiteX41" fmla="*/ 1984 w 3224"/>
                <a:gd name="connsiteY41" fmla="*/ 2970 h 3538"/>
                <a:gd name="connsiteX42" fmla="*/ 1948 w 3224"/>
                <a:gd name="connsiteY42" fmla="*/ 2996 h 3538"/>
                <a:gd name="connsiteX43" fmla="*/ 1904 w 3224"/>
                <a:gd name="connsiteY43" fmla="*/ 3024 h 3538"/>
                <a:gd name="connsiteX44" fmla="*/ 1842 w 3224"/>
                <a:gd name="connsiteY44" fmla="*/ 3062 h 3538"/>
                <a:gd name="connsiteX45" fmla="*/ 1764 w 3224"/>
                <a:gd name="connsiteY45" fmla="*/ 3106 h 3538"/>
                <a:gd name="connsiteX46" fmla="*/ 1670 w 3224"/>
                <a:gd name="connsiteY46" fmla="*/ 3156 h 3538"/>
                <a:gd name="connsiteX47" fmla="*/ 1562 w 3224"/>
                <a:gd name="connsiteY47" fmla="*/ 3208 h 3538"/>
                <a:gd name="connsiteX48" fmla="*/ 1502 w 3224"/>
                <a:gd name="connsiteY48" fmla="*/ 3236 h 3538"/>
                <a:gd name="connsiteX49" fmla="*/ 1438 w 3224"/>
                <a:gd name="connsiteY49" fmla="*/ 3262 h 3538"/>
                <a:gd name="connsiteX50" fmla="*/ 1372 w 3224"/>
                <a:gd name="connsiteY50" fmla="*/ 3290 h 3538"/>
                <a:gd name="connsiteX51" fmla="*/ 1302 w 3224"/>
                <a:gd name="connsiteY51" fmla="*/ 3316 h 3538"/>
                <a:gd name="connsiteX52" fmla="*/ 1228 w 3224"/>
                <a:gd name="connsiteY52" fmla="*/ 3344 h 3538"/>
                <a:gd name="connsiteX53" fmla="*/ 1152 w 3224"/>
                <a:gd name="connsiteY53" fmla="*/ 3368 h 3538"/>
                <a:gd name="connsiteX54" fmla="*/ 1072 w 3224"/>
                <a:gd name="connsiteY54" fmla="*/ 3394 h 3538"/>
                <a:gd name="connsiteX55" fmla="*/ 988 w 3224"/>
                <a:gd name="connsiteY55" fmla="*/ 3416 h 3538"/>
                <a:gd name="connsiteX56" fmla="*/ 902 w 3224"/>
                <a:gd name="connsiteY56" fmla="*/ 3438 h 3538"/>
                <a:gd name="connsiteX57" fmla="*/ 812 w 3224"/>
                <a:gd name="connsiteY57" fmla="*/ 3460 h 3538"/>
                <a:gd name="connsiteX58" fmla="*/ 720 w 3224"/>
                <a:gd name="connsiteY58" fmla="*/ 3478 h 3538"/>
                <a:gd name="connsiteX59" fmla="*/ 626 w 3224"/>
                <a:gd name="connsiteY59" fmla="*/ 3494 h 3538"/>
                <a:gd name="connsiteX60" fmla="*/ 528 w 3224"/>
                <a:gd name="connsiteY60" fmla="*/ 3508 h 3538"/>
                <a:gd name="connsiteX61" fmla="*/ 428 w 3224"/>
                <a:gd name="connsiteY61" fmla="*/ 3520 h 3538"/>
                <a:gd name="connsiteX62" fmla="*/ 324 w 3224"/>
                <a:gd name="connsiteY62" fmla="*/ 3530 h 3538"/>
                <a:gd name="connsiteX63" fmla="*/ 218 w 3224"/>
                <a:gd name="connsiteY63" fmla="*/ 3536 h 3538"/>
                <a:gd name="connsiteX64" fmla="*/ 110 w 3224"/>
                <a:gd name="connsiteY64" fmla="*/ 3538 h 3538"/>
                <a:gd name="connsiteX65" fmla="*/ 0 w 3224"/>
                <a:gd name="connsiteY65" fmla="*/ 3538 h 3538"/>
                <a:gd name="connsiteX66" fmla="*/ 0 w 3224"/>
                <a:gd name="connsiteY66" fmla="*/ 3538 h 3538"/>
                <a:gd name="connsiteX67" fmla="*/ 54 w 3224"/>
                <a:gd name="connsiteY67" fmla="*/ 3536 h 3538"/>
                <a:gd name="connsiteX68" fmla="*/ 118 w 3224"/>
                <a:gd name="connsiteY68" fmla="*/ 3532 h 3538"/>
                <a:gd name="connsiteX69" fmla="*/ 202 w 3224"/>
                <a:gd name="connsiteY69" fmla="*/ 3526 h 3538"/>
                <a:gd name="connsiteX70" fmla="*/ 304 w 3224"/>
                <a:gd name="connsiteY70" fmla="*/ 3514 h 3538"/>
                <a:gd name="connsiteX71" fmla="*/ 424 w 3224"/>
                <a:gd name="connsiteY71" fmla="*/ 3500 h 3538"/>
                <a:gd name="connsiteX72" fmla="*/ 556 w 3224"/>
                <a:gd name="connsiteY72" fmla="*/ 3480 h 3538"/>
                <a:gd name="connsiteX73" fmla="*/ 700 w 3224"/>
                <a:gd name="connsiteY73" fmla="*/ 3452 h 3538"/>
                <a:gd name="connsiteX74" fmla="*/ 776 w 3224"/>
                <a:gd name="connsiteY74" fmla="*/ 3438 h 3538"/>
                <a:gd name="connsiteX75" fmla="*/ 852 w 3224"/>
                <a:gd name="connsiteY75" fmla="*/ 3420 h 3538"/>
                <a:gd name="connsiteX76" fmla="*/ 932 w 3224"/>
                <a:gd name="connsiteY76" fmla="*/ 3400 h 3538"/>
                <a:gd name="connsiteX77" fmla="*/ 1010 w 3224"/>
                <a:gd name="connsiteY77" fmla="*/ 3380 h 3538"/>
                <a:gd name="connsiteX78" fmla="*/ 1092 w 3224"/>
                <a:gd name="connsiteY78" fmla="*/ 3356 h 3538"/>
                <a:gd name="connsiteX79" fmla="*/ 1174 w 3224"/>
                <a:gd name="connsiteY79" fmla="*/ 3330 h 3538"/>
                <a:gd name="connsiteX80" fmla="*/ 1254 w 3224"/>
                <a:gd name="connsiteY80" fmla="*/ 3302 h 3538"/>
                <a:gd name="connsiteX81" fmla="*/ 1336 w 3224"/>
                <a:gd name="connsiteY81" fmla="*/ 3272 h 3538"/>
                <a:gd name="connsiteX82" fmla="*/ 1418 w 3224"/>
                <a:gd name="connsiteY82" fmla="*/ 3238 h 3538"/>
                <a:gd name="connsiteX83" fmla="*/ 1498 w 3224"/>
                <a:gd name="connsiteY83" fmla="*/ 3202 h 3538"/>
                <a:gd name="connsiteX84" fmla="*/ 1578 w 3224"/>
                <a:gd name="connsiteY84" fmla="*/ 3164 h 3538"/>
                <a:gd name="connsiteX85" fmla="*/ 1656 w 3224"/>
                <a:gd name="connsiteY85" fmla="*/ 3124 h 3538"/>
                <a:gd name="connsiteX86" fmla="*/ 1734 w 3224"/>
                <a:gd name="connsiteY86" fmla="*/ 3080 h 3538"/>
                <a:gd name="connsiteX87" fmla="*/ 1808 w 3224"/>
                <a:gd name="connsiteY87" fmla="*/ 3034 h 3538"/>
                <a:gd name="connsiteX88" fmla="*/ 1882 w 3224"/>
                <a:gd name="connsiteY88" fmla="*/ 2984 h 3538"/>
                <a:gd name="connsiteX89" fmla="*/ 1952 w 3224"/>
                <a:gd name="connsiteY89" fmla="*/ 2930 h 3538"/>
                <a:gd name="connsiteX90" fmla="*/ 1952 w 3224"/>
                <a:gd name="connsiteY90" fmla="*/ 2930 h 3538"/>
                <a:gd name="connsiteX91" fmla="*/ 1968 w 3224"/>
                <a:gd name="connsiteY91" fmla="*/ 2920 h 3538"/>
                <a:gd name="connsiteX92" fmla="*/ 2012 w 3224"/>
                <a:gd name="connsiteY92" fmla="*/ 2888 h 3538"/>
                <a:gd name="connsiteX93" fmla="*/ 2042 w 3224"/>
                <a:gd name="connsiteY93" fmla="*/ 2864 h 3538"/>
                <a:gd name="connsiteX94" fmla="*/ 2080 w 3224"/>
                <a:gd name="connsiteY94" fmla="*/ 2834 h 3538"/>
                <a:gd name="connsiteX95" fmla="*/ 2120 w 3224"/>
                <a:gd name="connsiteY95" fmla="*/ 2798 h 3538"/>
                <a:gd name="connsiteX96" fmla="*/ 2166 w 3224"/>
                <a:gd name="connsiteY96" fmla="*/ 2756 h 3538"/>
                <a:gd name="connsiteX97" fmla="*/ 2216 w 3224"/>
                <a:gd name="connsiteY97" fmla="*/ 2708 h 3538"/>
                <a:gd name="connsiteX98" fmla="*/ 2268 w 3224"/>
                <a:gd name="connsiteY98" fmla="*/ 2654 h 3538"/>
                <a:gd name="connsiteX99" fmla="*/ 2324 w 3224"/>
                <a:gd name="connsiteY99" fmla="*/ 2594 h 3538"/>
                <a:gd name="connsiteX100" fmla="*/ 2382 w 3224"/>
                <a:gd name="connsiteY100" fmla="*/ 2528 h 3538"/>
                <a:gd name="connsiteX101" fmla="*/ 2440 w 3224"/>
                <a:gd name="connsiteY101" fmla="*/ 2456 h 3538"/>
                <a:gd name="connsiteX102" fmla="*/ 2500 w 3224"/>
                <a:gd name="connsiteY102" fmla="*/ 2378 h 3538"/>
                <a:gd name="connsiteX103" fmla="*/ 2560 w 3224"/>
                <a:gd name="connsiteY103" fmla="*/ 2292 h 3538"/>
                <a:gd name="connsiteX104" fmla="*/ 2620 w 3224"/>
                <a:gd name="connsiteY104" fmla="*/ 2198 h 3538"/>
                <a:gd name="connsiteX105" fmla="*/ 2678 w 3224"/>
                <a:gd name="connsiteY105" fmla="*/ 2100 h 3538"/>
                <a:gd name="connsiteX106" fmla="*/ 2706 w 3224"/>
                <a:gd name="connsiteY106" fmla="*/ 2048 h 3538"/>
                <a:gd name="connsiteX107" fmla="*/ 2736 w 3224"/>
                <a:gd name="connsiteY107" fmla="*/ 1994 h 3538"/>
                <a:gd name="connsiteX108" fmla="*/ 2764 w 3224"/>
                <a:gd name="connsiteY108" fmla="*/ 1938 h 3538"/>
                <a:gd name="connsiteX109" fmla="*/ 2792 w 3224"/>
                <a:gd name="connsiteY109" fmla="*/ 1880 h 3538"/>
                <a:gd name="connsiteX110" fmla="*/ 2818 w 3224"/>
                <a:gd name="connsiteY110" fmla="*/ 1822 h 3538"/>
                <a:gd name="connsiteX111" fmla="*/ 2844 w 3224"/>
                <a:gd name="connsiteY111" fmla="*/ 1760 h 3538"/>
                <a:gd name="connsiteX112" fmla="*/ 2870 w 3224"/>
                <a:gd name="connsiteY112" fmla="*/ 1698 h 3538"/>
                <a:gd name="connsiteX113" fmla="*/ 2894 w 3224"/>
                <a:gd name="connsiteY113" fmla="*/ 1632 h 3538"/>
                <a:gd name="connsiteX114" fmla="*/ 2918 w 3224"/>
                <a:gd name="connsiteY114" fmla="*/ 1566 h 3538"/>
                <a:gd name="connsiteX115" fmla="*/ 2942 w 3224"/>
                <a:gd name="connsiteY115" fmla="*/ 1498 h 3538"/>
                <a:gd name="connsiteX116" fmla="*/ 2964 w 3224"/>
                <a:gd name="connsiteY116" fmla="*/ 1428 h 3538"/>
                <a:gd name="connsiteX117" fmla="*/ 2984 w 3224"/>
                <a:gd name="connsiteY117" fmla="*/ 1356 h 3538"/>
                <a:gd name="connsiteX118" fmla="*/ 3004 w 3224"/>
                <a:gd name="connsiteY118" fmla="*/ 1282 h 3538"/>
                <a:gd name="connsiteX119" fmla="*/ 3022 w 3224"/>
                <a:gd name="connsiteY119" fmla="*/ 1206 h 3538"/>
                <a:gd name="connsiteX120" fmla="*/ 3038 w 3224"/>
                <a:gd name="connsiteY120" fmla="*/ 1128 h 3538"/>
                <a:gd name="connsiteX121" fmla="*/ 3068 w 3224"/>
                <a:gd name="connsiteY121" fmla="*/ 966 h 3538"/>
                <a:gd name="connsiteX122" fmla="*/ 3211 w 3224"/>
                <a:gd name="connsiteY122" fmla="*/ 903 h 3538"/>
                <a:gd name="connsiteX123" fmla="*/ 3110 w 3224"/>
                <a:gd name="connsiteY123" fmla="*/ 620 h 3538"/>
                <a:gd name="connsiteX0" fmla="*/ 3224 w 3341"/>
                <a:gd name="connsiteY0" fmla="*/ 0 h 3458"/>
                <a:gd name="connsiteX1" fmla="*/ 3224 w 3341"/>
                <a:gd name="connsiteY1" fmla="*/ 86 h 3458"/>
                <a:gd name="connsiteX2" fmla="*/ 3224 w 3341"/>
                <a:gd name="connsiteY2" fmla="*/ 182 h 3458"/>
                <a:gd name="connsiteX3" fmla="*/ 3222 w 3341"/>
                <a:gd name="connsiteY3" fmla="*/ 282 h 3458"/>
                <a:gd name="connsiteX4" fmla="*/ 3216 w 3341"/>
                <a:gd name="connsiteY4" fmla="*/ 390 h 3458"/>
                <a:gd name="connsiteX5" fmla="*/ 3208 w 3341"/>
                <a:gd name="connsiteY5" fmla="*/ 502 h 3458"/>
                <a:gd name="connsiteX6" fmla="*/ 3196 w 3341"/>
                <a:gd name="connsiteY6" fmla="*/ 620 h 3458"/>
                <a:gd name="connsiteX7" fmla="*/ 3182 w 3341"/>
                <a:gd name="connsiteY7" fmla="*/ 742 h 3458"/>
                <a:gd name="connsiteX8" fmla="*/ 3162 w 3341"/>
                <a:gd name="connsiteY8" fmla="*/ 866 h 3458"/>
                <a:gd name="connsiteX9" fmla="*/ 3138 w 3341"/>
                <a:gd name="connsiteY9" fmla="*/ 996 h 3458"/>
                <a:gd name="connsiteX10" fmla="*/ 3110 w 3341"/>
                <a:gd name="connsiteY10" fmla="*/ 1128 h 3458"/>
                <a:gd name="connsiteX11" fmla="*/ 3094 w 3341"/>
                <a:gd name="connsiteY11" fmla="*/ 1194 h 3458"/>
                <a:gd name="connsiteX12" fmla="*/ 3076 w 3341"/>
                <a:gd name="connsiteY12" fmla="*/ 1260 h 3458"/>
                <a:gd name="connsiteX13" fmla="*/ 3058 w 3341"/>
                <a:gd name="connsiteY13" fmla="*/ 1328 h 3458"/>
                <a:gd name="connsiteX14" fmla="*/ 3036 w 3341"/>
                <a:gd name="connsiteY14" fmla="*/ 1394 h 3458"/>
                <a:gd name="connsiteX15" fmla="*/ 3014 w 3341"/>
                <a:gd name="connsiteY15" fmla="*/ 1462 h 3458"/>
                <a:gd name="connsiteX16" fmla="*/ 2992 w 3341"/>
                <a:gd name="connsiteY16" fmla="*/ 1530 h 3458"/>
                <a:gd name="connsiteX17" fmla="*/ 2966 w 3341"/>
                <a:gd name="connsiteY17" fmla="*/ 1598 h 3458"/>
                <a:gd name="connsiteX18" fmla="*/ 2940 w 3341"/>
                <a:gd name="connsiteY18" fmla="*/ 1666 h 3458"/>
                <a:gd name="connsiteX19" fmla="*/ 2912 w 3341"/>
                <a:gd name="connsiteY19" fmla="*/ 1732 h 3458"/>
                <a:gd name="connsiteX20" fmla="*/ 2880 w 3341"/>
                <a:gd name="connsiteY20" fmla="*/ 1800 h 3458"/>
                <a:gd name="connsiteX21" fmla="*/ 2850 w 3341"/>
                <a:gd name="connsiteY21" fmla="*/ 1866 h 3458"/>
                <a:gd name="connsiteX22" fmla="*/ 2816 w 3341"/>
                <a:gd name="connsiteY22" fmla="*/ 1934 h 3458"/>
                <a:gd name="connsiteX23" fmla="*/ 2780 w 3341"/>
                <a:gd name="connsiteY23" fmla="*/ 2000 h 3458"/>
                <a:gd name="connsiteX24" fmla="*/ 2742 w 3341"/>
                <a:gd name="connsiteY24" fmla="*/ 2066 h 3458"/>
                <a:gd name="connsiteX25" fmla="*/ 2702 w 3341"/>
                <a:gd name="connsiteY25" fmla="*/ 2130 h 3458"/>
                <a:gd name="connsiteX26" fmla="*/ 2660 w 3341"/>
                <a:gd name="connsiteY26" fmla="*/ 2196 h 3458"/>
                <a:gd name="connsiteX27" fmla="*/ 2616 w 3341"/>
                <a:gd name="connsiteY27" fmla="*/ 2258 h 3458"/>
                <a:gd name="connsiteX28" fmla="*/ 2572 w 3341"/>
                <a:gd name="connsiteY28" fmla="*/ 2322 h 3458"/>
                <a:gd name="connsiteX29" fmla="*/ 2522 w 3341"/>
                <a:gd name="connsiteY29" fmla="*/ 2384 h 3458"/>
                <a:gd name="connsiteX30" fmla="*/ 2472 w 3341"/>
                <a:gd name="connsiteY30" fmla="*/ 2444 h 3458"/>
                <a:gd name="connsiteX31" fmla="*/ 2420 w 3341"/>
                <a:gd name="connsiteY31" fmla="*/ 2506 h 3458"/>
                <a:gd name="connsiteX32" fmla="*/ 2366 w 3341"/>
                <a:gd name="connsiteY32" fmla="*/ 2564 h 3458"/>
                <a:gd name="connsiteX33" fmla="*/ 2308 w 3341"/>
                <a:gd name="connsiteY33" fmla="*/ 2622 h 3458"/>
                <a:gd name="connsiteX34" fmla="*/ 2248 w 3341"/>
                <a:gd name="connsiteY34" fmla="*/ 2678 h 3458"/>
                <a:gd name="connsiteX35" fmla="*/ 2186 w 3341"/>
                <a:gd name="connsiteY35" fmla="*/ 2734 h 3458"/>
                <a:gd name="connsiteX36" fmla="*/ 2122 w 3341"/>
                <a:gd name="connsiteY36" fmla="*/ 2788 h 3458"/>
                <a:gd name="connsiteX37" fmla="*/ 2054 w 3341"/>
                <a:gd name="connsiteY37" fmla="*/ 2840 h 3458"/>
                <a:gd name="connsiteX38" fmla="*/ 1984 w 3341"/>
                <a:gd name="connsiteY38" fmla="*/ 2890 h 3458"/>
                <a:gd name="connsiteX39" fmla="*/ 1984 w 3341"/>
                <a:gd name="connsiteY39" fmla="*/ 2890 h 3458"/>
                <a:gd name="connsiteX40" fmla="*/ 1948 w 3341"/>
                <a:gd name="connsiteY40" fmla="*/ 2916 h 3458"/>
                <a:gd name="connsiteX41" fmla="*/ 1904 w 3341"/>
                <a:gd name="connsiteY41" fmla="*/ 2944 h 3458"/>
                <a:gd name="connsiteX42" fmla="*/ 1842 w 3341"/>
                <a:gd name="connsiteY42" fmla="*/ 2982 h 3458"/>
                <a:gd name="connsiteX43" fmla="*/ 1764 w 3341"/>
                <a:gd name="connsiteY43" fmla="*/ 3026 h 3458"/>
                <a:gd name="connsiteX44" fmla="*/ 1670 w 3341"/>
                <a:gd name="connsiteY44" fmla="*/ 3076 h 3458"/>
                <a:gd name="connsiteX45" fmla="*/ 1562 w 3341"/>
                <a:gd name="connsiteY45" fmla="*/ 3128 h 3458"/>
                <a:gd name="connsiteX46" fmla="*/ 1502 w 3341"/>
                <a:gd name="connsiteY46" fmla="*/ 3156 h 3458"/>
                <a:gd name="connsiteX47" fmla="*/ 1438 w 3341"/>
                <a:gd name="connsiteY47" fmla="*/ 3182 h 3458"/>
                <a:gd name="connsiteX48" fmla="*/ 1372 w 3341"/>
                <a:gd name="connsiteY48" fmla="*/ 3210 h 3458"/>
                <a:gd name="connsiteX49" fmla="*/ 1302 w 3341"/>
                <a:gd name="connsiteY49" fmla="*/ 3236 h 3458"/>
                <a:gd name="connsiteX50" fmla="*/ 1228 w 3341"/>
                <a:gd name="connsiteY50" fmla="*/ 3264 h 3458"/>
                <a:gd name="connsiteX51" fmla="*/ 1152 w 3341"/>
                <a:gd name="connsiteY51" fmla="*/ 3288 h 3458"/>
                <a:gd name="connsiteX52" fmla="*/ 1072 w 3341"/>
                <a:gd name="connsiteY52" fmla="*/ 3314 h 3458"/>
                <a:gd name="connsiteX53" fmla="*/ 988 w 3341"/>
                <a:gd name="connsiteY53" fmla="*/ 3336 h 3458"/>
                <a:gd name="connsiteX54" fmla="*/ 902 w 3341"/>
                <a:gd name="connsiteY54" fmla="*/ 3358 h 3458"/>
                <a:gd name="connsiteX55" fmla="*/ 812 w 3341"/>
                <a:gd name="connsiteY55" fmla="*/ 3380 h 3458"/>
                <a:gd name="connsiteX56" fmla="*/ 720 w 3341"/>
                <a:gd name="connsiteY56" fmla="*/ 3398 h 3458"/>
                <a:gd name="connsiteX57" fmla="*/ 626 w 3341"/>
                <a:gd name="connsiteY57" fmla="*/ 3414 h 3458"/>
                <a:gd name="connsiteX58" fmla="*/ 528 w 3341"/>
                <a:gd name="connsiteY58" fmla="*/ 3428 h 3458"/>
                <a:gd name="connsiteX59" fmla="*/ 428 w 3341"/>
                <a:gd name="connsiteY59" fmla="*/ 3440 h 3458"/>
                <a:gd name="connsiteX60" fmla="*/ 324 w 3341"/>
                <a:gd name="connsiteY60" fmla="*/ 3450 h 3458"/>
                <a:gd name="connsiteX61" fmla="*/ 218 w 3341"/>
                <a:gd name="connsiteY61" fmla="*/ 3456 h 3458"/>
                <a:gd name="connsiteX62" fmla="*/ 110 w 3341"/>
                <a:gd name="connsiteY62" fmla="*/ 3458 h 3458"/>
                <a:gd name="connsiteX63" fmla="*/ 0 w 3341"/>
                <a:gd name="connsiteY63" fmla="*/ 3458 h 3458"/>
                <a:gd name="connsiteX64" fmla="*/ 0 w 3341"/>
                <a:gd name="connsiteY64" fmla="*/ 3458 h 3458"/>
                <a:gd name="connsiteX65" fmla="*/ 54 w 3341"/>
                <a:gd name="connsiteY65" fmla="*/ 3456 h 3458"/>
                <a:gd name="connsiteX66" fmla="*/ 118 w 3341"/>
                <a:gd name="connsiteY66" fmla="*/ 3452 h 3458"/>
                <a:gd name="connsiteX67" fmla="*/ 202 w 3341"/>
                <a:gd name="connsiteY67" fmla="*/ 3446 h 3458"/>
                <a:gd name="connsiteX68" fmla="*/ 304 w 3341"/>
                <a:gd name="connsiteY68" fmla="*/ 3434 h 3458"/>
                <a:gd name="connsiteX69" fmla="*/ 424 w 3341"/>
                <a:gd name="connsiteY69" fmla="*/ 3420 h 3458"/>
                <a:gd name="connsiteX70" fmla="*/ 556 w 3341"/>
                <a:gd name="connsiteY70" fmla="*/ 3400 h 3458"/>
                <a:gd name="connsiteX71" fmla="*/ 700 w 3341"/>
                <a:gd name="connsiteY71" fmla="*/ 3372 h 3458"/>
                <a:gd name="connsiteX72" fmla="*/ 776 w 3341"/>
                <a:gd name="connsiteY72" fmla="*/ 3358 h 3458"/>
                <a:gd name="connsiteX73" fmla="*/ 852 w 3341"/>
                <a:gd name="connsiteY73" fmla="*/ 3340 h 3458"/>
                <a:gd name="connsiteX74" fmla="*/ 932 w 3341"/>
                <a:gd name="connsiteY74" fmla="*/ 3320 h 3458"/>
                <a:gd name="connsiteX75" fmla="*/ 1010 w 3341"/>
                <a:gd name="connsiteY75" fmla="*/ 3300 h 3458"/>
                <a:gd name="connsiteX76" fmla="*/ 1092 w 3341"/>
                <a:gd name="connsiteY76" fmla="*/ 3276 h 3458"/>
                <a:gd name="connsiteX77" fmla="*/ 1174 w 3341"/>
                <a:gd name="connsiteY77" fmla="*/ 3250 h 3458"/>
                <a:gd name="connsiteX78" fmla="*/ 1254 w 3341"/>
                <a:gd name="connsiteY78" fmla="*/ 3222 h 3458"/>
                <a:gd name="connsiteX79" fmla="*/ 1336 w 3341"/>
                <a:gd name="connsiteY79" fmla="*/ 3192 h 3458"/>
                <a:gd name="connsiteX80" fmla="*/ 1418 w 3341"/>
                <a:gd name="connsiteY80" fmla="*/ 3158 h 3458"/>
                <a:gd name="connsiteX81" fmla="*/ 1498 w 3341"/>
                <a:gd name="connsiteY81" fmla="*/ 3122 h 3458"/>
                <a:gd name="connsiteX82" fmla="*/ 1578 w 3341"/>
                <a:gd name="connsiteY82" fmla="*/ 3084 h 3458"/>
                <a:gd name="connsiteX83" fmla="*/ 1656 w 3341"/>
                <a:gd name="connsiteY83" fmla="*/ 3044 h 3458"/>
                <a:gd name="connsiteX84" fmla="*/ 1734 w 3341"/>
                <a:gd name="connsiteY84" fmla="*/ 3000 h 3458"/>
                <a:gd name="connsiteX85" fmla="*/ 1808 w 3341"/>
                <a:gd name="connsiteY85" fmla="*/ 2954 h 3458"/>
                <a:gd name="connsiteX86" fmla="*/ 1882 w 3341"/>
                <a:gd name="connsiteY86" fmla="*/ 2904 h 3458"/>
                <a:gd name="connsiteX87" fmla="*/ 1952 w 3341"/>
                <a:gd name="connsiteY87" fmla="*/ 2850 h 3458"/>
                <a:gd name="connsiteX88" fmla="*/ 1952 w 3341"/>
                <a:gd name="connsiteY88" fmla="*/ 2850 h 3458"/>
                <a:gd name="connsiteX89" fmla="*/ 1968 w 3341"/>
                <a:gd name="connsiteY89" fmla="*/ 2840 h 3458"/>
                <a:gd name="connsiteX90" fmla="*/ 2012 w 3341"/>
                <a:gd name="connsiteY90" fmla="*/ 2808 h 3458"/>
                <a:gd name="connsiteX91" fmla="*/ 2042 w 3341"/>
                <a:gd name="connsiteY91" fmla="*/ 2784 h 3458"/>
                <a:gd name="connsiteX92" fmla="*/ 2080 w 3341"/>
                <a:gd name="connsiteY92" fmla="*/ 2754 h 3458"/>
                <a:gd name="connsiteX93" fmla="*/ 2120 w 3341"/>
                <a:gd name="connsiteY93" fmla="*/ 2718 h 3458"/>
                <a:gd name="connsiteX94" fmla="*/ 2166 w 3341"/>
                <a:gd name="connsiteY94" fmla="*/ 2676 h 3458"/>
                <a:gd name="connsiteX95" fmla="*/ 2216 w 3341"/>
                <a:gd name="connsiteY95" fmla="*/ 2628 h 3458"/>
                <a:gd name="connsiteX96" fmla="*/ 2268 w 3341"/>
                <a:gd name="connsiteY96" fmla="*/ 2574 h 3458"/>
                <a:gd name="connsiteX97" fmla="*/ 2324 w 3341"/>
                <a:gd name="connsiteY97" fmla="*/ 2514 h 3458"/>
                <a:gd name="connsiteX98" fmla="*/ 2382 w 3341"/>
                <a:gd name="connsiteY98" fmla="*/ 2448 h 3458"/>
                <a:gd name="connsiteX99" fmla="*/ 2440 w 3341"/>
                <a:gd name="connsiteY99" fmla="*/ 2376 h 3458"/>
                <a:gd name="connsiteX100" fmla="*/ 2500 w 3341"/>
                <a:gd name="connsiteY100" fmla="*/ 2298 h 3458"/>
                <a:gd name="connsiteX101" fmla="*/ 2560 w 3341"/>
                <a:gd name="connsiteY101" fmla="*/ 2212 h 3458"/>
                <a:gd name="connsiteX102" fmla="*/ 2620 w 3341"/>
                <a:gd name="connsiteY102" fmla="*/ 2118 h 3458"/>
                <a:gd name="connsiteX103" fmla="*/ 2678 w 3341"/>
                <a:gd name="connsiteY103" fmla="*/ 2020 h 3458"/>
                <a:gd name="connsiteX104" fmla="*/ 2706 w 3341"/>
                <a:gd name="connsiteY104" fmla="*/ 1968 h 3458"/>
                <a:gd name="connsiteX105" fmla="*/ 2736 w 3341"/>
                <a:gd name="connsiteY105" fmla="*/ 1914 h 3458"/>
                <a:gd name="connsiteX106" fmla="*/ 2764 w 3341"/>
                <a:gd name="connsiteY106" fmla="*/ 1858 h 3458"/>
                <a:gd name="connsiteX107" fmla="*/ 2792 w 3341"/>
                <a:gd name="connsiteY107" fmla="*/ 1800 h 3458"/>
                <a:gd name="connsiteX108" fmla="*/ 2818 w 3341"/>
                <a:gd name="connsiteY108" fmla="*/ 1742 h 3458"/>
                <a:gd name="connsiteX109" fmla="*/ 2844 w 3341"/>
                <a:gd name="connsiteY109" fmla="*/ 1680 h 3458"/>
                <a:gd name="connsiteX110" fmla="*/ 2870 w 3341"/>
                <a:gd name="connsiteY110" fmla="*/ 1618 h 3458"/>
                <a:gd name="connsiteX111" fmla="*/ 2894 w 3341"/>
                <a:gd name="connsiteY111" fmla="*/ 1552 h 3458"/>
                <a:gd name="connsiteX112" fmla="*/ 2918 w 3341"/>
                <a:gd name="connsiteY112" fmla="*/ 1486 h 3458"/>
                <a:gd name="connsiteX113" fmla="*/ 2942 w 3341"/>
                <a:gd name="connsiteY113" fmla="*/ 1418 h 3458"/>
                <a:gd name="connsiteX114" fmla="*/ 2964 w 3341"/>
                <a:gd name="connsiteY114" fmla="*/ 1348 h 3458"/>
                <a:gd name="connsiteX115" fmla="*/ 2984 w 3341"/>
                <a:gd name="connsiteY115" fmla="*/ 1276 h 3458"/>
                <a:gd name="connsiteX116" fmla="*/ 3004 w 3341"/>
                <a:gd name="connsiteY116" fmla="*/ 1202 h 3458"/>
                <a:gd name="connsiteX117" fmla="*/ 3022 w 3341"/>
                <a:gd name="connsiteY117" fmla="*/ 1126 h 3458"/>
                <a:gd name="connsiteX118" fmla="*/ 3038 w 3341"/>
                <a:gd name="connsiteY118" fmla="*/ 1048 h 3458"/>
                <a:gd name="connsiteX119" fmla="*/ 3068 w 3341"/>
                <a:gd name="connsiteY119" fmla="*/ 886 h 3458"/>
                <a:gd name="connsiteX120" fmla="*/ 3211 w 3341"/>
                <a:gd name="connsiteY120" fmla="*/ 823 h 3458"/>
                <a:gd name="connsiteX121" fmla="*/ 3110 w 3341"/>
                <a:gd name="connsiteY121" fmla="*/ 540 h 3458"/>
                <a:gd name="connsiteX122" fmla="*/ 3341 w 3341"/>
                <a:gd name="connsiteY122" fmla="*/ 27 h 3458"/>
                <a:gd name="connsiteX0" fmla="*/ 3224 w 3224"/>
                <a:gd name="connsiteY0" fmla="*/ 0 h 3458"/>
                <a:gd name="connsiteX1" fmla="*/ 3224 w 3224"/>
                <a:gd name="connsiteY1" fmla="*/ 86 h 3458"/>
                <a:gd name="connsiteX2" fmla="*/ 3224 w 3224"/>
                <a:gd name="connsiteY2" fmla="*/ 182 h 3458"/>
                <a:gd name="connsiteX3" fmla="*/ 3222 w 3224"/>
                <a:gd name="connsiteY3" fmla="*/ 282 h 3458"/>
                <a:gd name="connsiteX4" fmla="*/ 3216 w 3224"/>
                <a:gd name="connsiteY4" fmla="*/ 390 h 3458"/>
                <a:gd name="connsiteX5" fmla="*/ 3208 w 3224"/>
                <a:gd name="connsiteY5" fmla="*/ 502 h 3458"/>
                <a:gd name="connsiteX6" fmla="*/ 3196 w 3224"/>
                <a:gd name="connsiteY6" fmla="*/ 620 h 3458"/>
                <a:gd name="connsiteX7" fmla="*/ 3182 w 3224"/>
                <a:gd name="connsiteY7" fmla="*/ 742 h 3458"/>
                <a:gd name="connsiteX8" fmla="*/ 3162 w 3224"/>
                <a:gd name="connsiteY8" fmla="*/ 866 h 3458"/>
                <a:gd name="connsiteX9" fmla="*/ 3138 w 3224"/>
                <a:gd name="connsiteY9" fmla="*/ 996 h 3458"/>
                <a:gd name="connsiteX10" fmla="*/ 3110 w 3224"/>
                <a:gd name="connsiteY10" fmla="*/ 1128 h 3458"/>
                <a:gd name="connsiteX11" fmla="*/ 3094 w 3224"/>
                <a:gd name="connsiteY11" fmla="*/ 1194 h 3458"/>
                <a:gd name="connsiteX12" fmla="*/ 3076 w 3224"/>
                <a:gd name="connsiteY12" fmla="*/ 1260 h 3458"/>
                <a:gd name="connsiteX13" fmla="*/ 3058 w 3224"/>
                <a:gd name="connsiteY13" fmla="*/ 1328 h 3458"/>
                <a:gd name="connsiteX14" fmla="*/ 3036 w 3224"/>
                <a:gd name="connsiteY14" fmla="*/ 1394 h 3458"/>
                <a:gd name="connsiteX15" fmla="*/ 3014 w 3224"/>
                <a:gd name="connsiteY15" fmla="*/ 1462 h 3458"/>
                <a:gd name="connsiteX16" fmla="*/ 2992 w 3224"/>
                <a:gd name="connsiteY16" fmla="*/ 1530 h 3458"/>
                <a:gd name="connsiteX17" fmla="*/ 2966 w 3224"/>
                <a:gd name="connsiteY17" fmla="*/ 1598 h 3458"/>
                <a:gd name="connsiteX18" fmla="*/ 2940 w 3224"/>
                <a:gd name="connsiteY18" fmla="*/ 1666 h 3458"/>
                <a:gd name="connsiteX19" fmla="*/ 2912 w 3224"/>
                <a:gd name="connsiteY19" fmla="*/ 1732 h 3458"/>
                <a:gd name="connsiteX20" fmla="*/ 2880 w 3224"/>
                <a:gd name="connsiteY20" fmla="*/ 1800 h 3458"/>
                <a:gd name="connsiteX21" fmla="*/ 2850 w 3224"/>
                <a:gd name="connsiteY21" fmla="*/ 1866 h 3458"/>
                <a:gd name="connsiteX22" fmla="*/ 2816 w 3224"/>
                <a:gd name="connsiteY22" fmla="*/ 1934 h 3458"/>
                <a:gd name="connsiteX23" fmla="*/ 2780 w 3224"/>
                <a:gd name="connsiteY23" fmla="*/ 2000 h 3458"/>
                <a:gd name="connsiteX24" fmla="*/ 2742 w 3224"/>
                <a:gd name="connsiteY24" fmla="*/ 2066 h 3458"/>
                <a:gd name="connsiteX25" fmla="*/ 2702 w 3224"/>
                <a:gd name="connsiteY25" fmla="*/ 2130 h 3458"/>
                <a:gd name="connsiteX26" fmla="*/ 2660 w 3224"/>
                <a:gd name="connsiteY26" fmla="*/ 2196 h 3458"/>
                <a:gd name="connsiteX27" fmla="*/ 2616 w 3224"/>
                <a:gd name="connsiteY27" fmla="*/ 2258 h 3458"/>
                <a:gd name="connsiteX28" fmla="*/ 2572 w 3224"/>
                <a:gd name="connsiteY28" fmla="*/ 2322 h 3458"/>
                <a:gd name="connsiteX29" fmla="*/ 2522 w 3224"/>
                <a:gd name="connsiteY29" fmla="*/ 2384 h 3458"/>
                <a:gd name="connsiteX30" fmla="*/ 2472 w 3224"/>
                <a:gd name="connsiteY30" fmla="*/ 2444 h 3458"/>
                <a:gd name="connsiteX31" fmla="*/ 2420 w 3224"/>
                <a:gd name="connsiteY31" fmla="*/ 2506 h 3458"/>
                <a:gd name="connsiteX32" fmla="*/ 2366 w 3224"/>
                <a:gd name="connsiteY32" fmla="*/ 2564 h 3458"/>
                <a:gd name="connsiteX33" fmla="*/ 2308 w 3224"/>
                <a:gd name="connsiteY33" fmla="*/ 2622 h 3458"/>
                <a:gd name="connsiteX34" fmla="*/ 2248 w 3224"/>
                <a:gd name="connsiteY34" fmla="*/ 2678 h 3458"/>
                <a:gd name="connsiteX35" fmla="*/ 2186 w 3224"/>
                <a:gd name="connsiteY35" fmla="*/ 2734 h 3458"/>
                <a:gd name="connsiteX36" fmla="*/ 2122 w 3224"/>
                <a:gd name="connsiteY36" fmla="*/ 2788 h 3458"/>
                <a:gd name="connsiteX37" fmla="*/ 2054 w 3224"/>
                <a:gd name="connsiteY37" fmla="*/ 2840 h 3458"/>
                <a:gd name="connsiteX38" fmla="*/ 1984 w 3224"/>
                <a:gd name="connsiteY38" fmla="*/ 2890 h 3458"/>
                <a:gd name="connsiteX39" fmla="*/ 1984 w 3224"/>
                <a:gd name="connsiteY39" fmla="*/ 2890 h 3458"/>
                <a:gd name="connsiteX40" fmla="*/ 1948 w 3224"/>
                <a:gd name="connsiteY40" fmla="*/ 2916 h 3458"/>
                <a:gd name="connsiteX41" fmla="*/ 1904 w 3224"/>
                <a:gd name="connsiteY41" fmla="*/ 2944 h 3458"/>
                <a:gd name="connsiteX42" fmla="*/ 1842 w 3224"/>
                <a:gd name="connsiteY42" fmla="*/ 2982 h 3458"/>
                <a:gd name="connsiteX43" fmla="*/ 1764 w 3224"/>
                <a:gd name="connsiteY43" fmla="*/ 3026 h 3458"/>
                <a:gd name="connsiteX44" fmla="*/ 1670 w 3224"/>
                <a:gd name="connsiteY44" fmla="*/ 3076 h 3458"/>
                <a:gd name="connsiteX45" fmla="*/ 1562 w 3224"/>
                <a:gd name="connsiteY45" fmla="*/ 3128 h 3458"/>
                <a:gd name="connsiteX46" fmla="*/ 1502 w 3224"/>
                <a:gd name="connsiteY46" fmla="*/ 3156 h 3458"/>
                <a:gd name="connsiteX47" fmla="*/ 1438 w 3224"/>
                <a:gd name="connsiteY47" fmla="*/ 3182 h 3458"/>
                <a:gd name="connsiteX48" fmla="*/ 1372 w 3224"/>
                <a:gd name="connsiteY48" fmla="*/ 3210 h 3458"/>
                <a:gd name="connsiteX49" fmla="*/ 1302 w 3224"/>
                <a:gd name="connsiteY49" fmla="*/ 3236 h 3458"/>
                <a:gd name="connsiteX50" fmla="*/ 1228 w 3224"/>
                <a:gd name="connsiteY50" fmla="*/ 3264 h 3458"/>
                <a:gd name="connsiteX51" fmla="*/ 1152 w 3224"/>
                <a:gd name="connsiteY51" fmla="*/ 3288 h 3458"/>
                <a:gd name="connsiteX52" fmla="*/ 1072 w 3224"/>
                <a:gd name="connsiteY52" fmla="*/ 3314 h 3458"/>
                <a:gd name="connsiteX53" fmla="*/ 988 w 3224"/>
                <a:gd name="connsiteY53" fmla="*/ 3336 h 3458"/>
                <a:gd name="connsiteX54" fmla="*/ 902 w 3224"/>
                <a:gd name="connsiteY54" fmla="*/ 3358 h 3458"/>
                <a:gd name="connsiteX55" fmla="*/ 812 w 3224"/>
                <a:gd name="connsiteY55" fmla="*/ 3380 h 3458"/>
                <a:gd name="connsiteX56" fmla="*/ 720 w 3224"/>
                <a:gd name="connsiteY56" fmla="*/ 3398 h 3458"/>
                <a:gd name="connsiteX57" fmla="*/ 626 w 3224"/>
                <a:gd name="connsiteY57" fmla="*/ 3414 h 3458"/>
                <a:gd name="connsiteX58" fmla="*/ 528 w 3224"/>
                <a:gd name="connsiteY58" fmla="*/ 3428 h 3458"/>
                <a:gd name="connsiteX59" fmla="*/ 428 w 3224"/>
                <a:gd name="connsiteY59" fmla="*/ 3440 h 3458"/>
                <a:gd name="connsiteX60" fmla="*/ 324 w 3224"/>
                <a:gd name="connsiteY60" fmla="*/ 3450 h 3458"/>
                <a:gd name="connsiteX61" fmla="*/ 218 w 3224"/>
                <a:gd name="connsiteY61" fmla="*/ 3456 h 3458"/>
                <a:gd name="connsiteX62" fmla="*/ 110 w 3224"/>
                <a:gd name="connsiteY62" fmla="*/ 3458 h 3458"/>
                <a:gd name="connsiteX63" fmla="*/ 0 w 3224"/>
                <a:gd name="connsiteY63" fmla="*/ 3458 h 3458"/>
                <a:gd name="connsiteX64" fmla="*/ 0 w 3224"/>
                <a:gd name="connsiteY64" fmla="*/ 3458 h 3458"/>
                <a:gd name="connsiteX65" fmla="*/ 54 w 3224"/>
                <a:gd name="connsiteY65" fmla="*/ 3456 h 3458"/>
                <a:gd name="connsiteX66" fmla="*/ 118 w 3224"/>
                <a:gd name="connsiteY66" fmla="*/ 3452 h 3458"/>
                <a:gd name="connsiteX67" fmla="*/ 202 w 3224"/>
                <a:gd name="connsiteY67" fmla="*/ 3446 h 3458"/>
                <a:gd name="connsiteX68" fmla="*/ 304 w 3224"/>
                <a:gd name="connsiteY68" fmla="*/ 3434 h 3458"/>
                <a:gd name="connsiteX69" fmla="*/ 424 w 3224"/>
                <a:gd name="connsiteY69" fmla="*/ 3420 h 3458"/>
                <a:gd name="connsiteX70" fmla="*/ 556 w 3224"/>
                <a:gd name="connsiteY70" fmla="*/ 3400 h 3458"/>
                <a:gd name="connsiteX71" fmla="*/ 700 w 3224"/>
                <a:gd name="connsiteY71" fmla="*/ 3372 h 3458"/>
                <a:gd name="connsiteX72" fmla="*/ 776 w 3224"/>
                <a:gd name="connsiteY72" fmla="*/ 3358 h 3458"/>
                <a:gd name="connsiteX73" fmla="*/ 852 w 3224"/>
                <a:gd name="connsiteY73" fmla="*/ 3340 h 3458"/>
                <a:gd name="connsiteX74" fmla="*/ 932 w 3224"/>
                <a:gd name="connsiteY74" fmla="*/ 3320 h 3458"/>
                <a:gd name="connsiteX75" fmla="*/ 1010 w 3224"/>
                <a:gd name="connsiteY75" fmla="*/ 3300 h 3458"/>
                <a:gd name="connsiteX76" fmla="*/ 1092 w 3224"/>
                <a:gd name="connsiteY76" fmla="*/ 3276 h 3458"/>
                <a:gd name="connsiteX77" fmla="*/ 1174 w 3224"/>
                <a:gd name="connsiteY77" fmla="*/ 3250 h 3458"/>
                <a:gd name="connsiteX78" fmla="*/ 1254 w 3224"/>
                <a:gd name="connsiteY78" fmla="*/ 3222 h 3458"/>
                <a:gd name="connsiteX79" fmla="*/ 1336 w 3224"/>
                <a:gd name="connsiteY79" fmla="*/ 3192 h 3458"/>
                <a:gd name="connsiteX80" fmla="*/ 1418 w 3224"/>
                <a:gd name="connsiteY80" fmla="*/ 3158 h 3458"/>
                <a:gd name="connsiteX81" fmla="*/ 1498 w 3224"/>
                <a:gd name="connsiteY81" fmla="*/ 3122 h 3458"/>
                <a:gd name="connsiteX82" fmla="*/ 1578 w 3224"/>
                <a:gd name="connsiteY82" fmla="*/ 3084 h 3458"/>
                <a:gd name="connsiteX83" fmla="*/ 1656 w 3224"/>
                <a:gd name="connsiteY83" fmla="*/ 3044 h 3458"/>
                <a:gd name="connsiteX84" fmla="*/ 1734 w 3224"/>
                <a:gd name="connsiteY84" fmla="*/ 3000 h 3458"/>
                <a:gd name="connsiteX85" fmla="*/ 1808 w 3224"/>
                <a:gd name="connsiteY85" fmla="*/ 2954 h 3458"/>
                <a:gd name="connsiteX86" fmla="*/ 1882 w 3224"/>
                <a:gd name="connsiteY86" fmla="*/ 2904 h 3458"/>
                <a:gd name="connsiteX87" fmla="*/ 1952 w 3224"/>
                <a:gd name="connsiteY87" fmla="*/ 2850 h 3458"/>
                <a:gd name="connsiteX88" fmla="*/ 1952 w 3224"/>
                <a:gd name="connsiteY88" fmla="*/ 2850 h 3458"/>
                <a:gd name="connsiteX89" fmla="*/ 1968 w 3224"/>
                <a:gd name="connsiteY89" fmla="*/ 2840 h 3458"/>
                <a:gd name="connsiteX90" fmla="*/ 2012 w 3224"/>
                <a:gd name="connsiteY90" fmla="*/ 2808 h 3458"/>
                <a:gd name="connsiteX91" fmla="*/ 2042 w 3224"/>
                <a:gd name="connsiteY91" fmla="*/ 2784 h 3458"/>
                <a:gd name="connsiteX92" fmla="*/ 2080 w 3224"/>
                <a:gd name="connsiteY92" fmla="*/ 2754 h 3458"/>
                <a:gd name="connsiteX93" fmla="*/ 2120 w 3224"/>
                <a:gd name="connsiteY93" fmla="*/ 2718 h 3458"/>
                <a:gd name="connsiteX94" fmla="*/ 2166 w 3224"/>
                <a:gd name="connsiteY94" fmla="*/ 2676 h 3458"/>
                <a:gd name="connsiteX95" fmla="*/ 2216 w 3224"/>
                <a:gd name="connsiteY95" fmla="*/ 2628 h 3458"/>
                <a:gd name="connsiteX96" fmla="*/ 2268 w 3224"/>
                <a:gd name="connsiteY96" fmla="*/ 2574 h 3458"/>
                <a:gd name="connsiteX97" fmla="*/ 2324 w 3224"/>
                <a:gd name="connsiteY97" fmla="*/ 2514 h 3458"/>
                <a:gd name="connsiteX98" fmla="*/ 2382 w 3224"/>
                <a:gd name="connsiteY98" fmla="*/ 2448 h 3458"/>
                <a:gd name="connsiteX99" fmla="*/ 2440 w 3224"/>
                <a:gd name="connsiteY99" fmla="*/ 2376 h 3458"/>
                <a:gd name="connsiteX100" fmla="*/ 2500 w 3224"/>
                <a:gd name="connsiteY100" fmla="*/ 2298 h 3458"/>
                <a:gd name="connsiteX101" fmla="*/ 2560 w 3224"/>
                <a:gd name="connsiteY101" fmla="*/ 2212 h 3458"/>
                <a:gd name="connsiteX102" fmla="*/ 2620 w 3224"/>
                <a:gd name="connsiteY102" fmla="*/ 2118 h 3458"/>
                <a:gd name="connsiteX103" fmla="*/ 2678 w 3224"/>
                <a:gd name="connsiteY103" fmla="*/ 2020 h 3458"/>
                <a:gd name="connsiteX104" fmla="*/ 2706 w 3224"/>
                <a:gd name="connsiteY104" fmla="*/ 1968 h 3458"/>
                <a:gd name="connsiteX105" fmla="*/ 2736 w 3224"/>
                <a:gd name="connsiteY105" fmla="*/ 1914 h 3458"/>
                <a:gd name="connsiteX106" fmla="*/ 2764 w 3224"/>
                <a:gd name="connsiteY106" fmla="*/ 1858 h 3458"/>
                <a:gd name="connsiteX107" fmla="*/ 2792 w 3224"/>
                <a:gd name="connsiteY107" fmla="*/ 1800 h 3458"/>
                <a:gd name="connsiteX108" fmla="*/ 2818 w 3224"/>
                <a:gd name="connsiteY108" fmla="*/ 1742 h 3458"/>
                <a:gd name="connsiteX109" fmla="*/ 2844 w 3224"/>
                <a:gd name="connsiteY109" fmla="*/ 1680 h 3458"/>
                <a:gd name="connsiteX110" fmla="*/ 2870 w 3224"/>
                <a:gd name="connsiteY110" fmla="*/ 1618 h 3458"/>
                <a:gd name="connsiteX111" fmla="*/ 2894 w 3224"/>
                <a:gd name="connsiteY111" fmla="*/ 1552 h 3458"/>
                <a:gd name="connsiteX112" fmla="*/ 2918 w 3224"/>
                <a:gd name="connsiteY112" fmla="*/ 1486 h 3458"/>
                <a:gd name="connsiteX113" fmla="*/ 2942 w 3224"/>
                <a:gd name="connsiteY113" fmla="*/ 1418 h 3458"/>
                <a:gd name="connsiteX114" fmla="*/ 2964 w 3224"/>
                <a:gd name="connsiteY114" fmla="*/ 1348 h 3458"/>
                <a:gd name="connsiteX115" fmla="*/ 2984 w 3224"/>
                <a:gd name="connsiteY115" fmla="*/ 1276 h 3458"/>
                <a:gd name="connsiteX116" fmla="*/ 3004 w 3224"/>
                <a:gd name="connsiteY116" fmla="*/ 1202 h 3458"/>
                <a:gd name="connsiteX117" fmla="*/ 3022 w 3224"/>
                <a:gd name="connsiteY117" fmla="*/ 1126 h 3458"/>
                <a:gd name="connsiteX118" fmla="*/ 3038 w 3224"/>
                <a:gd name="connsiteY118" fmla="*/ 1048 h 3458"/>
                <a:gd name="connsiteX119" fmla="*/ 3068 w 3224"/>
                <a:gd name="connsiteY119" fmla="*/ 886 h 3458"/>
                <a:gd name="connsiteX120" fmla="*/ 3211 w 3224"/>
                <a:gd name="connsiteY120" fmla="*/ 823 h 3458"/>
                <a:gd name="connsiteX121" fmla="*/ 3110 w 3224"/>
                <a:gd name="connsiteY121" fmla="*/ 540 h 3458"/>
                <a:gd name="connsiteX0" fmla="*/ 3224 w 3224"/>
                <a:gd name="connsiteY0" fmla="*/ 0 h 3372"/>
                <a:gd name="connsiteX1" fmla="*/ 3224 w 3224"/>
                <a:gd name="connsiteY1" fmla="*/ 96 h 3372"/>
                <a:gd name="connsiteX2" fmla="*/ 3222 w 3224"/>
                <a:gd name="connsiteY2" fmla="*/ 196 h 3372"/>
                <a:gd name="connsiteX3" fmla="*/ 3216 w 3224"/>
                <a:gd name="connsiteY3" fmla="*/ 304 h 3372"/>
                <a:gd name="connsiteX4" fmla="*/ 3208 w 3224"/>
                <a:gd name="connsiteY4" fmla="*/ 416 h 3372"/>
                <a:gd name="connsiteX5" fmla="*/ 3196 w 3224"/>
                <a:gd name="connsiteY5" fmla="*/ 534 h 3372"/>
                <a:gd name="connsiteX6" fmla="*/ 3182 w 3224"/>
                <a:gd name="connsiteY6" fmla="*/ 656 h 3372"/>
                <a:gd name="connsiteX7" fmla="*/ 3162 w 3224"/>
                <a:gd name="connsiteY7" fmla="*/ 780 h 3372"/>
                <a:gd name="connsiteX8" fmla="*/ 3138 w 3224"/>
                <a:gd name="connsiteY8" fmla="*/ 910 h 3372"/>
                <a:gd name="connsiteX9" fmla="*/ 3110 w 3224"/>
                <a:gd name="connsiteY9" fmla="*/ 1042 h 3372"/>
                <a:gd name="connsiteX10" fmla="*/ 3094 w 3224"/>
                <a:gd name="connsiteY10" fmla="*/ 1108 h 3372"/>
                <a:gd name="connsiteX11" fmla="*/ 3076 w 3224"/>
                <a:gd name="connsiteY11" fmla="*/ 1174 h 3372"/>
                <a:gd name="connsiteX12" fmla="*/ 3058 w 3224"/>
                <a:gd name="connsiteY12" fmla="*/ 1242 h 3372"/>
                <a:gd name="connsiteX13" fmla="*/ 3036 w 3224"/>
                <a:gd name="connsiteY13" fmla="*/ 1308 h 3372"/>
                <a:gd name="connsiteX14" fmla="*/ 3014 w 3224"/>
                <a:gd name="connsiteY14" fmla="*/ 1376 h 3372"/>
                <a:gd name="connsiteX15" fmla="*/ 2992 w 3224"/>
                <a:gd name="connsiteY15" fmla="*/ 1444 h 3372"/>
                <a:gd name="connsiteX16" fmla="*/ 2966 w 3224"/>
                <a:gd name="connsiteY16" fmla="*/ 1512 h 3372"/>
                <a:gd name="connsiteX17" fmla="*/ 2940 w 3224"/>
                <a:gd name="connsiteY17" fmla="*/ 1580 h 3372"/>
                <a:gd name="connsiteX18" fmla="*/ 2912 w 3224"/>
                <a:gd name="connsiteY18" fmla="*/ 1646 h 3372"/>
                <a:gd name="connsiteX19" fmla="*/ 2880 w 3224"/>
                <a:gd name="connsiteY19" fmla="*/ 1714 h 3372"/>
                <a:gd name="connsiteX20" fmla="*/ 2850 w 3224"/>
                <a:gd name="connsiteY20" fmla="*/ 1780 h 3372"/>
                <a:gd name="connsiteX21" fmla="*/ 2816 w 3224"/>
                <a:gd name="connsiteY21" fmla="*/ 1848 h 3372"/>
                <a:gd name="connsiteX22" fmla="*/ 2780 w 3224"/>
                <a:gd name="connsiteY22" fmla="*/ 1914 h 3372"/>
                <a:gd name="connsiteX23" fmla="*/ 2742 w 3224"/>
                <a:gd name="connsiteY23" fmla="*/ 1980 h 3372"/>
                <a:gd name="connsiteX24" fmla="*/ 2702 w 3224"/>
                <a:gd name="connsiteY24" fmla="*/ 2044 h 3372"/>
                <a:gd name="connsiteX25" fmla="*/ 2660 w 3224"/>
                <a:gd name="connsiteY25" fmla="*/ 2110 h 3372"/>
                <a:gd name="connsiteX26" fmla="*/ 2616 w 3224"/>
                <a:gd name="connsiteY26" fmla="*/ 2172 h 3372"/>
                <a:gd name="connsiteX27" fmla="*/ 2572 w 3224"/>
                <a:gd name="connsiteY27" fmla="*/ 2236 h 3372"/>
                <a:gd name="connsiteX28" fmla="*/ 2522 w 3224"/>
                <a:gd name="connsiteY28" fmla="*/ 2298 h 3372"/>
                <a:gd name="connsiteX29" fmla="*/ 2472 w 3224"/>
                <a:gd name="connsiteY29" fmla="*/ 2358 h 3372"/>
                <a:gd name="connsiteX30" fmla="*/ 2420 w 3224"/>
                <a:gd name="connsiteY30" fmla="*/ 2420 h 3372"/>
                <a:gd name="connsiteX31" fmla="*/ 2366 w 3224"/>
                <a:gd name="connsiteY31" fmla="*/ 2478 h 3372"/>
                <a:gd name="connsiteX32" fmla="*/ 2308 w 3224"/>
                <a:gd name="connsiteY32" fmla="*/ 2536 h 3372"/>
                <a:gd name="connsiteX33" fmla="*/ 2248 w 3224"/>
                <a:gd name="connsiteY33" fmla="*/ 2592 h 3372"/>
                <a:gd name="connsiteX34" fmla="*/ 2186 w 3224"/>
                <a:gd name="connsiteY34" fmla="*/ 2648 h 3372"/>
                <a:gd name="connsiteX35" fmla="*/ 2122 w 3224"/>
                <a:gd name="connsiteY35" fmla="*/ 2702 h 3372"/>
                <a:gd name="connsiteX36" fmla="*/ 2054 w 3224"/>
                <a:gd name="connsiteY36" fmla="*/ 2754 h 3372"/>
                <a:gd name="connsiteX37" fmla="*/ 1984 w 3224"/>
                <a:gd name="connsiteY37" fmla="*/ 2804 h 3372"/>
                <a:gd name="connsiteX38" fmla="*/ 1984 w 3224"/>
                <a:gd name="connsiteY38" fmla="*/ 2804 h 3372"/>
                <a:gd name="connsiteX39" fmla="*/ 1948 w 3224"/>
                <a:gd name="connsiteY39" fmla="*/ 2830 h 3372"/>
                <a:gd name="connsiteX40" fmla="*/ 1904 w 3224"/>
                <a:gd name="connsiteY40" fmla="*/ 2858 h 3372"/>
                <a:gd name="connsiteX41" fmla="*/ 1842 w 3224"/>
                <a:gd name="connsiteY41" fmla="*/ 2896 h 3372"/>
                <a:gd name="connsiteX42" fmla="*/ 1764 w 3224"/>
                <a:gd name="connsiteY42" fmla="*/ 2940 h 3372"/>
                <a:gd name="connsiteX43" fmla="*/ 1670 w 3224"/>
                <a:gd name="connsiteY43" fmla="*/ 2990 h 3372"/>
                <a:gd name="connsiteX44" fmla="*/ 1562 w 3224"/>
                <a:gd name="connsiteY44" fmla="*/ 3042 h 3372"/>
                <a:gd name="connsiteX45" fmla="*/ 1502 w 3224"/>
                <a:gd name="connsiteY45" fmla="*/ 3070 h 3372"/>
                <a:gd name="connsiteX46" fmla="*/ 1438 w 3224"/>
                <a:gd name="connsiteY46" fmla="*/ 3096 h 3372"/>
                <a:gd name="connsiteX47" fmla="*/ 1372 w 3224"/>
                <a:gd name="connsiteY47" fmla="*/ 3124 h 3372"/>
                <a:gd name="connsiteX48" fmla="*/ 1302 w 3224"/>
                <a:gd name="connsiteY48" fmla="*/ 3150 h 3372"/>
                <a:gd name="connsiteX49" fmla="*/ 1228 w 3224"/>
                <a:gd name="connsiteY49" fmla="*/ 3178 h 3372"/>
                <a:gd name="connsiteX50" fmla="*/ 1152 w 3224"/>
                <a:gd name="connsiteY50" fmla="*/ 3202 h 3372"/>
                <a:gd name="connsiteX51" fmla="*/ 1072 w 3224"/>
                <a:gd name="connsiteY51" fmla="*/ 3228 h 3372"/>
                <a:gd name="connsiteX52" fmla="*/ 988 w 3224"/>
                <a:gd name="connsiteY52" fmla="*/ 3250 h 3372"/>
                <a:gd name="connsiteX53" fmla="*/ 902 w 3224"/>
                <a:gd name="connsiteY53" fmla="*/ 3272 h 3372"/>
                <a:gd name="connsiteX54" fmla="*/ 812 w 3224"/>
                <a:gd name="connsiteY54" fmla="*/ 3294 h 3372"/>
                <a:gd name="connsiteX55" fmla="*/ 720 w 3224"/>
                <a:gd name="connsiteY55" fmla="*/ 3312 h 3372"/>
                <a:gd name="connsiteX56" fmla="*/ 626 w 3224"/>
                <a:gd name="connsiteY56" fmla="*/ 3328 h 3372"/>
                <a:gd name="connsiteX57" fmla="*/ 528 w 3224"/>
                <a:gd name="connsiteY57" fmla="*/ 3342 h 3372"/>
                <a:gd name="connsiteX58" fmla="*/ 428 w 3224"/>
                <a:gd name="connsiteY58" fmla="*/ 3354 h 3372"/>
                <a:gd name="connsiteX59" fmla="*/ 324 w 3224"/>
                <a:gd name="connsiteY59" fmla="*/ 3364 h 3372"/>
                <a:gd name="connsiteX60" fmla="*/ 218 w 3224"/>
                <a:gd name="connsiteY60" fmla="*/ 3370 h 3372"/>
                <a:gd name="connsiteX61" fmla="*/ 110 w 3224"/>
                <a:gd name="connsiteY61" fmla="*/ 3372 h 3372"/>
                <a:gd name="connsiteX62" fmla="*/ 0 w 3224"/>
                <a:gd name="connsiteY62" fmla="*/ 3372 h 3372"/>
                <a:gd name="connsiteX63" fmla="*/ 0 w 3224"/>
                <a:gd name="connsiteY63" fmla="*/ 3372 h 3372"/>
                <a:gd name="connsiteX64" fmla="*/ 54 w 3224"/>
                <a:gd name="connsiteY64" fmla="*/ 3370 h 3372"/>
                <a:gd name="connsiteX65" fmla="*/ 118 w 3224"/>
                <a:gd name="connsiteY65" fmla="*/ 3366 h 3372"/>
                <a:gd name="connsiteX66" fmla="*/ 202 w 3224"/>
                <a:gd name="connsiteY66" fmla="*/ 3360 h 3372"/>
                <a:gd name="connsiteX67" fmla="*/ 304 w 3224"/>
                <a:gd name="connsiteY67" fmla="*/ 3348 h 3372"/>
                <a:gd name="connsiteX68" fmla="*/ 424 w 3224"/>
                <a:gd name="connsiteY68" fmla="*/ 3334 h 3372"/>
                <a:gd name="connsiteX69" fmla="*/ 556 w 3224"/>
                <a:gd name="connsiteY69" fmla="*/ 3314 h 3372"/>
                <a:gd name="connsiteX70" fmla="*/ 700 w 3224"/>
                <a:gd name="connsiteY70" fmla="*/ 3286 h 3372"/>
                <a:gd name="connsiteX71" fmla="*/ 776 w 3224"/>
                <a:gd name="connsiteY71" fmla="*/ 3272 h 3372"/>
                <a:gd name="connsiteX72" fmla="*/ 852 w 3224"/>
                <a:gd name="connsiteY72" fmla="*/ 3254 h 3372"/>
                <a:gd name="connsiteX73" fmla="*/ 932 w 3224"/>
                <a:gd name="connsiteY73" fmla="*/ 3234 h 3372"/>
                <a:gd name="connsiteX74" fmla="*/ 1010 w 3224"/>
                <a:gd name="connsiteY74" fmla="*/ 3214 h 3372"/>
                <a:gd name="connsiteX75" fmla="*/ 1092 w 3224"/>
                <a:gd name="connsiteY75" fmla="*/ 3190 h 3372"/>
                <a:gd name="connsiteX76" fmla="*/ 1174 w 3224"/>
                <a:gd name="connsiteY76" fmla="*/ 3164 h 3372"/>
                <a:gd name="connsiteX77" fmla="*/ 1254 w 3224"/>
                <a:gd name="connsiteY77" fmla="*/ 3136 h 3372"/>
                <a:gd name="connsiteX78" fmla="*/ 1336 w 3224"/>
                <a:gd name="connsiteY78" fmla="*/ 3106 h 3372"/>
                <a:gd name="connsiteX79" fmla="*/ 1418 w 3224"/>
                <a:gd name="connsiteY79" fmla="*/ 3072 h 3372"/>
                <a:gd name="connsiteX80" fmla="*/ 1498 w 3224"/>
                <a:gd name="connsiteY80" fmla="*/ 3036 h 3372"/>
                <a:gd name="connsiteX81" fmla="*/ 1578 w 3224"/>
                <a:gd name="connsiteY81" fmla="*/ 2998 h 3372"/>
                <a:gd name="connsiteX82" fmla="*/ 1656 w 3224"/>
                <a:gd name="connsiteY82" fmla="*/ 2958 h 3372"/>
                <a:gd name="connsiteX83" fmla="*/ 1734 w 3224"/>
                <a:gd name="connsiteY83" fmla="*/ 2914 h 3372"/>
                <a:gd name="connsiteX84" fmla="*/ 1808 w 3224"/>
                <a:gd name="connsiteY84" fmla="*/ 2868 h 3372"/>
                <a:gd name="connsiteX85" fmla="*/ 1882 w 3224"/>
                <a:gd name="connsiteY85" fmla="*/ 2818 h 3372"/>
                <a:gd name="connsiteX86" fmla="*/ 1952 w 3224"/>
                <a:gd name="connsiteY86" fmla="*/ 2764 h 3372"/>
                <a:gd name="connsiteX87" fmla="*/ 1952 w 3224"/>
                <a:gd name="connsiteY87" fmla="*/ 2764 h 3372"/>
                <a:gd name="connsiteX88" fmla="*/ 1968 w 3224"/>
                <a:gd name="connsiteY88" fmla="*/ 2754 h 3372"/>
                <a:gd name="connsiteX89" fmla="*/ 2012 w 3224"/>
                <a:gd name="connsiteY89" fmla="*/ 2722 h 3372"/>
                <a:gd name="connsiteX90" fmla="*/ 2042 w 3224"/>
                <a:gd name="connsiteY90" fmla="*/ 2698 h 3372"/>
                <a:gd name="connsiteX91" fmla="*/ 2080 w 3224"/>
                <a:gd name="connsiteY91" fmla="*/ 2668 h 3372"/>
                <a:gd name="connsiteX92" fmla="*/ 2120 w 3224"/>
                <a:gd name="connsiteY92" fmla="*/ 2632 h 3372"/>
                <a:gd name="connsiteX93" fmla="*/ 2166 w 3224"/>
                <a:gd name="connsiteY93" fmla="*/ 2590 h 3372"/>
                <a:gd name="connsiteX94" fmla="*/ 2216 w 3224"/>
                <a:gd name="connsiteY94" fmla="*/ 2542 h 3372"/>
                <a:gd name="connsiteX95" fmla="*/ 2268 w 3224"/>
                <a:gd name="connsiteY95" fmla="*/ 2488 h 3372"/>
                <a:gd name="connsiteX96" fmla="*/ 2324 w 3224"/>
                <a:gd name="connsiteY96" fmla="*/ 2428 h 3372"/>
                <a:gd name="connsiteX97" fmla="*/ 2382 w 3224"/>
                <a:gd name="connsiteY97" fmla="*/ 2362 h 3372"/>
                <a:gd name="connsiteX98" fmla="*/ 2440 w 3224"/>
                <a:gd name="connsiteY98" fmla="*/ 2290 h 3372"/>
                <a:gd name="connsiteX99" fmla="*/ 2500 w 3224"/>
                <a:gd name="connsiteY99" fmla="*/ 2212 h 3372"/>
                <a:gd name="connsiteX100" fmla="*/ 2560 w 3224"/>
                <a:gd name="connsiteY100" fmla="*/ 2126 h 3372"/>
                <a:gd name="connsiteX101" fmla="*/ 2620 w 3224"/>
                <a:gd name="connsiteY101" fmla="*/ 2032 h 3372"/>
                <a:gd name="connsiteX102" fmla="*/ 2678 w 3224"/>
                <a:gd name="connsiteY102" fmla="*/ 1934 h 3372"/>
                <a:gd name="connsiteX103" fmla="*/ 2706 w 3224"/>
                <a:gd name="connsiteY103" fmla="*/ 1882 h 3372"/>
                <a:gd name="connsiteX104" fmla="*/ 2736 w 3224"/>
                <a:gd name="connsiteY104" fmla="*/ 1828 h 3372"/>
                <a:gd name="connsiteX105" fmla="*/ 2764 w 3224"/>
                <a:gd name="connsiteY105" fmla="*/ 1772 h 3372"/>
                <a:gd name="connsiteX106" fmla="*/ 2792 w 3224"/>
                <a:gd name="connsiteY106" fmla="*/ 1714 h 3372"/>
                <a:gd name="connsiteX107" fmla="*/ 2818 w 3224"/>
                <a:gd name="connsiteY107" fmla="*/ 1656 h 3372"/>
                <a:gd name="connsiteX108" fmla="*/ 2844 w 3224"/>
                <a:gd name="connsiteY108" fmla="*/ 1594 h 3372"/>
                <a:gd name="connsiteX109" fmla="*/ 2870 w 3224"/>
                <a:gd name="connsiteY109" fmla="*/ 1532 h 3372"/>
                <a:gd name="connsiteX110" fmla="*/ 2894 w 3224"/>
                <a:gd name="connsiteY110" fmla="*/ 1466 h 3372"/>
                <a:gd name="connsiteX111" fmla="*/ 2918 w 3224"/>
                <a:gd name="connsiteY111" fmla="*/ 1400 h 3372"/>
                <a:gd name="connsiteX112" fmla="*/ 2942 w 3224"/>
                <a:gd name="connsiteY112" fmla="*/ 1332 h 3372"/>
                <a:gd name="connsiteX113" fmla="*/ 2964 w 3224"/>
                <a:gd name="connsiteY113" fmla="*/ 1262 h 3372"/>
                <a:gd name="connsiteX114" fmla="*/ 2984 w 3224"/>
                <a:gd name="connsiteY114" fmla="*/ 1190 h 3372"/>
                <a:gd name="connsiteX115" fmla="*/ 3004 w 3224"/>
                <a:gd name="connsiteY115" fmla="*/ 1116 h 3372"/>
                <a:gd name="connsiteX116" fmla="*/ 3022 w 3224"/>
                <a:gd name="connsiteY116" fmla="*/ 1040 h 3372"/>
                <a:gd name="connsiteX117" fmla="*/ 3038 w 3224"/>
                <a:gd name="connsiteY117" fmla="*/ 962 h 3372"/>
                <a:gd name="connsiteX118" fmla="*/ 3068 w 3224"/>
                <a:gd name="connsiteY118" fmla="*/ 800 h 3372"/>
                <a:gd name="connsiteX119" fmla="*/ 3211 w 3224"/>
                <a:gd name="connsiteY119" fmla="*/ 737 h 3372"/>
                <a:gd name="connsiteX120" fmla="*/ 3110 w 3224"/>
                <a:gd name="connsiteY120" fmla="*/ 454 h 3372"/>
                <a:gd name="connsiteX0" fmla="*/ 3224 w 3224"/>
                <a:gd name="connsiteY0" fmla="*/ 0 h 3276"/>
                <a:gd name="connsiteX1" fmla="*/ 3222 w 3224"/>
                <a:gd name="connsiteY1" fmla="*/ 100 h 3276"/>
                <a:gd name="connsiteX2" fmla="*/ 3216 w 3224"/>
                <a:gd name="connsiteY2" fmla="*/ 208 h 3276"/>
                <a:gd name="connsiteX3" fmla="*/ 3208 w 3224"/>
                <a:gd name="connsiteY3" fmla="*/ 320 h 3276"/>
                <a:gd name="connsiteX4" fmla="*/ 3196 w 3224"/>
                <a:gd name="connsiteY4" fmla="*/ 438 h 3276"/>
                <a:gd name="connsiteX5" fmla="*/ 3182 w 3224"/>
                <a:gd name="connsiteY5" fmla="*/ 560 h 3276"/>
                <a:gd name="connsiteX6" fmla="*/ 3162 w 3224"/>
                <a:gd name="connsiteY6" fmla="*/ 684 h 3276"/>
                <a:gd name="connsiteX7" fmla="*/ 3138 w 3224"/>
                <a:gd name="connsiteY7" fmla="*/ 814 h 3276"/>
                <a:gd name="connsiteX8" fmla="*/ 3110 w 3224"/>
                <a:gd name="connsiteY8" fmla="*/ 946 h 3276"/>
                <a:gd name="connsiteX9" fmla="*/ 3094 w 3224"/>
                <a:gd name="connsiteY9" fmla="*/ 1012 h 3276"/>
                <a:gd name="connsiteX10" fmla="*/ 3076 w 3224"/>
                <a:gd name="connsiteY10" fmla="*/ 1078 h 3276"/>
                <a:gd name="connsiteX11" fmla="*/ 3058 w 3224"/>
                <a:gd name="connsiteY11" fmla="*/ 1146 h 3276"/>
                <a:gd name="connsiteX12" fmla="*/ 3036 w 3224"/>
                <a:gd name="connsiteY12" fmla="*/ 1212 h 3276"/>
                <a:gd name="connsiteX13" fmla="*/ 3014 w 3224"/>
                <a:gd name="connsiteY13" fmla="*/ 1280 h 3276"/>
                <a:gd name="connsiteX14" fmla="*/ 2992 w 3224"/>
                <a:gd name="connsiteY14" fmla="*/ 1348 h 3276"/>
                <a:gd name="connsiteX15" fmla="*/ 2966 w 3224"/>
                <a:gd name="connsiteY15" fmla="*/ 1416 h 3276"/>
                <a:gd name="connsiteX16" fmla="*/ 2940 w 3224"/>
                <a:gd name="connsiteY16" fmla="*/ 1484 h 3276"/>
                <a:gd name="connsiteX17" fmla="*/ 2912 w 3224"/>
                <a:gd name="connsiteY17" fmla="*/ 1550 h 3276"/>
                <a:gd name="connsiteX18" fmla="*/ 2880 w 3224"/>
                <a:gd name="connsiteY18" fmla="*/ 1618 h 3276"/>
                <a:gd name="connsiteX19" fmla="*/ 2850 w 3224"/>
                <a:gd name="connsiteY19" fmla="*/ 1684 h 3276"/>
                <a:gd name="connsiteX20" fmla="*/ 2816 w 3224"/>
                <a:gd name="connsiteY20" fmla="*/ 1752 h 3276"/>
                <a:gd name="connsiteX21" fmla="*/ 2780 w 3224"/>
                <a:gd name="connsiteY21" fmla="*/ 1818 h 3276"/>
                <a:gd name="connsiteX22" fmla="*/ 2742 w 3224"/>
                <a:gd name="connsiteY22" fmla="*/ 1884 h 3276"/>
                <a:gd name="connsiteX23" fmla="*/ 2702 w 3224"/>
                <a:gd name="connsiteY23" fmla="*/ 1948 h 3276"/>
                <a:gd name="connsiteX24" fmla="*/ 2660 w 3224"/>
                <a:gd name="connsiteY24" fmla="*/ 2014 h 3276"/>
                <a:gd name="connsiteX25" fmla="*/ 2616 w 3224"/>
                <a:gd name="connsiteY25" fmla="*/ 2076 h 3276"/>
                <a:gd name="connsiteX26" fmla="*/ 2572 w 3224"/>
                <a:gd name="connsiteY26" fmla="*/ 2140 h 3276"/>
                <a:gd name="connsiteX27" fmla="*/ 2522 w 3224"/>
                <a:gd name="connsiteY27" fmla="*/ 2202 h 3276"/>
                <a:gd name="connsiteX28" fmla="*/ 2472 w 3224"/>
                <a:gd name="connsiteY28" fmla="*/ 2262 h 3276"/>
                <a:gd name="connsiteX29" fmla="*/ 2420 w 3224"/>
                <a:gd name="connsiteY29" fmla="*/ 2324 h 3276"/>
                <a:gd name="connsiteX30" fmla="*/ 2366 w 3224"/>
                <a:gd name="connsiteY30" fmla="*/ 2382 h 3276"/>
                <a:gd name="connsiteX31" fmla="*/ 2308 w 3224"/>
                <a:gd name="connsiteY31" fmla="*/ 2440 h 3276"/>
                <a:gd name="connsiteX32" fmla="*/ 2248 w 3224"/>
                <a:gd name="connsiteY32" fmla="*/ 2496 h 3276"/>
                <a:gd name="connsiteX33" fmla="*/ 2186 w 3224"/>
                <a:gd name="connsiteY33" fmla="*/ 2552 h 3276"/>
                <a:gd name="connsiteX34" fmla="*/ 2122 w 3224"/>
                <a:gd name="connsiteY34" fmla="*/ 2606 h 3276"/>
                <a:gd name="connsiteX35" fmla="*/ 2054 w 3224"/>
                <a:gd name="connsiteY35" fmla="*/ 2658 h 3276"/>
                <a:gd name="connsiteX36" fmla="*/ 1984 w 3224"/>
                <a:gd name="connsiteY36" fmla="*/ 2708 h 3276"/>
                <a:gd name="connsiteX37" fmla="*/ 1984 w 3224"/>
                <a:gd name="connsiteY37" fmla="*/ 2708 h 3276"/>
                <a:gd name="connsiteX38" fmla="*/ 1948 w 3224"/>
                <a:gd name="connsiteY38" fmla="*/ 2734 h 3276"/>
                <a:gd name="connsiteX39" fmla="*/ 1904 w 3224"/>
                <a:gd name="connsiteY39" fmla="*/ 2762 h 3276"/>
                <a:gd name="connsiteX40" fmla="*/ 1842 w 3224"/>
                <a:gd name="connsiteY40" fmla="*/ 2800 h 3276"/>
                <a:gd name="connsiteX41" fmla="*/ 1764 w 3224"/>
                <a:gd name="connsiteY41" fmla="*/ 2844 h 3276"/>
                <a:gd name="connsiteX42" fmla="*/ 1670 w 3224"/>
                <a:gd name="connsiteY42" fmla="*/ 2894 h 3276"/>
                <a:gd name="connsiteX43" fmla="*/ 1562 w 3224"/>
                <a:gd name="connsiteY43" fmla="*/ 2946 h 3276"/>
                <a:gd name="connsiteX44" fmla="*/ 1502 w 3224"/>
                <a:gd name="connsiteY44" fmla="*/ 2974 h 3276"/>
                <a:gd name="connsiteX45" fmla="*/ 1438 w 3224"/>
                <a:gd name="connsiteY45" fmla="*/ 3000 h 3276"/>
                <a:gd name="connsiteX46" fmla="*/ 1372 w 3224"/>
                <a:gd name="connsiteY46" fmla="*/ 3028 h 3276"/>
                <a:gd name="connsiteX47" fmla="*/ 1302 w 3224"/>
                <a:gd name="connsiteY47" fmla="*/ 3054 h 3276"/>
                <a:gd name="connsiteX48" fmla="*/ 1228 w 3224"/>
                <a:gd name="connsiteY48" fmla="*/ 3082 h 3276"/>
                <a:gd name="connsiteX49" fmla="*/ 1152 w 3224"/>
                <a:gd name="connsiteY49" fmla="*/ 3106 h 3276"/>
                <a:gd name="connsiteX50" fmla="*/ 1072 w 3224"/>
                <a:gd name="connsiteY50" fmla="*/ 3132 h 3276"/>
                <a:gd name="connsiteX51" fmla="*/ 988 w 3224"/>
                <a:gd name="connsiteY51" fmla="*/ 3154 h 3276"/>
                <a:gd name="connsiteX52" fmla="*/ 902 w 3224"/>
                <a:gd name="connsiteY52" fmla="*/ 3176 h 3276"/>
                <a:gd name="connsiteX53" fmla="*/ 812 w 3224"/>
                <a:gd name="connsiteY53" fmla="*/ 3198 h 3276"/>
                <a:gd name="connsiteX54" fmla="*/ 720 w 3224"/>
                <a:gd name="connsiteY54" fmla="*/ 3216 h 3276"/>
                <a:gd name="connsiteX55" fmla="*/ 626 w 3224"/>
                <a:gd name="connsiteY55" fmla="*/ 3232 h 3276"/>
                <a:gd name="connsiteX56" fmla="*/ 528 w 3224"/>
                <a:gd name="connsiteY56" fmla="*/ 3246 h 3276"/>
                <a:gd name="connsiteX57" fmla="*/ 428 w 3224"/>
                <a:gd name="connsiteY57" fmla="*/ 3258 h 3276"/>
                <a:gd name="connsiteX58" fmla="*/ 324 w 3224"/>
                <a:gd name="connsiteY58" fmla="*/ 3268 h 3276"/>
                <a:gd name="connsiteX59" fmla="*/ 218 w 3224"/>
                <a:gd name="connsiteY59" fmla="*/ 3274 h 3276"/>
                <a:gd name="connsiteX60" fmla="*/ 110 w 3224"/>
                <a:gd name="connsiteY60" fmla="*/ 3276 h 3276"/>
                <a:gd name="connsiteX61" fmla="*/ 0 w 3224"/>
                <a:gd name="connsiteY61" fmla="*/ 3276 h 3276"/>
                <a:gd name="connsiteX62" fmla="*/ 0 w 3224"/>
                <a:gd name="connsiteY62" fmla="*/ 3276 h 3276"/>
                <a:gd name="connsiteX63" fmla="*/ 54 w 3224"/>
                <a:gd name="connsiteY63" fmla="*/ 3274 h 3276"/>
                <a:gd name="connsiteX64" fmla="*/ 118 w 3224"/>
                <a:gd name="connsiteY64" fmla="*/ 3270 h 3276"/>
                <a:gd name="connsiteX65" fmla="*/ 202 w 3224"/>
                <a:gd name="connsiteY65" fmla="*/ 3264 h 3276"/>
                <a:gd name="connsiteX66" fmla="*/ 304 w 3224"/>
                <a:gd name="connsiteY66" fmla="*/ 3252 h 3276"/>
                <a:gd name="connsiteX67" fmla="*/ 424 w 3224"/>
                <a:gd name="connsiteY67" fmla="*/ 3238 h 3276"/>
                <a:gd name="connsiteX68" fmla="*/ 556 w 3224"/>
                <a:gd name="connsiteY68" fmla="*/ 3218 h 3276"/>
                <a:gd name="connsiteX69" fmla="*/ 700 w 3224"/>
                <a:gd name="connsiteY69" fmla="*/ 3190 h 3276"/>
                <a:gd name="connsiteX70" fmla="*/ 776 w 3224"/>
                <a:gd name="connsiteY70" fmla="*/ 3176 h 3276"/>
                <a:gd name="connsiteX71" fmla="*/ 852 w 3224"/>
                <a:gd name="connsiteY71" fmla="*/ 3158 h 3276"/>
                <a:gd name="connsiteX72" fmla="*/ 932 w 3224"/>
                <a:gd name="connsiteY72" fmla="*/ 3138 h 3276"/>
                <a:gd name="connsiteX73" fmla="*/ 1010 w 3224"/>
                <a:gd name="connsiteY73" fmla="*/ 3118 h 3276"/>
                <a:gd name="connsiteX74" fmla="*/ 1092 w 3224"/>
                <a:gd name="connsiteY74" fmla="*/ 3094 h 3276"/>
                <a:gd name="connsiteX75" fmla="*/ 1174 w 3224"/>
                <a:gd name="connsiteY75" fmla="*/ 3068 h 3276"/>
                <a:gd name="connsiteX76" fmla="*/ 1254 w 3224"/>
                <a:gd name="connsiteY76" fmla="*/ 3040 h 3276"/>
                <a:gd name="connsiteX77" fmla="*/ 1336 w 3224"/>
                <a:gd name="connsiteY77" fmla="*/ 3010 h 3276"/>
                <a:gd name="connsiteX78" fmla="*/ 1418 w 3224"/>
                <a:gd name="connsiteY78" fmla="*/ 2976 h 3276"/>
                <a:gd name="connsiteX79" fmla="*/ 1498 w 3224"/>
                <a:gd name="connsiteY79" fmla="*/ 2940 h 3276"/>
                <a:gd name="connsiteX80" fmla="*/ 1578 w 3224"/>
                <a:gd name="connsiteY80" fmla="*/ 2902 h 3276"/>
                <a:gd name="connsiteX81" fmla="*/ 1656 w 3224"/>
                <a:gd name="connsiteY81" fmla="*/ 2862 h 3276"/>
                <a:gd name="connsiteX82" fmla="*/ 1734 w 3224"/>
                <a:gd name="connsiteY82" fmla="*/ 2818 h 3276"/>
                <a:gd name="connsiteX83" fmla="*/ 1808 w 3224"/>
                <a:gd name="connsiteY83" fmla="*/ 2772 h 3276"/>
                <a:gd name="connsiteX84" fmla="*/ 1882 w 3224"/>
                <a:gd name="connsiteY84" fmla="*/ 2722 h 3276"/>
                <a:gd name="connsiteX85" fmla="*/ 1952 w 3224"/>
                <a:gd name="connsiteY85" fmla="*/ 2668 h 3276"/>
                <a:gd name="connsiteX86" fmla="*/ 1952 w 3224"/>
                <a:gd name="connsiteY86" fmla="*/ 2668 h 3276"/>
                <a:gd name="connsiteX87" fmla="*/ 1968 w 3224"/>
                <a:gd name="connsiteY87" fmla="*/ 2658 h 3276"/>
                <a:gd name="connsiteX88" fmla="*/ 2012 w 3224"/>
                <a:gd name="connsiteY88" fmla="*/ 2626 h 3276"/>
                <a:gd name="connsiteX89" fmla="*/ 2042 w 3224"/>
                <a:gd name="connsiteY89" fmla="*/ 2602 h 3276"/>
                <a:gd name="connsiteX90" fmla="*/ 2080 w 3224"/>
                <a:gd name="connsiteY90" fmla="*/ 2572 h 3276"/>
                <a:gd name="connsiteX91" fmla="*/ 2120 w 3224"/>
                <a:gd name="connsiteY91" fmla="*/ 2536 h 3276"/>
                <a:gd name="connsiteX92" fmla="*/ 2166 w 3224"/>
                <a:gd name="connsiteY92" fmla="*/ 2494 h 3276"/>
                <a:gd name="connsiteX93" fmla="*/ 2216 w 3224"/>
                <a:gd name="connsiteY93" fmla="*/ 2446 h 3276"/>
                <a:gd name="connsiteX94" fmla="*/ 2268 w 3224"/>
                <a:gd name="connsiteY94" fmla="*/ 2392 h 3276"/>
                <a:gd name="connsiteX95" fmla="*/ 2324 w 3224"/>
                <a:gd name="connsiteY95" fmla="*/ 2332 h 3276"/>
                <a:gd name="connsiteX96" fmla="*/ 2382 w 3224"/>
                <a:gd name="connsiteY96" fmla="*/ 2266 h 3276"/>
                <a:gd name="connsiteX97" fmla="*/ 2440 w 3224"/>
                <a:gd name="connsiteY97" fmla="*/ 2194 h 3276"/>
                <a:gd name="connsiteX98" fmla="*/ 2500 w 3224"/>
                <a:gd name="connsiteY98" fmla="*/ 2116 h 3276"/>
                <a:gd name="connsiteX99" fmla="*/ 2560 w 3224"/>
                <a:gd name="connsiteY99" fmla="*/ 2030 h 3276"/>
                <a:gd name="connsiteX100" fmla="*/ 2620 w 3224"/>
                <a:gd name="connsiteY100" fmla="*/ 1936 h 3276"/>
                <a:gd name="connsiteX101" fmla="*/ 2678 w 3224"/>
                <a:gd name="connsiteY101" fmla="*/ 1838 h 3276"/>
                <a:gd name="connsiteX102" fmla="*/ 2706 w 3224"/>
                <a:gd name="connsiteY102" fmla="*/ 1786 h 3276"/>
                <a:gd name="connsiteX103" fmla="*/ 2736 w 3224"/>
                <a:gd name="connsiteY103" fmla="*/ 1732 h 3276"/>
                <a:gd name="connsiteX104" fmla="*/ 2764 w 3224"/>
                <a:gd name="connsiteY104" fmla="*/ 1676 h 3276"/>
                <a:gd name="connsiteX105" fmla="*/ 2792 w 3224"/>
                <a:gd name="connsiteY105" fmla="*/ 1618 h 3276"/>
                <a:gd name="connsiteX106" fmla="*/ 2818 w 3224"/>
                <a:gd name="connsiteY106" fmla="*/ 1560 h 3276"/>
                <a:gd name="connsiteX107" fmla="*/ 2844 w 3224"/>
                <a:gd name="connsiteY107" fmla="*/ 1498 h 3276"/>
                <a:gd name="connsiteX108" fmla="*/ 2870 w 3224"/>
                <a:gd name="connsiteY108" fmla="*/ 1436 h 3276"/>
                <a:gd name="connsiteX109" fmla="*/ 2894 w 3224"/>
                <a:gd name="connsiteY109" fmla="*/ 1370 h 3276"/>
                <a:gd name="connsiteX110" fmla="*/ 2918 w 3224"/>
                <a:gd name="connsiteY110" fmla="*/ 1304 h 3276"/>
                <a:gd name="connsiteX111" fmla="*/ 2942 w 3224"/>
                <a:gd name="connsiteY111" fmla="*/ 1236 h 3276"/>
                <a:gd name="connsiteX112" fmla="*/ 2964 w 3224"/>
                <a:gd name="connsiteY112" fmla="*/ 1166 h 3276"/>
                <a:gd name="connsiteX113" fmla="*/ 2984 w 3224"/>
                <a:gd name="connsiteY113" fmla="*/ 1094 h 3276"/>
                <a:gd name="connsiteX114" fmla="*/ 3004 w 3224"/>
                <a:gd name="connsiteY114" fmla="*/ 1020 h 3276"/>
                <a:gd name="connsiteX115" fmla="*/ 3022 w 3224"/>
                <a:gd name="connsiteY115" fmla="*/ 944 h 3276"/>
                <a:gd name="connsiteX116" fmla="*/ 3038 w 3224"/>
                <a:gd name="connsiteY116" fmla="*/ 866 h 3276"/>
                <a:gd name="connsiteX117" fmla="*/ 3068 w 3224"/>
                <a:gd name="connsiteY117" fmla="*/ 704 h 3276"/>
                <a:gd name="connsiteX118" fmla="*/ 3211 w 3224"/>
                <a:gd name="connsiteY118" fmla="*/ 641 h 3276"/>
                <a:gd name="connsiteX119" fmla="*/ 3110 w 3224"/>
                <a:gd name="connsiteY119" fmla="*/ 358 h 3276"/>
                <a:gd name="connsiteX0" fmla="*/ 3222 w 3222"/>
                <a:gd name="connsiteY0" fmla="*/ 0 h 3176"/>
                <a:gd name="connsiteX1" fmla="*/ 3216 w 3222"/>
                <a:gd name="connsiteY1" fmla="*/ 108 h 3176"/>
                <a:gd name="connsiteX2" fmla="*/ 3208 w 3222"/>
                <a:gd name="connsiteY2" fmla="*/ 220 h 3176"/>
                <a:gd name="connsiteX3" fmla="*/ 3196 w 3222"/>
                <a:gd name="connsiteY3" fmla="*/ 338 h 3176"/>
                <a:gd name="connsiteX4" fmla="*/ 3182 w 3222"/>
                <a:gd name="connsiteY4" fmla="*/ 460 h 3176"/>
                <a:gd name="connsiteX5" fmla="*/ 3162 w 3222"/>
                <a:gd name="connsiteY5" fmla="*/ 584 h 3176"/>
                <a:gd name="connsiteX6" fmla="*/ 3138 w 3222"/>
                <a:gd name="connsiteY6" fmla="*/ 714 h 3176"/>
                <a:gd name="connsiteX7" fmla="*/ 3110 w 3222"/>
                <a:gd name="connsiteY7" fmla="*/ 846 h 3176"/>
                <a:gd name="connsiteX8" fmla="*/ 3094 w 3222"/>
                <a:gd name="connsiteY8" fmla="*/ 912 h 3176"/>
                <a:gd name="connsiteX9" fmla="*/ 3076 w 3222"/>
                <a:gd name="connsiteY9" fmla="*/ 978 h 3176"/>
                <a:gd name="connsiteX10" fmla="*/ 3058 w 3222"/>
                <a:gd name="connsiteY10" fmla="*/ 1046 h 3176"/>
                <a:gd name="connsiteX11" fmla="*/ 3036 w 3222"/>
                <a:gd name="connsiteY11" fmla="*/ 1112 h 3176"/>
                <a:gd name="connsiteX12" fmla="*/ 3014 w 3222"/>
                <a:gd name="connsiteY12" fmla="*/ 1180 h 3176"/>
                <a:gd name="connsiteX13" fmla="*/ 2992 w 3222"/>
                <a:gd name="connsiteY13" fmla="*/ 1248 h 3176"/>
                <a:gd name="connsiteX14" fmla="*/ 2966 w 3222"/>
                <a:gd name="connsiteY14" fmla="*/ 1316 h 3176"/>
                <a:gd name="connsiteX15" fmla="*/ 2940 w 3222"/>
                <a:gd name="connsiteY15" fmla="*/ 1384 h 3176"/>
                <a:gd name="connsiteX16" fmla="*/ 2912 w 3222"/>
                <a:gd name="connsiteY16" fmla="*/ 1450 h 3176"/>
                <a:gd name="connsiteX17" fmla="*/ 2880 w 3222"/>
                <a:gd name="connsiteY17" fmla="*/ 1518 h 3176"/>
                <a:gd name="connsiteX18" fmla="*/ 2850 w 3222"/>
                <a:gd name="connsiteY18" fmla="*/ 1584 h 3176"/>
                <a:gd name="connsiteX19" fmla="*/ 2816 w 3222"/>
                <a:gd name="connsiteY19" fmla="*/ 1652 h 3176"/>
                <a:gd name="connsiteX20" fmla="*/ 2780 w 3222"/>
                <a:gd name="connsiteY20" fmla="*/ 1718 h 3176"/>
                <a:gd name="connsiteX21" fmla="*/ 2742 w 3222"/>
                <a:gd name="connsiteY21" fmla="*/ 1784 h 3176"/>
                <a:gd name="connsiteX22" fmla="*/ 2702 w 3222"/>
                <a:gd name="connsiteY22" fmla="*/ 1848 h 3176"/>
                <a:gd name="connsiteX23" fmla="*/ 2660 w 3222"/>
                <a:gd name="connsiteY23" fmla="*/ 1914 h 3176"/>
                <a:gd name="connsiteX24" fmla="*/ 2616 w 3222"/>
                <a:gd name="connsiteY24" fmla="*/ 1976 h 3176"/>
                <a:gd name="connsiteX25" fmla="*/ 2572 w 3222"/>
                <a:gd name="connsiteY25" fmla="*/ 2040 h 3176"/>
                <a:gd name="connsiteX26" fmla="*/ 2522 w 3222"/>
                <a:gd name="connsiteY26" fmla="*/ 2102 h 3176"/>
                <a:gd name="connsiteX27" fmla="*/ 2472 w 3222"/>
                <a:gd name="connsiteY27" fmla="*/ 2162 h 3176"/>
                <a:gd name="connsiteX28" fmla="*/ 2420 w 3222"/>
                <a:gd name="connsiteY28" fmla="*/ 2224 h 3176"/>
                <a:gd name="connsiteX29" fmla="*/ 2366 w 3222"/>
                <a:gd name="connsiteY29" fmla="*/ 2282 h 3176"/>
                <a:gd name="connsiteX30" fmla="*/ 2308 w 3222"/>
                <a:gd name="connsiteY30" fmla="*/ 2340 h 3176"/>
                <a:gd name="connsiteX31" fmla="*/ 2248 w 3222"/>
                <a:gd name="connsiteY31" fmla="*/ 2396 h 3176"/>
                <a:gd name="connsiteX32" fmla="*/ 2186 w 3222"/>
                <a:gd name="connsiteY32" fmla="*/ 2452 h 3176"/>
                <a:gd name="connsiteX33" fmla="*/ 2122 w 3222"/>
                <a:gd name="connsiteY33" fmla="*/ 2506 h 3176"/>
                <a:gd name="connsiteX34" fmla="*/ 2054 w 3222"/>
                <a:gd name="connsiteY34" fmla="*/ 2558 h 3176"/>
                <a:gd name="connsiteX35" fmla="*/ 1984 w 3222"/>
                <a:gd name="connsiteY35" fmla="*/ 2608 h 3176"/>
                <a:gd name="connsiteX36" fmla="*/ 1984 w 3222"/>
                <a:gd name="connsiteY36" fmla="*/ 2608 h 3176"/>
                <a:gd name="connsiteX37" fmla="*/ 1948 w 3222"/>
                <a:gd name="connsiteY37" fmla="*/ 2634 h 3176"/>
                <a:gd name="connsiteX38" fmla="*/ 1904 w 3222"/>
                <a:gd name="connsiteY38" fmla="*/ 2662 h 3176"/>
                <a:gd name="connsiteX39" fmla="*/ 1842 w 3222"/>
                <a:gd name="connsiteY39" fmla="*/ 2700 h 3176"/>
                <a:gd name="connsiteX40" fmla="*/ 1764 w 3222"/>
                <a:gd name="connsiteY40" fmla="*/ 2744 h 3176"/>
                <a:gd name="connsiteX41" fmla="*/ 1670 w 3222"/>
                <a:gd name="connsiteY41" fmla="*/ 2794 h 3176"/>
                <a:gd name="connsiteX42" fmla="*/ 1562 w 3222"/>
                <a:gd name="connsiteY42" fmla="*/ 2846 h 3176"/>
                <a:gd name="connsiteX43" fmla="*/ 1502 w 3222"/>
                <a:gd name="connsiteY43" fmla="*/ 2874 h 3176"/>
                <a:gd name="connsiteX44" fmla="*/ 1438 w 3222"/>
                <a:gd name="connsiteY44" fmla="*/ 2900 h 3176"/>
                <a:gd name="connsiteX45" fmla="*/ 1372 w 3222"/>
                <a:gd name="connsiteY45" fmla="*/ 2928 h 3176"/>
                <a:gd name="connsiteX46" fmla="*/ 1302 w 3222"/>
                <a:gd name="connsiteY46" fmla="*/ 2954 h 3176"/>
                <a:gd name="connsiteX47" fmla="*/ 1228 w 3222"/>
                <a:gd name="connsiteY47" fmla="*/ 2982 h 3176"/>
                <a:gd name="connsiteX48" fmla="*/ 1152 w 3222"/>
                <a:gd name="connsiteY48" fmla="*/ 3006 h 3176"/>
                <a:gd name="connsiteX49" fmla="*/ 1072 w 3222"/>
                <a:gd name="connsiteY49" fmla="*/ 3032 h 3176"/>
                <a:gd name="connsiteX50" fmla="*/ 988 w 3222"/>
                <a:gd name="connsiteY50" fmla="*/ 3054 h 3176"/>
                <a:gd name="connsiteX51" fmla="*/ 902 w 3222"/>
                <a:gd name="connsiteY51" fmla="*/ 3076 h 3176"/>
                <a:gd name="connsiteX52" fmla="*/ 812 w 3222"/>
                <a:gd name="connsiteY52" fmla="*/ 3098 h 3176"/>
                <a:gd name="connsiteX53" fmla="*/ 720 w 3222"/>
                <a:gd name="connsiteY53" fmla="*/ 3116 h 3176"/>
                <a:gd name="connsiteX54" fmla="*/ 626 w 3222"/>
                <a:gd name="connsiteY54" fmla="*/ 3132 h 3176"/>
                <a:gd name="connsiteX55" fmla="*/ 528 w 3222"/>
                <a:gd name="connsiteY55" fmla="*/ 3146 h 3176"/>
                <a:gd name="connsiteX56" fmla="*/ 428 w 3222"/>
                <a:gd name="connsiteY56" fmla="*/ 3158 h 3176"/>
                <a:gd name="connsiteX57" fmla="*/ 324 w 3222"/>
                <a:gd name="connsiteY57" fmla="*/ 3168 h 3176"/>
                <a:gd name="connsiteX58" fmla="*/ 218 w 3222"/>
                <a:gd name="connsiteY58" fmla="*/ 3174 h 3176"/>
                <a:gd name="connsiteX59" fmla="*/ 110 w 3222"/>
                <a:gd name="connsiteY59" fmla="*/ 3176 h 3176"/>
                <a:gd name="connsiteX60" fmla="*/ 0 w 3222"/>
                <a:gd name="connsiteY60" fmla="*/ 3176 h 3176"/>
                <a:gd name="connsiteX61" fmla="*/ 0 w 3222"/>
                <a:gd name="connsiteY61" fmla="*/ 3176 h 3176"/>
                <a:gd name="connsiteX62" fmla="*/ 54 w 3222"/>
                <a:gd name="connsiteY62" fmla="*/ 3174 h 3176"/>
                <a:gd name="connsiteX63" fmla="*/ 118 w 3222"/>
                <a:gd name="connsiteY63" fmla="*/ 3170 h 3176"/>
                <a:gd name="connsiteX64" fmla="*/ 202 w 3222"/>
                <a:gd name="connsiteY64" fmla="*/ 3164 h 3176"/>
                <a:gd name="connsiteX65" fmla="*/ 304 w 3222"/>
                <a:gd name="connsiteY65" fmla="*/ 3152 h 3176"/>
                <a:gd name="connsiteX66" fmla="*/ 424 w 3222"/>
                <a:gd name="connsiteY66" fmla="*/ 3138 h 3176"/>
                <a:gd name="connsiteX67" fmla="*/ 556 w 3222"/>
                <a:gd name="connsiteY67" fmla="*/ 3118 h 3176"/>
                <a:gd name="connsiteX68" fmla="*/ 700 w 3222"/>
                <a:gd name="connsiteY68" fmla="*/ 3090 h 3176"/>
                <a:gd name="connsiteX69" fmla="*/ 776 w 3222"/>
                <a:gd name="connsiteY69" fmla="*/ 3076 h 3176"/>
                <a:gd name="connsiteX70" fmla="*/ 852 w 3222"/>
                <a:gd name="connsiteY70" fmla="*/ 3058 h 3176"/>
                <a:gd name="connsiteX71" fmla="*/ 932 w 3222"/>
                <a:gd name="connsiteY71" fmla="*/ 3038 h 3176"/>
                <a:gd name="connsiteX72" fmla="*/ 1010 w 3222"/>
                <a:gd name="connsiteY72" fmla="*/ 3018 h 3176"/>
                <a:gd name="connsiteX73" fmla="*/ 1092 w 3222"/>
                <a:gd name="connsiteY73" fmla="*/ 2994 h 3176"/>
                <a:gd name="connsiteX74" fmla="*/ 1174 w 3222"/>
                <a:gd name="connsiteY74" fmla="*/ 2968 h 3176"/>
                <a:gd name="connsiteX75" fmla="*/ 1254 w 3222"/>
                <a:gd name="connsiteY75" fmla="*/ 2940 h 3176"/>
                <a:gd name="connsiteX76" fmla="*/ 1336 w 3222"/>
                <a:gd name="connsiteY76" fmla="*/ 2910 h 3176"/>
                <a:gd name="connsiteX77" fmla="*/ 1418 w 3222"/>
                <a:gd name="connsiteY77" fmla="*/ 2876 h 3176"/>
                <a:gd name="connsiteX78" fmla="*/ 1498 w 3222"/>
                <a:gd name="connsiteY78" fmla="*/ 2840 h 3176"/>
                <a:gd name="connsiteX79" fmla="*/ 1578 w 3222"/>
                <a:gd name="connsiteY79" fmla="*/ 2802 h 3176"/>
                <a:gd name="connsiteX80" fmla="*/ 1656 w 3222"/>
                <a:gd name="connsiteY80" fmla="*/ 2762 h 3176"/>
                <a:gd name="connsiteX81" fmla="*/ 1734 w 3222"/>
                <a:gd name="connsiteY81" fmla="*/ 2718 h 3176"/>
                <a:gd name="connsiteX82" fmla="*/ 1808 w 3222"/>
                <a:gd name="connsiteY82" fmla="*/ 2672 h 3176"/>
                <a:gd name="connsiteX83" fmla="*/ 1882 w 3222"/>
                <a:gd name="connsiteY83" fmla="*/ 2622 h 3176"/>
                <a:gd name="connsiteX84" fmla="*/ 1952 w 3222"/>
                <a:gd name="connsiteY84" fmla="*/ 2568 h 3176"/>
                <a:gd name="connsiteX85" fmla="*/ 1952 w 3222"/>
                <a:gd name="connsiteY85" fmla="*/ 2568 h 3176"/>
                <a:gd name="connsiteX86" fmla="*/ 1968 w 3222"/>
                <a:gd name="connsiteY86" fmla="*/ 2558 h 3176"/>
                <a:gd name="connsiteX87" fmla="*/ 2012 w 3222"/>
                <a:gd name="connsiteY87" fmla="*/ 2526 h 3176"/>
                <a:gd name="connsiteX88" fmla="*/ 2042 w 3222"/>
                <a:gd name="connsiteY88" fmla="*/ 2502 h 3176"/>
                <a:gd name="connsiteX89" fmla="*/ 2080 w 3222"/>
                <a:gd name="connsiteY89" fmla="*/ 2472 h 3176"/>
                <a:gd name="connsiteX90" fmla="*/ 2120 w 3222"/>
                <a:gd name="connsiteY90" fmla="*/ 2436 h 3176"/>
                <a:gd name="connsiteX91" fmla="*/ 2166 w 3222"/>
                <a:gd name="connsiteY91" fmla="*/ 2394 h 3176"/>
                <a:gd name="connsiteX92" fmla="*/ 2216 w 3222"/>
                <a:gd name="connsiteY92" fmla="*/ 2346 h 3176"/>
                <a:gd name="connsiteX93" fmla="*/ 2268 w 3222"/>
                <a:gd name="connsiteY93" fmla="*/ 2292 h 3176"/>
                <a:gd name="connsiteX94" fmla="*/ 2324 w 3222"/>
                <a:gd name="connsiteY94" fmla="*/ 2232 h 3176"/>
                <a:gd name="connsiteX95" fmla="*/ 2382 w 3222"/>
                <a:gd name="connsiteY95" fmla="*/ 2166 h 3176"/>
                <a:gd name="connsiteX96" fmla="*/ 2440 w 3222"/>
                <a:gd name="connsiteY96" fmla="*/ 2094 h 3176"/>
                <a:gd name="connsiteX97" fmla="*/ 2500 w 3222"/>
                <a:gd name="connsiteY97" fmla="*/ 2016 h 3176"/>
                <a:gd name="connsiteX98" fmla="*/ 2560 w 3222"/>
                <a:gd name="connsiteY98" fmla="*/ 1930 h 3176"/>
                <a:gd name="connsiteX99" fmla="*/ 2620 w 3222"/>
                <a:gd name="connsiteY99" fmla="*/ 1836 h 3176"/>
                <a:gd name="connsiteX100" fmla="*/ 2678 w 3222"/>
                <a:gd name="connsiteY100" fmla="*/ 1738 h 3176"/>
                <a:gd name="connsiteX101" fmla="*/ 2706 w 3222"/>
                <a:gd name="connsiteY101" fmla="*/ 1686 h 3176"/>
                <a:gd name="connsiteX102" fmla="*/ 2736 w 3222"/>
                <a:gd name="connsiteY102" fmla="*/ 1632 h 3176"/>
                <a:gd name="connsiteX103" fmla="*/ 2764 w 3222"/>
                <a:gd name="connsiteY103" fmla="*/ 1576 h 3176"/>
                <a:gd name="connsiteX104" fmla="*/ 2792 w 3222"/>
                <a:gd name="connsiteY104" fmla="*/ 1518 h 3176"/>
                <a:gd name="connsiteX105" fmla="*/ 2818 w 3222"/>
                <a:gd name="connsiteY105" fmla="*/ 1460 h 3176"/>
                <a:gd name="connsiteX106" fmla="*/ 2844 w 3222"/>
                <a:gd name="connsiteY106" fmla="*/ 1398 h 3176"/>
                <a:gd name="connsiteX107" fmla="*/ 2870 w 3222"/>
                <a:gd name="connsiteY107" fmla="*/ 1336 h 3176"/>
                <a:gd name="connsiteX108" fmla="*/ 2894 w 3222"/>
                <a:gd name="connsiteY108" fmla="*/ 1270 h 3176"/>
                <a:gd name="connsiteX109" fmla="*/ 2918 w 3222"/>
                <a:gd name="connsiteY109" fmla="*/ 1204 h 3176"/>
                <a:gd name="connsiteX110" fmla="*/ 2942 w 3222"/>
                <a:gd name="connsiteY110" fmla="*/ 1136 h 3176"/>
                <a:gd name="connsiteX111" fmla="*/ 2964 w 3222"/>
                <a:gd name="connsiteY111" fmla="*/ 1066 h 3176"/>
                <a:gd name="connsiteX112" fmla="*/ 2984 w 3222"/>
                <a:gd name="connsiteY112" fmla="*/ 994 h 3176"/>
                <a:gd name="connsiteX113" fmla="*/ 3004 w 3222"/>
                <a:gd name="connsiteY113" fmla="*/ 920 h 3176"/>
                <a:gd name="connsiteX114" fmla="*/ 3022 w 3222"/>
                <a:gd name="connsiteY114" fmla="*/ 844 h 3176"/>
                <a:gd name="connsiteX115" fmla="*/ 3038 w 3222"/>
                <a:gd name="connsiteY115" fmla="*/ 766 h 3176"/>
                <a:gd name="connsiteX116" fmla="*/ 3068 w 3222"/>
                <a:gd name="connsiteY116" fmla="*/ 604 h 3176"/>
                <a:gd name="connsiteX117" fmla="*/ 3211 w 3222"/>
                <a:gd name="connsiteY117" fmla="*/ 541 h 3176"/>
                <a:gd name="connsiteX118" fmla="*/ 3110 w 3222"/>
                <a:gd name="connsiteY118" fmla="*/ 258 h 3176"/>
                <a:gd name="connsiteX0" fmla="*/ 3216 w 3216"/>
                <a:gd name="connsiteY0" fmla="*/ 0 h 3068"/>
                <a:gd name="connsiteX1" fmla="*/ 3208 w 3216"/>
                <a:gd name="connsiteY1" fmla="*/ 112 h 3068"/>
                <a:gd name="connsiteX2" fmla="*/ 3196 w 3216"/>
                <a:gd name="connsiteY2" fmla="*/ 230 h 3068"/>
                <a:gd name="connsiteX3" fmla="*/ 3182 w 3216"/>
                <a:gd name="connsiteY3" fmla="*/ 352 h 3068"/>
                <a:gd name="connsiteX4" fmla="*/ 3162 w 3216"/>
                <a:gd name="connsiteY4" fmla="*/ 476 h 3068"/>
                <a:gd name="connsiteX5" fmla="*/ 3138 w 3216"/>
                <a:gd name="connsiteY5" fmla="*/ 606 h 3068"/>
                <a:gd name="connsiteX6" fmla="*/ 3110 w 3216"/>
                <a:gd name="connsiteY6" fmla="*/ 738 h 3068"/>
                <a:gd name="connsiteX7" fmla="*/ 3094 w 3216"/>
                <a:gd name="connsiteY7" fmla="*/ 804 h 3068"/>
                <a:gd name="connsiteX8" fmla="*/ 3076 w 3216"/>
                <a:gd name="connsiteY8" fmla="*/ 870 h 3068"/>
                <a:gd name="connsiteX9" fmla="*/ 3058 w 3216"/>
                <a:gd name="connsiteY9" fmla="*/ 938 h 3068"/>
                <a:gd name="connsiteX10" fmla="*/ 3036 w 3216"/>
                <a:gd name="connsiteY10" fmla="*/ 1004 h 3068"/>
                <a:gd name="connsiteX11" fmla="*/ 3014 w 3216"/>
                <a:gd name="connsiteY11" fmla="*/ 1072 h 3068"/>
                <a:gd name="connsiteX12" fmla="*/ 2992 w 3216"/>
                <a:gd name="connsiteY12" fmla="*/ 1140 h 3068"/>
                <a:gd name="connsiteX13" fmla="*/ 2966 w 3216"/>
                <a:gd name="connsiteY13" fmla="*/ 1208 h 3068"/>
                <a:gd name="connsiteX14" fmla="*/ 2940 w 3216"/>
                <a:gd name="connsiteY14" fmla="*/ 1276 h 3068"/>
                <a:gd name="connsiteX15" fmla="*/ 2912 w 3216"/>
                <a:gd name="connsiteY15" fmla="*/ 1342 h 3068"/>
                <a:gd name="connsiteX16" fmla="*/ 2880 w 3216"/>
                <a:gd name="connsiteY16" fmla="*/ 1410 h 3068"/>
                <a:gd name="connsiteX17" fmla="*/ 2850 w 3216"/>
                <a:gd name="connsiteY17" fmla="*/ 1476 h 3068"/>
                <a:gd name="connsiteX18" fmla="*/ 2816 w 3216"/>
                <a:gd name="connsiteY18" fmla="*/ 1544 h 3068"/>
                <a:gd name="connsiteX19" fmla="*/ 2780 w 3216"/>
                <a:gd name="connsiteY19" fmla="*/ 1610 h 3068"/>
                <a:gd name="connsiteX20" fmla="*/ 2742 w 3216"/>
                <a:gd name="connsiteY20" fmla="*/ 1676 h 3068"/>
                <a:gd name="connsiteX21" fmla="*/ 2702 w 3216"/>
                <a:gd name="connsiteY21" fmla="*/ 1740 h 3068"/>
                <a:gd name="connsiteX22" fmla="*/ 2660 w 3216"/>
                <a:gd name="connsiteY22" fmla="*/ 1806 h 3068"/>
                <a:gd name="connsiteX23" fmla="*/ 2616 w 3216"/>
                <a:gd name="connsiteY23" fmla="*/ 1868 h 3068"/>
                <a:gd name="connsiteX24" fmla="*/ 2572 w 3216"/>
                <a:gd name="connsiteY24" fmla="*/ 1932 h 3068"/>
                <a:gd name="connsiteX25" fmla="*/ 2522 w 3216"/>
                <a:gd name="connsiteY25" fmla="*/ 1994 h 3068"/>
                <a:gd name="connsiteX26" fmla="*/ 2472 w 3216"/>
                <a:gd name="connsiteY26" fmla="*/ 2054 h 3068"/>
                <a:gd name="connsiteX27" fmla="*/ 2420 w 3216"/>
                <a:gd name="connsiteY27" fmla="*/ 2116 h 3068"/>
                <a:gd name="connsiteX28" fmla="*/ 2366 w 3216"/>
                <a:gd name="connsiteY28" fmla="*/ 2174 h 3068"/>
                <a:gd name="connsiteX29" fmla="*/ 2308 w 3216"/>
                <a:gd name="connsiteY29" fmla="*/ 2232 h 3068"/>
                <a:gd name="connsiteX30" fmla="*/ 2248 w 3216"/>
                <a:gd name="connsiteY30" fmla="*/ 2288 h 3068"/>
                <a:gd name="connsiteX31" fmla="*/ 2186 w 3216"/>
                <a:gd name="connsiteY31" fmla="*/ 2344 h 3068"/>
                <a:gd name="connsiteX32" fmla="*/ 2122 w 3216"/>
                <a:gd name="connsiteY32" fmla="*/ 2398 h 3068"/>
                <a:gd name="connsiteX33" fmla="*/ 2054 w 3216"/>
                <a:gd name="connsiteY33" fmla="*/ 2450 h 3068"/>
                <a:gd name="connsiteX34" fmla="*/ 1984 w 3216"/>
                <a:gd name="connsiteY34" fmla="*/ 2500 h 3068"/>
                <a:gd name="connsiteX35" fmla="*/ 1984 w 3216"/>
                <a:gd name="connsiteY35" fmla="*/ 2500 h 3068"/>
                <a:gd name="connsiteX36" fmla="*/ 1948 w 3216"/>
                <a:gd name="connsiteY36" fmla="*/ 2526 h 3068"/>
                <a:gd name="connsiteX37" fmla="*/ 1904 w 3216"/>
                <a:gd name="connsiteY37" fmla="*/ 2554 h 3068"/>
                <a:gd name="connsiteX38" fmla="*/ 1842 w 3216"/>
                <a:gd name="connsiteY38" fmla="*/ 2592 h 3068"/>
                <a:gd name="connsiteX39" fmla="*/ 1764 w 3216"/>
                <a:gd name="connsiteY39" fmla="*/ 2636 h 3068"/>
                <a:gd name="connsiteX40" fmla="*/ 1670 w 3216"/>
                <a:gd name="connsiteY40" fmla="*/ 2686 h 3068"/>
                <a:gd name="connsiteX41" fmla="*/ 1562 w 3216"/>
                <a:gd name="connsiteY41" fmla="*/ 2738 h 3068"/>
                <a:gd name="connsiteX42" fmla="*/ 1502 w 3216"/>
                <a:gd name="connsiteY42" fmla="*/ 2766 h 3068"/>
                <a:gd name="connsiteX43" fmla="*/ 1438 w 3216"/>
                <a:gd name="connsiteY43" fmla="*/ 2792 h 3068"/>
                <a:gd name="connsiteX44" fmla="*/ 1372 w 3216"/>
                <a:gd name="connsiteY44" fmla="*/ 2820 h 3068"/>
                <a:gd name="connsiteX45" fmla="*/ 1302 w 3216"/>
                <a:gd name="connsiteY45" fmla="*/ 2846 h 3068"/>
                <a:gd name="connsiteX46" fmla="*/ 1228 w 3216"/>
                <a:gd name="connsiteY46" fmla="*/ 2874 h 3068"/>
                <a:gd name="connsiteX47" fmla="*/ 1152 w 3216"/>
                <a:gd name="connsiteY47" fmla="*/ 2898 h 3068"/>
                <a:gd name="connsiteX48" fmla="*/ 1072 w 3216"/>
                <a:gd name="connsiteY48" fmla="*/ 2924 h 3068"/>
                <a:gd name="connsiteX49" fmla="*/ 988 w 3216"/>
                <a:gd name="connsiteY49" fmla="*/ 2946 h 3068"/>
                <a:gd name="connsiteX50" fmla="*/ 902 w 3216"/>
                <a:gd name="connsiteY50" fmla="*/ 2968 h 3068"/>
                <a:gd name="connsiteX51" fmla="*/ 812 w 3216"/>
                <a:gd name="connsiteY51" fmla="*/ 2990 h 3068"/>
                <a:gd name="connsiteX52" fmla="*/ 720 w 3216"/>
                <a:gd name="connsiteY52" fmla="*/ 3008 h 3068"/>
                <a:gd name="connsiteX53" fmla="*/ 626 w 3216"/>
                <a:gd name="connsiteY53" fmla="*/ 3024 h 3068"/>
                <a:gd name="connsiteX54" fmla="*/ 528 w 3216"/>
                <a:gd name="connsiteY54" fmla="*/ 3038 h 3068"/>
                <a:gd name="connsiteX55" fmla="*/ 428 w 3216"/>
                <a:gd name="connsiteY55" fmla="*/ 3050 h 3068"/>
                <a:gd name="connsiteX56" fmla="*/ 324 w 3216"/>
                <a:gd name="connsiteY56" fmla="*/ 3060 h 3068"/>
                <a:gd name="connsiteX57" fmla="*/ 218 w 3216"/>
                <a:gd name="connsiteY57" fmla="*/ 3066 h 3068"/>
                <a:gd name="connsiteX58" fmla="*/ 110 w 3216"/>
                <a:gd name="connsiteY58" fmla="*/ 3068 h 3068"/>
                <a:gd name="connsiteX59" fmla="*/ 0 w 3216"/>
                <a:gd name="connsiteY59" fmla="*/ 3068 h 3068"/>
                <a:gd name="connsiteX60" fmla="*/ 0 w 3216"/>
                <a:gd name="connsiteY60" fmla="*/ 3068 h 3068"/>
                <a:gd name="connsiteX61" fmla="*/ 54 w 3216"/>
                <a:gd name="connsiteY61" fmla="*/ 3066 h 3068"/>
                <a:gd name="connsiteX62" fmla="*/ 118 w 3216"/>
                <a:gd name="connsiteY62" fmla="*/ 3062 h 3068"/>
                <a:gd name="connsiteX63" fmla="*/ 202 w 3216"/>
                <a:gd name="connsiteY63" fmla="*/ 3056 h 3068"/>
                <a:gd name="connsiteX64" fmla="*/ 304 w 3216"/>
                <a:gd name="connsiteY64" fmla="*/ 3044 h 3068"/>
                <a:gd name="connsiteX65" fmla="*/ 424 w 3216"/>
                <a:gd name="connsiteY65" fmla="*/ 3030 h 3068"/>
                <a:gd name="connsiteX66" fmla="*/ 556 w 3216"/>
                <a:gd name="connsiteY66" fmla="*/ 3010 h 3068"/>
                <a:gd name="connsiteX67" fmla="*/ 700 w 3216"/>
                <a:gd name="connsiteY67" fmla="*/ 2982 h 3068"/>
                <a:gd name="connsiteX68" fmla="*/ 776 w 3216"/>
                <a:gd name="connsiteY68" fmla="*/ 2968 h 3068"/>
                <a:gd name="connsiteX69" fmla="*/ 852 w 3216"/>
                <a:gd name="connsiteY69" fmla="*/ 2950 h 3068"/>
                <a:gd name="connsiteX70" fmla="*/ 932 w 3216"/>
                <a:gd name="connsiteY70" fmla="*/ 2930 h 3068"/>
                <a:gd name="connsiteX71" fmla="*/ 1010 w 3216"/>
                <a:gd name="connsiteY71" fmla="*/ 2910 h 3068"/>
                <a:gd name="connsiteX72" fmla="*/ 1092 w 3216"/>
                <a:gd name="connsiteY72" fmla="*/ 2886 h 3068"/>
                <a:gd name="connsiteX73" fmla="*/ 1174 w 3216"/>
                <a:gd name="connsiteY73" fmla="*/ 2860 h 3068"/>
                <a:gd name="connsiteX74" fmla="*/ 1254 w 3216"/>
                <a:gd name="connsiteY74" fmla="*/ 2832 h 3068"/>
                <a:gd name="connsiteX75" fmla="*/ 1336 w 3216"/>
                <a:gd name="connsiteY75" fmla="*/ 2802 h 3068"/>
                <a:gd name="connsiteX76" fmla="*/ 1418 w 3216"/>
                <a:gd name="connsiteY76" fmla="*/ 2768 h 3068"/>
                <a:gd name="connsiteX77" fmla="*/ 1498 w 3216"/>
                <a:gd name="connsiteY77" fmla="*/ 2732 h 3068"/>
                <a:gd name="connsiteX78" fmla="*/ 1578 w 3216"/>
                <a:gd name="connsiteY78" fmla="*/ 2694 h 3068"/>
                <a:gd name="connsiteX79" fmla="*/ 1656 w 3216"/>
                <a:gd name="connsiteY79" fmla="*/ 2654 h 3068"/>
                <a:gd name="connsiteX80" fmla="*/ 1734 w 3216"/>
                <a:gd name="connsiteY80" fmla="*/ 2610 h 3068"/>
                <a:gd name="connsiteX81" fmla="*/ 1808 w 3216"/>
                <a:gd name="connsiteY81" fmla="*/ 2564 h 3068"/>
                <a:gd name="connsiteX82" fmla="*/ 1882 w 3216"/>
                <a:gd name="connsiteY82" fmla="*/ 2514 h 3068"/>
                <a:gd name="connsiteX83" fmla="*/ 1952 w 3216"/>
                <a:gd name="connsiteY83" fmla="*/ 2460 h 3068"/>
                <a:gd name="connsiteX84" fmla="*/ 1952 w 3216"/>
                <a:gd name="connsiteY84" fmla="*/ 2460 h 3068"/>
                <a:gd name="connsiteX85" fmla="*/ 1968 w 3216"/>
                <a:gd name="connsiteY85" fmla="*/ 2450 h 3068"/>
                <a:gd name="connsiteX86" fmla="*/ 2012 w 3216"/>
                <a:gd name="connsiteY86" fmla="*/ 2418 h 3068"/>
                <a:gd name="connsiteX87" fmla="*/ 2042 w 3216"/>
                <a:gd name="connsiteY87" fmla="*/ 2394 h 3068"/>
                <a:gd name="connsiteX88" fmla="*/ 2080 w 3216"/>
                <a:gd name="connsiteY88" fmla="*/ 2364 h 3068"/>
                <a:gd name="connsiteX89" fmla="*/ 2120 w 3216"/>
                <a:gd name="connsiteY89" fmla="*/ 2328 h 3068"/>
                <a:gd name="connsiteX90" fmla="*/ 2166 w 3216"/>
                <a:gd name="connsiteY90" fmla="*/ 2286 h 3068"/>
                <a:gd name="connsiteX91" fmla="*/ 2216 w 3216"/>
                <a:gd name="connsiteY91" fmla="*/ 2238 h 3068"/>
                <a:gd name="connsiteX92" fmla="*/ 2268 w 3216"/>
                <a:gd name="connsiteY92" fmla="*/ 2184 h 3068"/>
                <a:gd name="connsiteX93" fmla="*/ 2324 w 3216"/>
                <a:gd name="connsiteY93" fmla="*/ 2124 h 3068"/>
                <a:gd name="connsiteX94" fmla="*/ 2382 w 3216"/>
                <a:gd name="connsiteY94" fmla="*/ 2058 h 3068"/>
                <a:gd name="connsiteX95" fmla="*/ 2440 w 3216"/>
                <a:gd name="connsiteY95" fmla="*/ 1986 h 3068"/>
                <a:gd name="connsiteX96" fmla="*/ 2500 w 3216"/>
                <a:gd name="connsiteY96" fmla="*/ 1908 h 3068"/>
                <a:gd name="connsiteX97" fmla="*/ 2560 w 3216"/>
                <a:gd name="connsiteY97" fmla="*/ 1822 h 3068"/>
                <a:gd name="connsiteX98" fmla="*/ 2620 w 3216"/>
                <a:gd name="connsiteY98" fmla="*/ 1728 h 3068"/>
                <a:gd name="connsiteX99" fmla="*/ 2678 w 3216"/>
                <a:gd name="connsiteY99" fmla="*/ 1630 h 3068"/>
                <a:gd name="connsiteX100" fmla="*/ 2706 w 3216"/>
                <a:gd name="connsiteY100" fmla="*/ 1578 h 3068"/>
                <a:gd name="connsiteX101" fmla="*/ 2736 w 3216"/>
                <a:gd name="connsiteY101" fmla="*/ 1524 h 3068"/>
                <a:gd name="connsiteX102" fmla="*/ 2764 w 3216"/>
                <a:gd name="connsiteY102" fmla="*/ 1468 h 3068"/>
                <a:gd name="connsiteX103" fmla="*/ 2792 w 3216"/>
                <a:gd name="connsiteY103" fmla="*/ 1410 h 3068"/>
                <a:gd name="connsiteX104" fmla="*/ 2818 w 3216"/>
                <a:gd name="connsiteY104" fmla="*/ 1352 h 3068"/>
                <a:gd name="connsiteX105" fmla="*/ 2844 w 3216"/>
                <a:gd name="connsiteY105" fmla="*/ 1290 h 3068"/>
                <a:gd name="connsiteX106" fmla="*/ 2870 w 3216"/>
                <a:gd name="connsiteY106" fmla="*/ 1228 h 3068"/>
                <a:gd name="connsiteX107" fmla="*/ 2894 w 3216"/>
                <a:gd name="connsiteY107" fmla="*/ 1162 h 3068"/>
                <a:gd name="connsiteX108" fmla="*/ 2918 w 3216"/>
                <a:gd name="connsiteY108" fmla="*/ 1096 h 3068"/>
                <a:gd name="connsiteX109" fmla="*/ 2942 w 3216"/>
                <a:gd name="connsiteY109" fmla="*/ 1028 h 3068"/>
                <a:gd name="connsiteX110" fmla="*/ 2964 w 3216"/>
                <a:gd name="connsiteY110" fmla="*/ 958 h 3068"/>
                <a:gd name="connsiteX111" fmla="*/ 2984 w 3216"/>
                <a:gd name="connsiteY111" fmla="*/ 886 h 3068"/>
                <a:gd name="connsiteX112" fmla="*/ 3004 w 3216"/>
                <a:gd name="connsiteY112" fmla="*/ 812 h 3068"/>
                <a:gd name="connsiteX113" fmla="*/ 3022 w 3216"/>
                <a:gd name="connsiteY113" fmla="*/ 736 h 3068"/>
                <a:gd name="connsiteX114" fmla="*/ 3038 w 3216"/>
                <a:gd name="connsiteY114" fmla="*/ 658 h 3068"/>
                <a:gd name="connsiteX115" fmla="*/ 3068 w 3216"/>
                <a:gd name="connsiteY115" fmla="*/ 496 h 3068"/>
                <a:gd name="connsiteX116" fmla="*/ 3211 w 3216"/>
                <a:gd name="connsiteY116" fmla="*/ 433 h 3068"/>
                <a:gd name="connsiteX117" fmla="*/ 3110 w 3216"/>
                <a:gd name="connsiteY117" fmla="*/ 150 h 3068"/>
                <a:gd name="connsiteX0" fmla="*/ 3208 w 3211"/>
                <a:gd name="connsiteY0" fmla="*/ 0 h 2956"/>
                <a:gd name="connsiteX1" fmla="*/ 3196 w 3211"/>
                <a:gd name="connsiteY1" fmla="*/ 118 h 2956"/>
                <a:gd name="connsiteX2" fmla="*/ 3182 w 3211"/>
                <a:gd name="connsiteY2" fmla="*/ 240 h 2956"/>
                <a:gd name="connsiteX3" fmla="*/ 3162 w 3211"/>
                <a:gd name="connsiteY3" fmla="*/ 364 h 2956"/>
                <a:gd name="connsiteX4" fmla="*/ 3138 w 3211"/>
                <a:gd name="connsiteY4" fmla="*/ 494 h 2956"/>
                <a:gd name="connsiteX5" fmla="*/ 3110 w 3211"/>
                <a:gd name="connsiteY5" fmla="*/ 626 h 2956"/>
                <a:gd name="connsiteX6" fmla="*/ 3094 w 3211"/>
                <a:gd name="connsiteY6" fmla="*/ 692 h 2956"/>
                <a:gd name="connsiteX7" fmla="*/ 3076 w 3211"/>
                <a:gd name="connsiteY7" fmla="*/ 758 h 2956"/>
                <a:gd name="connsiteX8" fmla="*/ 3058 w 3211"/>
                <a:gd name="connsiteY8" fmla="*/ 826 h 2956"/>
                <a:gd name="connsiteX9" fmla="*/ 3036 w 3211"/>
                <a:gd name="connsiteY9" fmla="*/ 892 h 2956"/>
                <a:gd name="connsiteX10" fmla="*/ 3014 w 3211"/>
                <a:gd name="connsiteY10" fmla="*/ 960 h 2956"/>
                <a:gd name="connsiteX11" fmla="*/ 2992 w 3211"/>
                <a:gd name="connsiteY11" fmla="*/ 1028 h 2956"/>
                <a:gd name="connsiteX12" fmla="*/ 2966 w 3211"/>
                <a:gd name="connsiteY12" fmla="*/ 1096 h 2956"/>
                <a:gd name="connsiteX13" fmla="*/ 2940 w 3211"/>
                <a:gd name="connsiteY13" fmla="*/ 1164 h 2956"/>
                <a:gd name="connsiteX14" fmla="*/ 2912 w 3211"/>
                <a:gd name="connsiteY14" fmla="*/ 1230 h 2956"/>
                <a:gd name="connsiteX15" fmla="*/ 2880 w 3211"/>
                <a:gd name="connsiteY15" fmla="*/ 1298 h 2956"/>
                <a:gd name="connsiteX16" fmla="*/ 2850 w 3211"/>
                <a:gd name="connsiteY16" fmla="*/ 1364 h 2956"/>
                <a:gd name="connsiteX17" fmla="*/ 2816 w 3211"/>
                <a:gd name="connsiteY17" fmla="*/ 1432 h 2956"/>
                <a:gd name="connsiteX18" fmla="*/ 2780 w 3211"/>
                <a:gd name="connsiteY18" fmla="*/ 1498 h 2956"/>
                <a:gd name="connsiteX19" fmla="*/ 2742 w 3211"/>
                <a:gd name="connsiteY19" fmla="*/ 1564 h 2956"/>
                <a:gd name="connsiteX20" fmla="*/ 2702 w 3211"/>
                <a:gd name="connsiteY20" fmla="*/ 1628 h 2956"/>
                <a:gd name="connsiteX21" fmla="*/ 2660 w 3211"/>
                <a:gd name="connsiteY21" fmla="*/ 1694 h 2956"/>
                <a:gd name="connsiteX22" fmla="*/ 2616 w 3211"/>
                <a:gd name="connsiteY22" fmla="*/ 1756 h 2956"/>
                <a:gd name="connsiteX23" fmla="*/ 2572 w 3211"/>
                <a:gd name="connsiteY23" fmla="*/ 1820 h 2956"/>
                <a:gd name="connsiteX24" fmla="*/ 2522 w 3211"/>
                <a:gd name="connsiteY24" fmla="*/ 1882 h 2956"/>
                <a:gd name="connsiteX25" fmla="*/ 2472 w 3211"/>
                <a:gd name="connsiteY25" fmla="*/ 1942 h 2956"/>
                <a:gd name="connsiteX26" fmla="*/ 2420 w 3211"/>
                <a:gd name="connsiteY26" fmla="*/ 2004 h 2956"/>
                <a:gd name="connsiteX27" fmla="*/ 2366 w 3211"/>
                <a:gd name="connsiteY27" fmla="*/ 2062 h 2956"/>
                <a:gd name="connsiteX28" fmla="*/ 2308 w 3211"/>
                <a:gd name="connsiteY28" fmla="*/ 2120 h 2956"/>
                <a:gd name="connsiteX29" fmla="*/ 2248 w 3211"/>
                <a:gd name="connsiteY29" fmla="*/ 2176 h 2956"/>
                <a:gd name="connsiteX30" fmla="*/ 2186 w 3211"/>
                <a:gd name="connsiteY30" fmla="*/ 2232 h 2956"/>
                <a:gd name="connsiteX31" fmla="*/ 2122 w 3211"/>
                <a:gd name="connsiteY31" fmla="*/ 2286 h 2956"/>
                <a:gd name="connsiteX32" fmla="*/ 2054 w 3211"/>
                <a:gd name="connsiteY32" fmla="*/ 2338 h 2956"/>
                <a:gd name="connsiteX33" fmla="*/ 1984 w 3211"/>
                <a:gd name="connsiteY33" fmla="*/ 2388 h 2956"/>
                <a:gd name="connsiteX34" fmla="*/ 1984 w 3211"/>
                <a:gd name="connsiteY34" fmla="*/ 2388 h 2956"/>
                <a:gd name="connsiteX35" fmla="*/ 1948 w 3211"/>
                <a:gd name="connsiteY35" fmla="*/ 2414 h 2956"/>
                <a:gd name="connsiteX36" fmla="*/ 1904 w 3211"/>
                <a:gd name="connsiteY36" fmla="*/ 2442 h 2956"/>
                <a:gd name="connsiteX37" fmla="*/ 1842 w 3211"/>
                <a:gd name="connsiteY37" fmla="*/ 2480 h 2956"/>
                <a:gd name="connsiteX38" fmla="*/ 1764 w 3211"/>
                <a:gd name="connsiteY38" fmla="*/ 2524 h 2956"/>
                <a:gd name="connsiteX39" fmla="*/ 1670 w 3211"/>
                <a:gd name="connsiteY39" fmla="*/ 2574 h 2956"/>
                <a:gd name="connsiteX40" fmla="*/ 1562 w 3211"/>
                <a:gd name="connsiteY40" fmla="*/ 2626 h 2956"/>
                <a:gd name="connsiteX41" fmla="*/ 1502 w 3211"/>
                <a:gd name="connsiteY41" fmla="*/ 2654 h 2956"/>
                <a:gd name="connsiteX42" fmla="*/ 1438 w 3211"/>
                <a:gd name="connsiteY42" fmla="*/ 2680 h 2956"/>
                <a:gd name="connsiteX43" fmla="*/ 1372 w 3211"/>
                <a:gd name="connsiteY43" fmla="*/ 2708 h 2956"/>
                <a:gd name="connsiteX44" fmla="*/ 1302 w 3211"/>
                <a:gd name="connsiteY44" fmla="*/ 2734 h 2956"/>
                <a:gd name="connsiteX45" fmla="*/ 1228 w 3211"/>
                <a:gd name="connsiteY45" fmla="*/ 2762 h 2956"/>
                <a:gd name="connsiteX46" fmla="*/ 1152 w 3211"/>
                <a:gd name="connsiteY46" fmla="*/ 2786 h 2956"/>
                <a:gd name="connsiteX47" fmla="*/ 1072 w 3211"/>
                <a:gd name="connsiteY47" fmla="*/ 2812 h 2956"/>
                <a:gd name="connsiteX48" fmla="*/ 988 w 3211"/>
                <a:gd name="connsiteY48" fmla="*/ 2834 h 2956"/>
                <a:gd name="connsiteX49" fmla="*/ 902 w 3211"/>
                <a:gd name="connsiteY49" fmla="*/ 2856 h 2956"/>
                <a:gd name="connsiteX50" fmla="*/ 812 w 3211"/>
                <a:gd name="connsiteY50" fmla="*/ 2878 h 2956"/>
                <a:gd name="connsiteX51" fmla="*/ 720 w 3211"/>
                <a:gd name="connsiteY51" fmla="*/ 2896 h 2956"/>
                <a:gd name="connsiteX52" fmla="*/ 626 w 3211"/>
                <a:gd name="connsiteY52" fmla="*/ 2912 h 2956"/>
                <a:gd name="connsiteX53" fmla="*/ 528 w 3211"/>
                <a:gd name="connsiteY53" fmla="*/ 2926 h 2956"/>
                <a:gd name="connsiteX54" fmla="*/ 428 w 3211"/>
                <a:gd name="connsiteY54" fmla="*/ 2938 h 2956"/>
                <a:gd name="connsiteX55" fmla="*/ 324 w 3211"/>
                <a:gd name="connsiteY55" fmla="*/ 2948 h 2956"/>
                <a:gd name="connsiteX56" fmla="*/ 218 w 3211"/>
                <a:gd name="connsiteY56" fmla="*/ 2954 h 2956"/>
                <a:gd name="connsiteX57" fmla="*/ 110 w 3211"/>
                <a:gd name="connsiteY57" fmla="*/ 2956 h 2956"/>
                <a:gd name="connsiteX58" fmla="*/ 0 w 3211"/>
                <a:gd name="connsiteY58" fmla="*/ 2956 h 2956"/>
                <a:gd name="connsiteX59" fmla="*/ 0 w 3211"/>
                <a:gd name="connsiteY59" fmla="*/ 2956 h 2956"/>
                <a:gd name="connsiteX60" fmla="*/ 54 w 3211"/>
                <a:gd name="connsiteY60" fmla="*/ 2954 h 2956"/>
                <a:gd name="connsiteX61" fmla="*/ 118 w 3211"/>
                <a:gd name="connsiteY61" fmla="*/ 2950 h 2956"/>
                <a:gd name="connsiteX62" fmla="*/ 202 w 3211"/>
                <a:gd name="connsiteY62" fmla="*/ 2944 h 2956"/>
                <a:gd name="connsiteX63" fmla="*/ 304 w 3211"/>
                <a:gd name="connsiteY63" fmla="*/ 2932 h 2956"/>
                <a:gd name="connsiteX64" fmla="*/ 424 w 3211"/>
                <a:gd name="connsiteY64" fmla="*/ 2918 h 2956"/>
                <a:gd name="connsiteX65" fmla="*/ 556 w 3211"/>
                <a:gd name="connsiteY65" fmla="*/ 2898 h 2956"/>
                <a:gd name="connsiteX66" fmla="*/ 700 w 3211"/>
                <a:gd name="connsiteY66" fmla="*/ 2870 h 2956"/>
                <a:gd name="connsiteX67" fmla="*/ 776 w 3211"/>
                <a:gd name="connsiteY67" fmla="*/ 2856 h 2956"/>
                <a:gd name="connsiteX68" fmla="*/ 852 w 3211"/>
                <a:gd name="connsiteY68" fmla="*/ 2838 h 2956"/>
                <a:gd name="connsiteX69" fmla="*/ 932 w 3211"/>
                <a:gd name="connsiteY69" fmla="*/ 2818 h 2956"/>
                <a:gd name="connsiteX70" fmla="*/ 1010 w 3211"/>
                <a:gd name="connsiteY70" fmla="*/ 2798 h 2956"/>
                <a:gd name="connsiteX71" fmla="*/ 1092 w 3211"/>
                <a:gd name="connsiteY71" fmla="*/ 2774 h 2956"/>
                <a:gd name="connsiteX72" fmla="*/ 1174 w 3211"/>
                <a:gd name="connsiteY72" fmla="*/ 2748 h 2956"/>
                <a:gd name="connsiteX73" fmla="*/ 1254 w 3211"/>
                <a:gd name="connsiteY73" fmla="*/ 2720 h 2956"/>
                <a:gd name="connsiteX74" fmla="*/ 1336 w 3211"/>
                <a:gd name="connsiteY74" fmla="*/ 2690 h 2956"/>
                <a:gd name="connsiteX75" fmla="*/ 1418 w 3211"/>
                <a:gd name="connsiteY75" fmla="*/ 2656 h 2956"/>
                <a:gd name="connsiteX76" fmla="*/ 1498 w 3211"/>
                <a:gd name="connsiteY76" fmla="*/ 2620 h 2956"/>
                <a:gd name="connsiteX77" fmla="*/ 1578 w 3211"/>
                <a:gd name="connsiteY77" fmla="*/ 2582 h 2956"/>
                <a:gd name="connsiteX78" fmla="*/ 1656 w 3211"/>
                <a:gd name="connsiteY78" fmla="*/ 2542 h 2956"/>
                <a:gd name="connsiteX79" fmla="*/ 1734 w 3211"/>
                <a:gd name="connsiteY79" fmla="*/ 2498 h 2956"/>
                <a:gd name="connsiteX80" fmla="*/ 1808 w 3211"/>
                <a:gd name="connsiteY80" fmla="*/ 2452 h 2956"/>
                <a:gd name="connsiteX81" fmla="*/ 1882 w 3211"/>
                <a:gd name="connsiteY81" fmla="*/ 2402 h 2956"/>
                <a:gd name="connsiteX82" fmla="*/ 1952 w 3211"/>
                <a:gd name="connsiteY82" fmla="*/ 2348 h 2956"/>
                <a:gd name="connsiteX83" fmla="*/ 1952 w 3211"/>
                <a:gd name="connsiteY83" fmla="*/ 2348 h 2956"/>
                <a:gd name="connsiteX84" fmla="*/ 1968 w 3211"/>
                <a:gd name="connsiteY84" fmla="*/ 2338 h 2956"/>
                <a:gd name="connsiteX85" fmla="*/ 2012 w 3211"/>
                <a:gd name="connsiteY85" fmla="*/ 2306 h 2956"/>
                <a:gd name="connsiteX86" fmla="*/ 2042 w 3211"/>
                <a:gd name="connsiteY86" fmla="*/ 2282 h 2956"/>
                <a:gd name="connsiteX87" fmla="*/ 2080 w 3211"/>
                <a:gd name="connsiteY87" fmla="*/ 2252 h 2956"/>
                <a:gd name="connsiteX88" fmla="*/ 2120 w 3211"/>
                <a:gd name="connsiteY88" fmla="*/ 2216 h 2956"/>
                <a:gd name="connsiteX89" fmla="*/ 2166 w 3211"/>
                <a:gd name="connsiteY89" fmla="*/ 2174 h 2956"/>
                <a:gd name="connsiteX90" fmla="*/ 2216 w 3211"/>
                <a:gd name="connsiteY90" fmla="*/ 2126 h 2956"/>
                <a:gd name="connsiteX91" fmla="*/ 2268 w 3211"/>
                <a:gd name="connsiteY91" fmla="*/ 2072 h 2956"/>
                <a:gd name="connsiteX92" fmla="*/ 2324 w 3211"/>
                <a:gd name="connsiteY92" fmla="*/ 2012 h 2956"/>
                <a:gd name="connsiteX93" fmla="*/ 2382 w 3211"/>
                <a:gd name="connsiteY93" fmla="*/ 1946 h 2956"/>
                <a:gd name="connsiteX94" fmla="*/ 2440 w 3211"/>
                <a:gd name="connsiteY94" fmla="*/ 1874 h 2956"/>
                <a:gd name="connsiteX95" fmla="*/ 2500 w 3211"/>
                <a:gd name="connsiteY95" fmla="*/ 1796 h 2956"/>
                <a:gd name="connsiteX96" fmla="*/ 2560 w 3211"/>
                <a:gd name="connsiteY96" fmla="*/ 1710 h 2956"/>
                <a:gd name="connsiteX97" fmla="*/ 2620 w 3211"/>
                <a:gd name="connsiteY97" fmla="*/ 1616 h 2956"/>
                <a:gd name="connsiteX98" fmla="*/ 2678 w 3211"/>
                <a:gd name="connsiteY98" fmla="*/ 1518 h 2956"/>
                <a:gd name="connsiteX99" fmla="*/ 2706 w 3211"/>
                <a:gd name="connsiteY99" fmla="*/ 1466 h 2956"/>
                <a:gd name="connsiteX100" fmla="*/ 2736 w 3211"/>
                <a:gd name="connsiteY100" fmla="*/ 1412 h 2956"/>
                <a:gd name="connsiteX101" fmla="*/ 2764 w 3211"/>
                <a:gd name="connsiteY101" fmla="*/ 1356 h 2956"/>
                <a:gd name="connsiteX102" fmla="*/ 2792 w 3211"/>
                <a:gd name="connsiteY102" fmla="*/ 1298 h 2956"/>
                <a:gd name="connsiteX103" fmla="*/ 2818 w 3211"/>
                <a:gd name="connsiteY103" fmla="*/ 1240 h 2956"/>
                <a:gd name="connsiteX104" fmla="*/ 2844 w 3211"/>
                <a:gd name="connsiteY104" fmla="*/ 1178 h 2956"/>
                <a:gd name="connsiteX105" fmla="*/ 2870 w 3211"/>
                <a:gd name="connsiteY105" fmla="*/ 1116 h 2956"/>
                <a:gd name="connsiteX106" fmla="*/ 2894 w 3211"/>
                <a:gd name="connsiteY106" fmla="*/ 1050 h 2956"/>
                <a:gd name="connsiteX107" fmla="*/ 2918 w 3211"/>
                <a:gd name="connsiteY107" fmla="*/ 984 h 2956"/>
                <a:gd name="connsiteX108" fmla="*/ 2942 w 3211"/>
                <a:gd name="connsiteY108" fmla="*/ 916 h 2956"/>
                <a:gd name="connsiteX109" fmla="*/ 2964 w 3211"/>
                <a:gd name="connsiteY109" fmla="*/ 846 h 2956"/>
                <a:gd name="connsiteX110" fmla="*/ 2984 w 3211"/>
                <a:gd name="connsiteY110" fmla="*/ 774 h 2956"/>
                <a:gd name="connsiteX111" fmla="*/ 3004 w 3211"/>
                <a:gd name="connsiteY111" fmla="*/ 700 h 2956"/>
                <a:gd name="connsiteX112" fmla="*/ 3022 w 3211"/>
                <a:gd name="connsiteY112" fmla="*/ 624 h 2956"/>
                <a:gd name="connsiteX113" fmla="*/ 3038 w 3211"/>
                <a:gd name="connsiteY113" fmla="*/ 546 h 2956"/>
                <a:gd name="connsiteX114" fmla="*/ 3068 w 3211"/>
                <a:gd name="connsiteY114" fmla="*/ 384 h 2956"/>
                <a:gd name="connsiteX115" fmla="*/ 3211 w 3211"/>
                <a:gd name="connsiteY115" fmla="*/ 321 h 2956"/>
                <a:gd name="connsiteX116" fmla="*/ 3110 w 3211"/>
                <a:gd name="connsiteY116" fmla="*/ 38 h 2956"/>
                <a:gd name="connsiteX0" fmla="*/ 3196 w 3211"/>
                <a:gd name="connsiteY0" fmla="*/ 80 h 2918"/>
                <a:gd name="connsiteX1" fmla="*/ 3182 w 3211"/>
                <a:gd name="connsiteY1" fmla="*/ 202 h 2918"/>
                <a:gd name="connsiteX2" fmla="*/ 3162 w 3211"/>
                <a:gd name="connsiteY2" fmla="*/ 326 h 2918"/>
                <a:gd name="connsiteX3" fmla="*/ 3138 w 3211"/>
                <a:gd name="connsiteY3" fmla="*/ 456 h 2918"/>
                <a:gd name="connsiteX4" fmla="*/ 3110 w 3211"/>
                <a:gd name="connsiteY4" fmla="*/ 588 h 2918"/>
                <a:gd name="connsiteX5" fmla="*/ 3094 w 3211"/>
                <a:gd name="connsiteY5" fmla="*/ 654 h 2918"/>
                <a:gd name="connsiteX6" fmla="*/ 3076 w 3211"/>
                <a:gd name="connsiteY6" fmla="*/ 720 h 2918"/>
                <a:gd name="connsiteX7" fmla="*/ 3058 w 3211"/>
                <a:gd name="connsiteY7" fmla="*/ 788 h 2918"/>
                <a:gd name="connsiteX8" fmla="*/ 3036 w 3211"/>
                <a:gd name="connsiteY8" fmla="*/ 854 h 2918"/>
                <a:gd name="connsiteX9" fmla="*/ 3014 w 3211"/>
                <a:gd name="connsiteY9" fmla="*/ 922 h 2918"/>
                <a:gd name="connsiteX10" fmla="*/ 2992 w 3211"/>
                <a:gd name="connsiteY10" fmla="*/ 990 h 2918"/>
                <a:gd name="connsiteX11" fmla="*/ 2966 w 3211"/>
                <a:gd name="connsiteY11" fmla="*/ 1058 h 2918"/>
                <a:gd name="connsiteX12" fmla="*/ 2940 w 3211"/>
                <a:gd name="connsiteY12" fmla="*/ 1126 h 2918"/>
                <a:gd name="connsiteX13" fmla="*/ 2912 w 3211"/>
                <a:gd name="connsiteY13" fmla="*/ 1192 h 2918"/>
                <a:gd name="connsiteX14" fmla="*/ 2880 w 3211"/>
                <a:gd name="connsiteY14" fmla="*/ 1260 h 2918"/>
                <a:gd name="connsiteX15" fmla="*/ 2850 w 3211"/>
                <a:gd name="connsiteY15" fmla="*/ 1326 h 2918"/>
                <a:gd name="connsiteX16" fmla="*/ 2816 w 3211"/>
                <a:gd name="connsiteY16" fmla="*/ 1394 h 2918"/>
                <a:gd name="connsiteX17" fmla="*/ 2780 w 3211"/>
                <a:gd name="connsiteY17" fmla="*/ 1460 h 2918"/>
                <a:gd name="connsiteX18" fmla="*/ 2742 w 3211"/>
                <a:gd name="connsiteY18" fmla="*/ 1526 h 2918"/>
                <a:gd name="connsiteX19" fmla="*/ 2702 w 3211"/>
                <a:gd name="connsiteY19" fmla="*/ 1590 h 2918"/>
                <a:gd name="connsiteX20" fmla="*/ 2660 w 3211"/>
                <a:gd name="connsiteY20" fmla="*/ 1656 h 2918"/>
                <a:gd name="connsiteX21" fmla="*/ 2616 w 3211"/>
                <a:gd name="connsiteY21" fmla="*/ 1718 h 2918"/>
                <a:gd name="connsiteX22" fmla="*/ 2572 w 3211"/>
                <a:gd name="connsiteY22" fmla="*/ 1782 h 2918"/>
                <a:gd name="connsiteX23" fmla="*/ 2522 w 3211"/>
                <a:gd name="connsiteY23" fmla="*/ 1844 h 2918"/>
                <a:gd name="connsiteX24" fmla="*/ 2472 w 3211"/>
                <a:gd name="connsiteY24" fmla="*/ 1904 h 2918"/>
                <a:gd name="connsiteX25" fmla="*/ 2420 w 3211"/>
                <a:gd name="connsiteY25" fmla="*/ 1966 h 2918"/>
                <a:gd name="connsiteX26" fmla="*/ 2366 w 3211"/>
                <a:gd name="connsiteY26" fmla="*/ 2024 h 2918"/>
                <a:gd name="connsiteX27" fmla="*/ 2308 w 3211"/>
                <a:gd name="connsiteY27" fmla="*/ 2082 h 2918"/>
                <a:gd name="connsiteX28" fmla="*/ 2248 w 3211"/>
                <a:gd name="connsiteY28" fmla="*/ 2138 h 2918"/>
                <a:gd name="connsiteX29" fmla="*/ 2186 w 3211"/>
                <a:gd name="connsiteY29" fmla="*/ 2194 h 2918"/>
                <a:gd name="connsiteX30" fmla="*/ 2122 w 3211"/>
                <a:gd name="connsiteY30" fmla="*/ 2248 h 2918"/>
                <a:gd name="connsiteX31" fmla="*/ 2054 w 3211"/>
                <a:gd name="connsiteY31" fmla="*/ 2300 h 2918"/>
                <a:gd name="connsiteX32" fmla="*/ 1984 w 3211"/>
                <a:gd name="connsiteY32" fmla="*/ 2350 h 2918"/>
                <a:gd name="connsiteX33" fmla="*/ 1984 w 3211"/>
                <a:gd name="connsiteY33" fmla="*/ 2350 h 2918"/>
                <a:gd name="connsiteX34" fmla="*/ 1948 w 3211"/>
                <a:gd name="connsiteY34" fmla="*/ 2376 h 2918"/>
                <a:gd name="connsiteX35" fmla="*/ 1904 w 3211"/>
                <a:gd name="connsiteY35" fmla="*/ 2404 h 2918"/>
                <a:gd name="connsiteX36" fmla="*/ 1842 w 3211"/>
                <a:gd name="connsiteY36" fmla="*/ 2442 h 2918"/>
                <a:gd name="connsiteX37" fmla="*/ 1764 w 3211"/>
                <a:gd name="connsiteY37" fmla="*/ 2486 h 2918"/>
                <a:gd name="connsiteX38" fmla="*/ 1670 w 3211"/>
                <a:gd name="connsiteY38" fmla="*/ 2536 h 2918"/>
                <a:gd name="connsiteX39" fmla="*/ 1562 w 3211"/>
                <a:gd name="connsiteY39" fmla="*/ 2588 h 2918"/>
                <a:gd name="connsiteX40" fmla="*/ 1502 w 3211"/>
                <a:gd name="connsiteY40" fmla="*/ 2616 h 2918"/>
                <a:gd name="connsiteX41" fmla="*/ 1438 w 3211"/>
                <a:gd name="connsiteY41" fmla="*/ 2642 h 2918"/>
                <a:gd name="connsiteX42" fmla="*/ 1372 w 3211"/>
                <a:gd name="connsiteY42" fmla="*/ 2670 h 2918"/>
                <a:gd name="connsiteX43" fmla="*/ 1302 w 3211"/>
                <a:gd name="connsiteY43" fmla="*/ 2696 h 2918"/>
                <a:gd name="connsiteX44" fmla="*/ 1228 w 3211"/>
                <a:gd name="connsiteY44" fmla="*/ 2724 h 2918"/>
                <a:gd name="connsiteX45" fmla="*/ 1152 w 3211"/>
                <a:gd name="connsiteY45" fmla="*/ 2748 h 2918"/>
                <a:gd name="connsiteX46" fmla="*/ 1072 w 3211"/>
                <a:gd name="connsiteY46" fmla="*/ 2774 h 2918"/>
                <a:gd name="connsiteX47" fmla="*/ 988 w 3211"/>
                <a:gd name="connsiteY47" fmla="*/ 2796 h 2918"/>
                <a:gd name="connsiteX48" fmla="*/ 902 w 3211"/>
                <a:gd name="connsiteY48" fmla="*/ 2818 h 2918"/>
                <a:gd name="connsiteX49" fmla="*/ 812 w 3211"/>
                <a:gd name="connsiteY49" fmla="*/ 2840 h 2918"/>
                <a:gd name="connsiteX50" fmla="*/ 720 w 3211"/>
                <a:gd name="connsiteY50" fmla="*/ 2858 h 2918"/>
                <a:gd name="connsiteX51" fmla="*/ 626 w 3211"/>
                <a:gd name="connsiteY51" fmla="*/ 2874 h 2918"/>
                <a:gd name="connsiteX52" fmla="*/ 528 w 3211"/>
                <a:gd name="connsiteY52" fmla="*/ 2888 h 2918"/>
                <a:gd name="connsiteX53" fmla="*/ 428 w 3211"/>
                <a:gd name="connsiteY53" fmla="*/ 2900 h 2918"/>
                <a:gd name="connsiteX54" fmla="*/ 324 w 3211"/>
                <a:gd name="connsiteY54" fmla="*/ 2910 h 2918"/>
                <a:gd name="connsiteX55" fmla="*/ 218 w 3211"/>
                <a:gd name="connsiteY55" fmla="*/ 2916 h 2918"/>
                <a:gd name="connsiteX56" fmla="*/ 110 w 3211"/>
                <a:gd name="connsiteY56" fmla="*/ 2918 h 2918"/>
                <a:gd name="connsiteX57" fmla="*/ 0 w 3211"/>
                <a:gd name="connsiteY57" fmla="*/ 2918 h 2918"/>
                <a:gd name="connsiteX58" fmla="*/ 0 w 3211"/>
                <a:gd name="connsiteY58" fmla="*/ 2918 h 2918"/>
                <a:gd name="connsiteX59" fmla="*/ 54 w 3211"/>
                <a:gd name="connsiteY59" fmla="*/ 2916 h 2918"/>
                <a:gd name="connsiteX60" fmla="*/ 118 w 3211"/>
                <a:gd name="connsiteY60" fmla="*/ 2912 h 2918"/>
                <a:gd name="connsiteX61" fmla="*/ 202 w 3211"/>
                <a:gd name="connsiteY61" fmla="*/ 2906 h 2918"/>
                <a:gd name="connsiteX62" fmla="*/ 304 w 3211"/>
                <a:gd name="connsiteY62" fmla="*/ 2894 h 2918"/>
                <a:gd name="connsiteX63" fmla="*/ 424 w 3211"/>
                <a:gd name="connsiteY63" fmla="*/ 2880 h 2918"/>
                <a:gd name="connsiteX64" fmla="*/ 556 w 3211"/>
                <a:gd name="connsiteY64" fmla="*/ 2860 h 2918"/>
                <a:gd name="connsiteX65" fmla="*/ 700 w 3211"/>
                <a:gd name="connsiteY65" fmla="*/ 2832 h 2918"/>
                <a:gd name="connsiteX66" fmla="*/ 776 w 3211"/>
                <a:gd name="connsiteY66" fmla="*/ 2818 h 2918"/>
                <a:gd name="connsiteX67" fmla="*/ 852 w 3211"/>
                <a:gd name="connsiteY67" fmla="*/ 2800 h 2918"/>
                <a:gd name="connsiteX68" fmla="*/ 932 w 3211"/>
                <a:gd name="connsiteY68" fmla="*/ 2780 h 2918"/>
                <a:gd name="connsiteX69" fmla="*/ 1010 w 3211"/>
                <a:gd name="connsiteY69" fmla="*/ 2760 h 2918"/>
                <a:gd name="connsiteX70" fmla="*/ 1092 w 3211"/>
                <a:gd name="connsiteY70" fmla="*/ 2736 h 2918"/>
                <a:gd name="connsiteX71" fmla="*/ 1174 w 3211"/>
                <a:gd name="connsiteY71" fmla="*/ 2710 h 2918"/>
                <a:gd name="connsiteX72" fmla="*/ 1254 w 3211"/>
                <a:gd name="connsiteY72" fmla="*/ 2682 h 2918"/>
                <a:gd name="connsiteX73" fmla="*/ 1336 w 3211"/>
                <a:gd name="connsiteY73" fmla="*/ 2652 h 2918"/>
                <a:gd name="connsiteX74" fmla="*/ 1418 w 3211"/>
                <a:gd name="connsiteY74" fmla="*/ 2618 h 2918"/>
                <a:gd name="connsiteX75" fmla="*/ 1498 w 3211"/>
                <a:gd name="connsiteY75" fmla="*/ 2582 h 2918"/>
                <a:gd name="connsiteX76" fmla="*/ 1578 w 3211"/>
                <a:gd name="connsiteY76" fmla="*/ 2544 h 2918"/>
                <a:gd name="connsiteX77" fmla="*/ 1656 w 3211"/>
                <a:gd name="connsiteY77" fmla="*/ 2504 h 2918"/>
                <a:gd name="connsiteX78" fmla="*/ 1734 w 3211"/>
                <a:gd name="connsiteY78" fmla="*/ 2460 h 2918"/>
                <a:gd name="connsiteX79" fmla="*/ 1808 w 3211"/>
                <a:gd name="connsiteY79" fmla="*/ 2414 h 2918"/>
                <a:gd name="connsiteX80" fmla="*/ 1882 w 3211"/>
                <a:gd name="connsiteY80" fmla="*/ 2364 h 2918"/>
                <a:gd name="connsiteX81" fmla="*/ 1952 w 3211"/>
                <a:gd name="connsiteY81" fmla="*/ 2310 h 2918"/>
                <a:gd name="connsiteX82" fmla="*/ 1952 w 3211"/>
                <a:gd name="connsiteY82" fmla="*/ 2310 h 2918"/>
                <a:gd name="connsiteX83" fmla="*/ 1968 w 3211"/>
                <a:gd name="connsiteY83" fmla="*/ 2300 h 2918"/>
                <a:gd name="connsiteX84" fmla="*/ 2012 w 3211"/>
                <a:gd name="connsiteY84" fmla="*/ 2268 h 2918"/>
                <a:gd name="connsiteX85" fmla="*/ 2042 w 3211"/>
                <a:gd name="connsiteY85" fmla="*/ 2244 h 2918"/>
                <a:gd name="connsiteX86" fmla="*/ 2080 w 3211"/>
                <a:gd name="connsiteY86" fmla="*/ 2214 h 2918"/>
                <a:gd name="connsiteX87" fmla="*/ 2120 w 3211"/>
                <a:gd name="connsiteY87" fmla="*/ 2178 h 2918"/>
                <a:gd name="connsiteX88" fmla="*/ 2166 w 3211"/>
                <a:gd name="connsiteY88" fmla="*/ 2136 h 2918"/>
                <a:gd name="connsiteX89" fmla="*/ 2216 w 3211"/>
                <a:gd name="connsiteY89" fmla="*/ 2088 h 2918"/>
                <a:gd name="connsiteX90" fmla="*/ 2268 w 3211"/>
                <a:gd name="connsiteY90" fmla="*/ 2034 h 2918"/>
                <a:gd name="connsiteX91" fmla="*/ 2324 w 3211"/>
                <a:gd name="connsiteY91" fmla="*/ 1974 h 2918"/>
                <a:gd name="connsiteX92" fmla="*/ 2382 w 3211"/>
                <a:gd name="connsiteY92" fmla="*/ 1908 h 2918"/>
                <a:gd name="connsiteX93" fmla="*/ 2440 w 3211"/>
                <a:gd name="connsiteY93" fmla="*/ 1836 h 2918"/>
                <a:gd name="connsiteX94" fmla="*/ 2500 w 3211"/>
                <a:gd name="connsiteY94" fmla="*/ 1758 h 2918"/>
                <a:gd name="connsiteX95" fmla="*/ 2560 w 3211"/>
                <a:gd name="connsiteY95" fmla="*/ 1672 h 2918"/>
                <a:gd name="connsiteX96" fmla="*/ 2620 w 3211"/>
                <a:gd name="connsiteY96" fmla="*/ 1578 h 2918"/>
                <a:gd name="connsiteX97" fmla="*/ 2678 w 3211"/>
                <a:gd name="connsiteY97" fmla="*/ 1480 h 2918"/>
                <a:gd name="connsiteX98" fmla="*/ 2706 w 3211"/>
                <a:gd name="connsiteY98" fmla="*/ 1428 h 2918"/>
                <a:gd name="connsiteX99" fmla="*/ 2736 w 3211"/>
                <a:gd name="connsiteY99" fmla="*/ 1374 h 2918"/>
                <a:gd name="connsiteX100" fmla="*/ 2764 w 3211"/>
                <a:gd name="connsiteY100" fmla="*/ 1318 h 2918"/>
                <a:gd name="connsiteX101" fmla="*/ 2792 w 3211"/>
                <a:gd name="connsiteY101" fmla="*/ 1260 h 2918"/>
                <a:gd name="connsiteX102" fmla="*/ 2818 w 3211"/>
                <a:gd name="connsiteY102" fmla="*/ 1202 h 2918"/>
                <a:gd name="connsiteX103" fmla="*/ 2844 w 3211"/>
                <a:gd name="connsiteY103" fmla="*/ 1140 h 2918"/>
                <a:gd name="connsiteX104" fmla="*/ 2870 w 3211"/>
                <a:gd name="connsiteY104" fmla="*/ 1078 h 2918"/>
                <a:gd name="connsiteX105" fmla="*/ 2894 w 3211"/>
                <a:gd name="connsiteY105" fmla="*/ 1012 h 2918"/>
                <a:gd name="connsiteX106" fmla="*/ 2918 w 3211"/>
                <a:gd name="connsiteY106" fmla="*/ 946 h 2918"/>
                <a:gd name="connsiteX107" fmla="*/ 2942 w 3211"/>
                <a:gd name="connsiteY107" fmla="*/ 878 h 2918"/>
                <a:gd name="connsiteX108" fmla="*/ 2964 w 3211"/>
                <a:gd name="connsiteY108" fmla="*/ 808 h 2918"/>
                <a:gd name="connsiteX109" fmla="*/ 2984 w 3211"/>
                <a:gd name="connsiteY109" fmla="*/ 736 h 2918"/>
                <a:gd name="connsiteX110" fmla="*/ 3004 w 3211"/>
                <a:gd name="connsiteY110" fmla="*/ 662 h 2918"/>
                <a:gd name="connsiteX111" fmla="*/ 3022 w 3211"/>
                <a:gd name="connsiteY111" fmla="*/ 586 h 2918"/>
                <a:gd name="connsiteX112" fmla="*/ 3038 w 3211"/>
                <a:gd name="connsiteY112" fmla="*/ 508 h 2918"/>
                <a:gd name="connsiteX113" fmla="*/ 3068 w 3211"/>
                <a:gd name="connsiteY113" fmla="*/ 346 h 2918"/>
                <a:gd name="connsiteX114" fmla="*/ 3211 w 3211"/>
                <a:gd name="connsiteY114" fmla="*/ 283 h 2918"/>
                <a:gd name="connsiteX115" fmla="*/ 3110 w 3211"/>
                <a:gd name="connsiteY115" fmla="*/ 0 h 2918"/>
                <a:gd name="connsiteX0" fmla="*/ 3196 w 3211"/>
                <a:gd name="connsiteY0" fmla="*/ 0 h 2838"/>
                <a:gd name="connsiteX1" fmla="*/ 3182 w 3211"/>
                <a:gd name="connsiteY1" fmla="*/ 122 h 2838"/>
                <a:gd name="connsiteX2" fmla="*/ 3162 w 3211"/>
                <a:gd name="connsiteY2" fmla="*/ 246 h 2838"/>
                <a:gd name="connsiteX3" fmla="*/ 3138 w 3211"/>
                <a:gd name="connsiteY3" fmla="*/ 376 h 2838"/>
                <a:gd name="connsiteX4" fmla="*/ 3110 w 3211"/>
                <a:gd name="connsiteY4" fmla="*/ 508 h 2838"/>
                <a:gd name="connsiteX5" fmla="*/ 3094 w 3211"/>
                <a:gd name="connsiteY5" fmla="*/ 574 h 2838"/>
                <a:gd name="connsiteX6" fmla="*/ 3076 w 3211"/>
                <a:gd name="connsiteY6" fmla="*/ 640 h 2838"/>
                <a:gd name="connsiteX7" fmla="*/ 3058 w 3211"/>
                <a:gd name="connsiteY7" fmla="*/ 708 h 2838"/>
                <a:gd name="connsiteX8" fmla="*/ 3036 w 3211"/>
                <a:gd name="connsiteY8" fmla="*/ 774 h 2838"/>
                <a:gd name="connsiteX9" fmla="*/ 3014 w 3211"/>
                <a:gd name="connsiteY9" fmla="*/ 842 h 2838"/>
                <a:gd name="connsiteX10" fmla="*/ 2992 w 3211"/>
                <a:gd name="connsiteY10" fmla="*/ 910 h 2838"/>
                <a:gd name="connsiteX11" fmla="*/ 2966 w 3211"/>
                <a:gd name="connsiteY11" fmla="*/ 978 h 2838"/>
                <a:gd name="connsiteX12" fmla="*/ 2940 w 3211"/>
                <a:gd name="connsiteY12" fmla="*/ 1046 h 2838"/>
                <a:gd name="connsiteX13" fmla="*/ 2912 w 3211"/>
                <a:gd name="connsiteY13" fmla="*/ 1112 h 2838"/>
                <a:gd name="connsiteX14" fmla="*/ 2880 w 3211"/>
                <a:gd name="connsiteY14" fmla="*/ 1180 h 2838"/>
                <a:gd name="connsiteX15" fmla="*/ 2850 w 3211"/>
                <a:gd name="connsiteY15" fmla="*/ 1246 h 2838"/>
                <a:gd name="connsiteX16" fmla="*/ 2816 w 3211"/>
                <a:gd name="connsiteY16" fmla="*/ 1314 h 2838"/>
                <a:gd name="connsiteX17" fmla="*/ 2780 w 3211"/>
                <a:gd name="connsiteY17" fmla="*/ 1380 h 2838"/>
                <a:gd name="connsiteX18" fmla="*/ 2742 w 3211"/>
                <a:gd name="connsiteY18" fmla="*/ 1446 h 2838"/>
                <a:gd name="connsiteX19" fmla="*/ 2702 w 3211"/>
                <a:gd name="connsiteY19" fmla="*/ 1510 h 2838"/>
                <a:gd name="connsiteX20" fmla="*/ 2660 w 3211"/>
                <a:gd name="connsiteY20" fmla="*/ 1576 h 2838"/>
                <a:gd name="connsiteX21" fmla="*/ 2616 w 3211"/>
                <a:gd name="connsiteY21" fmla="*/ 1638 h 2838"/>
                <a:gd name="connsiteX22" fmla="*/ 2572 w 3211"/>
                <a:gd name="connsiteY22" fmla="*/ 1702 h 2838"/>
                <a:gd name="connsiteX23" fmla="*/ 2522 w 3211"/>
                <a:gd name="connsiteY23" fmla="*/ 1764 h 2838"/>
                <a:gd name="connsiteX24" fmla="*/ 2472 w 3211"/>
                <a:gd name="connsiteY24" fmla="*/ 1824 h 2838"/>
                <a:gd name="connsiteX25" fmla="*/ 2420 w 3211"/>
                <a:gd name="connsiteY25" fmla="*/ 1886 h 2838"/>
                <a:gd name="connsiteX26" fmla="*/ 2366 w 3211"/>
                <a:gd name="connsiteY26" fmla="*/ 1944 h 2838"/>
                <a:gd name="connsiteX27" fmla="*/ 2308 w 3211"/>
                <a:gd name="connsiteY27" fmla="*/ 2002 h 2838"/>
                <a:gd name="connsiteX28" fmla="*/ 2248 w 3211"/>
                <a:gd name="connsiteY28" fmla="*/ 2058 h 2838"/>
                <a:gd name="connsiteX29" fmla="*/ 2186 w 3211"/>
                <a:gd name="connsiteY29" fmla="*/ 2114 h 2838"/>
                <a:gd name="connsiteX30" fmla="*/ 2122 w 3211"/>
                <a:gd name="connsiteY30" fmla="*/ 2168 h 2838"/>
                <a:gd name="connsiteX31" fmla="*/ 2054 w 3211"/>
                <a:gd name="connsiteY31" fmla="*/ 2220 h 2838"/>
                <a:gd name="connsiteX32" fmla="*/ 1984 w 3211"/>
                <a:gd name="connsiteY32" fmla="*/ 2270 h 2838"/>
                <a:gd name="connsiteX33" fmla="*/ 1984 w 3211"/>
                <a:gd name="connsiteY33" fmla="*/ 2270 h 2838"/>
                <a:gd name="connsiteX34" fmla="*/ 1948 w 3211"/>
                <a:gd name="connsiteY34" fmla="*/ 2296 h 2838"/>
                <a:gd name="connsiteX35" fmla="*/ 1904 w 3211"/>
                <a:gd name="connsiteY35" fmla="*/ 2324 h 2838"/>
                <a:gd name="connsiteX36" fmla="*/ 1842 w 3211"/>
                <a:gd name="connsiteY36" fmla="*/ 2362 h 2838"/>
                <a:gd name="connsiteX37" fmla="*/ 1764 w 3211"/>
                <a:gd name="connsiteY37" fmla="*/ 2406 h 2838"/>
                <a:gd name="connsiteX38" fmla="*/ 1670 w 3211"/>
                <a:gd name="connsiteY38" fmla="*/ 2456 h 2838"/>
                <a:gd name="connsiteX39" fmla="*/ 1562 w 3211"/>
                <a:gd name="connsiteY39" fmla="*/ 2508 h 2838"/>
                <a:gd name="connsiteX40" fmla="*/ 1502 w 3211"/>
                <a:gd name="connsiteY40" fmla="*/ 2536 h 2838"/>
                <a:gd name="connsiteX41" fmla="*/ 1438 w 3211"/>
                <a:gd name="connsiteY41" fmla="*/ 2562 h 2838"/>
                <a:gd name="connsiteX42" fmla="*/ 1372 w 3211"/>
                <a:gd name="connsiteY42" fmla="*/ 2590 h 2838"/>
                <a:gd name="connsiteX43" fmla="*/ 1302 w 3211"/>
                <a:gd name="connsiteY43" fmla="*/ 2616 h 2838"/>
                <a:gd name="connsiteX44" fmla="*/ 1228 w 3211"/>
                <a:gd name="connsiteY44" fmla="*/ 2644 h 2838"/>
                <a:gd name="connsiteX45" fmla="*/ 1152 w 3211"/>
                <a:gd name="connsiteY45" fmla="*/ 2668 h 2838"/>
                <a:gd name="connsiteX46" fmla="*/ 1072 w 3211"/>
                <a:gd name="connsiteY46" fmla="*/ 2694 h 2838"/>
                <a:gd name="connsiteX47" fmla="*/ 988 w 3211"/>
                <a:gd name="connsiteY47" fmla="*/ 2716 h 2838"/>
                <a:gd name="connsiteX48" fmla="*/ 902 w 3211"/>
                <a:gd name="connsiteY48" fmla="*/ 2738 h 2838"/>
                <a:gd name="connsiteX49" fmla="*/ 812 w 3211"/>
                <a:gd name="connsiteY49" fmla="*/ 2760 h 2838"/>
                <a:gd name="connsiteX50" fmla="*/ 720 w 3211"/>
                <a:gd name="connsiteY50" fmla="*/ 2778 h 2838"/>
                <a:gd name="connsiteX51" fmla="*/ 626 w 3211"/>
                <a:gd name="connsiteY51" fmla="*/ 2794 h 2838"/>
                <a:gd name="connsiteX52" fmla="*/ 528 w 3211"/>
                <a:gd name="connsiteY52" fmla="*/ 2808 h 2838"/>
                <a:gd name="connsiteX53" fmla="*/ 428 w 3211"/>
                <a:gd name="connsiteY53" fmla="*/ 2820 h 2838"/>
                <a:gd name="connsiteX54" fmla="*/ 324 w 3211"/>
                <a:gd name="connsiteY54" fmla="*/ 2830 h 2838"/>
                <a:gd name="connsiteX55" fmla="*/ 218 w 3211"/>
                <a:gd name="connsiteY55" fmla="*/ 2836 h 2838"/>
                <a:gd name="connsiteX56" fmla="*/ 110 w 3211"/>
                <a:gd name="connsiteY56" fmla="*/ 2838 h 2838"/>
                <a:gd name="connsiteX57" fmla="*/ 0 w 3211"/>
                <a:gd name="connsiteY57" fmla="*/ 2838 h 2838"/>
                <a:gd name="connsiteX58" fmla="*/ 0 w 3211"/>
                <a:gd name="connsiteY58" fmla="*/ 2838 h 2838"/>
                <a:gd name="connsiteX59" fmla="*/ 54 w 3211"/>
                <a:gd name="connsiteY59" fmla="*/ 2836 h 2838"/>
                <a:gd name="connsiteX60" fmla="*/ 118 w 3211"/>
                <a:gd name="connsiteY60" fmla="*/ 2832 h 2838"/>
                <a:gd name="connsiteX61" fmla="*/ 202 w 3211"/>
                <a:gd name="connsiteY61" fmla="*/ 2826 h 2838"/>
                <a:gd name="connsiteX62" fmla="*/ 304 w 3211"/>
                <a:gd name="connsiteY62" fmla="*/ 2814 h 2838"/>
                <a:gd name="connsiteX63" fmla="*/ 424 w 3211"/>
                <a:gd name="connsiteY63" fmla="*/ 2800 h 2838"/>
                <a:gd name="connsiteX64" fmla="*/ 556 w 3211"/>
                <a:gd name="connsiteY64" fmla="*/ 2780 h 2838"/>
                <a:gd name="connsiteX65" fmla="*/ 700 w 3211"/>
                <a:gd name="connsiteY65" fmla="*/ 2752 h 2838"/>
                <a:gd name="connsiteX66" fmla="*/ 776 w 3211"/>
                <a:gd name="connsiteY66" fmla="*/ 2738 h 2838"/>
                <a:gd name="connsiteX67" fmla="*/ 852 w 3211"/>
                <a:gd name="connsiteY67" fmla="*/ 2720 h 2838"/>
                <a:gd name="connsiteX68" fmla="*/ 932 w 3211"/>
                <a:gd name="connsiteY68" fmla="*/ 2700 h 2838"/>
                <a:gd name="connsiteX69" fmla="*/ 1010 w 3211"/>
                <a:gd name="connsiteY69" fmla="*/ 2680 h 2838"/>
                <a:gd name="connsiteX70" fmla="*/ 1092 w 3211"/>
                <a:gd name="connsiteY70" fmla="*/ 2656 h 2838"/>
                <a:gd name="connsiteX71" fmla="*/ 1174 w 3211"/>
                <a:gd name="connsiteY71" fmla="*/ 2630 h 2838"/>
                <a:gd name="connsiteX72" fmla="*/ 1254 w 3211"/>
                <a:gd name="connsiteY72" fmla="*/ 2602 h 2838"/>
                <a:gd name="connsiteX73" fmla="*/ 1336 w 3211"/>
                <a:gd name="connsiteY73" fmla="*/ 2572 h 2838"/>
                <a:gd name="connsiteX74" fmla="*/ 1418 w 3211"/>
                <a:gd name="connsiteY74" fmla="*/ 2538 h 2838"/>
                <a:gd name="connsiteX75" fmla="*/ 1498 w 3211"/>
                <a:gd name="connsiteY75" fmla="*/ 2502 h 2838"/>
                <a:gd name="connsiteX76" fmla="*/ 1578 w 3211"/>
                <a:gd name="connsiteY76" fmla="*/ 2464 h 2838"/>
                <a:gd name="connsiteX77" fmla="*/ 1656 w 3211"/>
                <a:gd name="connsiteY77" fmla="*/ 2424 h 2838"/>
                <a:gd name="connsiteX78" fmla="*/ 1734 w 3211"/>
                <a:gd name="connsiteY78" fmla="*/ 2380 h 2838"/>
                <a:gd name="connsiteX79" fmla="*/ 1808 w 3211"/>
                <a:gd name="connsiteY79" fmla="*/ 2334 h 2838"/>
                <a:gd name="connsiteX80" fmla="*/ 1882 w 3211"/>
                <a:gd name="connsiteY80" fmla="*/ 2284 h 2838"/>
                <a:gd name="connsiteX81" fmla="*/ 1952 w 3211"/>
                <a:gd name="connsiteY81" fmla="*/ 2230 h 2838"/>
                <a:gd name="connsiteX82" fmla="*/ 1952 w 3211"/>
                <a:gd name="connsiteY82" fmla="*/ 2230 h 2838"/>
                <a:gd name="connsiteX83" fmla="*/ 1968 w 3211"/>
                <a:gd name="connsiteY83" fmla="*/ 2220 h 2838"/>
                <a:gd name="connsiteX84" fmla="*/ 2012 w 3211"/>
                <a:gd name="connsiteY84" fmla="*/ 2188 h 2838"/>
                <a:gd name="connsiteX85" fmla="*/ 2042 w 3211"/>
                <a:gd name="connsiteY85" fmla="*/ 2164 h 2838"/>
                <a:gd name="connsiteX86" fmla="*/ 2080 w 3211"/>
                <a:gd name="connsiteY86" fmla="*/ 2134 h 2838"/>
                <a:gd name="connsiteX87" fmla="*/ 2120 w 3211"/>
                <a:gd name="connsiteY87" fmla="*/ 2098 h 2838"/>
                <a:gd name="connsiteX88" fmla="*/ 2166 w 3211"/>
                <a:gd name="connsiteY88" fmla="*/ 2056 h 2838"/>
                <a:gd name="connsiteX89" fmla="*/ 2216 w 3211"/>
                <a:gd name="connsiteY89" fmla="*/ 2008 h 2838"/>
                <a:gd name="connsiteX90" fmla="*/ 2268 w 3211"/>
                <a:gd name="connsiteY90" fmla="*/ 1954 h 2838"/>
                <a:gd name="connsiteX91" fmla="*/ 2324 w 3211"/>
                <a:gd name="connsiteY91" fmla="*/ 1894 h 2838"/>
                <a:gd name="connsiteX92" fmla="*/ 2382 w 3211"/>
                <a:gd name="connsiteY92" fmla="*/ 1828 h 2838"/>
                <a:gd name="connsiteX93" fmla="*/ 2440 w 3211"/>
                <a:gd name="connsiteY93" fmla="*/ 1756 h 2838"/>
                <a:gd name="connsiteX94" fmla="*/ 2500 w 3211"/>
                <a:gd name="connsiteY94" fmla="*/ 1678 h 2838"/>
                <a:gd name="connsiteX95" fmla="*/ 2560 w 3211"/>
                <a:gd name="connsiteY95" fmla="*/ 1592 h 2838"/>
                <a:gd name="connsiteX96" fmla="*/ 2620 w 3211"/>
                <a:gd name="connsiteY96" fmla="*/ 1498 h 2838"/>
                <a:gd name="connsiteX97" fmla="*/ 2678 w 3211"/>
                <a:gd name="connsiteY97" fmla="*/ 1400 h 2838"/>
                <a:gd name="connsiteX98" fmla="*/ 2706 w 3211"/>
                <a:gd name="connsiteY98" fmla="*/ 1348 h 2838"/>
                <a:gd name="connsiteX99" fmla="*/ 2736 w 3211"/>
                <a:gd name="connsiteY99" fmla="*/ 1294 h 2838"/>
                <a:gd name="connsiteX100" fmla="*/ 2764 w 3211"/>
                <a:gd name="connsiteY100" fmla="*/ 1238 h 2838"/>
                <a:gd name="connsiteX101" fmla="*/ 2792 w 3211"/>
                <a:gd name="connsiteY101" fmla="*/ 1180 h 2838"/>
                <a:gd name="connsiteX102" fmla="*/ 2818 w 3211"/>
                <a:gd name="connsiteY102" fmla="*/ 1122 h 2838"/>
                <a:gd name="connsiteX103" fmla="*/ 2844 w 3211"/>
                <a:gd name="connsiteY103" fmla="*/ 1060 h 2838"/>
                <a:gd name="connsiteX104" fmla="*/ 2870 w 3211"/>
                <a:gd name="connsiteY104" fmla="*/ 998 h 2838"/>
                <a:gd name="connsiteX105" fmla="*/ 2894 w 3211"/>
                <a:gd name="connsiteY105" fmla="*/ 932 h 2838"/>
                <a:gd name="connsiteX106" fmla="*/ 2918 w 3211"/>
                <a:gd name="connsiteY106" fmla="*/ 866 h 2838"/>
                <a:gd name="connsiteX107" fmla="*/ 2942 w 3211"/>
                <a:gd name="connsiteY107" fmla="*/ 798 h 2838"/>
                <a:gd name="connsiteX108" fmla="*/ 2964 w 3211"/>
                <a:gd name="connsiteY108" fmla="*/ 728 h 2838"/>
                <a:gd name="connsiteX109" fmla="*/ 2984 w 3211"/>
                <a:gd name="connsiteY109" fmla="*/ 656 h 2838"/>
                <a:gd name="connsiteX110" fmla="*/ 3004 w 3211"/>
                <a:gd name="connsiteY110" fmla="*/ 582 h 2838"/>
                <a:gd name="connsiteX111" fmla="*/ 3022 w 3211"/>
                <a:gd name="connsiteY111" fmla="*/ 506 h 2838"/>
                <a:gd name="connsiteX112" fmla="*/ 3038 w 3211"/>
                <a:gd name="connsiteY112" fmla="*/ 428 h 2838"/>
                <a:gd name="connsiteX113" fmla="*/ 3068 w 3211"/>
                <a:gd name="connsiteY113" fmla="*/ 266 h 2838"/>
                <a:gd name="connsiteX114" fmla="*/ 3211 w 3211"/>
                <a:gd name="connsiteY114" fmla="*/ 203 h 2838"/>
                <a:gd name="connsiteX0" fmla="*/ 3182 w 3211"/>
                <a:gd name="connsiteY0" fmla="*/ 0 h 2716"/>
                <a:gd name="connsiteX1" fmla="*/ 3162 w 3211"/>
                <a:gd name="connsiteY1" fmla="*/ 124 h 2716"/>
                <a:gd name="connsiteX2" fmla="*/ 3138 w 3211"/>
                <a:gd name="connsiteY2" fmla="*/ 254 h 2716"/>
                <a:gd name="connsiteX3" fmla="*/ 3110 w 3211"/>
                <a:gd name="connsiteY3" fmla="*/ 386 h 2716"/>
                <a:gd name="connsiteX4" fmla="*/ 3094 w 3211"/>
                <a:gd name="connsiteY4" fmla="*/ 452 h 2716"/>
                <a:gd name="connsiteX5" fmla="*/ 3076 w 3211"/>
                <a:gd name="connsiteY5" fmla="*/ 518 h 2716"/>
                <a:gd name="connsiteX6" fmla="*/ 3058 w 3211"/>
                <a:gd name="connsiteY6" fmla="*/ 586 h 2716"/>
                <a:gd name="connsiteX7" fmla="*/ 3036 w 3211"/>
                <a:gd name="connsiteY7" fmla="*/ 652 h 2716"/>
                <a:gd name="connsiteX8" fmla="*/ 3014 w 3211"/>
                <a:gd name="connsiteY8" fmla="*/ 720 h 2716"/>
                <a:gd name="connsiteX9" fmla="*/ 2992 w 3211"/>
                <a:gd name="connsiteY9" fmla="*/ 788 h 2716"/>
                <a:gd name="connsiteX10" fmla="*/ 2966 w 3211"/>
                <a:gd name="connsiteY10" fmla="*/ 856 h 2716"/>
                <a:gd name="connsiteX11" fmla="*/ 2940 w 3211"/>
                <a:gd name="connsiteY11" fmla="*/ 924 h 2716"/>
                <a:gd name="connsiteX12" fmla="*/ 2912 w 3211"/>
                <a:gd name="connsiteY12" fmla="*/ 990 h 2716"/>
                <a:gd name="connsiteX13" fmla="*/ 2880 w 3211"/>
                <a:gd name="connsiteY13" fmla="*/ 1058 h 2716"/>
                <a:gd name="connsiteX14" fmla="*/ 2850 w 3211"/>
                <a:gd name="connsiteY14" fmla="*/ 1124 h 2716"/>
                <a:gd name="connsiteX15" fmla="*/ 2816 w 3211"/>
                <a:gd name="connsiteY15" fmla="*/ 1192 h 2716"/>
                <a:gd name="connsiteX16" fmla="*/ 2780 w 3211"/>
                <a:gd name="connsiteY16" fmla="*/ 1258 h 2716"/>
                <a:gd name="connsiteX17" fmla="*/ 2742 w 3211"/>
                <a:gd name="connsiteY17" fmla="*/ 1324 h 2716"/>
                <a:gd name="connsiteX18" fmla="*/ 2702 w 3211"/>
                <a:gd name="connsiteY18" fmla="*/ 1388 h 2716"/>
                <a:gd name="connsiteX19" fmla="*/ 2660 w 3211"/>
                <a:gd name="connsiteY19" fmla="*/ 1454 h 2716"/>
                <a:gd name="connsiteX20" fmla="*/ 2616 w 3211"/>
                <a:gd name="connsiteY20" fmla="*/ 1516 h 2716"/>
                <a:gd name="connsiteX21" fmla="*/ 2572 w 3211"/>
                <a:gd name="connsiteY21" fmla="*/ 1580 h 2716"/>
                <a:gd name="connsiteX22" fmla="*/ 2522 w 3211"/>
                <a:gd name="connsiteY22" fmla="*/ 1642 h 2716"/>
                <a:gd name="connsiteX23" fmla="*/ 2472 w 3211"/>
                <a:gd name="connsiteY23" fmla="*/ 1702 h 2716"/>
                <a:gd name="connsiteX24" fmla="*/ 2420 w 3211"/>
                <a:gd name="connsiteY24" fmla="*/ 1764 h 2716"/>
                <a:gd name="connsiteX25" fmla="*/ 2366 w 3211"/>
                <a:gd name="connsiteY25" fmla="*/ 1822 h 2716"/>
                <a:gd name="connsiteX26" fmla="*/ 2308 w 3211"/>
                <a:gd name="connsiteY26" fmla="*/ 1880 h 2716"/>
                <a:gd name="connsiteX27" fmla="*/ 2248 w 3211"/>
                <a:gd name="connsiteY27" fmla="*/ 1936 h 2716"/>
                <a:gd name="connsiteX28" fmla="*/ 2186 w 3211"/>
                <a:gd name="connsiteY28" fmla="*/ 1992 h 2716"/>
                <a:gd name="connsiteX29" fmla="*/ 2122 w 3211"/>
                <a:gd name="connsiteY29" fmla="*/ 2046 h 2716"/>
                <a:gd name="connsiteX30" fmla="*/ 2054 w 3211"/>
                <a:gd name="connsiteY30" fmla="*/ 2098 h 2716"/>
                <a:gd name="connsiteX31" fmla="*/ 1984 w 3211"/>
                <a:gd name="connsiteY31" fmla="*/ 2148 h 2716"/>
                <a:gd name="connsiteX32" fmla="*/ 1984 w 3211"/>
                <a:gd name="connsiteY32" fmla="*/ 2148 h 2716"/>
                <a:gd name="connsiteX33" fmla="*/ 1948 w 3211"/>
                <a:gd name="connsiteY33" fmla="*/ 2174 h 2716"/>
                <a:gd name="connsiteX34" fmla="*/ 1904 w 3211"/>
                <a:gd name="connsiteY34" fmla="*/ 2202 h 2716"/>
                <a:gd name="connsiteX35" fmla="*/ 1842 w 3211"/>
                <a:gd name="connsiteY35" fmla="*/ 2240 h 2716"/>
                <a:gd name="connsiteX36" fmla="*/ 1764 w 3211"/>
                <a:gd name="connsiteY36" fmla="*/ 2284 h 2716"/>
                <a:gd name="connsiteX37" fmla="*/ 1670 w 3211"/>
                <a:gd name="connsiteY37" fmla="*/ 2334 h 2716"/>
                <a:gd name="connsiteX38" fmla="*/ 1562 w 3211"/>
                <a:gd name="connsiteY38" fmla="*/ 2386 h 2716"/>
                <a:gd name="connsiteX39" fmla="*/ 1502 w 3211"/>
                <a:gd name="connsiteY39" fmla="*/ 2414 h 2716"/>
                <a:gd name="connsiteX40" fmla="*/ 1438 w 3211"/>
                <a:gd name="connsiteY40" fmla="*/ 2440 h 2716"/>
                <a:gd name="connsiteX41" fmla="*/ 1372 w 3211"/>
                <a:gd name="connsiteY41" fmla="*/ 2468 h 2716"/>
                <a:gd name="connsiteX42" fmla="*/ 1302 w 3211"/>
                <a:gd name="connsiteY42" fmla="*/ 2494 h 2716"/>
                <a:gd name="connsiteX43" fmla="*/ 1228 w 3211"/>
                <a:gd name="connsiteY43" fmla="*/ 2522 h 2716"/>
                <a:gd name="connsiteX44" fmla="*/ 1152 w 3211"/>
                <a:gd name="connsiteY44" fmla="*/ 2546 h 2716"/>
                <a:gd name="connsiteX45" fmla="*/ 1072 w 3211"/>
                <a:gd name="connsiteY45" fmla="*/ 2572 h 2716"/>
                <a:gd name="connsiteX46" fmla="*/ 988 w 3211"/>
                <a:gd name="connsiteY46" fmla="*/ 2594 h 2716"/>
                <a:gd name="connsiteX47" fmla="*/ 902 w 3211"/>
                <a:gd name="connsiteY47" fmla="*/ 2616 h 2716"/>
                <a:gd name="connsiteX48" fmla="*/ 812 w 3211"/>
                <a:gd name="connsiteY48" fmla="*/ 2638 h 2716"/>
                <a:gd name="connsiteX49" fmla="*/ 720 w 3211"/>
                <a:gd name="connsiteY49" fmla="*/ 2656 h 2716"/>
                <a:gd name="connsiteX50" fmla="*/ 626 w 3211"/>
                <a:gd name="connsiteY50" fmla="*/ 2672 h 2716"/>
                <a:gd name="connsiteX51" fmla="*/ 528 w 3211"/>
                <a:gd name="connsiteY51" fmla="*/ 2686 h 2716"/>
                <a:gd name="connsiteX52" fmla="*/ 428 w 3211"/>
                <a:gd name="connsiteY52" fmla="*/ 2698 h 2716"/>
                <a:gd name="connsiteX53" fmla="*/ 324 w 3211"/>
                <a:gd name="connsiteY53" fmla="*/ 2708 h 2716"/>
                <a:gd name="connsiteX54" fmla="*/ 218 w 3211"/>
                <a:gd name="connsiteY54" fmla="*/ 2714 h 2716"/>
                <a:gd name="connsiteX55" fmla="*/ 110 w 3211"/>
                <a:gd name="connsiteY55" fmla="*/ 2716 h 2716"/>
                <a:gd name="connsiteX56" fmla="*/ 0 w 3211"/>
                <a:gd name="connsiteY56" fmla="*/ 2716 h 2716"/>
                <a:gd name="connsiteX57" fmla="*/ 0 w 3211"/>
                <a:gd name="connsiteY57" fmla="*/ 2716 h 2716"/>
                <a:gd name="connsiteX58" fmla="*/ 54 w 3211"/>
                <a:gd name="connsiteY58" fmla="*/ 2714 h 2716"/>
                <a:gd name="connsiteX59" fmla="*/ 118 w 3211"/>
                <a:gd name="connsiteY59" fmla="*/ 2710 h 2716"/>
                <a:gd name="connsiteX60" fmla="*/ 202 w 3211"/>
                <a:gd name="connsiteY60" fmla="*/ 2704 h 2716"/>
                <a:gd name="connsiteX61" fmla="*/ 304 w 3211"/>
                <a:gd name="connsiteY61" fmla="*/ 2692 h 2716"/>
                <a:gd name="connsiteX62" fmla="*/ 424 w 3211"/>
                <a:gd name="connsiteY62" fmla="*/ 2678 h 2716"/>
                <a:gd name="connsiteX63" fmla="*/ 556 w 3211"/>
                <a:gd name="connsiteY63" fmla="*/ 2658 h 2716"/>
                <a:gd name="connsiteX64" fmla="*/ 700 w 3211"/>
                <a:gd name="connsiteY64" fmla="*/ 2630 h 2716"/>
                <a:gd name="connsiteX65" fmla="*/ 776 w 3211"/>
                <a:gd name="connsiteY65" fmla="*/ 2616 h 2716"/>
                <a:gd name="connsiteX66" fmla="*/ 852 w 3211"/>
                <a:gd name="connsiteY66" fmla="*/ 2598 h 2716"/>
                <a:gd name="connsiteX67" fmla="*/ 932 w 3211"/>
                <a:gd name="connsiteY67" fmla="*/ 2578 h 2716"/>
                <a:gd name="connsiteX68" fmla="*/ 1010 w 3211"/>
                <a:gd name="connsiteY68" fmla="*/ 2558 h 2716"/>
                <a:gd name="connsiteX69" fmla="*/ 1092 w 3211"/>
                <a:gd name="connsiteY69" fmla="*/ 2534 h 2716"/>
                <a:gd name="connsiteX70" fmla="*/ 1174 w 3211"/>
                <a:gd name="connsiteY70" fmla="*/ 2508 h 2716"/>
                <a:gd name="connsiteX71" fmla="*/ 1254 w 3211"/>
                <a:gd name="connsiteY71" fmla="*/ 2480 h 2716"/>
                <a:gd name="connsiteX72" fmla="*/ 1336 w 3211"/>
                <a:gd name="connsiteY72" fmla="*/ 2450 h 2716"/>
                <a:gd name="connsiteX73" fmla="*/ 1418 w 3211"/>
                <a:gd name="connsiteY73" fmla="*/ 2416 h 2716"/>
                <a:gd name="connsiteX74" fmla="*/ 1498 w 3211"/>
                <a:gd name="connsiteY74" fmla="*/ 2380 h 2716"/>
                <a:gd name="connsiteX75" fmla="*/ 1578 w 3211"/>
                <a:gd name="connsiteY75" fmla="*/ 2342 h 2716"/>
                <a:gd name="connsiteX76" fmla="*/ 1656 w 3211"/>
                <a:gd name="connsiteY76" fmla="*/ 2302 h 2716"/>
                <a:gd name="connsiteX77" fmla="*/ 1734 w 3211"/>
                <a:gd name="connsiteY77" fmla="*/ 2258 h 2716"/>
                <a:gd name="connsiteX78" fmla="*/ 1808 w 3211"/>
                <a:gd name="connsiteY78" fmla="*/ 2212 h 2716"/>
                <a:gd name="connsiteX79" fmla="*/ 1882 w 3211"/>
                <a:gd name="connsiteY79" fmla="*/ 2162 h 2716"/>
                <a:gd name="connsiteX80" fmla="*/ 1952 w 3211"/>
                <a:gd name="connsiteY80" fmla="*/ 2108 h 2716"/>
                <a:gd name="connsiteX81" fmla="*/ 1952 w 3211"/>
                <a:gd name="connsiteY81" fmla="*/ 2108 h 2716"/>
                <a:gd name="connsiteX82" fmla="*/ 1968 w 3211"/>
                <a:gd name="connsiteY82" fmla="*/ 2098 h 2716"/>
                <a:gd name="connsiteX83" fmla="*/ 2012 w 3211"/>
                <a:gd name="connsiteY83" fmla="*/ 2066 h 2716"/>
                <a:gd name="connsiteX84" fmla="*/ 2042 w 3211"/>
                <a:gd name="connsiteY84" fmla="*/ 2042 h 2716"/>
                <a:gd name="connsiteX85" fmla="*/ 2080 w 3211"/>
                <a:gd name="connsiteY85" fmla="*/ 2012 h 2716"/>
                <a:gd name="connsiteX86" fmla="*/ 2120 w 3211"/>
                <a:gd name="connsiteY86" fmla="*/ 1976 h 2716"/>
                <a:gd name="connsiteX87" fmla="*/ 2166 w 3211"/>
                <a:gd name="connsiteY87" fmla="*/ 1934 h 2716"/>
                <a:gd name="connsiteX88" fmla="*/ 2216 w 3211"/>
                <a:gd name="connsiteY88" fmla="*/ 1886 h 2716"/>
                <a:gd name="connsiteX89" fmla="*/ 2268 w 3211"/>
                <a:gd name="connsiteY89" fmla="*/ 1832 h 2716"/>
                <a:gd name="connsiteX90" fmla="*/ 2324 w 3211"/>
                <a:gd name="connsiteY90" fmla="*/ 1772 h 2716"/>
                <a:gd name="connsiteX91" fmla="*/ 2382 w 3211"/>
                <a:gd name="connsiteY91" fmla="*/ 1706 h 2716"/>
                <a:gd name="connsiteX92" fmla="*/ 2440 w 3211"/>
                <a:gd name="connsiteY92" fmla="*/ 1634 h 2716"/>
                <a:gd name="connsiteX93" fmla="*/ 2500 w 3211"/>
                <a:gd name="connsiteY93" fmla="*/ 1556 h 2716"/>
                <a:gd name="connsiteX94" fmla="*/ 2560 w 3211"/>
                <a:gd name="connsiteY94" fmla="*/ 1470 h 2716"/>
                <a:gd name="connsiteX95" fmla="*/ 2620 w 3211"/>
                <a:gd name="connsiteY95" fmla="*/ 1376 h 2716"/>
                <a:gd name="connsiteX96" fmla="*/ 2678 w 3211"/>
                <a:gd name="connsiteY96" fmla="*/ 1278 h 2716"/>
                <a:gd name="connsiteX97" fmla="*/ 2706 w 3211"/>
                <a:gd name="connsiteY97" fmla="*/ 1226 h 2716"/>
                <a:gd name="connsiteX98" fmla="*/ 2736 w 3211"/>
                <a:gd name="connsiteY98" fmla="*/ 1172 h 2716"/>
                <a:gd name="connsiteX99" fmla="*/ 2764 w 3211"/>
                <a:gd name="connsiteY99" fmla="*/ 1116 h 2716"/>
                <a:gd name="connsiteX100" fmla="*/ 2792 w 3211"/>
                <a:gd name="connsiteY100" fmla="*/ 1058 h 2716"/>
                <a:gd name="connsiteX101" fmla="*/ 2818 w 3211"/>
                <a:gd name="connsiteY101" fmla="*/ 1000 h 2716"/>
                <a:gd name="connsiteX102" fmla="*/ 2844 w 3211"/>
                <a:gd name="connsiteY102" fmla="*/ 938 h 2716"/>
                <a:gd name="connsiteX103" fmla="*/ 2870 w 3211"/>
                <a:gd name="connsiteY103" fmla="*/ 876 h 2716"/>
                <a:gd name="connsiteX104" fmla="*/ 2894 w 3211"/>
                <a:gd name="connsiteY104" fmla="*/ 810 h 2716"/>
                <a:gd name="connsiteX105" fmla="*/ 2918 w 3211"/>
                <a:gd name="connsiteY105" fmla="*/ 744 h 2716"/>
                <a:gd name="connsiteX106" fmla="*/ 2942 w 3211"/>
                <a:gd name="connsiteY106" fmla="*/ 676 h 2716"/>
                <a:gd name="connsiteX107" fmla="*/ 2964 w 3211"/>
                <a:gd name="connsiteY107" fmla="*/ 606 h 2716"/>
                <a:gd name="connsiteX108" fmla="*/ 2984 w 3211"/>
                <a:gd name="connsiteY108" fmla="*/ 534 h 2716"/>
                <a:gd name="connsiteX109" fmla="*/ 3004 w 3211"/>
                <a:gd name="connsiteY109" fmla="*/ 460 h 2716"/>
                <a:gd name="connsiteX110" fmla="*/ 3022 w 3211"/>
                <a:gd name="connsiteY110" fmla="*/ 384 h 2716"/>
                <a:gd name="connsiteX111" fmla="*/ 3038 w 3211"/>
                <a:gd name="connsiteY111" fmla="*/ 306 h 2716"/>
                <a:gd name="connsiteX112" fmla="*/ 3068 w 3211"/>
                <a:gd name="connsiteY112" fmla="*/ 144 h 2716"/>
                <a:gd name="connsiteX113" fmla="*/ 3211 w 3211"/>
                <a:gd name="connsiteY113" fmla="*/ 81 h 2716"/>
                <a:gd name="connsiteX0" fmla="*/ 3162 w 3211"/>
                <a:gd name="connsiteY0" fmla="*/ 107 h 2699"/>
                <a:gd name="connsiteX1" fmla="*/ 3138 w 3211"/>
                <a:gd name="connsiteY1" fmla="*/ 237 h 2699"/>
                <a:gd name="connsiteX2" fmla="*/ 3110 w 3211"/>
                <a:gd name="connsiteY2" fmla="*/ 369 h 2699"/>
                <a:gd name="connsiteX3" fmla="*/ 3094 w 3211"/>
                <a:gd name="connsiteY3" fmla="*/ 435 h 2699"/>
                <a:gd name="connsiteX4" fmla="*/ 3076 w 3211"/>
                <a:gd name="connsiteY4" fmla="*/ 501 h 2699"/>
                <a:gd name="connsiteX5" fmla="*/ 3058 w 3211"/>
                <a:gd name="connsiteY5" fmla="*/ 569 h 2699"/>
                <a:gd name="connsiteX6" fmla="*/ 3036 w 3211"/>
                <a:gd name="connsiteY6" fmla="*/ 635 h 2699"/>
                <a:gd name="connsiteX7" fmla="*/ 3014 w 3211"/>
                <a:gd name="connsiteY7" fmla="*/ 703 h 2699"/>
                <a:gd name="connsiteX8" fmla="*/ 2992 w 3211"/>
                <a:gd name="connsiteY8" fmla="*/ 771 h 2699"/>
                <a:gd name="connsiteX9" fmla="*/ 2966 w 3211"/>
                <a:gd name="connsiteY9" fmla="*/ 839 h 2699"/>
                <a:gd name="connsiteX10" fmla="*/ 2940 w 3211"/>
                <a:gd name="connsiteY10" fmla="*/ 907 h 2699"/>
                <a:gd name="connsiteX11" fmla="*/ 2912 w 3211"/>
                <a:gd name="connsiteY11" fmla="*/ 973 h 2699"/>
                <a:gd name="connsiteX12" fmla="*/ 2880 w 3211"/>
                <a:gd name="connsiteY12" fmla="*/ 1041 h 2699"/>
                <a:gd name="connsiteX13" fmla="*/ 2850 w 3211"/>
                <a:gd name="connsiteY13" fmla="*/ 1107 h 2699"/>
                <a:gd name="connsiteX14" fmla="*/ 2816 w 3211"/>
                <a:gd name="connsiteY14" fmla="*/ 1175 h 2699"/>
                <a:gd name="connsiteX15" fmla="*/ 2780 w 3211"/>
                <a:gd name="connsiteY15" fmla="*/ 1241 h 2699"/>
                <a:gd name="connsiteX16" fmla="*/ 2742 w 3211"/>
                <a:gd name="connsiteY16" fmla="*/ 1307 h 2699"/>
                <a:gd name="connsiteX17" fmla="*/ 2702 w 3211"/>
                <a:gd name="connsiteY17" fmla="*/ 1371 h 2699"/>
                <a:gd name="connsiteX18" fmla="*/ 2660 w 3211"/>
                <a:gd name="connsiteY18" fmla="*/ 1437 h 2699"/>
                <a:gd name="connsiteX19" fmla="*/ 2616 w 3211"/>
                <a:gd name="connsiteY19" fmla="*/ 1499 h 2699"/>
                <a:gd name="connsiteX20" fmla="*/ 2572 w 3211"/>
                <a:gd name="connsiteY20" fmla="*/ 1563 h 2699"/>
                <a:gd name="connsiteX21" fmla="*/ 2522 w 3211"/>
                <a:gd name="connsiteY21" fmla="*/ 1625 h 2699"/>
                <a:gd name="connsiteX22" fmla="*/ 2472 w 3211"/>
                <a:gd name="connsiteY22" fmla="*/ 1685 h 2699"/>
                <a:gd name="connsiteX23" fmla="*/ 2420 w 3211"/>
                <a:gd name="connsiteY23" fmla="*/ 1747 h 2699"/>
                <a:gd name="connsiteX24" fmla="*/ 2366 w 3211"/>
                <a:gd name="connsiteY24" fmla="*/ 1805 h 2699"/>
                <a:gd name="connsiteX25" fmla="*/ 2308 w 3211"/>
                <a:gd name="connsiteY25" fmla="*/ 1863 h 2699"/>
                <a:gd name="connsiteX26" fmla="*/ 2248 w 3211"/>
                <a:gd name="connsiteY26" fmla="*/ 1919 h 2699"/>
                <a:gd name="connsiteX27" fmla="*/ 2186 w 3211"/>
                <a:gd name="connsiteY27" fmla="*/ 1975 h 2699"/>
                <a:gd name="connsiteX28" fmla="*/ 2122 w 3211"/>
                <a:gd name="connsiteY28" fmla="*/ 2029 h 2699"/>
                <a:gd name="connsiteX29" fmla="*/ 2054 w 3211"/>
                <a:gd name="connsiteY29" fmla="*/ 2081 h 2699"/>
                <a:gd name="connsiteX30" fmla="*/ 1984 w 3211"/>
                <a:gd name="connsiteY30" fmla="*/ 2131 h 2699"/>
                <a:gd name="connsiteX31" fmla="*/ 1984 w 3211"/>
                <a:gd name="connsiteY31" fmla="*/ 2131 h 2699"/>
                <a:gd name="connsiteX32" fmla="*/ 1948 w 3211"/>
                <a:gd name="connsiteY32" fmla="*/ 2157 h 2699"/>
                <a:gd name="connsiteX33" fmla="*/ 1904 w 3211"/>
                <a:gd name="connsiteY33" fmla="*/ 2185 h 2699"/>
                <a:gd name="connsiteX34" fmla="*/ 1842 w 3211"/>
                <a:gd name="connsiteY34" fmla="*/ 2223 h 2699"/>
                <a:gd name="connsiteX35" fmla="*/ 1764 w 3211"/>
                <a:gd name="connsiteY35" fmla="*/ 2267 h 2699"/>
                <a:gd name="connsiteX36" fmla="*/ 1670 w 3211"/>
                <a:gd name="connsiteY36" fmla="*/ 2317 h 2699"/>
                <a:gd name="connsiteX37" fmla="*/ 1562 w 3211"/>
                <a:gd name="connsiteY37" fmla="*/ 2369 h 2699"/>
                <a:gd name="connsiteX38" fmla="*/ 1502 w 3211"/>
                <a:gd name="connsiteY38" fmla="*/ 2397 h 2699"/>
                <a:gd name="connsiteX39" fmla="*/ 1438 w 3211"/>
                <a:gd name="connsiteY39" fmla="*/ 2423 h 2699"/>
                <a:gd name="connsiteX40" fmla="*/ 1372 w 3211"/>
                <a:gd name="connsiteY40" fmla="*/ 2451 h 2699"/>
                <a:gd name="connsiteX41" fmla="*/ 1302 w 3211"/>
                <a:gd name="connsiteY41" fmla="*/ 2477 h 2699"/>
                <a:gd name="connsiteX42" fmla="*/ 1228 w 3211"/>
                <a:gd name="connsiteY42" fmla="*/ 2505 h 2699"/>
                <a:gd name="connsiteX43" fmla="*/ 1152 w 3211"/>
                <a:gd name="connsiteY43" fmla="*/ 2529 h 2699"/>
                <a:gd name="connsiteX44" fmla="*/ 1072 w 3211"/>
                <a:gd name="connsiteY44" fmla="*/ 2555 h 2699"/>
                <a:gd name="connsiteX45" fmla="*/ 988 w 3211"/>
                <a:gd name="connsiteY45" fmla="*/ 2577 h 2699"/>
                <a:gd name="connsiteX46" fmla="*/ 902 w 3211"/>
                <a:gd name="connsiteY46" fmla="*/ 2599 h 2699"/>
                <a:gd name="connsiteX47" fmla="*/ 812 w 3211"/>
                <a:gd name="connsiteY47" fmla="*/ 2621 h 2699"/>
                <a:gd name="connsiteX48" fmla="*/ 720 w 3211"/>
                <a:gd name="connsiteY48" fmla="*/ 2639 h 2699"/>
                <a:gd name="connsiteX49" fmla="*/ 626 w 3211"/>
                <a:gd name="connsiteY49" fmla="*/ 2655 h 2699"/>
                <a:gd name="connsiteX50" fmla="*/ 528 w 3211"/>
                <a:gd name="connsiteY50" fmla="*/ 2669 h 2699"/>
                <a:gd name="connsiteX51" fmla="*/ 428 w 3211"/>
                <a:gd name="connsiteY51" fmla="*/ 2681 h 2699"/>
                <a:gd name="connsiteX52" fmla="*/ 324 w 3211"/>
                <a:gd name="connsiteY52" fmla="*/ 2691 h 2699"/>
                <a:gd name="connsiteX53" fmla="*/ 218 w 3211"/>
                <a:gd name="connsiteY53" fmla="*/ 2697 h 2699"/>
                <a:gd name="connsiteX54" fmla="*/ 110 w 3211"/>
                <a:gd name="connsiteY54" fmla="*/ 2699 h 2699"/>
                <a:gd name="connsiteX55" fmla="*/ 0 w 3211"/>
                <a:gd name="connsiteY55" fmla="*/ 2699 h 2699"/>
                <a:gd name="connsiteX56" fmla="*/ 0 w 3211"/>
                <a:gd name="connsiteY56" fmla="*/ 2699 h 2699"/>
                <a:gd name="connsiteX57" fmla="*/ 54 w 3211"/>
                <a:gd name="connsiteY57" fmla="*/ 2697 h 2699"/>
                <a:gd name="connsiteX58" fmla="*/ 118 w 3211"/>
                <a:gd name="connsiteY58" fmla="*/ 2693 h 2699"/>
                <a:gd name="connsiteX59" fmla="*/ 202 w 3211"/>
                <a:gd name="connsiteY59" fmla="*/ 2687 h 2699"/>
                <a:gd name="connsiteX60" fmla="*/ 304 w 3211"/>
                <a:gd name="connsiteY60" fmla="*/ 2675 h 2699"/>
                <a:gd name="connsiteX61" fmla="*/ 424 w 3211"/>
                <a:gd name="connsiteY61" fmla="*/ 2661 h 2699"/>
                <a:gd name="connsiteX62" fmla="*/ 556 w 3211"/>
                <a:gd name="connsiteY62" fmla="*/ 2641 h 2699"/>
                <a:gd name="connsiteX63" fmla="*/ 700 w 3211"/>
                <a:gd name="connsiteY63" fmla="*/ 2613 h 2699"/>
                <a:gd name="connsiteX64" fmla="*/ 776 w 3211"/>
                <a:gd name="connsiteY64" fmla="*/ 2599 h 2699"/>
                <a:gd name="connsiteX65" fmla="*/ 852 w 3211"/>
                <a:gd name="connsiteY65" fmla="*/ 2581 h 2699"/>
                <a:gd name="connsiteX66" fmla="*/ 932 w 3211"/>
                <a:gd name="connsiteY66" fmla="*/ 2561 h 2699"/>
                <a:gd name="connsiteX67" fmla="*/ 1010 w 3211"/>
                <a:gd name="connsiteY67" fmla="*/ 2541 h 2699"/>
                <a:gd name="connsiteX68" fmla="*/ 1092 w 3211"/>
                <a:gd name="connsiteY68" fmla="*/ 2517 h 2699"/>
                <a:gd name="connsiteX69" fmla="*/ 1174 w 3211"/>
                <a:gd name="connsiteY69" fmla="*/ 2491 h 2699"/>
                <a:gd name="connsiteX70" fmla="*/ 1254 w 3211"/>
                <a:gd name="connsiteY70" fmla="*/ 2463 h 2699"/>
                <a:gd name="connsiteX71" fmla="*/ 1336 w 3211"/>
                <a:gd name="connsiteY71" fmla="*/ 2433 h 2699"/>
                <a:gd name="connsiteX72" fmla="*/ 1418 w 3211"/>
                <a:gd name="connsiteY72" fmla="*/ 2399 h 2699"/>
                <a:gd name="connsiteX73" fmla="*/ 1498 w 3211"/>
                <a:gd name="connsiteY73" fmla="*/ 2363 h 2699"/>
                <a:gd name="connsiteX74" fmla="*/ 1578 w 3211"/>
                <a:gd name="connsiteY74" fmla="*/ 2325 h 2699"/>
                <a:gd name="connsiteX75" fmla="*/ 1656 w 3211"/>
                <a:gd name="connsiteY75" fmla="*/ 2285 h 2699"/>
                <a:gd name="connsiteX76" fmla="*/ 1734 w 3211"/>
                <a:gd name="connsiteY76" fmla="*/ 2241 h 2699"/>
                <a:gd name="connsiteX77" fmla="*/ 1808 w 3211"/>
                <a:gd name="connsiteY77" fmla="*/ 2195 h 2699"/>
                <a:gd name="connsiteX78" fmla="*/ 1882 w 3211"/>
                <a:gd name="connsiteY78" fmla="*/ 2145 h 2699"/>
                <a:gd name="connsiteX79" fmla="*/ 1952 w 3211"/>
                <a:gd name="connsiteY79" fmla="*/ 2091 h 2699"/>
                <a:gd name="connsiteX80" fmla="*/ 1952 w 3211"/>
                <a:gd name="connsiteY80" fmla="*/ 2091 h 2699"/>
                <a:gd name="connsiteX81" fmla="*/ 1968 w 3211"/>
                <a:gd name="connsiteY81" fmla="*/ 2081 h 2699"/>
                <a:gd name="connsiteX82" fmla="*/ 2012 w 3211"/>
                <a:gd name="connsiteY82" fmla="*/ 2049 h 2699"/>
                <a:gd name="connsiteX83" fmla="*/ 2042 w 3211"/>
                <a:gd name="connsiteY83" fmla="*/ 2025 h 2699"/>
                <a:gd name="connsiteX84" fmla="*/ 2080 w 3211"/>
                <a:gd name="connsiteY84" fmla="*/ 1995 h 2699"/>
                <a:gd name="connsiteX85" fmla="*/ 2120 w 3211"/>
                <a:gd name="connsiteY85" fmla="*/ 1959 h 2699"/>
                <a:gd name="connsiteX86" fmla="*/ 2166 w 3211"/>
                <a:gd name="connsiteY86" fmla="*/ 1917 h 2699"/>
                <a:gd name="connsiteX87" fmla="*/ 2216 w 3211"/>
                <a:gd name="connsiteY87" fmla="*/ 1869 h 2699"/>
                <a:gd name="connsiteX88" fmla="*/ 2268 w 3211"/>
                <a:gd name="connsiteY88" fmla="*/ 1815 h 2699"/>
                <a:gd name="connsiteX89" fmla="*/ 2324 w 3211"/>
                <a:gd name="connsiteY89" fmla="*/ 1755 h 2699"/>
                <a:gd name="connsiteX90" fmla="*/ 2382 w 3211"/>
                <a:gd name="connsiteY90" fmla="*/ 1689 h 2699"/>
                <a:gd name="connsiteX91" fmla="*/ 2440 w 3211"/>
                <a:gd name="connsiteY91" fmla="*/ 1617 h 2699"/>
                <a:gd name="connsiteX92" fmla="*/ 2500 w 3211"/>
                <a:gd name="connsiteY92" fmla="*/ 1539 h 2699"/>
                <a:gd name="connsiteX93" fmla="*/ 2560 w 3211"/>
                <a:gd name="connsiteY93" fmla="*/ 1453 h 2699"/>
                <a:gd name="connsiteX94" fmla="*/ 2620 w 3211"/>
                <a:gd name="connsiteY94" fmla="*/ 1359 h 2699"/>
                <a:gd name="connsiteX95" fmla="*/ 2678 w 3211"/>
                <a:gd name="connsiteY95" fmla="*/ 1261 h 2699"/>
                <a:gd name="connsiteX96" fmla="*/ 2706 w 3211"/>
                <a:gd name="connsiteY96" fmla="*/ 1209 h 2699"/>
                <a:gd name="connsiteX97" fmla="*/ 2736 w 3211"/>
                <a:gd name="connsiteY97" fmla="*/ 1155 h 2699"/>
                <a:gd name="connsiteX98" fmla="*/ 2764 w 3211"/>
                <a:gd name="connsiteY98" fmla="*/ 1099 h 2699"/>
                <a:gd name="connsiteX99" fmla="*/ 2792 w 3211"/>
                <a:gd name="connsiteY99" fmla="*/ 1041 h 2699"/>
                <a:gd name="connsiteX100" fmla="*/ 2818 w 3211"/>
                <a:gd name="connsiteY100" fmla="*/ 983 h 2699"/>
                <a:gd name="connsiteX101" fmla="*/ 2844 w 3211"/>
                <a:gd name="connsiteY101" fmla="*/ 921 h 2699"/>
                <a:gd name="connsiteX102" fmla="*/ 2870 w 3211"/>
                <a:gd name="connsiteY102" fmla="*/ 859 h 2699"/>
                <a:gd name="connsiteX103" fmla="*/ 2894 w 3211"/>
                <a:gd name="connsiteY103" fmla="*/ 793 h 2699"/>
                <a:gd name="connsiteX104" fmla="*/ 2918 w 3211"/>
                <a:gd name="connsiteY104" fmla="*/ 727 h 2699"/>
                <a:gd name="connsiteX105" fmla="*/ 2942 w 3211"/>
                <a:gd name="connsiteY105" fmla="*/ 659 h 2699"/>
                <a:gd name="connsiteX106" fmla="*/ 2964 w 3211"/>
                <a:gd name="connsiteY106" fmla="*/ 589 h 2699"/>
                <a:gd name="connsiteX107" fmla="*/ 2984 w 3211"/>
                <a:gd name="connsiteY107" fmla="*/ 517 h 2699"/>
                <a:gd name="connsiteX108" fmla="*/ 3004 w 3211"/>
                <a:gd name="connsiteY108" fmla="*/ 443 h 2699"/>
                <a:gd name="connsiteX109" fmla="*/ 3022 w 3211"/>
                <a:gd name="connsiteY109" fmla="*/ 367 h 2699"/>
                <a:gd name="connsiteX110" fmla="*/ 3038 w 3211"/>
                <a:gd name="connsiteY110" fmla="*/ 289 h 2699"/>
                <a:gd name="connsiteX111" fmla="*/ 3068 w 3211"/>
                <a:gd name="connsiteY111" fmla="*/ 127 h 2699"/>
                <a:gd name="connsiteX112" fmla="*/ 3211 w 3211"/>
                <a:gd name="connsiteY112" fmla="*/ 64 h 2699"/>
                <a:gd name="connsiteX0" fmla="*/ 3162 w 3162"/>
                <a:gd name="connsiteY0" fmla="*/ 0 h 2592"/>
                <a:gd name="connsiteX1" fmla="*/ 3138 w 3162"/>
                <a:gd name="connsiteY1" fmla="*/ 130 h 2592"/>
                <a:gd name="connsiteX2" fmla="*/ 3110 w 3162"/>
                <a:gd name="connsiteY2" fmla="*/ 262 h 2592"/>
                <a:gd name="connsiteX3" fmla="*/ 3094 w 3162"/>
                <a:gd name="connsiteY3" fmla="*/ 328 h 2592"/>
                <a:gd name="connsiteX4" fmla="*/ 3076 w 3162"/>
                <a:gd name="connsiteY4" fmla="*/ 394 h 2592"/>
                <a:gd name="connsiteX5" fmla="*/ 3058 w 3162"/>
                <a:gd name="connsiteY5" fmla="*/ 462 h 2592"/>
                <a:gd name="connsiteX6" fmla="*/ 3036 w 3162"/>
                <a:gd name="connsiteY6" fmla="*/ 528 h 2592"/>
                <a:gd name="connsiteX7" fmla="*/ 3014 w 3162"/>
                <a:gd name="connsiteY7" fmla="*/ 596 h 2592"/>
                <a:gd name="connsiteX8" fmla="*/ 2992 w 3162"/>
                <a:gd name="connsiteY8" fmla="*/ 664 h 2592"/>
                <a:gd name="connsiteX9" fmla="*/ 2966 w 3162"/>
                <a:gd name="connsiteY9" fmla="*/ 732 h 2592"/>
                <a:gd name="connsiteX10" fmla="*/ 2940 w 3162"/>
                <a:gd name="connsiteY10" fmla="*/ 800 h 2592"/>
                <a:gd name="connsiteX11" fmla="*/ 2912 w 3162"/>
                <a:gd name="connsiteY11" fmla="*/ 866 h 2592"/>
                <a:gd name="connsiteX12" fmla="*/ 2880 w 3162"/>
                <a:gd name="connsiteY12" fmla="*/ 934 h 2592"/>
                <a:gd name="connsiteX13" fmla="*/ 2850 w 3162"/>
                <a:gd name="connsiteY13" fmla="*/ 1000 h 2592"/>
                <a:gd name="connsiteX14" fmla="*/ 2816 w 3162"/>
                <a:gd name="connsiteY14" fmla="*/ 1068 h 2592"/>
                <a:gd name="connsiteX15" fmla="*/ 2780 w 3162"/>
                <a:gd name="connsiteY15" fmla="*/ 1134 h 2592"/>
                <a:gd name="connsiteX16" fmla="*/ 2742 w 3162"/>
                <a:gd name="connsiteY16" fmla="*/ 1200 h 2592"/>
                <a:gd name="connsiteX17" fmla="*/ 2702 w 3162"/>
                <a:gd name="connsiteY17" fmla="*/ 1264 h 2592"/>
                <a:gd name="connsiteX18" fmla="*/ 2660 w 3162"/>
                <a:gd name="connsiteY18" fmla="*/ 1330 h 2592"/>
                <a:gd name="connsiteX19" fmla="*/ 2616 w 3162"/>
                <a:gd name="connsiteY19" fmla="*/ 1392 h 2592"/>
                <a:gd name="connsiteX20" fmla="*/ 2572 w 3162"/>
                <a:gd name="connsiteY20" fmla="*/ 1456 h 2592"/>
                <a:gd name="connsiteX21" fmla="*/ 2522 w 3162"/>
                <a:gd name="connsiteY21" fmla="*/ 1518 h 2592"/>
                <a:gd name="connsiteX22" fmla="*/ 2472 w 3162"/>
                <a:gd name="connsiteY22" fmla="*/ 1578 h 2592"/>
                <a:gd name="connsiteX23" fmla="*/ 2420 w 3162"/>
                <a:gd name="connsiteY23" fmla="*/ 1640 h 2592"/>
                <a:gd name="connsiteX24" fmla="*/ 2366 w 3162"/>
                <a:gd name="connsiteY24" fmla="*/ 1698 h 2592"/>
                <a:gd name="connsiteX25" fmla="*/ 2308 w 3162"/>
                <a:gd name="connsiteY25" fmla="*/ 1756 h 2592"/>
                <a:gd name="connsiteX26" fmla="*/ 2248 w 3162"/>
                <a:gd name="connsiteY26" fmla="*/ 1812 h 2592"/>
                <a:gd name="connsiteX27" fmla="*/ 2186 w 3162"/>
                <a:gd name="connsiteY27" fmla="*/ 1868 h 2592"/>
                <a:gd name="connsiteX28" fmla="*/ 2122 w 3162"/>
                <a:gd name="connsiteY28" fmla="*/ 1922 h 2592"/>
                <a:gd name="connsiteX29" fmla="*/ 2054 w 3162"/>
                <a:gd name="connsiteY29" fmla="*/ 1974 h 2592"/>
                <a:gd name="connsiteX30" fmla="*/ 1984 w 3162"/>
                <a:gd name="connsiteY30" fmla="*/ 2024 h 2592"/>
                <a:gd name="connsiteX31" fmla="*/ 1984 w 3162"/>
                <a:gd name="connsiteY31" fmla="*/ 2024 h 2592"/>
                <a:gd name="connsiteX32" fmla="*/ 1948 w 3162"/>
                <a:gd name="connsiteY32" fmla="*/ 2050 h 2592"/>
                <a:gd name="connsiteX33" fmla="*/ 1904 w 3162"/>
                <a:gd name="connsiteY33" fmla="*/ 2078 h 2592"/>
                <a:gd name="connsiteX34" fmla="*/ 1842 w 3162"/>
                <a:gd name="connsiteY34" fmla="*/ 2116 h 2592"/>
                <a:gd name="connsiteX35" fmla="*/ 1764 w 3162"/>
                <a:gd name="connsiteY35" fmla="*/ 2160 h 2592"/>
                <a:gd name="connsiteX36" fmla="*/ 1670 w 3162"/>
                <a:gd name="connsiteY36" fmla="*/ 2210 h 2592"/>
                <a:gd name="connsiteX37" fmla="*/ 1562 w 3162"/>
                <a:gd name="connsiteY37" fmla="*/ 2262 h 2592"/>
                <a:gd name="connsiteX38" fmla="*/ 1502 w 3162"/>
                <a:gd name="connsiteY38" fmla="*/ 2290 h 2592"/>
                <a:gd name="connsiteX39" fmla="*/ 1438 w 3162"/>
                <a:gd name="connsiteY39" fmla="*/ 2316 h 2592"/>
                <a:gd name="connsiteX40" fmla="*/ 1372 w 3162"/>
                <a:gd name="connsiteY40" fmla="*/ 2344 h 2592"/>
                <a:gd name="connsiteX41" fmla="*/ 1302 w 3162"/>
                <a:gd name="connsiteY41" fmla="*/ 2370 h 2592"/>
                <a:gd name="connsiteX42" fmla="*/ 1228 w 3162"/>
                <a:gd name="connsiteY42" fmla="*/ 2398 h 2592"/>
                <a:gd name="connsiteX43" fmla="*/ 1152 w 3162"/>
                <a:gd name="connsiteY43" fmla="*/ 2422 h 2592"/>
                <a:gd name="connsiteX44" fmla="*/ 1072 w 3162"/>
                <a:gd name="connsiteY44" fmla="*/ 2448 h 2592"/>
                <a:gd name="connsiteX45" fmla="*/ 988 w 3162"/>
                <a:gd name="connsiteY45" fmla="*/ 2470 h 2592"/>
                <a:gd name="connsiteX46" fmla="*/ 902 w 3162"/>
                <a:gd name="connsiteY46" fmla="*/ 2492 h 2592"/>
                <a:gd name="connsiteX47" fmla="*/ 812 w 3162"/>
                <a:gd name="connsiteY47" fmla="*/ 2514 h 2592"/>
                <a:gd name="connsiteX48" fmla="*/ 720 w 3162"/>
                <a:gd name="connsiteY48" fmla="*/ 2532 h 2592"/>
                <a:gd name="connsiteX49" fmla="*/ 626 w 3162"/>
                <a:gd name="connsiteY49" fmla="*/ 2548 h 2592"/>
                <a:gd name="connsiteX50" fmla="*/ 528 w 3162"/>
                <a:gd name="connsiteY50" fmla="*/ 2562 h 2592"/>
                <a:gd name="connsiteX51" fmla="*/ 428 w 3162"/>
                <a:gd name="connsiteY51" fmla="*/ 2574 h 2592"/>
                <a:gd name="connsiteX52" fmla="*/ 324 w 3162"/>
                <a:gd name="connsiteY52" fmla="*/ 2584 h 2592"/>
                <a:gd name="connsiteX53" fmla="*/ 218 w 3162"/>
                <a:gd name="connsiteY53" fmla="*/ 2590 h 2592"/>
                <a:gd name="connsiteX54" fmla="*/ 110 w 3162"/>
                <a:gd name="connsiteY54" fmla="*/ 2592 h 2592"/>
                <a:gd name="connsiteX55" fmla="*/ 0 w 3162"/>
                <a:gd name="connsiteY55" fmla="*/ 2592 h 2592"/>
                <a:gd name="connsiteX56" fmla="*/ 0 w 3162"/>
                <a:gd name="connsiteY56" fmla="*/ 2592 h 2592"/>
                <a:gd name="connsiteX57" fmla="*/ 54 w 3162"/>
                <a:gd name="connsiteY57" fmla="*/ 2590 h 2592"/>
                <a:gd name="connsiteX58" fmla="*/ 118 w 3162"/>
                <a:gd name="connsiteY58" fmla="*/ 2586 h 2592"/>
                <a:gd name="connsiteX59" fmla="*/ 202 w 3162"/>
                <a:gd name="connsiteY59" fmla="*/ 2580 h 2592"/>
                <a:gd name="connsiteX60" fmla="*/ 304 w 3162"/>
                <a:gd name="connsiteY60" fmla="*/ 2568 h 2592"/>
                <a:gd name="connsiteX61" fmla="*/ 424 w 3162"/>
                <a:gd name="connsiteY61" fmla="*/ 2554 h 2592"/>
                <a:gd name="connsiteX62" fmla="*/ 556 w 3162"/>
                <a:gd name="connsiteY62" fmla="*/ 2534 h 2592"/>
                <a:gd name="connsiteX63" fmla="*/ 700 w 3162"/>
                <a:gd name="connsiteY63" fmla="*/ 2506 h 2592"/>
                <a:gd name="connsiteX64" fmla="*/ 776 w 3162"/>
                <a:gd name="connsiteY64" fmla="*/ 2492 h 2592"/>
                <a:gd name="connsiteX65" fmla="*/ 852 w 3162"/>
                <a:gd name="connsiteY65" fmla="*/ 2474 h 2592"/>
                <a:gd name="connsiteX66" fmla="*/ 932 w 3162"/>
                <a:gd name="connsiteY66" fmla="*/ 2454 h 2592"/>
                <a:gd name="connsiteX67" fmla="*/ 1010 w 3162"/>
                <a:gd name="connsiteY67" fmla="*/ 2434 h 2592"/>
                <a:gd name="connsiteX68" fmla="*/ 1092 w 3162"/>
                <a:gd name="connsiteY68" fmla="*/ 2410 h 2592"/>
                <a:gd name="connsiteX69" fmla="*/ 1174 w 3162"/>
                <a:gd name="connsiteY69" fmla="*/ 2384 h 2592"/>
                <a:gd name="connsiteX70" fmla="*/ 1254 w 3162"/>
                <a:gd name="connsiteY70" fmla="*/ 2356 h 2592"/>
                <a:gd name="connsiteX71" fmla="*/ 1336 w 3162"/>
                <a:gd name="connsiteY71" fmla="*/ 2326 h 2592"/>
                <a:gd name="connsiteX72" fmla="*/ 1418 w 3162"/>
                <a:gd name="connsiteY72" fmla="*/ 2292 h 2592"/>
                <a:gd name="connsiteX73" fmla="*/ 1498 w 3162"/>
                <a:gd name="connsiteY73" fmla="*/ 2256 h 2592"/>
                <a:gd name="connsiteX74" fmla="*/ 1578 w 3162"/>
                <a:gd name="connsiteY74" fmla="*/ 2218 h 2592"/>
                <a:gd name="connsiteX75" fmla="*/ 1656 w 3162"/>
                <a:gd name="connsiteY75" fmla="*/ 2178 h 2592"/>
                <a:gd name="connsiteX76" fmla="*/ 1734 w 3162"/>
                <a:gd name="connsiteY76" fmla="*/ 2134 h 2592"/>
                <a:gd name="connsiteX77" fmla="*/ 1808 w 3162"/>
                <a:gd name="connsiteY77" fmla="*/ 2088 h 2592"/>
                <a:gd name="connsiteX78" fmla="*/ 1882 w 3162"/>
                <a:gd name="connsiteY78" fmla="*/ 2038 h 2592"/>
                <a:gd name="connsiteX79" fmla="*/ 1952 w 3162"/>
                <a:gd name="connsiteY79" fmla="*/ 1984 h 2592"/>
                <a:gd name="connsiteX80" fmla="*/ 1952 w 3162"/>
                <a:gd name="connsiteY80" fmla="*/ 1984 h 2592"/>
                <a:gd name="connsiteX81" fmla="*/ 1968 w 3162"/>
                <a:gd name="connsiteY81" fmla="*/ 1974 h 2592"/>
                <a:gd name="connsiteX82" fmla="*/ 2012 w 3162"/>
                <a:gd name="connsiteY82" fmla="*/ 1942 h 2592"/>
                <a:gd name="connsiteX83" fmla="*/ 2042 w 3162"/>
                <a:gd name="connsiteY83" fmla="*/ 1918 h 2592"/>
                <a:gd name="connsiteX84" fmla="*/ 2080 w 3162"/>
                <a:gd name="connsiteY84" fmla="*/ 1888 h 2592"/>
                <a:gd name="connsiteX85" fmla="*/ 2120 w 3162"/>
                <a:gd name="connsiteY85" fmla="*/ 1852 h 2592"/>
                <a:gd name="connsiteX86" fmla="*/ 2166 w 3162"/>
                <a:gd name="connsiteY86" fmla="*/ 1810 h 2592"/>
                <a:gd name="connsiteX87" fmla="*/ 2216 w 3162"/>
                <a:gd name="connsiteY87" fmla="*/ 1762 h 2592"/>
                <a:gd name="connsiteX88" fmla="*/ 2268 w 3162"/>
                <a:gd name="connsiteY88" fmla="*/ 1708 h 2592"/>
                <a:gd name="connsiteX89" fmla="*/ 2324 w 3162"/>
                <a:gd name="connsiteY89" fmla="*/ 1648 h 2592"/>
                <a:gd name="connsiteX90" fmla="*/ 2382 w 3162"/>
                <a:gd name="connsiteY90" fmla="*/ 1582 h 2592"/>
                <a:gd name="connsiteX91" fmla="*/ 2440 w 3162"/>
                <a:gd name="connsiteY91" fmla="*/ 1510 h 2592"/>
                <a:gd name="connsiteX92" fmla="*/ 2500 w 3162"/>
                <a:gd name="connsiteY92" fmla="*/ 1432 h 2592"/>
                <a:gd name="connsiteX93" fmla="*/ 2560 w 3162"/>
                <a:gd name="connsiteY93" fmla="*/ 1346 h 2592"/>
                <a:gd name="connsiteX94" fmla="*/ 2620 w 3162"/>
                <a:gd name="connsiteY94" fmla="*/ 1252 h 2592"/>
                <a:gd name="connsiteX95" fmla="*/ 2678 w 3162"/>
                <a:gd name="connsiteY95" fmla="*/ 1154 h 2592"/>
                <a:gd name="connsiteX96" fmla="*/ 2706 w 3162"/>
                <a:gd name="connsiteY96" fmla="*/ 1102 h 2592"/>
                <a:gd name="connsiteX97" fmla="*/ 2736 w 3162"/>
                <a:gd name="connsiteY97" fmla="*/ 1048 h 2592"/>
                <a:gd name="connsiteX98" fmla="*/ 2764 w 3162"/>
                <a:gd name="connsiteY98" fmla="*/ 992 h 2592"/>
                <a:gd name="connsiteX99" fmla="*/ 2792 w 3162"/>
                <a:gd name="connsiteY99" fmla="*/ 934 h 2592"/>
                <a:gd name="connsiteX100" fmla="*/ 2818 w 3162"/>
                <a:gd name="connsiteY100" fmla="*/ 876 h 2592"/>
                <a:gd name="connsiteX101" fmla="*/ 2844 w 3162"/>
                <a:gd name="connsiteY101" fmla="*/ 814 h 2592"/>
                <a:gd name="connsiteX102" fmla="*/ 2870 w 3162"/>
                <a:gd name="connsiteY102" fmla="*/ 752 h 2592"/>
                <a:gd name="connsiteX103" fmla="*/ 2894 w 3162"/>
                <a:gd name="connsiteY103" fmla="*/ 686 h 2592"/>
                <a:gd name="connsiteX104" fmla="*/ 2918 w 3162"/>
                <a:gd name="connsiteY104" fmla="*/ 620 h 2592"/>
                <a:gd name="connsiteX105" fmla="*/ 2942 w 3162"/>
                <a:gd name="connsiteY105" fmla="*/ 552 h 2592"/>
                <a:gd name="connsiteX106" fmla="*/ 2964 w 3162"/>
                <a:gd name="connsiteY106" fmla="*/ 482 h 2592"/>
                <a:gd name="connsiteX107" fmla="*/ 2984 w 3162"/>
                <a:gd name="connsiteY107" fmla="*/ 410 h 2592"/>
                <a:gd name="connsiteX108" fmla="*/ 3004 w 3162"/>
                <a:gd name="connsiteY108" fmla="*/ 336 h 2592"/>
                <a:gd name="connsiteX109" fmla="*/ 3022 w 3162"/>
                <a:gd name="connsiteY109" fmla="*/ 260 h 2592"/>
                <a:gd name="connsiteX110" fmla="*/ 3038 w 3162"/>
                <a:gd name="connsiteY110" fmla="*/ 182 h 2592"/>
                <a:gd name="connsiteX111" fmla="*/ 3068 w 3162"/>
                <a:gd name="connsiteY111" fmla="*/ 20 h 2592"/>
                <a:gd name="connsiteX0" fmla="*/ 3138 w 3138"/>
                <a:gd name="connsiteY0" fmla="*/ 110 h 2572"/>
                <a:gd name="connsiteX1" fmla="*/ 3110 w 3138"/>
                <a:gd name="connsiteY1" fmla="*/ 242 h 2572"/>
                <a:gd name="connsiteX2" fmla="*/ 3094 w 3138"/>
                <a:gd name="connsiteY2" fmla="*/ 308 h 2572"/>
                <a:gd name="connsiteX3" fmla="*/ 3076 w 3138"/>
                <a:gd name="connsiteY3" fmla="*/ 374 h 2572"/>
                <a:gd name="connsiteX4" fmla="*/ 3058 w 3138"/>
                <a:gd name="connsiteY4" fmla="*/ 442 h 2572"/>
                <a:gd name="connsiteX5" fmla="*/ 3036 w 3138"/>
                <a:gd name="connsiteY5" fmla="*/ 508 h 2572"/>
                <a:gd name="connsiteX6" fmla="*/ 3014 w 3138"/>
                <a:gd name="connsiteY6" fmla="*/ 576 h 2572"/>
                <a:gd name="connsiteX7" fmla="*/ 2992 w 3138"/>
                <a:gd name="connsiteY7" fmla="*/ 644 h 2572"/>
                <a:gd name="connsiteX8" fmla="*/ 2966 w 3138"/>
                <a:gd name="connsiteY8" fmla="*/ 712 h 2572"/>
                <a:gd name="connsiteX9" fmla="*/ 2940 w 3138"/>
                <a:gd name="connsiteY9" fmla="*/ 780 h 2572"/>
                <a:gd name="connsiteX10" fmla="*/ 2912 w 3138"/>
                <a:gd name="connsiteY10" fmla="*/ 846 h 2572"/>
                <a:gd name="connsiteX11" fmla="*/ 2880 w 3138"/>
                <a:gd name="connsiteY11" fmla="*/ 914 h 2572"/>
                <a:gd name="connsiteX12" fmla="*/ 2850 w 3138"/>
                <a:gd name="connsiteY12" fmla="*/ 980 h 2572"/>
                <a:gd name="connsiteX13" fmla="*/ 2816 w 3138"/>
                <a:gd name="connsiteY13" fmla="*/ 1048 h 2572"/>
                <a:gd name="connsiteX14" fmla="*/ 2780 w 3138"/>
                <a:gd name="connsiteY14" fmla="*/ 1114 h 2572"/>
                <a:gd name="connsiteX15" fmla="*/ 2742 w 3138"/>
                <a:gd name="connsiteY15" fmla="*/ 1180 h 2572"/>
                <a:gd name="connsiteX16" fmla="*/ 2702 w 3138"/>
                <a:gd name="connsiteY16" fmla="*/ 1244 h 2572"/>
                <a:gd name="connsiteX17" fmla="*/ 2660 w 3138"/>
                <a:gd name="connsiteY17" fmla="*/ 1310 h 2572"/>
                <a:gd name="connsiteX18" fmla="*/ 2616 w 3138"/>
                <a:gd name="connsiteY18" fmla="*/ 1372 h 2572"/>
                <a:gd name="connsiteX19" fmla="*/ 2572 w 3138"/>
                <a:gd name="connsiteY19" fmla="*/ 1436 h 2572"/>
                <a:gd name="connsiteX20" fmla="*/ 2522 w 3138"/>
                <a:gd name="connsiteY20" fmla="*/ 1498 h 2572"/>
                <a:gd name="connsiteX21" fmla="*/ 2472 w 3138"/>
                <a:gd name="connsiteY21" fmla="*/ 1558 h 2572"/>
                <a:gd name="connsiteX22" fmla="*/ 2420 w 3138"/>
                <a:gd name="connsiteY22" fmla="*/ 1620 h 2572"/>
                <a:gd name="connsiteX23" fmla="*/ 2366 w 3138"/>
                <a:gd name="connsiteY23" fmla="*/ 1678 h 2572"/>
                <a:gd name="connsiteX24" fmla="*/ 2308 w 3138"/>
                <a:gd name="connsiteY24" fmla="*/ 1736 h 2572"/>
                <a:gd name="connsiteX25" fmla="*/ 2248 w 3138"/>
                <a:gd name="connsiteY25" fmla="*/ 1792 h 2572"/>
                <a:gd name="connsiteX26" fmla="*/ 2186 w 3138"/>
                <a:gd name="connsiteY26" fmla="*/ 1848 h 2572"/>
                <a:gd name="connsiteX27" fmla="*/ 2122 w 3138"/>
                <a:gd name="connsiteY27" fmla="*/ 1902 h 2572"/>
                <a:gd name="connsiteX28" fmla="*/ 2054 w 3138"/>
                <a:gd name="connsiteY28" fmla="*/ 1954 h 2572"/>
                <a:gd name="connsiteX29" fmla="*/ 1984 w 3138"/>
                <a:gd name="connsiteY29" fmla="*/ 2004 h 2572"/>
                <a:gd name="connsiteX30" fmla="*/ 1984 w 3138"/>
                <a:gd name="connsiteY30" fmla="*/ 2004 h 2572"/>
                <a:gd name="connsiteX31" fmla="*/ 1948 w 3138"/>
                <a:gd name="connsiteY31" fmla="*/ 2030 h 2572"/>
                <a:gd name="connsiteX32" fmla="*/ 1904 w 3138"/>
                <a:gd name="connsiteY32" fmla="*/ 2058 h 2572"/>
                <a:gd name="connsiteX33" fmla="*/ 1842 w 3138"/>
                <a:gd name="connsiteY33" fmla="*/ 2096 h 2572"/>
                <a:gd name="connsiteX34" fmla="*/ 1764 w 3138"/>
                <a:gd name="connsiteY34" fmla="*/ 2140 h 2572"/>
                <a:gd name="connsiteX35" fmla="*/ 1670 w 3138"/>
                <a:gd name="connsiteY35" fmla="*/ 2190 h 2572"/>
                <a:gd name="connsiteX36" fmla="*/ 1562 w 3138"/>
                <a:gd name="connsiteY36" fmla="*/ 2242 h 2572"/>
                <a:gd name="connsiteX37" fmla="*/ 1502 w 3138"/>
                <a:gd name="connsiteY37" fmla="*/ 2270 h 2572"/>
                <a:gd name="connsiteX38" fmla="*/ 1438 w 3138"/>
                <a:gd name="connsiteY38" fmla="*/ 2296 h 2572"/>
                <a:gd name="connsiteX39" fmla="*/ 1372 w 3138"/>
                <a:gd name="connsiteY39" fmla="*/ 2324 h 2572"/>
                <a:gd name="connsiteX40" fmla="*/ 1302 w 3138"/>
                <a:gd name="connsiteY40" fmla="*/ 2350 h 2572"/>
                <a:gd name="connsiteX41" fmla="*/ 1228 w 3138"/>
                <a:gd name="connsiteY41" fmla="*/ 2378 h 2572"/>
                <a:gd name="connsiteX42" fmla="*/ 1152 w 3138"/>
                <a:gd name="connsiteY42" fmla="*/ 2402 h 2572"/>
                <a:gd name="connsiteX43" fmla="*/ 1072 w 3138"/>
                <a:gd name="connsiteY43" fmla="*/ 2428 h 2572"/>
                <a:gd name="connsiteX44" fmla="*/ 988 w 3138"/>
                <a:gd name="connsiteY44" fmla="*/ 2450 h 2572"/>
                <a:gd name="connsiteX45" fmla="*/ 902 w 3138"/>
                <a:gd name="connsiteY45" fmla="*/ 2472 h 2572"/>
                <a:gd name="connsiteX46" fmla="*/ 812 w 3138"/>
                <a:gd name="connsiteY46" fmla="*/ 2494 h 2572"/>
                <a:gd name="connsiteX47" fmla="*/ 720 w 3138"/>
                <a:gd name="connsiteY47" fmla="*/ 2512 h 2572"/>
                <a:gd name="connsiteX48" fmla="*/ 626 w 3138"/>
                <a:gd name="connsiteY48" fmla="*/ 2528 h 2572"/>
                <a:gd name="connsiteX49" fmla="*/ 528 w 3138"/>
                <a:gd name="connsiteY49" fmla="*/ 2542 h 2572"/>
                <a:gd name="connsiteX50" fmla="*/ 428 w 3138"/>
                <a:gd name="connsiteY50" fmla="*/ 2554 h 2572"/>
                <a:gd name="connsiteX51" fmla="*/ 324 w 3138"/>
                <a:gd name="connsiteY51" fmla="*/ 2564 h 2572"/>
                <a:gd name="connsiteX52" fmla="*/ 218 w 3138"/>
                <a:gd name="connsiteY52" fmla="*/ 2570 h 2572"/>
                <a:gd name="connsiteX53" fmla="*/ 110 w 3138"/>
                <a:gd name="connsiteY53" fmla="*/ 2572 h 2572"/>
                <a:gd name="connsiteX54" fmla="*/ 0 w 3138"/>
                <a:gd name="connsiteY54" fmla="*/ 2572 h 2572"/>
                <a:gd name="connsiteX55" fmla="*/ 0 w 3138"/>
                <a:gd name="connsiteY55" fmla="*/ 2572 h 2572"/>
                <a:gd name="connsiteX56" fmla="*/ 54 w 3138"/>
                <a:gd name="connsiteY56" fmla="*/ 2570 h 2572"/>
                <a:gd name="connsiteX57" fmla="*/ 118 w 3138"/>
                <a:gd name="connsiteY57" fmla="*/ 2566 h 2572"/>
                <a:gd name="connsiteX58" fmla="*/ 202 w 3138"/>
                <a:gd name="connsiteY58" fmla="*/ 2560 h 2572"/>
                <a:gd name="connsiteX59" fmla="*/ 304 w 3138"/>
                <a:gd name="connsiteY59" fmla="*/ 2548 h 2572"/>
                <a:gd name="connsiteX60" fmla="*/ 424 w 3138"/>
                <a:gd name="connsiteY60" fmla="*/ 2534 h 2572"/>
                <a:gd name="connsiteX61" fmla="*/ 556 w 3138"/>
                <a:gd name="connsiteY61" fmla="*/ 2514 h 2572"/>
                <a:gd name="connsiteX62" fmla="*/ 700 w 3138"/>
                <a:gd name="connsiteY62" fmla="*/ 2486 h 2572"/>
                <a:gd name="connsiteX63" fmla="*/ 776 w 3138"/>
                <a:gd name="connsiteY63" fmla="*/ 2472 h 2572"/>
                <a:gd name="connsiteX64" fmla="*/ 852 w 3138"/>
                <a:gd name="connsiteY64" fmla="*/ 2454 h 2572"/>
                <a:gd name="connsiteX65" fmla="*/ 932 w 3138"/>
                <a:gd name="connsiteY65" fmla="*/ 2434 h 2572"/>
                <a:gd name="connsiteX66" fmla="*/ 1010 w 3138"/>
                <a:gd name="connsiteY66" fmla="*/ 2414 h 2572"/>
                <a:gd name="connsiteX67" fmla="*/ 1092 w 3138"/>
                <a:gd name="connsiteY67" fmla="*/ 2390 h 2572"/>
                <a:gd name="connsiteX68" fmla="*/ 1174 w 3138"/>
                <a:gd name="connsiteY68" fmla="*/ 2364 h 2572"/>
                <a:gd name="connsiteX69" fmla="*/ 1254 w 3138"/>
                <a:gd name="connsiteY69" fmla="*/ 2336 h 2572"/>
                <a:gd name="connsiteX70" fmla="*/ 1336 w 3138"/>
                <a:gd name="connsiteY70" fmla="*/ 2306 h 2572"/>
                <a:gd name="connsiteX71" fmla="*/ 1418 w 3138"/>
                <a:gd name="connsiteY71" fmla="*/ 2272 h 2572"/>
                <a:gd name="connsiteX72" fmla="*/ 1498 w 3138"/>
                <a:gd name="connsiteY72" fmla="*/ 2236 h 2572"/>
                <a:gd name="connsiteX73" fmla="*/ 1578 w 3138"/>
                <a:gd name="connsiteY73" fmla="*/ 2198 h 2572"/>
                <a:gd name="connsiteX74" fmla="*/ 1656 w 3138"/>
                <a:gd name="connsiteY74" fmla="*/ 2158 h 2572"/>
                <a:gd name="connsiteX75" fmla="*/ 1734 w 3138"/>
                <a:gd name="connsiteY75" fmla="*/ 2114 h 2572"/>
                <a:gd name="connsiteX76" fmla="*/ 1808 w 3138"/>
                <a:gd name="connsiteY76" fmla="*/ 2068 h 2572"/>
                <a:gd name="connsiteX77" fmla="*/ 1882 w 3138"/>
                <a:gd name="connsiteY77" fmla="*/ 2018 h 2572"/>
                <a:gd name="connsiteX78" fmla="*/ 1952 w 3138"/>
                <a:gd name="connsiteY78" fmla="*/ 1964 h 2572"/>
                <a:gd name="connsiteX79" fmla="*/ 1952 w 3138"/>
                <a:gd name="connsiteY79" fmla="*/ 1964 h 2572"/>
                <a:gd name="connsiteX80" fmla="*/ 1968 w 3138"/>
                <a:gd name="connsiteY80" fmla="*/ 1954 h 2572"/>
                <a:gd name="connsiteX81" fmla="*/ 2012 w 3138"/>
                <a:gd name="connsiteY81" fmla="*/ 1922 h 2572"/>
                <a:gd name="connsiteX82" fmla="*/ 2042 w 3138"/>
                <a:gd name="connsiteY82" fmla="*/ 1898 h 2572"/>
                <a:gd name="connsiteX83" fmla="*/ 2080 w 3138"/>
                <a:gd name="connsiteY83" fmla="*/ 1868 h 2572"/>
                <a:gd name="connsiteX84" fmla="*/ 2120 w 3138"/>
                <a:gd name="connsiteY84" fmla="*/ 1832 h 2572"/>
                <a:gd name="connsiteX85" fmla="*/ 2166 w 3138"/>
                <a:gd name="connsiteY85" fmla="*/ 1790 h 2572"/>
                <a:gd name="connsiteX86" fmla="*/ 2216 w 3138"/>
                <a:gd name="connsiteY86" fmla="*/ 1742 h 2572"/>
                <a:gd name="connsiteX87" fmla="*/ 2268 w 3138"/>
                <a:gd name="connsiteY87" fmla="*/ 1688 h 2572"/>
                <a:gd name="connsiteX88" fmla="*/ 2324 w 3138"/>
                <a:gd name="connsiteY88" fmla="*/ 1628 h 2572"/>
                <a:gd name="connsiteX89" fmla="*/ 2382 w 3138"/>
                <a:gd name="connsiteY89" fmla="*/ 1562 h 2572"/>
                <a:gd name="connsiteX90" fmla="*/ 2440 w 3138"/>
                <a:gd name="connsiteY90" fmla="*/ 1490 h 2572"/>
                <a:gd name="connsiteX91" fmla="*/ 2500 w 3138"/>
                <a:gd name="connsiteY91" fmla="*/ 1412 h 2572"/>
                <a:gd name="connsiteX92" fmla="*/ 2560 w 3138"/>
                <a:gd name="connsiteY92" fmla="*/ 1326 h 2572"/>
                <a:gd name="connsiteX93" fmla="*/ 2620 w 3138"/>
                <a:gd name="connsiteY93" fmla="*/ 1232 h 2572"/>
                <a:gd name="connsiteX94" fmla="*/ 2678 w 3138"/>
                <a:gd name="connsiteY94" fmla="*/ 1134 h 2572"/>
                <a:gd name="connsiteX95" fmla="*/ 2706 w 3138"/>
                <a:gd name="connsiteY95" fmla="*/ 1082 h 2572"/>
                <a:gd name="connsiteX96" fmla="*/ 2736 w 3138"/>
                <a:gd name="connsiteY96" fmla="*/ 1028 h 2572"/>
                <a:gd name="connsiteX97" fmla="*/ 2764 w 3138"/>
                <a:gd name="connsiteY97" fmla="*/ 972 h 2572"/>
                <a:gd name="connsiteX98" fmla="*/ 2792 w 3138"/>
                <a:gd name="connsiteY98" fmla="*/ 914 h 2572"/>
                <a:gd name="connsiteX99" fmla="*/ 2818 w 3138"/>
                <a:gd name="connsiteY99" fmla="*/ 856 h 2572"/>
                <a:gd name="connsiteX100" fmla="*/ 2844 w 3138"/>
                <a:gd name="connsiteY100" fmla="*/ 794 h 2572"/>
                <a:gd name="connsiteX101" fmla="*/ 2870 w 3138"/>
                <a:gd name="connsiteY101" fmla="*/ 732 h 2572"/>
                <a:gd name="connsiteX102" fmla="*/ 2894 w 3138"/>
                <a:gd name="connsiteY102" fmla="*/ 666 h 2572"/>
                <a:gd name="connsiteX103" fmla="*/ 2918 w 3138"/>
                <a:gd name="connsiteY103" fmla="*/ 600 h 2572"/>
                <a:gd name="connsiteX104" fmla="*/ 2942 w 3138"/>
                <a:gd name="connsiteY104" fmla="*/ 532 h 2572"/>
                <a:gd name="connsiteX105" fmla="*/ 2964 w 3138"/>
                <a:gd name="connsiteY105" fmla="*/ 462 h 2572"/>
                <a:gd name="connsiteX106" fmla="*/ 2984 w 3138"/>
                <a:gd name="connsiteY106" fmla="*/ 390 h 2572"/>
                <a:gd name="connsiteX107" fmla="*/ 3004 w 3138"/>
                <a:gd name="connsiteY107" fmla="*/ 316 h 2572"/>
                <a:gd name="connsiteX108" fmla="*/ 3022 w 3138"/>
                <a:gd name="connsiteY108" fmla="*/ 240 h 2572"/>
                <a:gd name="connsiteX109" fmla="*/ 3038 w 3138"/>
                <a:gd name="connsiteY109" fmla="*/ 162 h 2572"/>
                <a:gd name="connsiteX110" fmla="*/ 3068 w 3138"/>
                <a:gd name="connsiteY110" fmla="*/ 0 h 2572"/>
                <a:gd name="connsiteX0" fmla="*/ 3138 w 3138"/>
                <a:gd name="connsiteY0" fmla="*/ 0 h 2462"/>
                <a:gd name="connsiteX1" fmla="*/ 3110 w 3138"/>
                <a:gd name="connsiteY1" fmla="*/ 132 h 2462"/>
                <a:gd name="connsiteX2" fmla="*/ 3094 w 3138"/>
                <a:gd name="connsiteY2" fmla="*/ 198 h 2462"/>
                <a:gd name="connsiteX3" fmla="*/ 3076 w 3138"/>
                <a:gd name="connsiteY3" fmla="*/ 264 h 2462"/>
                <a:gd name="connsiteX4" fmla="*/ 3058 w 3138"/>
                <a:gd name="connsiteY4" fmla="*/ 332 h 2462"/>
                <a:gd name="connsiteX5" fmla="*/ 3036 w 3138"/>
                <a:gd name="connsiteY5" fmla="*/ 398 h 2462"/>
                <a:gd name="connsiteX6" fmla="*/ 3014 w 3138"/>
                <a:gd name="connsiteY6" fmla="*/ 466 h 2462"/>
                <a:gd name="connsiteX7" fmla="*/ 2992 w 3138"/>
                <a:gd name="connsiteY7" fmla="*/ 534 h 2462"/>
                <a:gd name="connsiteX8" fmla="*/ 2966 w 3138"/>
                <a:gd name="connsiteY8" fmla="*/ 602 h 2462"/>
                <a:gd name="connsiteX9" fmla="*/ 2940 w 3138"/>
                <a:gd name="connsiteY9" fmla="*/ 670 h 2462"/>
                <a:gd name="connsiteX10" fmla="*/ 2912 w 3138"/>
                <a:gd name="connsiteY10" fmla="*/ 736 h 2462"/>
                <a:gd name="connsiteX11" fmla="*/ 2880 w 3138"/>
                <a:gd name="connsiteY11" fmla="*/ 804 h 2462"/>
                <a:gd name="connsiteX12" fmla="*/ 2850 w 3138"/>
                <a:gd name="connsiteY12" fmla="*/ 870 h 2462"/>
                <a:gd name="connsiteX13" fmla="*/ 2816 w 3138"/>
                <a:gd name="connsiteY13" fmla="*/ 938 h 2462"/>
                <a:gd name="connsiteX14" fmla="*/ 2780 w 3138"/>
                <a:gd name="connsiteY14" fmla="*/ 1004 h 2462"/>
                <a:gd name="connsiteX15" fmla="*/ 2742 w 3138"/>
                <a:gd name="connsiteY15" fmla="*/ 1070 h 2462"/>
                <a:gd name="connsiteX16" fmla="*/ 2702 w 3138"/>
                <a:gd name="connsiteY16" fmla="*/ 1134 h 2462"/>
                <a:gd name="connsiteX17" fmla="*/ 2660 w 3138"/>
                <a:gd name="connsiteY17" fmla="*/ 1200 h 2462"/>
                <a:gd name="connsiteX18" fmla="*/ 2616 w 3138"/>
                <a:gd name="connsiteY18" fmla="*/ 1262 h 2462"/>
                <a:gd name="connsiteX19" fmla="*/ 2572 w 3138"/>
                <a:gd name="connsiteY19" fmla="*/ 1326 h 2462"/>
                <a:gd name="connsiteX20" fmla="*/ 2522 w 3138"/>
                <a:gd name="connsiteY20" fmla="*/ 1388 h 2462"/>
                <a:gd name="connsiteX21" fmla="*/ 2472 w 3138"/>
                <a:gd name="connsiteY21" fmla="*/ 1448 h 2462"/>
                <a:gd name="connsiteX22" fmla="*/ 2420 w 3138"/>
                <a:gd name="connsiteY22" fmla="*/ 1510 h 2462"/>
                <a:gd name="connsiteX23" fmla="*/ 2366 w 3138"/>
                <a:gd name="connsiteY23" fmla="*/ 1568 h 2462"/>
                <a:gd name="connsiteX24" fmla="*/ 2308 w 3138"/>
                <a:gd name="connsiteY24" fmla="*/ 1626 h 2462"/>
                <a:gd name="connsiteX25" fmla="*/ 2248 w 3138"/>
                <a:gd name="connsiteY25" fmla="*/ 1682 h 2462"/>
                <a:gd name="connsiteX26" fmla="*/ 2186 w 3138"/>
                <a:gd name="connsiteY26" fmla="*/ 1738 h 2462"/>
                <a:gd name="connsiteX27" fmla="*/ 2122 w 3138"/>
                <a:gd name="connsiteY27" fmla="*/ 1792 h 2462"/>
                <a:gd name="connsiteX28" fmla="*/ 2054 w 3138"/>
                <a:gd name="connsiteY28" fmla="*/ 1844 h 2462"/>
                <a:gd name="connsiteX29" fmla="*/ 1984 w 3138"/>
                <a:gd name="connsiteY29" fmla="*/ 1894 h 2462"/>
                <a:gd name="connsiteX30" fmla="*/ 1984 w 3138"/>
                <a:gd name="connsiteY30" fmla="*/ 1894 h 2462"/>
                <a:gd name="connsiteX31" fmla="*/ 1948 w 3138"/>
                <a:gd name="connsiteY31" fmla="*/ 1920 h 2462"/>
                <a:gd name="connsiteX32" fmla="*/ 1904 w 3138"/>
                <a:gd name="connsiteY32" fmla="*/ 1948 h 2462"/>
                <a:gd name="connsiteX33" fmla="*/ 1842 w 3138"/>
                <a:gd name="connsiteY33" fmla="*/ 1986 h 2462"/>
                <a:gd name="connsiteX34" fmla="*/ 1764 w 3138"/>
                <a:gd name="connsiteY34" fmla="*/ 2030 h 2462"/>
                <a:gd name="connsiteX35" fmla="*/ 1670 w 3138"/>
                <a:gd name="connsiteY35" fmla="*/ 2080 h 2462"/>
                <a:gd name="connsiteX36" fmla="*/ 1562 w 3138"/>
                <a:gd name="connsiteY36" fmla="*/ 2132 h 2462"/>
                <a:gd name="connsiteX37" fmla="*/ 1502 w 3138"/>
                <a:gd name="connsiteY37" fmla="*/ 2160 h 2462"/>
                <a:gd name="connsiteX38" fmla="*/ 1438 w 3138"/>
                <a:gd name="connsiteY38" fmla="*/ 2186 h 2462"/>
                <a:gd name="connsiteX39" fmla="*/ 1372 w 3138"/>
                <a:gd name="connsiteY39" fmla="*/ 2214 h 2462"/>
                <a:gd name="connsiteX40" fmla="*/ 1302 w 3138"/>
                <a:gd name="connsiteY40" fmla="*/ 2240 h 2462"/>
                <a:gd name="connsiteX41" fmla="*/ 1228 w 3138"/>
                <a:gd name="connsiteY41" fmla="*/ 2268 h 2462"/>
                <a:gd name="connsiteX42" fmla="*/ 1152 w 3138"/>
                <a:gd name="connsiteY42" fmla="*/ 2292 h 2462"/>
                <a:gd name="connsiteX43" fmla="*/ 1072 w 3138"/>
                <a:gd name="connsiteY43" fmla="*/ 2318 h 2462"/>
                <a:gd name="connsiteX44" fmla="*/ 988 w 3138"/>
                <a:gd name="connsiteY44" fmla="*/ 2340 h 2462"/>
                <a:gd name="connsiteX45" fmla="*/ 902 w 3138"/>
                <a:gd name="connsiteY45" fmla="*/ 2362 h 2462"/>
                <a:gd name="connsiteX46" fmla="*/ 812 w 3138"/>
                <a:gd name="connsiteY46" fmla="*/ 2384 h 2462"/>
                <a:gd name="connsiteX47" fmla="*/ 720 w 3138"/>
                <a:gd name="connsiteY47" fmla="*/ 2402 h 2462"/>
                <a:gd name="connsiteX48" fmla="*/ 626 w 3138"/>
                <a:gd name="connsiteY48" fmla="*/ 2418 h 2462"/>
                <a:gd name="connsiteX49" fmla="*/ 528 w 3138"/>
                <a:gd name="connsiteY49" fmla="*/ 2432 h 2462"/>
                <a:gd name="connsiteX50" fmla="*/ 428 w 3138"/>
                <a:gd name="connsiteY50" fmla="*/ 2444 h 2462"/>
                <a:gd name="connsiteX51" fmla="*/ 324 w 3138"/>
                <a:gd name="connsiteY51" fmla="*/ 2454 h 2462"/>
                <a:gd name="connsiteX52" fmla="*/ 218 w 3138"/>
                <a:gd name="connsiteY52" fmla="*/ 2460 h 2462"/>
                <a:gd name="connsiteX53" fmla="*/ 110 w 3138"/>
                <a:gd name="connsiteY53" fmla="*/ 2462 h 2462"/>
                <a:gd name="connsiteX54" fmla="*/ 0 w 3138"/>
                <a:gd name="connsiteY54" fmla="*/ 2462 h 2462"/>
                <a:gd name="connsiteX55" fmla="*/ 0 w 3138"/>
                <a:gd name="connsiteY55" fmla="*/ 2462 h 2462"/>
                <a:gd name="connsiteX56" fmla="*/ 54 w 3138"/>
                <a:gd name="connsiteY56" fmla="*/ 2460 h 2462"/>
                <a:gd name="connsiteX57" fmla="*/ 118 w 3138"/>
                <a:gd name="connsiteY57" fmla="*/ 2456 h 2462"/>
                <a:gd name="connsiteX58" fmla="*/ 202 w 3138"/>
                <a:gd name="connsiteY58" fmla="*/ 2450 h 2462"/>
                <a:gd name="connsiteX59" fmla="*/ 304 w 3138"/>
                <a:gd name="connsiteY59" fmla="*/ 2438 h 2462"/>
                <a:gd name="connsiteX60" fmla="*/ 424 w 3138"/>
                <a:gd name="connsiteY60" fmla="*/ 2424 h 2462"/>
                <a:gd name="connsiteX61" fmla="*/ 556 w 3138"/>
                <a:gd name="connsiteY61" fmla="*/ 2404 h 2462"/>
                <a:gd name="connsiteX62" fmla="*/ 700 w 3138"/>
                <a:gd name="connsiteY62" fmla="*/ 2376 h 2462"/>
                <a:gd name="connsiteX63" fmla="*/ 776 w 3138"/>
                <a:gd name="connsiteY63" fmla="*/ 2362 h 2462"/>
                <a:gd name="connsiteX64" fmla="*/ 852 w 3138"/>
                <a:gd name="connsiteY64" fmla="*/ 2344 h 2462"/>
                <a:gd name="connsiteX65" fmla="*/ 932 w 3138"/>
                <a:gd name="connsiteY65" fmla="*/ 2324 h 2462"/>
                <a:gd name="connsiteX66" fmla="*/ 1010 w 3138"/>
                <a:gd name="connsiteY66" fmla="*/ 2304 h 2462"/>
                <a:gd name="connsiteX67" fmla="*/ 1092 w 3138"/>
                <a:gd name="connsiteY67" fmla="*/ 2280 h 2462"/>
                <a:gd name="connsiteX68" fmla="*/ 1174 w 3138"/>
                <a:gd name="connsiteY68" fmla="*/ 2254 h 2462"/>
                <a:gd name="connsiteX69" fmla="*/ 1254 w 3138"/>
                <a:gd name="connsiteY69" fmla="*/ 2226 h 2462"/>
                <a:gd name="connsiteX70" fmla="*/ 1336 w 3138"/>
                <a:gd name="connsiteY70" fmla="*/ 2196 h 2462"/>
                <a:gd name="connsiteX71" fmla="*/ 1418 w 3138"/>
                <a:gd name="connsiteY71" fmla="*/ 2162 h 2462"/>
                <a:gd name="connsiteX72" fmla="*/ 1498 w 3138"/>
                <a:gd name="connsiteY72" fmla="*/ 2126 h 2462"/>
                <a:gd name="connsiteX73" fmla="*/ 1578 w 3138"/>
                <a:gd name="connsiteY73" fmla="*/ 2088 h 2462"/>
                <a:gd name="connsiteX74" fmla="*/ 1656 w 3138"/>
                <a:gd name="connsiteY74" fmla="*/ 2048 h 2462"/>
                <a:gd name="connsiteX75" fmla="*/ 1734 w 3138"/>
                <a:gd name="connsiteY75" fmla="*/ 2004 h 2462"/>
                <a:gd name="connsiteX76" fmla="*/ 1808 w 3138"/>
                <a:gd name="connsiteY76" fmla="*/ 1958 h 2462"/>
                <a:gd name="connsiteX77" fmla="*/ 1882 w 3138"/>
                <a:gd name="connsiteY77" fmla="*/ 1908 h 2462"/>
                <a:gd name="connsiteX78" fmla="*/ 1952 w 3138"/>
                <a:gd name="connsiteY78" fmla="*/ 1854 h 2462"/>
                <a:gd name="connsiteX79" fmla="*/ 1952 w 3138"/>
                <a:gd name="connsiteY79" fmla="*/ 1854 h 2462"/>
                <a:gd name="connsiteX80" fmla="*/ 1968 w 3138"/>
                <a:gd name="connsiteY80" fmla="*/ 1844 h 2462"/>
                <a:gd name="connsiteX81" fmla="*/ 2012 w 3138"/>
                <a:gd name="connsiteY81" fmla="*/ 1812 h 2462"/>
                <a:gd name="connsiteX82" fmla="*/ 2042 w 3138"/>
                <a:gd name="connsiteY82" fmla="*/ 1788 h 2462"/>
                <a:gd name="connsiteX83" fmla="*/ 2080 w 3138"/>
                <a:gd name="connsiteY83" fmla="*/ 1758 h 2462"/>
                <a:gd name="connsiteX84" fmla="*/ 2120 w 3138"/>
                <a:gd name="connsiteY84" fmla="*/ 1722 h 2462"/>
                <a:gd name="connsiteX85" fmla="*/ 2166 w 3138"/>
                <a:gd name="connsiteY85" fmla="*/ 1680 h 2462"/>
                <a:gd name="connsiteX86" fmla="*/ 2216 w 3138"/>
                <a:gd name="connsiteY86" fmla="*/ 1632 h 2462"/>
                <a:gd name="connsiteX87" fmla="*/ 2268 w 3138"/>
                <a:gd name="connsiteY87" fmla="*/ 1578 h 2462"/>
                <a:gd name="connsiteX88" fmla="*/ 2324 w 3138"/>
                <a:gd name="connsiteY88" fmla="*/ 1518 h 2462"/>
                <a:gd name="connsiteX89" fmla="*/ 2382 w 3138"/>
                <a:gd name="connsiteY89" fmla="*/ 1452 h 2462"/>
                <a:gd name="connsiteX90" fmla="*/ 2440 w 3138"/>
                <a:gd name="connsiteY90" fmla="*/ 1380 h 2462"/>
                <a:gd name="connsiteX91" fmla="*/ 2500 w 3138"/>
                <a:gd name="connsiteY91" fmla="*/ 1302 h 2462"/>
                <a:gd name="connsiteX92" fmla="*/ 2560 w 3138"/>
                <a:gd name="connsiteY92" fmla="*/ 1216 h 2462"/>
                <a:gd name="connsiteX93" fmla="*/ 2620 w 3138"/>
                <a:gd name="connsiteY93" fmla="*/ 1122 h 2462"/>
                <a:gd name="connsiteX94" fmla="*/ 2678 w 3138"/>
                <a:gd name="connsiteY94" fmla="*/ 1024 h 2462"/>
                <a:gd name="connsiteX95" fmla="*/ 2706 w 3138"/>
                <a:gd name="connsiteY95" fmla="*/ 972 h 2462"/>
                <a:gd name="connsiteX96" fmla="*/ 2736 w 3138"/>
                <a:gd name="connsiteY96" fmla="*/ 918 h 2462"/>
                <a:gd name="connsiteX97" fmla="*/ 2764 w 3138"/>
                <a:gd name="connsiteY97" fmla="*/ 862 h 2462"/>
                <a:gd name="connsiteX98" fmla="*/ 2792 w 3138"/>
                <a:gd name="connsiteY98" fmla="*/ 804 h 2462"/>
                <a:gd name="connsiteX99" fmla="*/ 2818 w 3138"/>
                <a:gd name="connsiteY99" fmla="*/ 746 h 2462"/>
                <a:gd name="connsiteX100" fmla="*/ 2844 w 3138"/>
                <a:gd name="connsiteY100" fmla="*/ 684 h 2462"/>
                <a:gd name="connsiteX101" fmla="*/ 2870 w 3138"/>
                <a:gd name="connsiteY101" fmla="*/ 622 h 2462"/>
                <a:gd name="connsiteX102" fmla="*/ 2894 w 3138"/>
                <a:gd name="connsiteY102" fmla="*/ 556 h 2462"/>
                <a:gd name="connsiteX103" fmla="*/ 2918 w 3138"/>
                <a:gd name="connsiteY103" fmla="*/ 490 h 2462"/>
                <a:gd name="connsiteX104" fmla="*/ 2942 w 3138"/>
                <a:gd name="connsiteY104" fmla="*/ 422 h 2462"/>
                <a:gd name="connsiteX105" fmla="*/ 2964 w 3138"/>
                <a:gd name="connsiteY105" fmla="*/ 352 h 2462"/>
                <a:gd name="connsiteX106" fmla="*/ 2984 w 3138"/>
                <a:gd name="connsiteY106" fmla="*/ 280 h 2462"/>
                <a:gd name="connsiteX107" fmla="*/ 3004 w 3138"/>
                <a:gd name="connsiteY107" fmla="*/ 206 h 2462"/>
                <a:gd name="connsiteX108" fmla="*/ 3022 w 3138"/>
                <a:gd name="connsiteY108" fmla="*/ 130 h 2462"/>
                <a:gd name="connsiteX109" fmla="*/ 3038 w 3138"/>
                <a:gd name="connsiteY109" fmla="*/ 52 h 2462"/>
                <a:gd name="connsiteX0" fmla="*/ 3110 w 3110"/>
                <a:gd name="connsiteY0" fmla="*/ 80 h 2410"/>
                <a:gd name="connsiteX1" fmla="*/ 3094 w 3110"/>
                <a:gd name="connsiteY1" fmla="*/ 146 h 2410"/>
                <a:gd name="connsiteX2" fmla="*/ 3076 w 3110"/>
                <a:gd name="connsiteY2" fmla="*/ 212 h 2410"/>
                <a:gd name="connsiteX3" fmla="*/ 3058 w 3110"/>
                <a:gd name="connsiteY3" fmla="*/ 280 h 2410"/>
                <a:gd name="connsiteX4" fmla="*/ 3036 w 3110"/>
                <a:gd name="connsiteY4" fmla="*/ 346 h 2410"/>
                <a:gd name="connsiteX5" fmla="*/ 3014 w 3110"/>
                <a:gd name="connsiteY5" fmla="*/ 414 h 2410"/>
                <a:gd name="connsiteX6" fmla="*/ 2992 w 3110"/>
                <a:gd name="connsiteY6" fmla="*/ 482 h 2410"/>
                <a:gd name="connsiteX7" fmla="*/ 2966 w 3110"/>
                <a:gd name="connsiteY7" fmla="*/ 550 h 2410"/>
                <a:gd name="connsiteX8" fmla="*/ 2940 w 3110"/>
                <a:gd name="connsiteY8" fmla="*/ 618 h 2410"/>
                <a:gd name="connsiteX9" fmla="*/ 2912 w 3110"/>
                <a:gd name="connsiteY9" fmla="*/ 684 h 2410"/>
                <a:gd name="connsiteX10" fmla="*/ 2880 w 3110"/>
                <a:gd name="connsiteY10" fmla="*/ 752 h 2410"/>
                <a:gd name="connsiteX11" fmla="*/ 2850 w 3110"/>
                <a:gd name="connsiteY11" fmla="*/ 818 h 2410"/>
                <a:gd name="connsiteX12" fmla="*/ 2816 w 3110"/>
                <a:gd name="connsiteY12" fmla="*/ 886 h 2410"/>
                <a:gd name="connsiteX13" fmla="*/ 2780 w 3110"/>
                <a:gd name="connsiteY13" fmla="*/ 952 h 2410"/>
                <a:gd name="connsiteX14" fmla="*/ 2742 w 3110"/>
                <a:gd name="connsiteY14" fmla="*/ 1018 h 2410"/>
                <a:gd name="connsiteX15" fmla="*/ 2702 w 3110"/>
                <a:gd name="connsiteY15" fmla="*/ 1082 h 2410"/>
                <a:gd name="connsiteX16" fmla="*/ 2660 w 3110"/>
                <a:gd name="connsiteY16" fmla="*/ 1148 h 2410"/>
                <a:gd name="connsiteX17" fmla="*/ 2616 w 3110"/>
                <a:gd name="connsiteY17" fmla="*/ 1210 h 2410"/>
                <a:gd name="connsiteX18" fmla="*/ 2572 w 3110"/>
                <a:gd name="connsiteY18" fmla="*/ 1274 h 2410"/>
                <a:gd name="connsiteX19" fmla="*/ 2522 w 3110"/>
                <a:gd name="connsiteY19" fmla="*/ 1336 h 2410"/>
                <a:gd name="connsiteX20" fmla="*/ 2472 w 3110"/>
                <a:gd name="connsiteY20" fmla="*/ 1396 h 2410"/>
                <a:gd name="connsiteX21" fmla="*/ 2420 w 3110"/>
                <a:gd name="connsiteY21" fmla="*/ 1458 h 2410"/>
                <a:gd name="connsiteX22" fmla="*/ 2366 w 3110"/>
                <a:gd name="connsiteY22" fmla="*/ 1516 h 2410"/>
                <a:gd name="connsiteX23" fmla="*/ 2308 w 3110"/>
                <a:gd name="connsiteY23" fmla="*/ 1574 h 2410"/>
                <a:gd name="connsiteX24" fmla="*/ 2248 w 3110"/>
                <a:gd name="connsiteY24" fmla="*/ 1630 h 2410"/>
                <a:gd name="connsiteX25" fmla="*/ 2186 w 3110"/>
                <a:gd name="connsiteY25" fmla="*/ 1686 h 2410"/>
                <a:gd name="connsiteX26" fmla="*/ 2122 w 3110"/>
                <a:gd name="connsiteY26" fmla="*/ 1740 h 2410"/>
                <a:gd name="connsiteX27" fmla="*/ 2054 w 3110"/>
                <a:gd name="connsiteY27" fmla="*/ 1792 h 2410"/>
                <a:gd name="connsiteX28" fmla="*/ 1984 w 3110"/>
                <a:gd name="connsiteY28" fmla="*/ 1842 h 2410"/>
                <a:gd name="connsiteX29" fmla="*/ 1984 w 3110"/>
                <a:gd name="connsiteY29" fmla="*/ 1842 h 2410"/>
                <a:gd name="connsiteX30" fmla="*/ 1948 w 3110"/>
                <a:gd name="connsiteY30" fmla="*/ 1868 h 2410"/>
                <a:gd name="connsiteX31" fmla="*/ 1904 w 3110"/>
                <a:gd name="connsiteY31" fmla="*/ 1896 h 2410"/>
                <a:gd name="connsiteX32" fmla="*/ 1842 w 3110"/>
                <a:gd name="connsiteY32" fmla="*/ 1934 h 2410"/>
                <a:gd name="connsiteX33" fmla="*/ 1764 w 3110"/>
                <a:gd name="connsiteY33" fmla="*/ 1978 h 2410"/>
                <a:gd name="connsiteX34" fmla="*/ 1670 w 3110"/>
                <a:gd name="connsiteY34" fmla="*/ 2028 h 2410"/>
                <a:gd name="connsiteX35" fmla="*/ 1562 w 3110"/>
                <a:gd name="connsiteY35" fmla="*/ 2080 h 2410"/>
                <a:gd name="connsiteX36" fmla="*/ 1502 w 3110"/>
                <a:gd name="connsiteY36" fmla="*/ 2108 h 2410"/>
                <a:gd name="connsiteX37" fmla="*/ 1438 w 3110"/>
                <a:gd name="connsiteY37" fmla="*/ 2134 h 2410"/>
                <a:gd name="connsiteX38" fmla="*/ 1372 w 3110"/>
                <a:gd name="connsiteY38" fmla="*/ 2162 h 2410"/>
                <a:gd name="connsiteX39" fmla="*/ 1302 w 3110"/>
                <a:gd name="connsiteY39" fmla="*/ 2188 h 2410"/>
                <a:gd name="connsiteX40" fmla="*/ 1228 w 3110"/>
                <a:gd name="connsiteY40" fmla="*/ 2216 h 2410"/>
                <a:gd name="connsiteX41" fmla="*/ 1152 w 3110"/>
                <a:gd name="connsiteY41" fmla="*/ 2240 h 2410"/>
                <a:gd name="connsiteX42" fmla="*/ 1072 w 3110"/>
                <a:gd name="connsiteY42" fmla="*/ 2266 h 2410"/>
                <a:gd name="connsiteX43" fmla="*/ 988 w 3110"/>
                <a:gd name="connsiteY43" fmla="*/ 2288 h 2410"/>
                <a:gd name="connsiteX44" fmla="*/ 902 w 3110"/>
                <a:gd name="connsiteY44" fmla="*/ 2310 h 2410"/>
                <a:gd name="connsiteX45" fmla="*/ 812 w 3110"/>
                <a:gd name="connsiteY45" fmla="*/ 2332 h 2410"/>
                <a:gd name="connsiteX46" fmla="*/ 720 w 3110"/>
                <a:gd name="connsiteY46" fmla="*/ 2350 h 2410"/>
                <a:gd name="connsiteX47" fmla="*/ 626 w 3110"/>
                <a:gd name="connsiteY47" fmla="*/ 2366 h 2410"/>
                <a:gd name="connsiteX48" fmla="*/ 528 w 3110"/>
                <a:gd name="connsiteY48" fmla="*/ 2380 h 2410"/>
                <a:gd name="connsiteX49" fmla="*/ 428 w 3110"/>
                <a:gd name="connsiteY49" fmla="*/ 2392 h 2410"/>
                <a:gd name="connsiteX50" fmla="*/ 324 w 3110"/>
                <a:gd name="connsiteY50" fmla="*/ 2402 h 2410"/>
                <a:gd name="connsiteX51" fmla="*/ 218 w 3110"/>
                <a:gd name="connsiteY51" fmla="*/ 2408 h 2410"/>
                <a:gd name="connsiteX52" fmla="*/ 110 w 3110"/>
                <a:gd name="connsiteY52" fmla="*/ 2410 h 2410"/>
                <a:gd name="connsiteX53" fmla="*/ 0 w 3110"/>
                <a:gd name="connsiteY53" fmla="*/ 2410 h 2410"/>
                <a:gd name="connsiteX54" fmla="*/ 0 w 3110"/>
                <a:gd name="connsiteY54" fmla="*/ 2410 h 2410"/>
                <a:gd name="connsiteX55" fmla="*/ 54 w 3110"/>
                <a:gd name="connsiteY55" fmla="*/ 2408 h 2410"/>
                <a:gd name="connsiteX56" fmla="*/ 118 w 3110"/>
                <a:gd name="connsiteY56" fmla="*/ 2404 h 2410"/>
                <a:gd name="connsiteX57" fmla="*/ 202 w 3110"/>
                <a:gd name="connsiteY57" fmla="*/ 2398 h 2410"/>
                <a:gd name="connsiteX58" fmla="*/ 304 w 3110"/>
                <a:gd name="connsiteY58" fmla="*/ 2386 h 2410"/>
                <a:gd name="connsiteX59" fmla="*/ 424 w 3110"/>
                <a:gd name="connsiteY59" fmla="*/ 2372 h 2410"/>
                <a:gd name="connsiteX60" fmla="*/ 556 w 3110"/>
                <a:gd name="connsiteY60" fmla="*/ 2352 h 2410"/>
                <a:gd name="connsiteX61" fmla="*/ 700 w 3110"/>
                <a:gd name="connsiteY61" fmla="*/ 2324 h 2410"/>
                <a:gd name="connsiteX62" fmla="*/ 776 w 3110"/>
                <a:gd name="connsiteY62" fmla="*/ 2310 h 2410"/>
                <a:gd name="connsiteX63" fmla="*/ 852 w 3110"/>
                <a:gd name="connsiteY63" fmla="*/ 2292 h 2410"/>
                <a:gd name="connsiteX64" fmla="*/ 932 w 3110"/>
                <a:gd name="connsiteY64" fmla="*/ 2272 h 2410"/>
                <a:gd name="connsiteX65" fmla="*/ 1010 w 3110"/>
                <a:gd name="connsiteY65" fmla="*/ 2252 h 2410"/>
                <a:gd name="connsiteX66" fmla="*/ 1092 w 3110"/>
                <a:gd name="connsiteY66" fmla="*/ 2228 h 2410"/>
                <a:gd name="connsiteX67" fmla="*/ 1174 w 3110"/>
                <a:gd name="connsiteY67" fmla="*/ 2202 h 2410"/>
                <a:gd name="connsiteX68" fmla="*/ 1254 w 3110"/>
                <a:gd name="connsiteY68" fmla="*/ 2174 h 2410"/>
                <a:gd name="connsiteX69" fmla="*/ 1336 w 3110"/>
                <a:gd name="connsiteY69" fmla="*/ 2144 h 2410"/>
                <a:gd name="connsiteX70" fmla="*/ 1418 w 3110"/>
                <a:gd name="connsiteY70" fmla="*/ 2110 h 2410"/>
                <a:gd name="connsiteX71" fmla="*/ 1498 w 3110"/>
                <a:gd name="connsiteY71" fmla="*/ 2074 h 2410"/>
                <a:gd name="connsiteX72" fmla="*/ 1578 w 3110"/>
                <a:gd name="connsiteY72" fmla="*/ 2036 h 2410"/>
                <a:gd name="connsiteX73" fmla="*/ 1656 w 3110"/>
                <a:gd name="connsiteY73" fmla="*/ 1996 h 2410"/>
                <a:gd name="connsiteX74" fmla="*/ 1734 w 3110"/>
                <a:gd name="connsiteY74" fmla="*/ 1952 h 2410"/>
                <a:gd name="connsiteX75" fmla="*/ 1808 w 3110"/>
                <a:gd name="connsiteY75" fmla="*/ 1906 h 2410"/>
                <a:gd name="connsiteX76" fmla="*/ 1882 w 3110"/>
                <a:gd name="connsiteY76" fmla="*/ 1856 h 2410"/>
                <a:gd name="connsiteX77" fmla="*/ 1952 w 3110"/>
                <a:gd name="connsiteY77" fmla="*/ 1802 h 2410"/>
                <a:gd name="connsiteX78" fmla="*/ 1952 w 3110"/>
                <a:gd name="connsiteY78" fmla="*/ 1802 h 2410"/>
                <a:gd name="connsiteX79" fmla="*/ 1968 w 3110"/>
                <a:gd name="connsiteY79" fmla="*/ 1792 h 2410"/>
                <a:gd name="connsiteX80" fmla="*/ 2012 w 3110"/>
                <a:gd name="connsiteY80" fmla="*/ 1760 h 2410"/>
                <a:gd name="connsiteX81" fmla="*/ 2042 w 3110"/>
                <a:gd name="connsiteY81" fmla="*/ 1736 h 2410"/>
                <a:gd name="connsiteX82" fmla="*/ 2080 w 3110"/>
                <a:gd name="connsiteY82" fmla="*/ 1706 h 2410"/>
                <a:gd name="connsiteX83" fmla="*/ 2120 w 3110"/>
                <a:gd name="connsiteY83" fmla="*/ 1670 h 2410"/>
                <a:gd name="connsiteX84" fmla="*/ 2166 w 3110"/>
                <a:gd name="connsiteY84" fmla="*/ 1628 h 2410"/>
                <a:gd name="connsiteX85" fmla="*/ 2216 w 3110"/>
                <a:gd name="connsiteY85" fmla="*/ 1580 h 2410"/>
                <a:gd name="connsiteX86" fmla="*/ 2268 w 3110"/>
                <a:gd name="connsiteY86" fmla="*/ 1526 h 2410"/>
                <a:gd name="connsiteX87" fmla="*/ 2324 w 3110"/>
                <a:gd name="connsiteY87" fmla="*/ 1466 h 2410"/>
                <a:gd name="connsiteX88" fmla="*/ 2382 w 3110"/>
                <a:gd name="connsiteY88" fmla="*/ 1400 h 2410"/>
                <a:gd name="connsiteX89" fmla="*/ 2440 w 3110"/>
                <a:gd name="connsiteY89" fmla="*/ 1328 h 2410"/>
                <a:gd name="connsiteX90" fmla="*/ 2500 w 3110"/>
                <a:gd name="connsiteY90" fmla="*/ 1250 h 2410"/>
                <a:gd name="connsiteX91" fmla="*/ 2560 w 3110"/>
                <a:gd name="connsiteY91" fmla="*/ 1164 h 2410"/>
                <a:gd name="connsiteX92" fmla="*/ 2620 w 3110"/>
                <a:gd name="connsiteY92" fmla="*/ 1070 h 2410"/>
                <a:gd name="connsiteX93" fmla="*/ 2678 w 3110"/>
                <a:gd name="connsiteY93" fmla="*/ 972 h 2410"/>
                <a:gd name="connsiteX94" fmla="*/ 2706 w 3110"/>
                <a:gd name="connsiteY94" fmla="*/ 920 h 2410"/>
                <a:gd name="connsiteX95" fmla="*/ 2736 w 3110"/>
                <a:gd name="connsiteY95" fmla="*/ 866 h 2410"/>
                <a:gd name="connsiteX96" fmla="*/ 2764 w 3110"/>
                <a:gd name="connsiteY96" fmla="*/ 810 h 2410"/>
                <a:gd name="connsiteX97" fmla="*/ 2792 w 3110"/>
                <a:gd name="connsiteY97" fmla="*/ 752 h 2410"/>
                <a:gd name="connsiteX98" fmla="*/ 2818 w 3110"/>
                <a:gd name="connsiteY98" fmla="*/ 694 h 2410"/>
                <a:gd name="connsiteX99" fmla="*/ 2844 w 3110"/>
                <a:gd name="connsiteY99" fmla="*/ 632 h 2410"/>
                <a:gd name="connsiteX100" fmla="*/ 2870 w 3110"/>
                <a:gd name="connsiteY100" fmla="*/ 570 h 2410"/>
                <a:gd name="connsiteX101" fmla="*/ 2894 w 3110"/>
                <a:gd name="connsiteY101" fmla="*/ 504 h 2410"/>
                <a:gd name="connsiteX102" fmla="*/ 2918 w 3110"/>
                <a:gd name="connsiteY102" fmla="*/ 438 h 2410"/>
                <a:gd name="connsiteX103" fmla="*/ 2942 w 3110"/>
                <a:gd name="connsiteY103" fmla="*/ 370 h 2410"/>
                <a:gd name="connsiteX104" fmla="*/ 2964 w 3110"/>
                <a:gd name="connsiteY104" fmla="*/ 300 h 2410"/>
                <a:gd name="connsiteX105" fmla="*/ 2984 w 3110"/>
                <a:gd name="connsiteY105" fmla="*/ 228 h 2410"/>
                <a:gd name="connsiteX106" fmla="*/ 3004 w 3110"/>
                <a:gd name="connsiteY106" fmla="*/ 154 h 2410"/>
                <a:gd name="connsiteX107" fmla="*/ 3022 w 3110"/>
                <a:gd name="connsiteY107" fmla="*/ 78 h 2410"/>
                <a:gd name="connsiteX108" fmla="*/ 3038 w 3110"/>
                <a:gd name="connsiteY108" fmla="*/ 0 h 2410"/>
                <a:gd name="connsiteX0" fmla="*/ 3110 w 3110"/>
                <a:gd name="connsiteY0" fmla="*/ 2 h 2332"/>
                <a:gd name="connsiteX1" fmla="*/ 3094 w 3110"/>
                <a:gd name="connsiteY1" fmla="*/ 68 h 2332"/>
                <a:gd name="connsiteX2" fmla="*/ 3076 w 3110"/>
                <a:gd name="connsiteY2" fmla="*/ 134 h 2332"/>
                <a:gd name="connsiteX3" fmla="*/ 3058 w 3110"/>
                <a:gd name="connsiteY3" fmla="*/ 202 h 2332"/>
                <a:gd name="connsiteX4" fmla="*/ 3036 w 3110"/>
                <a:gd name="connsiteY4" fmla="*/ 268 h 2332"/>
                <a:gd name="connsiteX5" fmla="*/ 3014 w 3110"/>
                <a:gd name="connsiteY5" fmla="*/ 336 h 2332"/>
                <a:gd name="connsiteX6" fmla="*/ 2992 w 3110"/>
                <a:gd name="connsiteY6" fmla="*/ 404 h 2332"/>
                <a:gd name="connsiteX7" fmla="*/ 2966 w 3110"/>
                <a:gd name="connsiteY7" fmla="*/ 472 h 2332"/>
                <a:gd name="connsiteX8" fmla="*/ 2940 w 3110"/>
                <a:gd name="connsiteY8" fmla="*/ 540 h 2332"/>
                <a:gd name="connsiteX9" fmla="*/ 2912 w 3110"/>
                <a:gd name="connsiteY9" fmla="*/ 606 h 2332"/>
                <a:gd name="connsiteX10" fmla="*/ 2880 w 3110"/>
                <a:gd name="connsiteY10" fmla="*/ 674 h 2332"/>
                <a:gd name="connsiteX11" fmla="*/ 2850 w 3110"/>
                <a:gd name="connsiteY11" fmla="*/ 740 h 2332"/>
                <a:gd name="connsiteX12" fmla="*/ 2816 w 3110"/>
                <a:gd name="connsiteY12" fmla="*/ 808 h 2332"/>
                <a:gd name="connsiteX13" fmla="*/ 2780 w 3110"/>
                <a:gd name="connsiteY13" fmla="*/ 874 h 2332"/>
                <a:gd name="connsiteX14" fmla="*/ 2742 w 3110"/>
                <a:gd name="connsiteY14" fmla="*/ 940 h 2332"/>
                <a:gd name="connsiteX15" fmla="*/ 2702 w 3110"/>
                <a:gd name="connsiteY15" fmla="*/ 1004 h 2332"/>
                <a:gd name="connsiteX16" fmla="*/ 2660 w 3110"/>
                <a:gd name="connsiteY16" fmla="*/ 1070 h 2332"/>
                <a:gd name="connsiteX17" fmla="*/ 2616 w 3110"/>
                <a:gd name="connsiteY17" fmla="*/ 1132 h 2332"/>
                <a:gd name="connsiteX18" fmla="*/ 2572 w 3110"/>
                <a:gd name="connsiteY18" fmla="*/ 1196 h 2332"/>
                <a:gd name="connsiteX19" fmla="*/ 2522 w 3110"/>
                <a:gd name="connsiteY19" fmla="*/ 1258 h 2332"/>
                <a:gd name="connsiteX20" fmla="*/ 2472 w 3110"/>
                <a:gd name="connsiteY20" fmla="*/ 1318 h 2332"/>
                <a:gd name="connsiteX21" fmla="*/ 2420 w 3110"/>
                <a:gd name="connsiteY21" fmla="*/ 1380 h 2332"/>
                <a:gd name="connsiteX22" fmla="*/ 2366 w 3110"/>
                <a:gd name="connsiteY22" fmla="*/ 1438 h 2332"/>
                <a:gd name="connsiteX23" fmla="*/ 2308 w 3110"/>
                <a:gd name="connsiteY23" fmla="*/ 1496 h 2332"/>
                <a:gd name="connsiteX24" fmla="*/ 2248 w 3110"/>
                <a:gd name="connsiteY24" fmla="*/ 1552 h 2332"/>
                <a:gd name="connsiteX25" fmla="*/ 2186 w 3110"/>
                <a:gd name="connsiteY25" fmla="*/ 1608 h 2332"/>
                <a:gd name="connsiteX26" fmla="*/ 2122 w 3110"/>
                <a:gd name="connsiteY26" fmla="*/ 1662 h 2332"/>
                <a:gd name="connsiteX27" fmla="*/ 2054 w 3110"/>
                <a:gd name="connsiteY27" fmla="*/ 1714 h 2332"/>
                <a:gd name="connsiteX28" fmla="*/ 1984 w 3110"/>
                <a:gd name="connsiteY28" fmla="*/ 1764 h 2332"/>
                <a:gd name="connsiteX29" fmla="*/ 1984 w 3110"/>
                <a:gd name="connsiteY29" fmla="*/ 1764 h 2332"/>
                <a:gd name="connsiteX30" fmla="*/ 1948 w 3110"/>
                <a:gd name="connsiteY30" fmla="*/ 1790 h 2332"/>
                <a:gd name="connsiteX31" fmla="*/ 1904 w 3110"/>
                <a:gd name="connsiteY31" fmla="*/ 1818 h 2332"/>
                <a:gd name="connsiteX32" fmla="*/ 1842 w 3110"/>
                <a:gd name="connsiteY32" fmla="*/ 1856 h 2332"/>
                <a:gd name="connsiteX33" fmla="*/ 1764 w 3110"/>
                <a:gd name="connsiteY33" fmla="*/ 1900 h 2332"/>
                <a:gd name="connsiteX34" fmla="*/ 1670 w 3110"/>
                <a:gd name="connsiteY34" fmla="*/ 1950 h 2332"/>
                <a:gd name="connsiteX35" fmla="*/ 1562 w 3110"/>
                <a:gd name="connsiteY35" fmla="*/ 2002 h 2332"/>
                <a:gd name="connsiteX36" fmla="*/ 1502 w 3110"/>
                <a:gd name="connsiteY36" fmla="*/ 2030 h 2332"/>
                <a:gd name="connsiteX37" fmla="*/ 1438 w 3110"/>
                <a:gd name="connsiteY37" fmla="*/ 2056 h 2332"/>
                <a:gd name="connsiteX38" fmla="*/ 1372 w 3110"/>
                <a:gd name="connsiteY38" fmla="*/ 2084 h 2332"/>
                <a:gd name="connsiteX39" fmla="*/ 1302 w 3110"/>
                <a:gd name="connsiteY39" fmla="*/ 2110 h 2332"/>
                <a:gd name="connsiteX40" fmla="*/ 1228 w 3110"/>
                <a:gd name="connsiteY40" fmla="*/ 2138 h 2332"/>
                <a:gd name="connsiteX41" fmla="*/ 1152 w 3110"/>
                <a:gd name="connsiteY41" fmla="*/ 2162 h 2332"/>
                <a:gd name="connsiteX42" fmla="*/ 1072 w 3110"/>
                <a:gd name="connsiteY42" fmla="*/ 2188 h 2332"/>
                <a:gd name="connsiteX43" fmla="*/ 988 w 3110"/>
                <a:gd name="connsiteY43" fmla="*/ 2210 h 2332"/>
                <a:gd name="connsiteX44" fmla="*/ 902 w 3110"/>
                <a:gd name="connsiteY44" fmla="*/ 2232 h 2332"/>
                <a:gd name="connsiteX45" fmla="*/ 812 w 3110"/>
                <a:gd name="connsiteY45" fmla="*/ 2254 h 2332"/>
                <a:gd name="connsiteX46" fmla="*/ 720 w 3110"/>
                <a:gd name="connsiteY46" fmla="*/ 2272 h 2332"/>
                <a:gd name="connsiteX47" fmla="*/ 626 w 3110"/>
                <a:gd name="connsiteY47" fmla="*/ 2288 h 2332"/>
                <a:gd name="connsiteX48" fmla="*/ 528 w 3110"/>
                <a:gd name="connsiteY48" fmla="*/ 2302 h 2332"/>
                <a:gd name="connsiteX49" fmla="*/ 428 w 3110"/>
                <a:gd name="connsiteY49" fmla="*/ 2314 h 2332"/>
                <a:gd name="connsiteX50" fmla="*/ 324 w 3110"/>
                <a:gd name="connsiteY50" fmla="*/ 2324 h 2332"/>
                <a:gd name="connsiteX51" fmla="*/ 218 w 3110"/>
                <a:gd name="connsiteY51" fmla="*/ 2330 h 2332"/>
                <a:gd name="connsiteX52" fmla="*/ 110 w 3110"/>
                <a:gd name="connsiteY52" fmla="*/ 2332 h 2332"/>
                <a:gd name="connsiteX53" fmla="*/ 0 w 3110"/>
                <a:gd name="connsiteY53" fmla="*/ 2332 h 2332"/>
                <a:gd name="connsiteX54" fmla="*/ 0 w 3110"/>
                <a:gd name="connsiteY54" fmla="*/ 2332 h 2332"/>
                <a:gd name="connsiteX55" fmla="*/ 54 w 3110"/>
                <a:gd name="connsiteY55" fmla="*/ 2330 h 2332"/>
                <a:gd name="connsiteX56" fmla="*/ 118 w 3110"/>
                <a:gd name="connsiteY56" fmla="*/ 2326 h 2332"/>
                <a:gd name="connsiteX57" fmla="*/ 202 w 3110"/>
                <a:gd name="connsiteY57" fmla="*/ 2320 h 2332"/>
                <a:gd name="connsiteX58" fmla="*/ 304 w 3110"/>
                <a:gd name="connsiteY58" fmla="*/ 2308 h 2332"/>
                <a:gd name="connsiteX59" fmla="*/ 424 w 3110"/>
                <a:gd name="connsiteY59" fmla="*/ 2294 h 2332"/>
                <a:gd name="connsiteX60" fmla="*/ 556 w 3110"/>
                <a:gd name="connsiteY60" fmla="*/ 2274 h 2332"/>
                <a:gd name="connsiteX61" fmla="*/ 700 w 3110"/>
                <a:gd name="connsiteY61" fmla="*/ 2246 h 2332"/>
                <a:gd name="connsiteX62" fmla="*/ 776 w 3110"/>
                <a:gd name="connsiteY62" fmla="*/ 2232 h 2332"/>
                <a:gd name="connsiteX63" fmla="*/ 852 w 3110"/>
                <a:gd name="connsiteY63" fmla="*/ 2214 h 2332"/>
                <a:gd name="connsiteX64" fmla="*/ 932 w 3110"/>
                <a:gd name="connsiteY64" fmla="*/ 2194 h 2332"/>
                <a:gd name="connsiteX65" fmla="*/ 1010 w 3110"/>
                <a:gd name="connsiteY65" fmla="*/ 2174 h 2332"/>
                <a:gd name="connsiteX66" fmla="*/ 1092 w 3110"/>
                <a:gd name="connsiteY66" fmla="*/ 2150 h 2332"/>
                <a:gd name="connsiteX67" fmla="*/ 1174 w 3110"/>
                <a:gd name="connsiteY67" fmla="*/ 2124 h 2332"/>
                <a:gd name="connsiteX68" fmla="*/ 1254 w 3110"/>
                <a:gd name="connsiteY68" fmla="*/ 2096 h 2332"/>
                <a:gd name="connsiteX69" fmla="*/ 1336 w 3110"/>
                <a:gd name="connsiteY69" fmla="*/ 2066 h 2332"/>
                <a:gd name="connsiteX70" fmla="*/ 1418 w 3110"/>
                <a:gd name="connsiteY70" fmla="*/ 2032 h 2332"/>
                <a:gd name="connsiteX71" fmla="*/ 1498 w 3110"/>
                <a:gd name="connsiteY71" fmla="*/ 1996 h 2332"/>
                <a:gd name="connsiteX72" fmla="*/ 1578 w 3110"/>
                <a:gd name="connsiteY72" fmla="*/ 1958 h 2332"/>
                <a:gd name="connsiteX73" fmla="*/ 1656 w 3110"/>
                <a:gd name="connsiteY73" fmla="*/ 1918 h 2332"/>
                <a:gd name="connsiteX74" fmla="*/ 1734 w 3110"/>
                <a:gd name="connsiteY74" fmla="*/ 1874 h 2332"/>
                <a:gd name="connsiteX75" fmla="*/ 1808 w 3110"/>
                <a:gd name="connsiteY75" fmla="*/ 1828 h 2332"/>
                <a:gd name="connsiteX76" fmla="*/ 1882 w 3110"/>
                <a:gd name="connsiteY76" fmla="*/ 1778 h 2332"/>
                <a:gd name="connsiteX77" fmla="*/ 1952 w 3110"/>
                <a:gd name="connsiteY77" fmla="*/ 1724 h 2332"/>
                <a:gd name="connsiteX78" fmla="*/ 1952 w 3110"/>
                <a:gd name="connsiteY78" fmla="*/ 1724 h 2332"/>
                <a:gd name="connsiteX79" fmla="*/ 1968 w 3110"/>
                <a:gd name="connsiteY79" fmla="*/ 1714 h 2332"/>
                <a:gd name="connsiteX80" fmla="*/ 2012 w 3110"/>
                <a:gd name="connsiteY80" fmla="*/ 1682 h 2332"/>
                <a:gd name="connsiteX81" fmla="*/ 2042 w 3110"/>
                <a:gd name="connsiteY81" fmla="*/ 1658 h 2332"/>
                <a:gd name="connsiteX82" fmla="*/ 2080 w 3110"/>
                <a:gd name="connsiteY82" fmla="*/ 1628 h 2332"/>
                <a:gd name="connsiteX83" fmla="*/ 2120 w 3110"/>
                <a:gd name="connsiteY83" fmla="*/ 1592 h 2332"/>
                <a:gd name="connsiteX84" fmla="*/ 2166 w 3110"/>
                <a:gd name="connsiteY84" fmla="*/ 1550 h 2332"/>
                <a:gd name="connsiteX85" fmla="*/ 2216 w 3110"/>
                <a:gd name="connsiteY85" fmla="*/ 1502 h 2332"/>
                <a:gd name="connsiteX86" fmla="*/ 2268 w 3110"/>
                <a:gd name="connsiteY86" fmla="*/ 1448 h 2332"/>
                <a:gd name="connsiteX87" fmla="*/ 2324 w 3110"/>
                <a:gd name="connsiteY87" fmla="*/ 1388 h 2332"/>
                <a:gd name="connsiteX88" fmla="*/ 2382 w 3110"/>
                <a:gd name="connsiteY88" fmla="*/ 1322 h 2332"/>
                <a:gd name="connsiteX89" fmla="*/ 2440 w 3110"/>
                <a:gd name="connsiteY89" fmla="*/ 1250 h 2332"/>
                <a:gd name="connsiteX90" fmla="*/ 2500 w 3110"/>
                <a:gd name="connsiteY90" fmla="*/ 1172 h 2332"/>
                <a:gd name="connsiteX91" fmla="*/ 2560 w 3110"/>
                <a:gd name="connsiteY91" fmla="*/ 1086 h 2332"/>
                <a:gd name="connsiteX92" fmla="*/ 2620 w 3110"/>
                <a:gd name="connsiteY92" fmla="*/ 992 h 2332"/>
                <a:gd name="connsiteX93" fmla="*/ 2678 w 3110"/>
                <a:gd name="connsiteY93" fmla="*/ 894 h 2332"/>
                <a:gd name="connsiteX94" fmla="*/ 2706 w 3110"/>
                <a:gd name="connsiteY94" fmla="*/ 842 h 2332"/>
                <a:gd name="connsiteX95" fmla="*/ 2736 w 3110"/>
                <a:gd name="connsiteY95" fmla="*/ 788 h 2332"/>
                <a:gd name="connsiteX96" fmla="*/ 2764 w 3110"/>
                <a:gd name="connsiteY96" fmla="*/ 732 h 2332"/>
                <a:gd name="connsiteX97" fmla="*/ 2792 w 3110"/>
                <a:gd name="connsiteY97" fmla="*/ 674 h 2332"/>
                <a:gd name="connsiteX98" fmla="*/ 2818 w 3110"/>
                <a:gd name="connsiteY98" fmla="*/ 616 h 2332"/>
                <a:gd name="connsiteX99" fmla="*/ 2844 w 3110"/>
                <a:gd name="connsiteY99" fmla="*/ 554 h 2332"/>
                <a:gd name="connsiteX100" fmla="*/ 2870 w 3110"/>
                <a:gd name="connsiteY100" fmla="*/ 492 h 2332"/>
                <a:gd name="connsiteX101" fmla="*/ 2894 w 3110"/>
                <a:gd name="connsiteY101" fmla="*/ 426 h 2332"/>
                <a:gd name="connsiteX102" fmla="*/ 2918 w 3110"/>
                <a:gd name="connsiteY102" fmla="*/ 360 h 2332"/>
                <a:gd name="connsiteX103" fmla="*/ 2942 w 3110"/>
                <a:gd name="connsiteY103" fmla="*/ 292 h 2332"/>
                <a:gd name="connsiteX104" fmla="*/ 2964 w 3110"/>
                <a:gd name="connsiteY104" fmla="*/ 222 h 2332"/>
                <a:gd name="connsiteX105" fmla="*/ 2984 w 3110"/>
                <a:gd name="connsiteY105" fmla="*/ 150 h 2332"/>
                <a:gd name="connsiteX106" fmla="*/ 3004 w 3110"/>
                <a:gd name="connsiteY106" fmla="*/ 76 h 2332"/>
                <a:gd name="connsiteX107" fmla="*/ 3022 w 3110"/>
                <a:gd name="connsiteY107" fmla="*/ 0 h 2332"/>
                <a:gd name="connsiteX0" fmla="*/ 3110 w 3110"/>
                <a:gd name="connsiteY0" fmla="*/ 0 h 2330"/>
                <a:gd name="connsiteX1" fmla="*/ 3094 w 3110"/>
                <a:gd name="connsiteY1" fmla="*/ 66 h 2330"/>
                <a:gd name="connsiteX2" fmla="*/ 3076 w 3110"/>
                <a:gd name="connsiteY2" fmla="*/ 132 h 2330"/>
                <a:gd name="connsiteX3" fmla="*/ 3058 w 3110"/>
                <a:gd name="connsiteY3" fmla="*/ 200 h 2330"/>
                <a:gd name="connsiteX4" fmla="*/ 3036 w 3110"/>
                <a:gd name="connsiteY4" fmla="*/ 266 h 2330"/>
                <a:gd name="connsiteX5" fmla="*/ 3014 w 3110"/>
                <a:gd name="connsiteY5" fmla="*/ 334 h 2330"/>
                <a:gd name="connsiteX6" fmla="*/ 2992 w 3110"/>
                <a:gd name="connsiteY6" fmla="*/ 402 h 2330"/>
                <a:gd name="connsiteX7" fmla="*/ 2966 w 3110"/>
                <a:gd name="connsiteY7" fmla="*/ 470 h 2330"/>
                <a:gd name="connsiteX8" fmla="*/ 2940 w 3110"/>
                <a:gd name="connsiteY8" fmla="*/ 538 h 2330"/>
                <a:gd name="connsiteX9" fmla="*/ 2912 w 3110"/>
                <a:gd name="connsiteY9" fmla="*/ 604 h 2330"/>
                <a:gd name="connsiteX10" fmla="*/ 2880 w 3110"/>
                <a:gd name="connsiteY10" fmla="*/ 672 h 2330"/>
                <a:gd name="connsiteX11" fmla="*/ 2850 w 3110"/>
                <a:gd name="connsiteY11" fmla="*/ 738 h 2330"/>
                <a:gd name="connsiteX12" fmla="*/ 2816 w 3110"/>
                <a:gd name="connsiteY12" fmla="*/ 806 h 2330"/>
                <a:gd name="connsiteX13" fmla="*/ 2780 w 3110"/>
                <a:gd name="connsiteY13" fmla="*/ 872 h 2330"/>
                <a:gd name="connsiteX14" fmla="*/ 2742 w 3110"/>
                <a:gd name="connsiteY14" fmla="*/ 938 h 2330"/>
                <a:gd name="connsiteX15" fmla="*/ 2702 w 3110"/>
                <a:gd name="connsiteY15" fmla="*/ 1002 h 2330"/>
                <a:gd name="connsiteX16" fmla="*/ 2660 w 3110"/>
                <a:gd name="connsiteY16" fmla="*/ 1068 h 2330"/>
                <a:gd name="connsiteX17" fmla="*/ 2616 w 3110"/>
                <a:gd name="connsiteY17" fmla="*/ 1130 h 2330"/>
                <a:gd name="connsiteX18" fmla="*/ 2572 w 3110"/>
                <a:gd name="connsiteY18" fmla="*/ 1194 h 2330"/>
                <a:gd name="connsiteX19" fmla="*/ 2522 w 3110"/>
                <a:gd name="connsiteY19" fmla="*/ 1256 h 2330"/>
                <a:gd name="connsiteX20" fmla="*/ 2472 w 3110"/>
                <a:gd name="connsiteY20" fmla="*/ 1316 h 2330"/>
                <a:gd name="connsiteX21" fmla="*/ 2420 w 3110"/>
                <a:gd name="connsiteY21" fmla="*/ 1378 h 2330"/>
                <a:gd name="connsiteX22" fmla="*/ 2366 w 3110"/>
                <a:gd name="connsiteY22" fmla="*/ 1436 h 2330"/>
                <a:gd name="connsiteX23" fmla="*/ 2308 w 3110"/>
                <a:gd name="connsiteY23" fmla="*/ 1494 h 2330"/>
                <a:gd name="connsiteX24" fmla="*/ 2248 w 3110"/>
                <a:gd name="connsiteY24" fmla="*/ 1550 h 2330"/>
                <a:gd name="connsiteX25" fmla="*/ 2186 w 3110"/>
                <a:gd name="connsiteY25" fmla="*/ 1606 h 2330"/>
                <a:gd name="connsiteX26" fmla="*/ 2122 w 3110"/>
                <a:gd name="connsiteY26" fmla="*/ 1660 h 2330"/>
                <a:gd name="connsiteX27" fmla="*/ 2054 w 3110"/>
                <a:gd name="connsiteY27" fmla="*/ 1712 h 2330"/>
                <a:gd name="connsiteX28" fmla="*/ 1984 w 3110"/>
                <a:gd name="connsiteY28" fmla="*/ 1762 h 2330"/>
                <a:gd name="connsiteX29" fmla="*/ 1984 w 3110"/>
                <a:gd name="connsiteY29" fmla="*/ 1762 h 2330"/>
                <a:gd name="connsiteX30" fmla="*/ 1948 w 3110"/>
                <a:gd name="connsiteY30" fmla="*/ 1788 h 2330"/>
                <a:gd name="connsiteX31" fmla="*/ 1904 w 3110"/>
                <a:gd name="connsiteY31" fmla="*/ 1816 h 2330"/>
                <a:gd name="connsiteX32" fmla="*/ 1842 w 3110"/>
                <a:gd name="connsiteY32" fmla="*/ 1854 h 2330"/>
                <a:gd name="connsiteX33" fmla="*/ 1764 w 3110"/>
                <a:gd name="connsiteY33" fmla="*/ 1898 h 2330"/>
                <a:gd name="connsiteX34" fmla="*/ 1670 w 3110"/>
                <a:gd name="connsiteY34" fmla="*/ 1948 h 2330"/>
                <a:gd name="connsiteX35" fmla="*/ 1562 w 3110"/>
                <a:gd name="connsiteY35" fmla="*/ 2000 h 2330"/>
                <a:gd name="connsiteX36" fmla="*/ 1502 w 3110"/>
                <a:gd name="connsiteY36" fmla="*/ 2028 h 2330"/>
                <a:gd name="connsiteX37" fmla="*/ 1438 w 3110"/>
                <a:gd name="connsiteY37" fmla="*/ 2054 h 2330"/>
                <a:gd name="connsiteX38" fmla="*/ 1372 w 3110"/>
                <a:gd name="connsiteY38" fmla="*/ 2082 h 2330"/>
                <a:gd name="connsiteX39" fmla="*/ 1302 w 3110"/>
                <a:gd name="connsiteY39" fmla="*/ 2108 h 2330"/>
                <a:gd name="connsiteX40" fmla="*/ 1228 w 3110"/>
                <a:gd name="connsiteY40" fmla="*/ 2136 h 2330"/>
                <a:gd name="connsiteX41" fmla="*/ 1152 w 3110"/>
                <a:gd name="connsiteY41" fmla="*/ 2160 h 2330"/>
                <a:gd name="connsiteX42" fmla="*/ 1072 w 3110"/>
                <a:gd name="connsiteY42" fmla="*/ 2186 h 2330"/>
                <a:gd name="connsiteX43" fmla="*/ 988 w 3110"/>
                <a:gd name="connsiteY43" fmla="*/ 2208 h 2330"/>
                <a:gd name="connsiteX44" fmla="*/ 902 w 3110"/>
                <a:gd name="connsiteY44" fmla="*/ 2230 h 2330"/>
                <a:gd name="connsiteX45" fmla="*/ 812 w 3110"/>
                <a:gd name="connsiteY45" fmla="*/ 2252 h 2330"/>
                <a:gd name="connsiteX46" fmla="*/ 720 w 3110"/>
                <a:gd name="connsiteY46" fmla="*/ 2270 h 2330"/>
                <a:gd name="connsiteX47" fmla="*/ 626 w 3110"/>
                <a:gd name="connsiteY47" fmla="*/ 2286 h 2330"/>
                <a:gd name="connsiteX48" fmla="*/ 528 w 3110"/>
                <a:gd name="connsiteY48" fmla="*/ 2300 h 2330"/>
                <a:gd name="connsiteX49" fmla="*/ 428 w 3110"/>
                <a:gd name="connsiteY49" fmla="*/ 2312 h 2330"/>
                <a:gd name="connsiteX50" fmla="*/ 324 w 3110"/>
                <a:gd name="connsiteY50" fmla="*/ 2322 h 2330"/>
                <a:gd name="connsiteX51" fmla="*/ 218 w 3110"/>
                <a:gd name="connsiteY51" fmla="*/ 2328 h 2330"/>
                <a:gd name="connsiteX52" fmla="*/ 110 w 3110"/>
                <a:gd name="connsiteY52" fmla="*/ 2330 h 2330"/>
                <a:gd name="connsiteX53" fmla="*/ 0 w 3110"/>
                <a:gd name="connsiteY53" fmla="*/ 2330 h 2330"/>
                <a:gd name="connsiteX54" fmla="*/ 0 w 3110"/>
                <a:gd name="connsiteY54" fmla="*/ 2330 h 2330"/>
                <a:gd name="connsiteX55" fmla="*/ 54 w 3110"/>
                <a:gd name="connsiteY55" fmla="*/ 2328 h 2330"/>
                <a:gd name="connsiteX56" fmla="*/ 118 w 3110"/>
                <a:gd name="connsiteY56" fmla="*/ 2324 h 2330"/>
                <a:gd name="connsiteX57" fmla="*/ 202 w 3110"/>
                <a:gd name="connsiteY57" fmla="*/ 2318 h 2330"/>
                <a:gd name="connsiteX58" fmla="*/ 304 w 3110"/>
                <a:gd name="connsiteY58" fmla="*/ 2306 h 2330"/>
                <a:gd name="connsiteX59" fmla="*/ 424 w 3110"/>
                <a:gd name="connsiteY59" fmla="*/ 2292 h 2330"/>
                <a:gd name="connsiteX60" fmla="*/ 556 w 3110"/>
                <a:gd name="connsiteY60" fmla="*/ 2272 h 2330"/>
                <a:gd name="connsiteX61" fmla="*/ 700 w 3110"/>
                <a:gd name="connsiteY61" fmla="*/ 2244 h 2330"/>
                <a:gd name="connsiteX62" fmla="*/ 776 w 3110"/>
                <a:gd name="connsiteY62" fmla="*/ 2230 h 2330"/>
                <a:gd name="connsiteX63" fmla="*/ 852 w 3110"/>
                <a:gd name="connsiteY63" fmla="*/ 2212 h 2330"/>
                <a:gd name="connsiteX64" fmla="*/ 932 w 3110"/>
                <a:gd name="connsiteY64" fmla="*/ 2192 h 2330"/>
                <a:gd name="connsiteX65" fmla="*/ 1010 w 3110"/>
                <a:gd name="connsiteY65" fmla="*/ 2172 h 2330"/>
                <a:gd name="connsiteX66" fmla="*/ 1092 w 3110"/>
                <a:gd name="connsiteY66" fmla="*/ 2148 h 2330"/>
                <a:gd name="connsiteX67" fmla="*/ 1174 w 3110"/>
                <a:gd name="connsiteY67" fmla="*/ 2122 h 2330"/>
                <a:gd name="connsiteX68" fmla="*/ 1254 w 3110"/>
                <a:gd name="connsiteY68" fmla="*/ 2094 h 2330"/>
                <a:gd name="connsiteX69" fmla="*/ 1336 w 3110"/>
                <a:gd name="connsiteY69" fmla="*/ 2064 h 2330"/>
                <a:gd name="connsiteX70" fmla="*/ 1418 w 3110"/>
                <a:gd name="connsiteY70" fmla="*/ 2030 h 2330"/>
                <a:gd name="connsiteX71" fmla="*/ 1498 w 3110"/>
                <a:gd name="connsiteY71" fmla="*/ 1994 h 2330"/>
                <a:gd name="connsiteX72" fmla="*/ 1578 w 3110"/>
                <a:gd name="connsiteY72" fmla="*/ 1956 h 2330"/>
                <a:gd name="connsiteX73" fmla="*/ 1656 w 3110"/>
                <a:gd name="connsiteY73" fmla="*/ 1916 h 2330"/>
                <a:gd name="connsiteX74" fmla="*/ 1734 w 3110"/>
                <a:gd name="connsiteY74" fmla="*/ 1872 h 2330"/>
                <a:gd name="connsiteX75" fmla="*/ 1808 w 3110"/>
                <a:gd name="connsiteY75" fmla="*/ 1826 h 2330"/>
                <a:gd name="connsiteX76" fmla="*/ 1882 w 3110"/>
                <a:gd name="connsiteY76" fmla="*/ 1776 h 2330"/>
                <a:gd name="connsiteX77" fmla="*/ 1952 w 3110"/>
                <a:gd name="connsiteY77" fmla="*/ 1722 h 2330"/>
                <a:gd name="connsiteX78" fmla="*/ 1952 w 3110"/>
                <a:gd name="connsiteY78" fmla="*/ 1722 h 2330"/>
                <a:gd name="connsiteX79" fmla="*/ 1968 w 3110"/>
                <a:gd name="connsiteY79" fmla="*/ 1712 h 2330"/>
                <a:gd name="connsiteX80" fmla="*/ 2012 w 3110"/>
                <a:gd name="connsiteY80" fmla="*/ 1680 h 2330"/>
                <a:gd name="connsiteX81" fmla="*/ 2042 w 3110"/>
                <a:gd name="connsiteY81" fmla="*/ 1656 h 2330"/>
                <a:gd name="connsiteX82" fmla="*/ 2080 w 3110"/>
                <a:gd name="connsiteY82" fmla="*/ 1626 h 2330"/>
                <a:gd name="connsiteX83" fmla="*/ 2120 w 3110"/>
                <a:gd name="connsiteY83" fmla="*/ 1590 h 2330"/>
                <a:gd name="connsiteX84" fmla="*/ 2166 w 3110"/>
                <a:gd name="connsiteY84" fmla="*/ 1548 h 2330"/>
                <a:gd name="connsiteX85" fmla="*/ 2216 w 3110"/>
                <a:gd name="connsiteY85" fmla="*/ 1500 h 2330"/>
                <a:gd name="connsiteX86" fmla="*/ 2268 w 3110"/>
                <a:gd name="connsiteY86" fmla="*/ 1446 h 2330"/>
                <a:gd name="connsiteX87" fmla="*/ 2324 w 3110"/>
                <a:gd name="connsiteY87" fmla="*/ 1386 h 2330"/>
                <a:gd name="connsiteX88" fmla="*/ 2382 w 3110"/>
                <a:gd name="connsiteY88" fmla="*/ 1320 h 2330"/>
                <a:gd name="connsiteX89" fmla="*/ 2440 w 3110"/>
                <a:gd name="connsiteY89" fmla="*/ 1248 h 2330"/>
                <a:gd name="connsiteX90" fmla="*/ 2500 w 3110"/>
                <a:gd name="connsiteY90" fmla="*/ 1170 h 2330"/>
                <a:gd name="connsiteX91" fmla="*/ 2560 w 3110"/>
                <a:gd name="connsiteY91" fmla="*/ 1084 h 2330"/>
                <a:gd name="connsiteX92" fmla="*/ 2620 w 3110"/>
                <a:gd name="connsiteY92" fmla="*/ 990 h 2330"/>
                <a:gd name="connsiteX93" fmla="*/ 2678 w 3110"/>
                <a:gd name="connsiteY93" fmla="*/ 892 h 2330"/>
                <a:gd name="connsiteX94" fmla="*/ 2706 w 3110"/>
                <a:gd name="connsiteY94" fmla="*/ 840 h 2330"/>
                <a:gd name="connsiteX95" fmla="*/ 2736 w 3110"/>
                <a:gd name="connsiteY95" fmla="*/ 786 h 2330"/>
                <a:gd name="connsiteX96" fmla="*/ 2764 w 3110"/>
                <a:gd name="connsiteY96" fmla="*/ 730 h 2330"/>
                <a:gd name="connsiteX97" fmla="*/ 2792 w 3110"/>
                <a:gd name="connsiteY97" fmla="*/ 672 h 2330"/>
                <a:gd name="connsiteX98" fmla="*/ 2818 w 3110"/>
                <a:gd name="connsiteY98" fmla="*/ 614 h 2330"/>
                <a:gd name="connsiteX99" fmla="*/ 2844 w 3110"/>
                <a:gd name="connsiteY99" fmla="*/ 552 h 2330"/>
                <a:gd name="connsiteX100" fmla="*/ 2870 w 3110"/>
                <a:gd name="connsiteY100" fmla="*/ 490 h 2330"/>
                <a:gd name="connsiteX101" fmla="*/ 2894 w 3110"/>
                <a:gd name="connsiteY101" fmla="*/ 424 h 2330"/>
                <a:gd name="connsiteX102" fmla="*/ 2918 w 3110"/>
                <a:gd name="connsiteY102" fmla="*/ 358 h 2330"/>
                <a:gd name="connsiteX103" fmla="*/ 2942 w 3110"/>
                <a:gd name="connsiteY103" fmla="*/ 290 h 2330"/>
                <a:gd name="connsiteX104" fmla="*/ 2964 w 3110"/>
                <a:gd name="connsiteY104" fmla="*/ 220 h 2330"/>
                <a:gd name="connsiteX105" fmla="*/ 2984 w 3110"/>
                <a:gd name="connsiteY105" fmla="*/ 148 h 2330"/>
                <a:gd name="connsiteX106" fmla="*/ 3004 w 3110"/>
                <a:gd name="connsiteY106" fmla="*/ 74 h 2330"/>
                <a:gd name="connsiteX0" fmla="*/ 3110 w 3110"/>
                <a:gd name="connsiteY0" fmla="*/ 0 h 2330"/>
                <a:gd name="connsiteX1" fmla="*/ 3076 w 3110"/>
                <a:gd name="connsiteY1" fmla="*/ 132 h 2330"/>
                <a:gd name="connsiteX2" fmla="*/ 3058 w 3110"/>
                <a:gd name="connsiteY2" fmla="*/ 200 h 2330"/>
                <a:gd name="connsiteX3" fmla="*/ 3036 w 3110"/>
                <a:gd name="connsiteY3" fmla="*/ 266 h 2330"/>
                <a:gd name="connsiteX4" fmla="*/ 3014 w 3110"/>
                <a:gd name="connsiteY4" fmla="*/ 334 h 2330"/>
                <a:gd name="connsiteX5" fmla="*/ 2992 w 3110"/>
                <a:gd name="connsiteY5" fmla="*/ 402 h 2330"/>
                <a:gd name="connsiteX6" fmla="*/ 2966 w 3110"/>
                <a:gd name="connsiteY6" fmla="*/ 470 h 2330"/>
                <a:gd name="connsiteX7" fmla="*/ 2940 w 3110"/>
                <a:gd name="connsiteY7" fmla="*/ 538 h 2330"/>
                <a:gd name="connsiteX8" fmla="*/ 2912 w 3110"/>
                <a:gd name="connsiteY8" fmla="*/ 604 h 2330"/>
                <a:gd name="connsiteX9" fmla="*/ 2880 w 3110"/>
                <a:gd name="connsiteY9" fmla="*/ 672 h 2330"/>
                <a:gd name="connsiteX10" fmla="*/ 2850 w 3110"/>
                <a:gd name="connsiteY10" fmla="*/ 738 h 2330"/>
                <a:gd name="connsiteX11" fmla="*/ 2816 w 3110"/>
                <a:gd name="connsiteY11" fmla="*/ 806 h 2330"/>
                <a:gd name="connsiteX12" fmla="*/ 2780 w 3110"/>
                <a:gd name="connsiteY12" fmla="*/ 872 h 2330"/>
                <a:gd name="connsiteX13" fmla="*/ 2742 w 3110"/>
                <a:gd name="connsiteY13" fmla="*/ 938 h 2330"/>
                <a:gd name="connsiteX14" fmla="*/ 2702 w 3110"/>
                <a:gd name="connsiteY14" fmla="*/ 1002 h 2330"/>
                <a:gd name="connsiteX15" fmla="*/ 2660 w 3110"/>
                <a:gd name="connsiteY15" fmla="*/ 1068 h 2330"/>
                <a:gd name="connsiteX16" fmla="*/ 2616 w 3110"/>
                <a:gd name="connsiteY16" fmla="*/ 1130 h 2330"/>
                <a:gd name="connsiteX17" fmla="*/ 2572 w 3110"/>
                <a:gd name="connsiteY17" fmla="*/ 1194 h 2330"/>
                <a:gd name="connsiteX18" fmla="*/ 2522 w 3110"/>
                <a:gd name="connsiteY18" fmla="*/ 1256 h 2330"/>
                <a:gd name="connsiteX19" fmla="*/ 2472 w 3110"/>
                <a:gd name="connsiteY19" fmla="*/ 1316 h 2330"/>
                <a:gd name="connsiteX20" fmla="*/ 2420 w 3110"/>
                <a:gd name="connsiteY20" fmla="*/ 1378 h 2330"/>
                <a:gd name="connsiteX21" fmla="*/ 2366 w 3110"/>
                <a:gd name="connsiteY21" fmla="*/ 1436 h 2330"/>
                <a:gd name="connsiteX22" fmla="*/ 2308 w 3110"/>
                <a:gd name="connsiteY22" fmla="*/ 1494 h 2330"/>
                <a:gd name="connsiteX23" fmla="*/ 2248 w 3110"/>
                <a:gd name="connsiteY23" fmla="*/ 1550 h 2330"/>
                <a:gd name="connsiteX24" fmla="*/ 2186 w 3110"/>
                <a:gd name="connsiteY24" fmla="*/ 1606 h 2330"/>
                <a:gd name="connsiteX25" fmla="*/ 2122 w 3110"/>
                <a:gd name="connsiteY25" fmla="*/ 1660 h 2330"/>
                <a:gd name="connsiteX26" fmla="*/ 2054 w 3110"/>
                <a:gd name="connsiteY26" fmla="*/ 1712 h 2330"/>
                <a:gd name="connsiteX27" fmla="*/ 1984 w 3110"/>
                <a:gd name="connsiteY27" fmla="*/ 1762 h 2330"/>
                <a:gd name="connsiteX28" fmla="*/ 1984 w 3110"/>
                <a:gd name="connsiteY28" fmla="*/ 1762 h 2330"/>
                <a:gd name="connsiteX29" fmla="*/ 1948 w 3110"/>
                <a:gd name="connsiteY29" fmla="*/ 1788 h 2330"/>
                <a:gd name="connsiteX30" fmla="*/ 1904 w 3110"/>
                <a:gd name="connsiteY30" fmla="*/ 1816 h 2330"/>
                <a:gd name="connsiteX31" fmla="*/ 1842 w 3110"/>
                <a:gd name="connsiteY31" fmla="*/ 1854 h 2330"/>
                <a:gd name="connsiteX32" fmla="*/ 1764 w 3110"/>
                <a:gd name="connsiteY32" fmla="*/ 1898 h 2330"/>
                <a:gd name="connsiteX33" fmla="*/ 1670 w 3110"/>
                <a:gd name="connsiteY33" fmla="*/ 1948 h 2330"/>
                <a:gd name="connsiteX34" fmla="*/ 1562 w 3110"/>
                <a:gd name="connsiteY34" fmla="*/ 2000 h 2330"/>
                <a:gd name="connsiteX35" fmla="*/ 1502 w 3110"/>
                <a:gd name="connsiteY35" fmla="*/ 2028 h 2330"/>
                <a:gd name="connsiteX36" fmla="*/ 1438 w 3110"/>
                <a:gd name="connsiteY36" fmla="*/ 2054 h 2330"/>
                <a:gd name="connsiteX37" fmla="*/ 1372 w 3110"/>
                <a:gd name="connsiteY37" fmla="*/ 2082 h 2330"/>
                <a:gd name="connsiteX38" fmla="*/ 1302 w 3110"/>
                <a:gd name="connsiteY38" fmla="*/ 2108 h 2330"/>
                <a:gd name="connsiteX39" fmla="*/ 1228 w 3110"/>
                <a:gd name="connsiteY39" fmla="*/ 2136 h 2330"/>
                <a:gd name="connsiteX40" fmla="*/ 1152 w 3110"/>
                <a:gd name="connsiteY40" fmla="*/ 2160 h 2330"/>
                <a:gd name="connsiteX41" fmla="*/ 1072 w 3110"/>
                <a:gd name="connsiteY41" fmla="*/ 2186 h 2330"/>
                <a:gd name="connsiteX42" fmla="*/ 988 w 3110"/>
                <a:gd name="connsiteY42" fmla="*/ 2208 h 2330"/>
                <a:gd name="connsiteX43" fmla="*/ 902 w 3110"/>
                <a:gd name="connsiteY43" fmla="*/ 2230 h 2330"/>
                <a:gd name="connsiteX44" fmla="*/ 812 w 3110"/>
                <a:gd name="connsiteY44" fmla="*/ 2252 h 2330"/>
                <a:gd name="connsiteX45" fmla="*/ 720 w 3110"/>
                <a:gd name="connsiteY45" fmla="*/ 2270 h 2330"/>
                <a:gd name="connsiteX46" fmla="*/ 626 w 3110"/>
                <a:gd name="connsiteY46" fmla="*/ 2286 h 2330"/>
                <a:gd name="connsiteX47" fmla="*/ 528 w 3110"/>
                <a:gd name="connsiteY47" fmla="*/ 2300 h 2330"/>
                <a:gd name="connsiteX48" fmla="*/ 428 w 3110"/>
                <a:gd name="connsiteY48" fmla="*/ 2312 h 2330"/>
                <a:gd name="connsiteX49" fmla="*/ 324 w 3110"/>
                <a:gd name="connsiteY49" fmla="*/ 2322 h 2330"/>
                <a:gd name="connsiteX50" fmla="*/ 218 w 3110"/>
                <a:gd name="connsiteY50" fmla="*/ 2328 h 2330"/>
                <a:gd name="connsiteX51" fmla="*/ 110 w 3110"/>
                <a:gd name="connsiteY51" fmla="*/ 2330 h 2330"/>
                <a:gd name="connsiteX52" fmla="*/ 0 w 3110"/>
                <a:gd name="connsiteY52" fmla="*/ 2330 h 2330"/>
                <a:gd name="connsiteX53" fmla="*/ 0 w 3110"/>
                <a:gd name="connsiteY53" fmla="*/ 2330 h 2330"/>
                <a:gd name="connsiteX54" fmla="*/ 54 w 3110"/>
                <a:gd name="connsiteY54" fmla="*/ 2328 h 2330"/>
                <a:gd name="connsiteX55" fmla="*/ 118 w 3110"/>
                <a:gd name="connsiteY55" fmla="*/ 2324 h 2330"/>
                <a:gd name="connsiteX56" fmla="*/ 202 w 3110"/>
                <a:gd name="connsiteY56" fmla="*/ 2318 h 2330"/>
                <a:gd name="connsiteX57" fmla="*/ 304 w 3110"/>
                <a:gd name="connsiteY57" fmla="*/ 2306 h 2330"/>
                <a:gd name="connsiteX58" fmla="*/ 424 w 3110"/>
                <a:gd name="connsiteY58" fmla="*/ 2292 h 2330"/>
                <a:gd name="connsiteX59" fmla="*/ 556 w 3110"/>
                <a:gd name="connsiteY59" fmla="*/ 2272 h 2330"/>
                <a:gd name="connsiteX60" fmla="*/ 700 w 3110"/>
                <a:gd name="connsiteY60" fmla="*/ 2244 h 2330"/>
                <a:gd name="connsiteX61" fmla="*/ 776 w 3110"/>
                <a:gd name="connsiteY61" fmla="*/ 2230 h 2330"/>
                <a:gd name="connsiteX62" fmla="*/ 852 w 3110"/>
                <a:gd name="connsiteY62" fmla="*/ 2212 h 2330"/>
                <a:gd name="connsiteX63" fmla="*/ 932 w 3110"/>
                <a:gd name="connsiteY63" fmla="*/ 2192 h 2330"/>
                <a:gd name="connsiteX64" fmla="*/ 1010 w 3110"/>
                <a:gd name="connsiteY64" fmla="*/ 2172 h 2330"/>
                <a:gd name="connsiteX65" fmla="*/ 1092 w 3110"/>
                <a:gd name="connsiteY65" fmla="*/ 2148 h 2330"/>
                <a:gd name="connsiteX66" fmla="*/ 1174 w 3110"/>
                <a:gd name="connsiteY66" fmla="*/ 2122 h 2330"/>
                <a:gd name="connsiteX67" fmla="*/ 1254 w 3110"/>
                <a:gd name="connsiteY67" fmla="*/ 2094 h 2330"/>
                <a:gd name="connsiteX68" fmla="*/ 1336 w 3110"/>
                <a:gd name="connsiteY68" fmla="*/ 2064 h 2330"/>
                <a:gd name="connsiteX69" fmla="*/ 1418 w 3110"/>
                <a:gd name="connsiteY69" fmla="*/ 2030 h 2330"/>
                <a:gd name="connsiteX70" fmla="*/ 1498 w 3110"/>
                <a:gd name="connsiteY70" fmla="*/ 1994 h 2330"/>
                <a:gd name="connsiteX71" fmla="*/ 1578 w 3110"/>
                <a:gd name="connsiteY71" fmla="*/ 1956 h 2330"/>
                <a:gd name="connsiteX72" fmla="*/ 1656 w 3110"/>
                <a:gd name="connsiteY72" fmla="*/ 1916 h 2330"/>
                <a:gd name="connsiteX73" fmla="*/ 1734 w 3110"/>
                <a:gd name="connsiteY73" fmla="*/ 1872 h 2330"/>
                <a:gd name="connsiteX74" fmla="*/ 1808 w 3110"/>
                <a:gd name="connsiteY74" fmla="*/ 1826 h 2330"/>
                <a:gd name="connsiteX75" fmla="*/ 1882 w 3110"/>
                <a:gd name="connsiteY75" fmla="*/ 1776 h 2330"/>
                <a:gd name="connsiteX76" fmla="*/ 1952 w 3110"/>
                <a:gd name="connsiteY76" fmla="*/ 1722 h 2330"/>
                <a:gd name="connsiteX77" fmla="*/ 1952 w 3110"/>
                <a:gd name="connsiteY77" fmla="*/ 1722 h 2330"/>
                <a:gd name="connsiteX78" fmla="*/ 1968 w 3110"/>
                <a:gd name="connsiteY78" fmla="*/ 1712 h 2330"/>
                <a:gd name="connsiteX79" fmla="*/ 2012 w 3110"/>
                <a:gd name="connsiteY79" fmla="*/ 1680 h 2330"/>
                <a:gd name="connsiteX80" fmla="*/ 2042 w 3110"/>
                <a:gd name="connsiteY80" fmla="*/ 1656 h 2330"/>
                <a:gd name="connsiteX81" fmla="*/ 2080 w 3110"/>
                <a:gd name="connsiteY81" fmla="*/ 1626 h 2330"/>
                <a:gd name="connsiteX82" fmla="*/ 2120 w 3110"/>
                <a:gd name="connsiteY82" fmla="*/ 1590 h 2330"/>
                <a:gd name="connsiteX83" fmla="*/ 2166 w 3110"/>
                <a:gd name="connsiteY83" fmla="*/ 1548 h 2330"/>
                <a:gd name="connsiteX84" fmla="*/ 2216 w 3110"/>
                <a:gd name="connsiteY84" fmla="*/ 1500 h 2330"/>
                <a:gd name="connsiteX85" fmla="*/ 2268 w 3110"/>
                <a:gd name="connsiteY85" fmla="*/ 1446 h 2330"/>
                <a:gd name="connsiteX86" fmla="*/ 2324 w 3110"/>
                <a:gd name="connsiteY86" fmla="*/ 1386 h 2330"/>
                <a:gd name="connsiteX87" fmla="*/ 2382 w 3110"/>
                <a:gd name="connsiteY87" fmla="*/ 1320 h 2330"/>
                <a:gd name="connsiteX88" fmla="*/ 2440 w 3110"/>
                <a:gd name="connsiteY88" fmla="*/ 1248 h 2330"/>
                <a:gd name="connsiteX89" fmla="*/ 2500 w 3110"/>
                <a:gd name="connsiteY89" fmla="*/ 1170 h 2330"/>
                <a:gd name="connsiteX90" fmla="*/ 2560 w 3110"/>
                <a:gd name="connsiteY90" fmla="*/ 1084 h 2330"/>
                <a:gd name="connsiteX91" fmla="*/ 2620 w 3110"/>
                <a:gd name="connsiteY91" fmla="*/ 990 h 2330"/>
                <a:gd name="connsiteX92" fmla="*/ 2678 w 3110"/>
                <a:gd name="connsiteY92" fmla="*/ 892 h 2330"/>
                <a:gd name="connsiteX93" fmla="*/ 2706 w 3110"/>
                <a:gd name="connsiteY93" fmla="*/ 840 h 2330"/>
                <a:gd name="connsiteX94" fmla="*/ 2736 w 3110"/>
                <a:gd name="connsiteY94" fmla="*/ 786 h 2330"/>
                <a:gd name="connsiteX95" fmla="*/ 2764 w 3110"/>
                <a:gd name="connsiteY95" fmla="*/ 730 h 2330"/>
                <a:gd name="connsiteX96" fmla="*/ 2792 w 3110"/>
                <a:gd name="connsiteY96" fmla="*/ 672 h 2330"/>
                <a:gd name="connsiteX97" fmla="*/ 2818 w 3110"/>
                <a:gd name="connsiteY97" fmla="*/ 614 h 2330"/>
                <a:gd name="connsiteX98" fmla="*/ 2844 w 3110"/>
                <a:gd name="connsiteY98" fmla="*/ 552 h 2330"/>
                <a:gd name="connsiteX99" fmla="*/ 2870 w 3110"/>
                <a:gd name="connsiteY99" fmla="*/ 490 h 2330"/>
                <a:gd name="connsiteX100" fmla="*/ 2894 w 3110"/>
                <a:gd name="connsiteY100" fmla="*/ 424 h 2330"/>
                <a:gd name="connsiteX101" fmla="*/ 2918 w 3110"/>
                <a:gd name="connsiteY101" fmla="*/ 358 h 2330"/>
                <a:gd name="connsiteX102" fmla="*/ 2942 w 3110"/>
                <a:gd name="connsiteY102" fmla="*/ 290 h 2330"/>
                <a:gd name="connsiteX103" fmla="*/ 2964 w 3110"/>
                <a:gd name="connsiteY103" fmla="*/ 220 h 2330"/>
                <a:gd name="connsiteX104" fmla="*/ 2984 w 3110"/>
                <a:gd name="connsiteY104" fmla="*/ 148 h 2330"/>
                <a:gd name="connsiteX105" fmla="*/ 3004 w 3110"/>
                <a:gd name="connsiteY105" fmla="*/ 74 h 2330"/>
                <a:gd name="connsiteX0" fmla="*/ 3110 w 3110"/>
                <a:gd name="connsiteY0" fmla="*/ 0 h 2330"/>
                <a:gd name="connsiteX1" fmla="*/ 3076 w 3110"/>
                <a:gd name="connsiteY1" fmla="*/ 132 h 2330"/>
                <a:gd name="connsiteX2" fmla="*/ 3058 w 3110"/>
                <a:gd name="connsiteY2" fmla="*/ 200 h 2330"/>
                <a:gd name="connsiteX3" fmla="*/ 3036 w 3110"/>
                <a:gd name="connsiteY3" fmla="*/ 266 h 2330"/>
                <a:gd name="connsiteX4" fmla="*/ 3014 w 3110"/>
                <a:gd name="connsiteY4" fmla="*/ 334 h 2330"/>
                <a:gd name="connsiteX5" fmla="*/ 2992 w 3110"/>
                <a:gd name="connsiteY5" fmla="*/ 402 h 2330"/>
                <a:gd name="connsiteX6" fmla="*/ 2966 w 3110"/>
                <a:gd name="connsiteY6" fmla="*/ 470 h 2330"/>
                <a:gd name="connsiteX7" fmla="*/ 2940 w 3110"/>
                <a:gd name="connsiteY7" fmla="*/ 538 h 2330"/>
                <a:gd name="connsiteX8" fmla="*/ 2912 w 3110"/>
                <a:gd name="connsiteY8" fmla="*/ 604 h 2330"/>
                <a:gd name="connsiteX9" fmla="*/ 2880 w 3110"/>
                <a:gd name="connsiteY9" fmla="*/ 672 h 2330"/>
                <a:gd name="connsiteX10" fmla="*/ 2850 w 3110"/>
                <a:gd name="connsiteY10" fmla="*/ 738 h 2330"/>
                <a:gd name="connsiteX11" fmla="*/ 2816 w 3110"/>
                <a:gd name="connsiteY11" fmla="*/ 806 h 2330"/>
                <a:gd name="connsiteX12" fmla="*/ 2780 w 3110"/>
                <a:gd name="connsiteY12" fmla="*/ 872 h 2330"/>
                <a:gd name="connsiteX13" fmla="*/ 2742 w 3110"/>
                <a:gd name="connsiteY13" fmla="*/ 938 h 2330"/>
                <a:gd name="connsiteX14" fmla="*/ 2702 w 3110"/>
                <a:gd name="connsiteY14" fmla="*/ 1002 h 2330"/>
                <a:gd name="connsiteX15" fmla="*/ 2660 w 3110"/>
                <a:gd name="connsiteY15" fmla="*/ 1068 h 2330"/>
                <a:gd name="connsiteX16" fmla="*/ 2616 w 3110"/>
                <a:gd name="connsiteY16" fmla="*/ 1130 h 2330"/>
                <a:gd name="connsiteX17" fmla="*/ 2572 w 3110"/>
                <a:gd name="connsiteY17" fmla="*/ 1194 h 2330"/>
                <a:gd name="connsiteX18" fmla="*/ 2522 w 3110"/>
                <a:gd name="connsiteY18" fmla="*/ 1256 h 2330"/>
                <a:gd name="connsiteX19" fmla="*/ 2472 w 3110"/>
                <a:gd name="connsiteY19" fmla="*/ 1316 h 2330"/>
                <a:gd name="connsiteX20" fmla="*/ 2420 w 3110"/>
                <a:gd name="connsiteY20" fmla="*/ 1378 h 2330"/>
                <a:gd name="connsiteX21" fmla="*/ 2366 w 3110"/>
                <a:gd name="connsiteY21" fmla="*/ 1436 h 2330"/>
                <a:gd name="connsiteX22" fmla="*/ 2308 w 3110"/>
                <a:gd name="connsiteY22" fmla="*/ 1494 h 2330"/>
                <a:gd name="connsiteX23" fmla="*/ 2248 w 3110"/>
                <a:gd name="connsiteY23" fmla="*/ 1550 h 2330"/>
                <a:gd name="connsiteX24" fmla="*/ 2186 w 3110"/>
                <a:gd name="connsiteY24" fmla="*/ 1606 h 2330"/>
                <a:gd name="connsiteX25" fmla="*/ 2122 w 3110"/>
                <a:gd name="connsiteY25" fmla="*/ 1660 h 2330"/>
                <a:gd name="connsiteX26" fmla="*/ 2054 w 3110"/>
                <a:gd name="connsiteY26" fmla="*/ 1712 h 2330"/>
                <a:gd name="connsiteX27" fmla="*/ 1984 w 3110"/>
                <a:gd name="connsiteY27" fmla="*/ 1762 h 2330"/>
                <a:gd name="connsiteX28" fmla="*/ 1984 w 3110"/>
                <a:gd name="connsiteY28" fmla="*/ 1762 h 2330"/>
                <a:gd name="connsiteX29" fmla="*/ 1948 w 3110"/>
                <a:gd name="connsiteY29" fmla="*/ 1788 h 2330"/>
                <a:gd name="connsiteX30" fmla="*/ 1904 w 3110"/>
                <a:gd name="connsiteY30" fmla="*/ 1816 h 2330"/>
                <a:gd name="connsiteX31" fmla="*/ 1842 w 3110"/>
                <a:gd name="connsiteY31" fmla="*/ 1854 h 2330"/>
                <a:gd name="connsiteX32" fmla="*/ 1764 w 3110"/>
                <a:gd name="connsiteY32" fmla="*/ 1898 h 2330"/>
                <a:gd name="connsiteX33" fmla="*/ 1670 w 3110"/>
                <a:gd name="connsiteY33" fmla="*/ 1948 h 2330"/>
                <a:gd name="connsiteX34" fmla="*/ 1562 w 3110"/>
                <a:gd name="connsiteY34" fmla="*/ 2000 h 2330"/>
                <a:gd name="connsiteX35" fmla="*/ 1502 w 3110"/>
                <a:gd name="connsiteY35" fmla="*/ 2028 h 2330"/>
                <a:gd name="connsiteX36" fmla="*/ 1438 w 3110"/>
                <a:gd name="connsiteY36" fmla="*/ 2054 h 2330"/>
                <a:gd name="connsiteX37" fmla="*/ 1372 w 3110"/>
                <a:gd name="connsiteY37" fmla="*/ 2082 h 2330"/>
                <a:gd name="connsiteX38" fmla="*/ 1302 w 3110"/>
                <a:gd name="connsiteY38" fmla="*/ 2108 h 2330"/>
                <a:gd name="connsiteX39" fmla="*/ 1228 w 3110"/>
                <a:gd name="connsiteY39" fmla="*/ 2136 h 2330"/>
                <a:gd name="connsiteX40" fmla="*/ 1152 w 3110"/>
                <a:gd name="connsiteY40" fmla="*/ 2160 h 2330"/>
                <a:gd name="connsiteX41" fmla="*/ 1072 w 3110"/>
                <a:gd name="connsiteY41" fmla="*/ 2186 h 2330"/>
                <a:gd name="connsiteX42" fmla="*/ 988 w 3110"/>
                <a:gd name="connsiteY42" fmla="*/ 2208 h 2330"/>
                <a:gd name="connsiteX43" fmla="*/ 902 w 3110"/>
                <a:gd name="connsiteY43" fmla="*/ 2230 h 2330"/>
                <a:gd name="connsiteX44" fmla="*/ 812 w 3110"/>
                <a:gd name="connsiteY44" fmla="*/ 2252 h 2330"/>
                <a:gd name="connsiteX45" fmla="*/ 720 w 3110"/>
                <a:gd name="connsiteY45" fmla="*/ 2270 h 2330"/>
                <a:gd name="connsiteX46" fmla="*/ 626 w 3110"/>
                <a:gd name="connsiteY46" fmla="*/ 2286 h 2330"/>
                <a:gd name="connsiteX47" fmla="*/ 528 w 3110"/>
                <a:gd name="connsiteY47" fmla="*/ 2300 h 2330"/>
                <a:gd name="connsiteX48" fmla="*/ 428 w 3110"/>
                <a:gd name="connsiteY48" fmla="*/ 2312 h 2330"/>
                <a:gd name="connsiteX49" fmla="*/ 324 w 3110"/>
                <a:gd name="connsiteY49" fmla="*/ 2322 h 2330"/>
                <a:gd name="connsiteX50" fmla="*/ 218 w 3110"/>
                <a:gd name="connsiteY50" fmla="*/ 2328 h 2330"/>
                <a:gd name="connsiteX51" fmla="*/ 110 w 3110"/>
                <a:gd name="connsiteY51" fmla="*/ 2330 h 2330"/>
                <a:gd name="connsiteX52" fmla="*/ 0 w 3110"/>
                <a:gd name="connsiteY52" fmla="*/ 2330 h 2330"/>
                <a:gd name="connsiteX53" fmla="*/ 0 w 3110"/>
                <a:gd name="connsiteY53" fmla="*/ 2330 h 2330"/>
                <a:gd name="connsiteX54" fmla="*/ 54 w 3110"/>
                <a:gd name="connsiteY54" fmla="*/ 2328 h 2330"/>
                <a:gd name="connsiteX55" fmla="*/ 118 w 3110"/>
                <a:gd name="connsiteY55" fmla="*/ 2324 h 2330"/>
                <a:gd name="connsiteX56" fmla="*/ 202 w 3110"/>
                <a:gd name="connsiteY56" fmla="*/ 2318 h 2330"/>
                <a:gd name="connsiteX57" fmla="*/ 304 w 3110"/>
                <a:gd name="connsiteY57" fmla="*/ 2306 h 2330"/>
                <a:gd name="connsiteX58" fmla="*/ 424 w 3110"/>
                <a:gd name="connsiteY58" fmla="*/ 2292 h 2330"/>
                <a:gd name="connsiteX59" fmla="*/ 556 w 3110"/>
                <a:gd name="connsiteY59" fmla="*/ 2272 h 2330"/>
                <a:gd name="connsiteX60" fmla="*/ 700 w 3110"/>
                <a:gd name="connsiteY60" fmla="*/ 2244 h 2330"/>
                <a:gd name="connsiteX61" fmla="*/ 776 w 3110"/>
                <a:gd name="connsiteY61" fmla="*/ 2230 h 2330"/>
                <a:gd name="connsiteX62" fmla="*/ 852 w 3110"/>
                <a:gd name="connsiteY62" fmla="*/ 2212 h 2330"/>
                <a:gd name="connsiteX63" fmla="*/ 932 w 3110"/>
                <a:gd name="connsiteY63" fmla="*/ 2192 h 2330"/>
                <a:gd name="connsiteX64" fmla="*/ 1010 w 3110"/>
                <a:gd name="connsiteY64" fmla="*/ 2172 h 2330"/>
                <a:gd name="connsiteX65" fmla="*/ 1092 w 3110"/>
                <a:gd name="connsiteY65" fmla="*/ 2148 h 2330"/>
                <a:gd name="connsiteX66" fmla="*/ 1174 w 3110"/>
                <a:gd name="connsiteY66" fmla="*/ 2122 h 2330"/>
                <a:gd name="connsiteX67" fmla="*/ 1254 w 3110"/>
                <a:gd name="connsiteY67" fmla="*/ 2094 h 2330"/>
                <a:gd name="connsiteX68" fmla="*/ 1336 w 3110"/>
                <a:gd name="connsiteY68" fmla="*/ 2064 h 2330"/>
                <a:gd name="connsiteX69" fmla="*/ 1418 w 3110"/>
                <a:gd name="connsiteY69" fmla="*/ 2030 h 2330"/>
                <a:gd name="connsiteX70" fmla="*/ 1498 w 3110"/>
                <a:gd name="connsiteY70" fmla="*/ 1994 h 2330"/>
                <a:gd name="connsiteX71" fmla="*/ 1578 w 3110"/>
                <a:gd name="connsiteY71" fmla="*/ 1956 h 2330"/>
                <a:gd name="connsiteX72" fmla="*/ 1656 w 3110"/>
                <a:gd name="connsiteY72" fmla="*/ 1916 h 2330"/>
                <a:gd name="connsiteX73" fmla="*/ 1734 w 3110"/>
                <a:gd name="connsiteY73" fmla="*/ 1872 h 2330"/>
                <a:gd name="connsiteX74" fmla="*/ 1808 w 3110"/>
                <a:gd name="connsiteY74" fmla="*/ 1826 h 2330"/>
                <a:gd name="connsiteX75" fmla="*/ 1882 w 3110"/>
                <a:gd name="connsiteY75" fmla="*/ 1776 h 2330"/>
                <a:gd name="connsiteX76" fmla="*/ 1952 w 3110"/>
                <a:gd name="connsiteY76" fmla="*/ 1722 h 2330"/>
                <a:gd name="connsiteX77" fmla="*/ 1952 w 3110"/>
                <a:gd name="connsiteY77" fmla="*/ 1722 h 2330"/>
                <a:gd name="connsiteX78" fmla="*/ 1968 w 3110"/>
                <a:gd name="connsiteY78" fmla="*/ 1712 h 2330"/>
                <a:gd name="connsiteX79" fmla="*/ 2012 w 3110"/>
                <a:gd name="connsiteY79" fmla="*/ 1680 h 2330"/>
                <a:gd name="connsiteX80" fmla="*/ 2042 w 3110"/>
                <a:gd name="connsiteY80" fmla="*/ 1656 h 2330"/>
                <a:gd name="connsiteX81" fmla="*/ 2080 w 3110"/>
                <a:gd name="connsiteY81" fmla="*/ 1626 h 2330"/>
                <a:gd name="connsiteX82" fmla="*/ 2120 w 3110"/>
                <a:gd name="connsiteY82" fmla="*/ 1590 h 2330"/>
                <a:gd name="connsiteX83" fmla="*/ 2166 w 3110"/>
                <a:gd name="connsiteY83" fmla="*/ 1548 h 2330"/>
                <a:gd name="connsiteX84" fmla="*/ 2216 w 3110"/>
                <a:gd name="connsiteY84" fmla="*/ 1500 h 2330"/>
                <a:gd name="connsiteX85" fmla="*/ 2268 w 3110"/>
                <a:gd name="connsiteY85" fmla="*/ 1446 h 2330"/>
                <a:gd name="connsiteX86" fmla="*/ 2324 w 3110"/>
                <a:gd name="connsiteY86" fmla="*/ 1386 h 2330"/>
                <a:gd name="connsiteX87" fmla="*/ 2382 w 3110"/>
                <a:gd name="connsiteY87" fmla="*/ 1320 h 2330"/>
                <a:gd name="connsiteX88" fmla="*/ 2440 w 3110"/>
                <a:gd name="connsiteY88" fmla="*/ 1248 h 2330"/>
                <a:gd name="connsiteX89" fmla="*/ 2500 w 3110"/>
                <a:gd name="connsiteY89" fmla="*/ 1170 h 2330"/>
                <a:gd name="connsiteX90" fmla="*/ 2560 w 3110"/>
                <a:gd name="connsiteY90" fmla="*/ 1084 h 2330"/>
                <a:gd name="connsiteX91" fmla="*/ 2620 w 3110"/>
                <a:gd name="connsiteY91" fmla="*/ 990 h 2330"/>
                <a:gd name="connsiteX92" fmla="*/ 2678 w 3110"/>
                <a:gd name="connsiteY92" fmla="*/ 892 h 2330"/>
                <a:gd name="connsiteX93" fmla="*/ 2706 w 3110"/>
                <a:gd name="connsiteY93" fmla="*/ 840 h 2330"/>
                <a:gd name="connsiteX94" fmla="*/ 2736 w 3110"/>
                <a:gd name="connsiteY94" fmla="*/ 786 h 2330"/>
                <a:gd name="connsiteX95" fmla="*/ 2764 w 3110"/>
                <a:gd name="connsiteY95" fmla="*/ 730 h 2330"/>
                <a:gd name="connsiteX96" fmla="*/ 2792 w 3110"/>
                <a:gd name="connsiteY96" fmla="*/ 672 h 2330"/>
                <a:gd name="connsiteX97" fmla="*/ 2818 w 3110"/>
                <a:gd name="connsiteY97" fmla="*/ 614 h 2330"/>
                <a:gd name="connsiteX98" fmla="*/ 2844 w 3110"/>
                <a:gd name="connsiteY98" fmla="*/ 552 h 2330"/>
                <a:gd name="connsiteX99" fmla="*/ 2870 w 3110"/>
                <a:gd name="connsiteY99" fmla="*/ 490 h 2330"/>
                <a:gd name="connsiteX100" fmla="*/ 2894 w 3110"/>
                <a:gd name="connsiteY100" fmla="*/ 424 h 2330"/>
                <a:gd name="connsiteX101" fmla="*/ 2918 w 3110"/>
                <a:gd name="connsiteY101" fmla="*/ 358 h 2330"/>
                <a:gd name="connsiteX102" fmla="*/ 2942 w 3110"/>
                <a:gd name="connsiteY102" fmla="*/ 290 h 2330"/>
                <a:gd name="connsiteX103" fmla="*/ 2964 w 3110"/>
                <a:gd name="connsiteY103" fmla="*/ 220 h 2330"/>
                <a:gd name="connsiteX104" fmla="*/ 2984 w 3110"/>
                <a:gd name="connsiteY104" fmla="*/ 148 h 2330"/>
                <a:gd name="connsiteX0" fmla="*/ 3110 w 3110"/>
                <a:gd name="connsiteY0" fmla="*/ 0 h 2330"/>
                <a:gd name="connsiteX1" fmla="*/ 3076 w 3110"/>
                <a:gd name="connsiteY1" fmla="*/ 132 h 2330"/>
                <a:gd name="connsiteX2" fmla="*/ 3058 w 3110"/>
                <a:gd name="connsiteY2" fmla="*/ 200 h 2330"/>
                <a:gd name="connsiteX3" fmla="*/ 3036 w 3110"/>
                <a:gd name="connsiteY3" fmla="*/ 266 h 2330"/>
                <a:gd name="connsiteX4" fmla="*/ 3014 w 3110"/>
                <a:gd name="connsiteY4" fmla="*/ 334 h 2330"/>
                <a:gd name="connsiteX5" fmla="*/ 2992 w 3110"/>
                <a:gd name="connsiteY5" fmla="*/ 402 h 2330"/>
                <a:gd name="connsiteX6" fmla="*/ 2966 w 3110"/>
                <a:gd name="connsiteY6" fmla="*/ 470 h 2330"/>
                <a:gd name="connsiteX7" fmla="*/ 2940 w 3110"/>
                <a:gd name="connsiteY7" fmla="*/ 538 h 2330"/>
                <a:gd name="connsiteX8" fmla="*/ 2912 w 3110"/>
                <a:gd name="connsiteY8" fmla="*/ 604 h 2330"/>
                <a:gd name="connsiteX9" fmla="*/ 2880 w 3110"/>
                <a:gd name="connsiteY9" fmla="*/ 672 h 2330"/>
                <a:gd name="connsiteX10" fmla="*/ 2850 w 3110"/>
                <a:gd name="connsiteY10" fmla="*/ 738 h 2330"/>
                <a:gd name="connsiteX11" fmla="*/ 2816 w 3110"/>
                <a:gd name="connsiteY11" fmla="*/ 806 h 2330"/>
                <a:gd name="connsiteX12" fmla="*/ 2780 w 3110"/>
                <a:gd name="connsiteY12" fmla="*/ 872 h 2330"/>
                <a:gd name="connsiteX13" fmla="*/ 2742 w 3110"/>
                <a:gd name="connsiteY13" fmla="*/ 938 h 2330"/>
                <a:gd name="connsiteX14" fmla="*/ 2702 w 3110"/>
                <a:gd name="connsiteY14" fmla="*/ 1002 h 2330"/>
                <a:gd name="connsiteX15" fmla="*/ 2660 w 3110"/>
                <a:gd name="connsiteY15" fmla="*/ 1068 h 2330"/>
                <a:gd name="connsiteX16" fmla="*/ 2616 w 3110"/>
                <a:gd name="connsiteY16" fmla="*/ 1130 h 2330"/>
                <a:gd name="connsiteX17" fmla="*/ 2572 w 3110"/>
                <a:gd name="connsiteY17" fmla="*/ 1194 h 2330"/>
                <a:gd name="connsiteX18" fmla="*/ 2522 w 3110"/>
                <a:gd name="connsiteY18" fmla="*/ 1256 h 2330"/>
                <a:gd name="connsiteX19" fmla="*/ 2472 w 3110"/>
                <a:gd name="connsiteY19" fmla="*/ 1316 h 2330"/>
                <a:gd name="connsiteX20" fmla="*/ 2420 w 3110"/>
                <a:gd name="connsiteY20" fmla="*/ 1378 h 2330"/>
                <a:gd name="connsiteX21" fmla="*/ 2366 w 3110"/>
                <a:gd name="connsiteY21" fmla="*/ 1436 h 2330"/>
                <a:gd name="connsiteX22" fmla="*/ 2308 w 3110"/>
                <a:gd name="connsiteY22" fmla="*/ 1494 h 2330"/>
                <a:gd name="connsiteX23" fmla="*/ 2248 w 3110"/>
                <a:gd name="connsiteY23" fmla="*/ 1550 h 2330"/>
                <a:gd name="connsiteX24" fmla="*/ 2186 w 3110"/>
                <a:gd name="connsiteY24" fmla="*/ 1606 h 2330"/>
                <a:gd name="connsiteX25" fmla="*/ 2122 w 3110"/>
                <a:gd name="connsiteY25" fmla="*/ 1660 h 2330"/>
                <a:gd name="connsiteX26" fmla="*/ 2054 w 3110"/>
                <a:gd name="connsiteY26" fmla="*/ 1712 h 2330"/>
                <a:gd name="connsiteX27" fmla="*/ 1984 w 3110"/>
                <a:gd name="connsiteY27" fmla="*/ 1762 h 2330"/>
                <a:gd name="connsiteX28" fmla="*/ 1984 w 3110"/>
                <a:gd name="connsiteY28" fmla="*/ 1762 h 2330"/>
                <a:gd name="connsiteX29" fmla="*/ 1948 w 3110"/>
                <a:gd name="connsiteY29" fmla="*/ 1788 h 2330"/>
                <a:gd name="connsiteX30" fmla="*/ 1904 w 3110"/>
                <a:gd name="connsiteY30" fmla="*/ 1816 h 2330"/>
                <a:gd name="connsiteX31" fmla="*/ 1842 w 3110"/>
                <a:gd name="connsiteY31" fmla="*/ 1854 h 2330"/>
                <a:gd name="connsiteX32" fmla="*/ 1764 w 3110"/>
                <a:gd name="connsiteY32" fmla="*/ 1898 h 2330"/>
                <a:gd name="connsiteX33" fmla="*/ 1670 w 3110"/>
                <a:gd name="connsiteY33" fmla="*/ 1948 h 2330"/>
                <a:gd name="connsiteX34" fmla="*/ 1562 w 3110"/>
                <a:gd name="connsiteY34" fmla="*/ 2000 h 2330"/>
                <a:gd name="connsiteX35" fmla="*/ 1502 w 3110"/>
                <a:gd name="connsiteY35" fmla="*/ 2028 h 2330"/>
                <a:gd name="connsiteX36" fmla="*/ 1438 w 3110"/>
                <a:gd name="connsiteY36" fmla="*/ 2054 h 2330"/>
                <a:gd name="connsiteX37" fmla="*/ 1372 w 3110"/>
                <a:gd name="connsiteY37" fmla="*/ 2082 h 2330"/>
                <a:gd name="connsiteX38" fmla="*/ 1302 w 3110"/>
                <a:gd name="connsiteY38" fmla="*/ 2108 h 2330"/>
                <a:gd name="connsiteX39" fmla="*/ 1228 w 3110"/>
                <a:gd name="connsiteY39" fmla="*/ 2136 h 2330"/>
                <a:gd name="connsiteX40" fmla="*/ 1152 w 3110"/>
                <a:gd name="connsiteY40" fmla="*/ 2160 h 2330"/>
                <a:gd name="connsiteX41" fmla="*/ 1072 w 3110"/>
                <a:gd name="connsiteY41" fmla="*/ 2186 h 2330"/>
                <a:gd name="connsiteX42" fmla="*/ 988 w 3110"/>
                <a:gd name="connsiteY42" fmla="*/ 2208 h 2330"/>
                <a:gd name="connsiteX43" fmla="*/ 902 w 3110"/>
                <a:gd name="connsiteY43" fmla="*/ 2230 h 2330"/>
                <a:gd name="connsiteX44" fmla="*/ 812 w 3110"/>
                <a:gd name="connsiteY44" fmla="*/ 2252 h 2330"/>
                <a:gd name="connsiteX45" fmla="*/ 720 w 3110"/>
                <a:gd name="connsiteY45" fmla="*/ 2270 h 2330"/>
                <a:gd name="connsiteX46" fmla="*/ 626 w 3110"/>
                <a:gd name="connsiteY46" fmla="*/ 2286 h 2330"/>
                <a:gd name="connsiteX47" fmla="*/ 528 w 3110"/>
                <a:gd name="connsiteY47" fmla="*/ 2300 h 2330"/>
                <a:gd name="connsiteX48" fmla="*/ 428 w 3110"/>
                <a:gd name="connsiteY48" fmla="*/ 2312 h 2330"/>
                <a:gd name="connsiteX49" fmla="*/ 324 w 3110"/>
                <a:gd name="connsiteY49" fmla="*/ 2322 h 2330"/>
                <a:gd name="connsiteX50" fmla="*/ 218 w 3110"/>
                <a:gd name="connsiteY50" fmla="*/ 2328 h 2330"/>
                <a:gd name="connsiteX51" fmla="*/ 110 w 3110"/>
                <a:gd name="connsiteY51" fmla="*/ 2330 h 2330"/>
                <a:gd name="connsiteX52" fmla="*/ 0 w 3110"/>
                <a:gd name="connsiteY52" fmla="*/ 2330 h 2330"/>
                <a:gd name="connsiteX53" fmla="*/ 0 w 3110"/>
                <a:gd name="connsiteY53" fmla="*/ 2330 h 2330"/>
                <a:gd name="connsiteX54" fmla="*/ 54 w 3110"/>
                <a:gd name="connsiteY54" fmla="*/ 2328 h 2330"/>
                <a:gd name="connsiteX55" fmla="*/ 118 w 3110"/>
                <a:gd name="connsiteY55" fmla="*/ 2324 h 2330"/>
                <a:gd name="connsiteX56" fmla="*/ 202 w 3110"/>
                <a:gd name="connsiteY56" fmla="*/ 2318 h 2330"/>
                <a:gd name="connsiteX57" fmla="*/ 304 w 3110"/>
                <a:gd name="connsiteY57" fmla="*/ 2306 h 2330"/>
                <a:gd name="connsiteX58" fmla="*/ 424 w 3110"/>
                <a:gd name="connsiteY58" fmla="*/ 2292 h 2330"/>
                <a:gd name="connsiteX59" fmla="*/ 556 w 3110"/>
                <a:gd name="connsiteY59" fmla="*/ 2272 h 2330"/>
                <a:gd name="connsiteX60" fmla="*/ 700 w 3110"/>
                <a:gd name="connsiteY60" fmla="*/ 2244 h 2330"/>
                <a:gd name="connsiteX61" fmla="*/ 776 w 3110"/>
                <a:gd name="connsiteY61" fmla="*/ 2230 h 2330"/>
                <a:gd name="connsiteX62" fmla="*/ 852 w 3110"/>
                <a:gd name="connsiteY62" fmla="*/ 2212 h 2330"/>
                <a:gd name="connsiteX63" fmla="*/ 932 w 3110"/>
                <a:gd name="connsiteY63" fmla="*/ 2192 h 2330"/>
                <a:gd name="connsiteX64" fmla="*/ 1010 w 3110"/>
                <a:gd name="connsiteY64" fmla="*/ 2172 h 2330"/>
                <a:gd name="connsiteX65" fmla="*/ 1092 w 3110"/>
                <a:gd name="connsiteY65" fmla="*/ 2148 h 2330"/>
                <a:gd name="connsiteX66" fmla="*/ 1174 w 3110"/>
                <a:gd name="connsiteY66" fmla="*/ 2122 h 2330"/>
                <a:gd name="connsiteX67" fmla="*/ 1254 w 3110"/>
                <a:gd name="connsiteY67" fmla="*/ 2094 h 2330"/>
                <a:gd name="connsiteX68" fmla="*/ 1336 w 3110"/>
                <a:gd name="connsiteY68" fmla="*/ 2064 h 2330"/>
                <a:gd name="connsiteX69" fmla="*/ 1418 w 3110"/>
                <a:gd name="connsiteY69" fmla="*/ 2030 h 2330"/>
                <a:gd name="connsiteX70" fmla="*/ 1498 w 3110"/>
                <a:gd name="connsiteY70" fmla="*/ 1994 h 2330"/>
                <a:gd name="connsiteX71" fmla="*/ 1578 w 3110"/>
                <a:gd name="connsiteY71" fmla="*/ 1956 h 2330"/>
                <a:gd name="connsiteX72" fmla="*/ 1656 w 3110"/>
                <a:gd name="connsiteY72" fmla="*/ 1916 h 2330"/>
                <a:gd name="connsiteX73" fmla="*/ 1734 w 3110"/>
                <a:gd name="connsiteY73" fmla="*/ 1872 h 2330"/>
                <a:gd name="connsiteX74" fmla="*/ 1808 w 3110"/>
                <a:gd name="connsiteY74" fmla="*/ 1826 h 2330"/>
                <a:gd name="connsiteX75" fmla="*/ 1882 w 3110"/>
                <a:gd name="connsiteY75" fmla="*/ 1776 h 2330"/>
                <a:gd name="connsiteX76" fmla="*/ 1952 w 3110"/>
                <a:gd name="connsiteY76" fmla="*/ 1722 h 2330"/>
                <a:gd name="connsiteX77" fmla="*/ 1952 w 3110"/>
                <a:gd name="connsiteY77" fmla="*/ 1722 h 2330"/>
                <a:gd name="connsiteX78" fmla="*/ 1968 w 3110"/>
                <a:gd name="connsiteY78" fmla="*/ 1712 h 2330"/>
                <a:gd name="connsiteX79" fmla="*/ 2012 w 3110"/>
                <a:gd name="connsiteY79" fmla="*/ 1680 h 2330"/>
                <a:gd name="connsiteX80" fmla="*/ 2042 w 3110"/>
                <a:gd name="connsiteY80" fmla="*/ 1656 h 2330"/>
                <a:gd name="connsiteX81" fmla="*/ 2080 w 3110"/>
                <a:gd name="connsiteY81" fmla="*/ 1626 h 2330"/>
                <a:gd name="connsiteX82" fmla="*/ 2120 w 3110"/>
                <a:gd name="connsiteY82" fmla="*/ 1590 h 2330"/>
                <a:gd name="connsiteX83" fmla="*/ 2166 w 3110"/>
                <a:gd name="connsiteY83" fmla="*/ 1548 h 2330"/>
                <a:gd name="connsiteX84" fmla="*/ 2216 w 3110"/>
                <a:gd name="connsiteY84" fmla="*/ 1500 h 2330"/>
                <a:gd name="connsiteX85" fmla="*/ 2268 w 3110"/>
                <a:gd name="connsiteY85" fmla="*/ 1446 h 2330"/>
                <a:gd name="connsiteX86" fmla="*/ 2324 w 3110"/>
                <a:gd name="connsiteY86" fmla="*/ 1386 h 2330"/>
                <a:gd name="connsiteX87" fmla="*/ 2382 w 3110"/>
                <a:gd name="connsiteY87" fmla="*/ 1320 h 2330"/>
                <a:gd name="connsiteX88" fmla="*/ 2440 w 3110"/>
                <a:gd name="connsiteY88" fmla="*/ 1248 h 2330"/>
                <a:gd name="connsiteX89" fmla="*/ 2500 w 3110"/>
                <a:gd name="connsiteY89" fmla="*/ 1170 h 2330"/>
                <a:gd name="connsiteX90" fmla="*/ 2560 w 3110"/>
                <a:gd name="connsiteY90" fmla="*/ 1084 h 2330"/>
                <a:gd name="connsiteX91" fmla="*/ 2620 w 3110"/>
                <a:gd name="connsiteY91" fmla="*/ 990 h 2330"/>
                <a:gd name="connsiteX92" fmla="*/ 2678 w 3110"/>
                <a:gd name="connsiteY92" fmla="*/ 892 h 2330"/>
                <a:gd name="connsiteX93" fmla="*/ 2706 w 3110"/>
                <a:gd name="connsiteY93" fmla="*/ 840 h 2330"/>
                <a:gd name="connsiteX94" fmla="*/ 2736 w 3110"/>
                <a:gd name="connsiteY94" fmla="*/ 786 h 2330"/>
                <a:gd name="connsiteX95" fmla="*/ 2764 w 3110"/>
                <a:gd name="connsiteY95" fmla="*/ 730 h 2330"/>
                <a:gd name="connsiteX96" fmla="*/ 2792 w 3110"/>
                <a:gd name="connsiteY96" fmla="*/ 672 h 2330"/>
                <a:gd name="connsiteX97" fmla="*/ 2818 w 3110"/>
                <a:gd name="connsiteY97" fmla="*/ 614 h 2330"/>
                <a:gd name="connsiteX98" fmla="*/ 2844 w 3110"/>
                <a:gd name="connsiteY98" fmla="*/ 552 h 2330"/>
                <a:gd name="connsiteX99" fmla="*/ 2870 w 3110"/>
                <a:gd name="connsiteY99" fmla="*/ 490 h 2330"/>
                <a:gd name="connsiteX100" fmla="*/ 2894 w 3110"/>
                <a:gd name="connsiteY100" fmla="*/ 424 h 2330"/>
                <a:gd name="connsiteX101" fmla="*/ 2918 w 3110"/>
                <a:gd name="connsiteY101" fmla="*/ 358 h 2330"/>
                <a:gd name="connsiteX102" fmla="*/ 2942 w 3110"/>
                <a:gd name="connsiteY102" fmla="*/ 290 h 2330"/>
                <a:gd name="connsiteX103" fmla="*/ 2964 w 3110"/>
                <a:gd name="connsiteY103" fmla="*/ 220 h 2330"/>
                <a:gd name="connsiteX0" fmla="*/ 3110 w 3110"/>
                <a:gd name="connsiteY0" fmla="*/ 0 h 2330"/>
                <a:gd name="connsiteX1" fmla="*/ 3076 w 3110"/>
                <a:gd name="connsiteY1" fmla="*/ 132 h 2330"/>
                <a:gd name="connsiteX2" fmla="*/ 3036 w 3110"/>
                <a:gd name="connsiteY2" fmla="*/ 266 h 2330"/>
                <a:gd name="connsiteX3" fmla="*/ 3014 w 3110"/>
                <a:gd name="connsiteY3" fmla="*/ 334 h 2330"/>
                <a:gd name="connsiteX4" fmla="*/ 2992 w 3110"/>
                <a:gd name="connsiteY4" fmla="*/ 402 h 2330"/>
                <a:gd name="connsiteX5" fmla="*/ 2966 w 3110"/>
                <a:gd name="connsiteY5" fmla="*/ 470 h 2330"/>
                <a:gd name="connsiteX6" fmla="*/ 2940 w 3110"/>
                <a:gd name="connsiteY6" fmla="*/ 538 h 2330"/>
                <a:gd name="connsiteX7" fmla="*/ 2912 w 3110"/>
                <a:gd name="connsiteY7" fmla="*/ 604 h 2330"/>
                <a:gd name="connsiteX8" fmla="*/ 2880 w 3110"/>
                <a:gd name="connsiteY8" fmla="*/ 672 h 2330"/>
                <a:gd name="connsiteX9" fmla="*/ 2850 w 3110"/>
                <a:gd name="connsiteY9" fmla="*/ 738 h 2330"/>
                <a:gd name="connsiteX10" fmla="*/ 2816 w 3110"/>
                <a:gd name="connsiteY10" fmla="*/ 806 h 2330"/>
                <a:gd name="connsiteX11" fmla="*/ 2780 w 3110"/>
                <a:gd name="connsiteY11" fmla="*/ 872 h 2330"/>
                <a:gd name="connsiteX12" fmla="*/ 2742 w 3110"/>
                <a:gd name="connsiteY12" fmla="*/ 938 h 2330"/>
                <a:gd name="connsiteX13" fmla="*/ 2702 w 3110"/>
                <a:gd name="connsiteY13" fmla="*/ 1002 h 2330"/>
                <a:gd name="connsiteX14" fmla="*/ 2660 w 3110"/>
                <a:gd name="connsiteY14" fmla="*/ 1068 h 2330"/>
                <a:gd name="connsiteX15" fmla="*/ 2616 w 3110"/>
                <a:gd name="connsiteY15" fmla="*/ 1130 h 2330"/>
                <a:gd name="connsiteX16" fmla="*/ 2572 w 3110"/>
                <a:gd name="connsiteY16" fmla="*/ 1194 h 2330"/>
                <a:gd name="connsiteX17" fmla="*/ 2522 w 3110"/>
                <a:gd name="connsiteY17" fmla="*/ 1256 h 2330"/>
                <a:gd name="connsiteX18" fmla="*/ 2472 w 3110"/>
                <a:gd name="connsiteY18" fmla="*/ 1316 h 2330"/>
                <a:gd name="connsiteX19" fmla="*/ 2420 w 3110"/>
                <a:gd name="connsiteY19" fmla="*/ 1378 h 2330"/>
                <a:gd name="connsiteX20" fmla="*/ 2366 w 3110"/>
                <a:gd name="connsiteY20" fmla="*/ 1436 h 2330"/>
                <a:gd name="connsiteX21" fmla="*/ 2308 w 3110"/>
                <a:gd name="connsiteY21" fmla="*/ 1494 h 2330"/>
                <a:gd name="connsiteX22" fmla="*/ 2248 w 3110"/>
                <a:gd name="connsiteY22" fmla="*/ 1550 h 2330"/>
                <a:gd name="connsiteX23" fmla="*/ 2186 w 3110"/>
                <a:gd name="connsiteY23" fmla="*/ 1606 h 2330"/>
                <a:gd name="connsiteX24" fmla="*/ 2122 w 3110"/>
                <a:gd name="connsiteY24" fmla="*/ 1660 h 2330"/>
                <a:gd name="connsiteX25" fmla="*/ 2054 w 3110"/>
                <a:gd name="connsiteY25" fmla="*/ 1712 h 2330"/>
                <a:gd name="connsiteX26" fmla="*/ 1984 w 3110"/>
                <a:gd name="connsiteY26" fmla="*/ 1762 h 2330"/>
                <a:gd name="connsiteX27" fmla="*/ 1984 w 3110"/>
                <a:gd name="connsiteY27" fmla="*/ 1762 h 2330"/>
                <a:gd name="connsiteX28" fmla="*/ 1948 w 3110"/>
                <a:gd name="connsiteY28" fmla="*/ 1788 h 2330"/>
                <a:gd name="connsiteX29" fmla="*/ 1904 w 3110"/>
                <a:gd name="connsiteY29" fmla="*/ 1816 h 2330"/>
                <a:gd name="connsiteX30" fmla="*/ 1842 w 3110"/>
                <a:gd name="connsiteY30" fmla="*/ 1854 h 2330"/>
                <a:gd name="connsiteX31" fmla="*/ 1764 w 3110"/>
                <a:gd name="connsiteY31" fmla="*/ 1898 h 2330"/>
                <a:gd name="connsiteX32" fmla="*/ 1670 w 3110"/>
                <a:gd name="connsiteY32" fmla="*/ 1948 h 2330"/>
                <a:gd name="connsiteX33" fmla="*/ 1562 w 3110"/>
                <a:gd name="connsiteY33" fmla="*/ 2000 h 2330"/>
                <a:gd name="connsiteX34" fmla="*/ 1502 w 3110"/>
                <a:gd name="connsiteY34" fmla="*/ 2028 h 2330"/>
                <a:gd name="connsiteX35" fmla="*/ 1438 w 3110"/>
                <a:gd name="connsiteY35" fmla="*/ 2054 h 2330"/>
                <a:gd name="connsiteX36" fmla="*/ 1372 w 3110"/>
                <a:gd name="connsiteY36" fmla="*/ 2082 h 2330"/>
                <a:gd name="connsiteX37" fmla="*/ 1302 w 3110"/>
                <a:gd name="connsiteY37" fmla="*/ 2108 h 2330"/>
                <a:gd name="connsiteX38" fmla="*/ 1228 w 3110"/>
                <a:gd name="connsiteY38" fmla="*/ 2136 h 2330"/>
                <a:gd name="connsiteX39" fmla="*/ 1152 w 3110"/>
                <a:gd name="connsiteY39" fmla="*/ 2160 h 2330"/>
                <a:gd name="connsiteX40" fmla="*/ 1072 w 3110"/>
                <a:gd name="connsiteY40" fmla="*/ 2186 h 2330"/>
                <a:gd name="connsiteX41" fmla="*/ 988 w 3110"/>
                <a:gd name="connsiteY41" fmla="*/ 2208 h 2330"/>
                <a:gd name="connsiteX42" fmla="*/ 902 w 3110"/>
                <a:gd name="connsiteY42" fmla="*/ 2230 h 2330"/>
                <a:gd name="connsiteX43" fmla="*/ 812 w 3110"/>
                <a:gd name="connsiteY43" fmla="*/ 2252 h 2330"/>
                <a:gd name="connsiteX44" fmla="*/ 720 w 3110"/>
                <a:gd name="connsiteY44" fmla="*/ 2270 h 2330"/>
                <a:gd name="connsiteX45" fmla="*/ 626 w 3110"/>
                <a:gd name="connsiteY45" fmla="*/ 2286 h 2330"/>
                <a:gd name="connsiteX46" fmla="*/ 528 w 3110"/>
                <a:gd name="connsiteY46" fmla="*/ 2300 h 2330"/>
                <a:gd name="connsiteX47" fmla="*/ 428 w 3110"/>
                <a:gd name="connsiteY47" fmla="*/ 2312 h 2330"/>
                <a:gd name="connsiteX48" fmla="*/ 324 w 3110"/>
                <a:gd name="connsiteY48" fmla="*/ 2322 h 2330"/>
                <a:gd name="connsiteX49" fmla="*/ 218 w 3110"/>
                <a:gd name="connsiteY49" fmla="*/ 2328 h 2330"/>
                <a:gd name="connsiteX50" fmla="*/ 110 w 3110"/>
                <a:gd name="connsiteY50" fmla="*/ 2330 h 2330"/>
                <a:gd name="connsiteX51" fmla="*/ 0 w 3110"/>
                <a:gd name="connsiteY51" fmla="*/ 2330 h 2330"/>
                <a:gd name="connsiteX52" fmla="*/ 0 w 3110"/>
                <a:gd name="connsiteY52" fmla="*/ 2330 h 2330"/>
                <a:gd name="connsiteX53" fmla="*/ 54 w 3110"/>
                <a:gd name="connsiteY53" fmla="*/ 2328 h 2330"/>
                <a:gd name="connsiteX54" fmla="*/ 118 w 3110"/>
                <a:gd name="connsiteY54" fmla="*/ 2324 h 2330"/>
                <a:gd name="connsiteX55" fmla="*/ 202 w 3110"/>
                <a:gd name="connsiteY55" fmla="*/ 2318 h 2330"/>
                <a:gd name="connsiteX56" fmla="*/ 304 w 3110"/>
                <a:gd name="connsiteY56" fmla="*/ 2306 h 2330"/>
                <a:gd name="connsiteX57" fmla="*/ 424 w 3110"/>
                <a:gd name="connsiteY57" fmla="*/ 2292 h 2330"/>
                <a:gd name="connsiteX58" fmla="*/ 556 w 3110"/>
                <a:gd name="connsiteY58" fmla="*/ 2272 h 2330"/>
                <a:gd name="connsiteX59" fmla="*/ 700 w 3110"/>
                <a:gd name="connsiteY59" fmla="*/ 2244 h 2330"/>
                <a:gd name="connsiteX60" fmla="*/ 776 w 3110"/>
                <a:gd name="connsiteY60" fmla="*/ 2230 h 2330"/>
                <a:gd name="connsiteX61" fmla="*/ 852 w 3110"/>
                <a:gd name="connsiteY61" fmla="*/ 2212 h 2330"/>
                <a:gd name="connsiteX62" fmla="*/ 932 w 3110"/>
                <a:gd name="connsiteY62" fmla="*/ 2192 h 2330"/>
                <a:gd name="connsiteX63" fmla="*/ 1010 w 3110"/>
                <a:gd name="connsiteY63" fmla="*/ 2172 h 2330"/>
                <a:gd name="connsiteX64" fmla="*/ 1092 w 3110"/>
                <a:gd name="connsiteY64" fmla="*/ 2148 h 2330"/>
                <a:gd name="connsiteX65" fmla="*/ 1174 w 3110"/>
                <a:gd name="connsiteY65" fmla="*/ 2122 h 2330"/>
                <a:gd name="connsiteX66" fmla="*/ 1254 w 3110"/>
                <a:gd name="connsiteY66" fmla="*/ 2094 h 2330"/>
                <a:gd name="connsiteX67" fmla="*/ 1336 w 3110"/>
                <a:gd name="connsiteY67" fmla="*/ 2064 h 2330"/>
                <a:gd name="connsiteX68" fmla="*/ 1418 w 3110"/>
                <a:gd name="connsiteY68" fmla="*/ 2030 h 2330"/>
                <a:gd name="connsiteX69" fmla="*/ 1498 w 3110"/>
                <a:gd name="connsiteY69" fmla="*/ 1994 h 2330"/>
                <a:gd name="connsiteX70" fmla="*/ 1578 w 3110"/>
                <a:gd name="connsiteY70" fmla="*/ 1956 h 2330"/>
                <a:gd name="connsiteX71" fmla="*/ 1656 w 3110"/>
                <a:gd name="connsiteY71" fmla="*/ 1916 h 2330"/>
                <a:gd name="connsiteX72" fmla="*/ 1734 w 3110"/>
                <a:gd name="connsiteY72" fmla="*/ 1872 h 2330"/>
                <a:gd name="connsiteX73" fmla="*/ 1808 w 3110"/>
                <a:gd name="connsiteY73" fmla="*/ 1826 h 2330"/>
                <a:gd name="connsiteX74" fmla="*/ 1882 w 3110"/>
                <a:gd name="connsiteY74" fmla="*/ 1776 h 2330"/>
                <a:gd name="connsiteX75" fmla="*/ 1952 w 3110"/>
                <a:gd name="connsiteY75" fmla="*/ 1722 h 2330"/>
                <a:gd name="connsiteX76" fmla="*/ 1952 w 3110"/>
                <a:gd name="connsiteY76" fmla="*/ 1722 h 2330"/>
                <a:gd name="connsiteX77" fmla="*/ 1968 w 3110"/>
                <a:gd name="connsiteY77" fmla="*/ 1712 h 2330"/>
                <a:gd name="connsiteX78" fmla="*/ 2012 w 3110"/>
                <a:gd name="connsiteY78" fmla="*/ 1680 h 2330"/>
                <a:gd name="connsiteX79" fmla="*/ 2042 w 3110"/>
                <a:gd name="connsiteY79" fmla="*/ 1656 h 2330"/>
                <a:gd name="connsiteX80" fmla="*/ 2080 w 3110"/>
                <a:gd name="connsiteY80" fmla="*/ 1626 h 2330"/>
                <a:gd name="connsiteX81" fmla="*/ 2120 w 3110"/>
                <a:gd name="connsiteY81" fmla="*/ 1590 h 2330"/>
                <a:gd name="connsiteX82" fmla="*/ 2166 w 3110"/>
                <a:gd name="connsiteY82" fmla="*/ 1548 h 2330"/>
                <a:gd name="connsiteX83" fmla="*/ 2216 w 3110"/>
                <a:gd name="connsiteY83" fmla="*/ 1500 h 2330"/>
                <a:gd name="connsiteX84" fmla="*/ 2268 w 3110"/>
                <a:gd name="connsiteY84" fmla="*/ 1446 h 2330"/>
                <a:gd name="connsiteX85" fmla="*/ 2324 w 3110"/>
                <a:gd name="connsiteY85" fmla="*/ 1386 h 2330"/>
                <a:gd name="connsiteX86" fmla="*/ 2382 w 3110"/>
                <a:gd name="connsiteY86" fmla="*/ 1320 h 2330"/>
                <a:gd name="connsiteX87" fmla="*/ 2440 w 3110"/>
                <a:gd name="connsiteY87" fmla="*/ 1248 h 2330"/>
                <a:gd name="connsiteX88" fmla="*/ 2500 w 3110"/>
                <a:gd name="connsiteY88" fmla="*/ 1170 h 2330"/>
                <a:gd name="connsiteX89" fmla="*/ 2560 w 3110"/>
                <a:gd name="connsiteY89" fmla="*/ 1084 h 2330"/>
                <a:gd name="connsiteX90" fmla="*/ 2620 w 3110"/>
                <a:gd name="connsiteY90" fmla="*/ 990 h 2330"/>
                <a:gd name="connsiteX91" fmla="*/ 2678 w 3110"/>
                <a:gd name="connsiteY91" fmla="*/ 892 h 2330"/>
                <a:gd name="connsiteX92" fmla="*/ 2706 w 3110"/>
                <a:gd name="connsiteY92" fmla="*/ 840 h 2330"/>
                <a:gd name="connsiteX93" fmla="*/ 2736 w 3110"/>
                <a:gd name="connsiteY93" fmla="*/ 786 h 2330"/>
                <a:gd name="connsiteX94" fmla="*/ 2764 w 3110"/>
                <a:gd name="connsiteY94" fmla="*/ 730 h 2330"/>
                <a:gd name="connsiteX95" fmla="*/ 2792 w 3110"/>
                <a:gd name="connsiteY95" fmla="*/ 672 h 2330"/>
                <a:gd name="connsiteX96" fmla="*/ 2818 w 3110"/>
                <a:gd name="connsiteY96" fmla="*/ 614 h 2330"/>
                <a:gd name="connsiteX97" fmla="*/ 2844 w 3110"/>
                <a:gd name="connsiteY97" fmla="*/ 552 h 2330"/>
                <a:gd name="connsiteX98" fmla="*/ 2870 w 3110"/>
                <a:gd name="connsiteY98" fmla="*/ 490 h 2330"/>
                <a:gd name="connsiteX99" fmla="*/ 2894 w 3110"/>
                <a:gd name="connsiteY99" fmla="*/ 424 h 2330"/>
                <a:gd name="connsiteX100" fmla="*/ 2918 w 3110"/>
                <a:gd name="connsiteY100" fmla="*/ 358 h 2330"/>
                <a:gd name="connsiteX101" fmla="*/ 2942 w 3110"/>
                <a:gd name="connsiteY101" fmla="*/ 290 h 2330"/>
                <a:gd name="connsiteX102" fmla="*/ 2964 w 3110"/>
                <a:gd name="connsiteY102" fmla="*/ 220 h 2330"/>
                <a:gd name="connsiteX0" fmla="*/ 3110 w 3110"/>
                <a:gd name="connsiteY0" fmla="*/ 0 h 2330"/>
                <a:gd name="connsiteX1" fmla="*/ 3036 w 3110"/>
                <a:gd name="connsiteY1" fmla="*/ 266 h 2330"/>
                <a:gd name="connsiteX2" fmla="*/ 3014 w 3110"/>
                <a:gd name="connsiteY2" fmla="*/ 334 h 2330"/>
                <a:gd name="connsiteX3" fmla="*/ 2992 w 3110"/>
                <a:gd name="connsiteY3" fmla="*/ 402 h 2330"/>
                <a:gd name="connsiteX4" fmla="*/ 2966 w 3110"/>
                <a:gd name="connsiteY4" fmla="*/ 470 h 2330"/>
                <a:gd name="connsiteX5" fmla="*/ 2940 w 3110"/>
                <a:gd name="connsiteY5" fmla="*/ 538 h 2330"/>
                <a:gd name="connsiteX6" fmla="*/ 2912 w 3110"/>
                <a:gd name="connsiteY6" fmla="*/ 604 h 2330"/>
                <a:gd name="connsiteX7" fmla="*/ 2880 w 3110"/>
                <a:gd name="connsiteY7" fmla="*/ 672 h 2330"/>
                <a:gd name="connsiteX8" fmla="*/ 2850 w 3110"/>
                <a:gd name="connsiteY8" fmla="*/ 738 h 2330"/>
                <a:gd name="connsiteX9" fmla="*/ 2816 w 3110"/>
                <a:gd name="connsiteY9" fmla="*/ 806 h 2330"/>
                <a:gd name="connsiteX10" fmla="*/ 2780 w 3110"/>
                <a:gd name="connsiteY10" fmla="*/ 872 h 2330"/>
                <a:gd name="connsiteX11" fmla="*/ 2742 w 3110"/>
                <a:gd name="connsiteY11" fmla="*/ 938 h 2330"/>
                <a:gd name="connsiteX12" fmla="*/ 2702 w 3110"/>
                <a:gd name="connsiteY12" fmla="*/ 1002 h 2330"/>
                <a:gd name="connsiteX13" fmla="*/ 2660 w 3110"/>
                <a:gd name="connsiteY13" fmla="*/ 1068 h 2330"/>
                <a:gd name="connsiteX14" fmla="*/ 2616 w 3110"/>
                <a:gd name="connsiteY14" fmla="*/ 1130 h 2330"/>
                <a:gd name="connsiteX15" fmla="*/ 2572 w 3110"/>
                <a:gd name="connsiteY15" fmla="*/ 1194 h 2330"/>
                <a:gd name="connsiteX16" fmla="*/ 2522 w 3110"/>
                <a:gd name="connsiteY16" fmla="*/ 1256 h 2330"/>
                <a:gd name="connsiteX17" fmla="*/ 2472 w 3110"/>
                <a:gd name="connsiteY17" fmla="*/ 1316 h 2330"/>
                <a:gd name="connsiteX18" fmla="*/ 2420 w 3110"/>
                <a:gd name="connsiteY18" fmla="*/ 1378 h 2330"/>
                <a:gd name="connsiteX19" fmla="*/ 2366 w 3110"/>
                <a:gd name="connsiteY19" fmla="*/ 1436 h 2330"/>
                <a:gd name="connsiteX20" fmla="*/ 2308 w 3110"/>
                <a:gd name="connsiteY20" fmla="*/ 1494 h 2330"/>
                <a:gd name="connsiteX21" fmla="*/ 2248 w 3110"/>
                <a:gd name="connsiteY21" fmla="*/ 1550 h 2330"/>
                <a:gd name="connsiteX22" fmla="*/ 2186 w 3110"/>
                <a:gd name="connsiteY22" fmla="*/ 1606 h 2330"/>
                <a:gd name="connsiteX23" fmla="*/ 2122 w 3110"/>
                <a:gd name="connsiteY23" fmla="*/ 1660 h 2330"/>
                <a:gd name="connsiteX24" fmla="*/ 2054 w 3110"/>
                <a:gd name="connsiteY24" fmla="*/ 1712 h 2330"/>
                <a:gd name="connsiteX25" fmla="*/ 1984 w 3110"/>
                <a:gd name="connsiteY25" fmla="*/ 1762 h 2330"/>
                <a:gd name="connsiteX26" fmla="*/ 1984 w 3110"/>
                <a:gd name="connsiteY26" fmla="*/ 1762 h 2330"/>
                <a:gd name="connsiteX27" fmla="*/ 1948 w 3110"/>
                <a:gd name="connsiteY27" fmla="*/ 1788 h 2330"/>
                <a:gd name="connsiteX28" fmla="*/ 1904 w 3110"/>
                <a:gd name="connsiteY28" fmla="*/ 1816 h 2330"/>
                <a:gd name="connsiteX29" fmla="*/ 1842 w 3110"/>
                <a:gd name="connsiteY29" fmla="*/ 1854 h 2330"/>
                <a:gd name="connsiteX30" fmla="*/ 1764 w 3110"/>
                <a:gd name="connsiteY30" fmla="*/ 1898 h 2330"/>
                <a:gd name="connsiteX31" fmla="*/ 1670 w 3110"/>
                <a:gd name="connsiteY31" fmla="*/ 1948 h 2330"/>
                <a:gd name="connsiteX32" fmla="*/ 1562 w 3110"/>
                <a:gd name="connsiteY32" fmla="*/ 2000 h 2330"/>
                <a:gd name="connsiteX33" fmla="*/ 1502 w 3110"/>
                <a:gd name="connsiteY33" fmla="*/ 2028 h 2330"/>
                <a:gd name="connsiteX34" fmla="*/ 1438 w 3110"/>
                <a:gd name="connsiteY34" fmla="*/ 2054 h 2330"/>
                <a:gd name="connsiteX35" fmla="*/ 1372 w 3110"/>
                <a:gd name="connsiteY35" fmla="*/ 2082 h 2330"/>
                <a:gd name="connsiteX36" fmla="*/ 1302 w 3110"/>
                <a:gd name="connsiteY36" fmla="*/ 2108 h 2330"/>
                <a:gd name="connsiteX37" fmla="*/ 1228 w 3110"/>
                <a:gd name="connsiteY37" fmla="*/ 2136 h 2330"/>
                <a:gd name="connsiteX38" fmla="*/ 1152 w 3110"/>
                <a:gd name="connsiteY38" fmla="*/ 2160 h 2330"/>
                <a:gd name="connsiteX39" fmla="*/ 1072 w 3110"/>
                <a:gd name="connsiteY39" fmla="*/ 2186 h 2330"/>
                <a:gd name="connsiteX40" fmla="*/ 988 w 3110"/>
                <a:gd name="connsiteY40" fmla="*/ 2208 h 2330"/>
                <a:gd name="connsiteX41" fmla="*/ 902 w 3110"/>
                <a:gd name="connsiteY41" fmla="*/ 2230 h 2330"/>
                <a:gd name="connsiteX42" fmla="*/ 812 w 3110"/>
                <a:gd name="connsiteY42" fmla="*/ 2252 h 2330"/>
                <a:gd name="connsiteX43" fmla="*/ 720 w 3110"/>
                <a:gd name="connsiteY43" fmla="*/ 2270 h 2330"/>
                <a:gd name="connsiteX44" fmla="*/ 626 w 3110"/>
                <a:gd name="connsiteY44" fmla="*/ 2286 h 2330"/>
                <a:gd name="connsiteX45" fmla="*/ 528 w 3110"/>
                <a:gd name="connsiteY45" fmla="*/ 2300 h 2330"/>
                <a:gd name="connsiteX46" fmla="*/ 428 w 3110"/>
                <a:gd name="connsiteY46" fmla="*/ 2312 h 2330"/>
                <a:gd name="connsiteX47" fmla="*/ 324 w 3110"/>
                <a:gd name="connsiteY47" fmla="*/ 2322 h 2330"/>
                <a:gd name="connsiteX48" fmla="*/ 218 w 3110"/>
                <a:gd name="connsiteY48" fmla="*/ 2328 h 2330"/>
                <a:gd name="connsiteX49" fmla="*/ 110 w 3110"/>
                <a:gd name="connsiteY49" fmla="*/ 2330 h 2330"/>
                <a:gd name="connsiteX50" fmla="*/ 0 w 3110"/>
                <a:gd name="connsiteY50" fmla="*/ 2330 h 2330"/>
                <a:gd name="connsiteX51" fmla="*/ 0 w 3110"/>
                <a:gd name="connsiteY51" fmla="*/ 2330 h 2330"/>
                <a:gd name="connsiteX52" fmla="*/ 54 w 3110"/>
                <a:gd name="connsiteY52" fmla="*/ 2328 h 2330"/>
                <a:gd name="connsiteX53" fmla="*/ 118 w 3110"/>
                <a:gd name="connsiteY53" fmla="*/ 2324 h 2330"/>
                <a:gd name="connsiteX54" fmla="*/ 202 w 3110"/>
                <a:gd name="connsiteY54" fmla="*/ 2318 h 2330"/>
                <a:gd name="connsiteX55" fmla="*/ 304 w 3110"/>
                <a:gd name="connsiteY55" fmla="*/ 2306 h 2330"/>
                <a:gd name="connsiteX56" fmla="*/ 424 w 3110"/>
                <a:gd name="connsiteY56" fmla="*/ 2292 h 2330"/>
                <a:gd name="connsiteX57" fmla="*/ 556 w 3110"/>
                <a:gd name="connsiteY57" fmla="*/ 2272 h 2330"/>
                <a:gd name="connsiteX58" fmla="*/ 700 w 3110"/>
                <a:gd name="connsiteY58" fmla="*/ 2244 h 2330"/>
                <a:gd name="connsiteX59" fmla="*/ 776 w 3110"/>
                <a:gd name="connsiteY59" fmla="*/ 2230 h 2330"/>
                <a:gd name="connsiteX60" fmla="*/ 852 w 3110"/>
                <a:gd name="connsiteY60" fmla="*/ 2212 h 2330"/>
                <a:gd name="connsiteX61" fmla="*/ 932 w 3110"/>
                <a:gd name="connsiteY61" fmla="*/ 2192 h 2330"/>
                <a:gd name="connsiteX62" fmla="*/ 1010 w 3110"/>
                <a:gd name="connsiteY62" fmla="*/ 2172 h 2330"/>
                <a:gd name="connsiteX63" fmla="*/ 1092 w 3110"/>
                <a:gd name="connsiteY63" fmla="*/ 2148 h 2330"/>
                <a:gd name="connsiteX64" fmla="*/ 1174 w 3110"/>
                <a:gd name="connsiteY64" fmla="*/ 2122 h 2330"/>
                <a:gd name="connsiteX65" fmla="*/ 1254 w 3110"/>
                <a:gd name="connsiteY65" fmla="*/ 2094 h 2330"/>
                <a:gd name="connsiteX66" fmla="*/ 1336 w 3110"/>
                <a:gd name="connsiteY66" fmla="*/ 2064 h 2330"/>
                <a:gd name="connsiteX67" fmla="*/ 1418 w 3110"/>
                <a:gd name="connsiteY67" fmla="*/ 2030 h 2330"/>
                <a:gd name="connsiteX68" fmla="*/ 1498 w 3110"/>
                <a:gd name="connsiteY68" fmla="*/ 1994 h 2330"/>
                <a:gd name="connsiteX69" fmla="*/ 1578 w 3110"/>
                <a:gd name="connsiteY69" fmla="*/ 1956 h 2330"/>
                <a:gd name="connsiteX70" fmla="*/ 1656 w 3110"/>
                <a:gd name="connsiteY70" fmla="*/ 1916 h 2330"/>
                <a:gd name="connsiteX71" fmla="*/ 1734 w 3110"/>
                <a:gd name="connsiteY71" fmla="*/ 1872 h 2330"/>
                <a:gd name="connsiteX72" fmla="*/ 1808 w 3110"/>
                <a:gd name="connsiteY72" fmla="*/ 1826 h 2330"/>
                <a:gd name="connsiteX73" fmla="*/ 1882 w 3110"/>
                <a:gd name="connsiteY73" fmla="*/ 1776 h 2330"/>
                <a:gd name="connsiteX74" fmla="*/ 1952 w 3110"/>
                <a:gd name="connsiteY74" fmla="*/ 1722 h 2330"/>
                <a:gd name="connsiteX75" fmla="*/ 1952 w 3110"/>
                <a:gd name="connsiteY75" fmla="*/ 1722 h 2330"/>
                <a:gd name="connsiteX76" fmla="*/ 1968 w 3110"/>
                <a:gd name="connsiteY76" fmla="*/ 1712 h 2330"/>
                <a:gd name="connsiteX77" fmla="*/ 2012 w 3110"/>
                <a:gd name="connsiteY77" fmla="*/ 1680 h 2330"/>
                <a:gd name="connsiteX78" fmla="*/ 2042 w 3110"/>
                <a:gd name="connsiteY78" fmla="*/ 1656 h 2330"/>
                <a:gd name="connsiteX79" fmla="*/ 2080 w 3110"/>
                <a:gd name="connsiteY79" fmla="*/ 1626 h 2330"/>
                <a:gd name="connsiteX80" fmla="*/ 2120 w 3110"/>
                <a:gd name="connsiteY80" fmla="*/ 1590 h 2330"/>
                <a:gd name="connsiteX81" fmla="*/ 2166 w 3110"/>
                <a:gd name="connsiteY81" fmla="*/ 1548 h 2330"/>
                <a:gd name="connsiteX82" fmla="*/ 2216 w 3110"/>
                <a:gd name="connsiteY82" fmla="*/ 1500 h 2330"/>
                <a:gd name="connsiteX83" fmla="*/ 2268 w 3110"/>
                <a:gd name="connsiteY83" fmla="*/ 1446 h 2330"/>
                <a:gd name="connsiteX84" fmla="*/ 2324 w 3110"/>
                <a:gd name="connsiteY84" fmla="*/ 1386 h 2330"/>
                <a:gd name="connsiteX85" fmla="*/ 2382 w 3110"/>
                <a:gd name="connsiteY85" fmla="*/ 1320 h 2330"/>
                <a:gd name="connsiteX86" fmla="*/ 2440 w 3110"/>
                <a:gd name="connsiteY86" fmla="*/ 1248 h 2330"/>
                <a:gd name="connsiteX87" fmla="*/ 2500 w 3110"/>
                <a:gd name="connsiteY87" fmla="*/ 1170 h 2330"/>
                <a:gd name="connsiteX88" fmla="*/ 2560 w 3110"/>
                <a:gd name="connsiteY88" fmla="*/ 1084 h 2330"/>
                <a:gd name="connsiteX89" fmla="*/ 2620 w 3110"/>
                <a:gd name="connsiteY89" fmla="*/ 990 h 2330"/>
                <a:gd name="connsiteX90" fmla="*/ 2678 w 3110"/>
                <a:gd name="connsiteY90" fmla="*/ 892 h 2330"/>
                <a:gd name="connsiteX91" fmla="*/ 2706 w 3110"/>
                <a:gd name="connsiteY91" fmla="*/ 840 h 2330"/>
                <a:gd name="connsiteX92" fmla="*/ 2736 w 3110"/>
                <a:gd name="connsiteY92" fmla="*/ 786 h 2330"/>
                <a:gd name="connsiteX93" fmla="*/ 2764 w 3110"/>
                <a:gd name="connsiteY93" fmla="*/ 730 h 2330"/>
                <a:gd name="connsiteX94" fmla="*/ 2792 w 3110"/>
                <a:gd name="connsiteY94" fmla="*/ 672 h 2330"/>
                <a:gd name="connsiteX95" fmla="*/ 2818 w 3110"/>
                <a:gd name="connsiteY95" fmla="*/ 614 h 2330"/>
                <a:gd name="connsiteX96" fmla="*/ 2844 w 3110"/>
                <a:gd name="connsiteY96" fmla="*/ 552 h 2330"/>
                <a:gd name="connsiteX97" fmla="*/ 2870 w 3110"/>
                <a:gd name="connsiteY97" fmla="*/ 490 h 2330"/>
                <a:gd name="connsiteX98" fmla="*/ 2894 w 3110"/>
                <a:gd name="connsiteY98" fmla="*/ 424 h 2330"/>
                <a:gd name="connsiteX99" fmla="*/ 2918 w 3110"/>
                <a:gd name="connsiteY99" fmla="*/ 358 h 2330"/>
                <a:gd name="connsiteX100" fmla="*/ 2942 w 3110"/>
                <a:gd name="connsiteY100" fmla="*/ 290 h 2330"/>
                <a:gd name="connsiteX101" fmla="*/ 2964 w 3110"/>
                <a:gd name="connsiteY101" fmla="*/ 220 h 2330"/>
                <a:gd name="connsiteX0" fmla="*/ 3036 w 3036"/>
                <a:gd name="connsiteY0" fmla="*/ 46 h 2110"/>
                <a:gd name="connsiteX1" fmla="*/ 3014 w 3036"/>
                <a:gd name="connsiteY1" fmla="*/ 114 h 2110"/>
                <a:gd name="connsiteX2" fmla="*/ 2992 w 3036"/>
                <a:gd name="connsiteY2" fmla="*/ 182 h 2110"/>
                <a:gd name="connsiteX3" fmla="*/ 2966 w 3036"/>
                <a:gd name="connsiteY3" fmla="*/ 250 h 2110"/>
                <a:gd name="connsiteX4" fmla="*/ 2940 w 3036"/>
                <a:gd name="connsiteY4" fmla="*/ 318 h 2110"/>
                <a:gd name="connsiteX5" fmla="*/ 2912 w 3036"/>
                <a:gd name="connsiteY5" fmla="*/ 384 h 2110"/>
                <a:gd name="connsiteX6" fmla="*/ 2880 w 3036"/>
                <a:gd name="connsiteY6" fmla="*/ 452 h 2110"/>
                <a:gd name="connsiteX7" fmla="*/ 2850 w 3036"/>
                <a:gd name="connsiteY7" fmla="*/ 518 h 2110"/>
                <a:gd name="connsiteX8" fmla="*/ 2816 w 3036"/>
                <a:gd name="connsiteY8" fmla="*/ 586 h 2110"/>
                <a:gd name="connsiteX9" fmla="*/ 2780 w 3036"/>
                <a:gd name="connsiteY9" fmla="*/ 652 h 2110"/>
                <a:gd name="connsiteX10" fmla="*/ 2742 w 3036"/>
                <a:gd name="connsiteY10" fmla="*/ 718 h 2110"/>
                <a:gd name="connsiteX11" fmla="*/ 2702 w 3036"/>
                <a:gd name="connsiteY11" fmla="*/ 782 h 2110"/>
                <a:gd name="connsiteX12" fmla="*/ 2660 w 3036"/>
                <a:gd name="connsiteY12" fmla="*/ 848 h 2110"/>
                <a:gd name="connsiteX13" fmla="*/ 2616 w 3036"/>
                <a:gd name="connsiteY13" fmla="*/ 910 h 2110"/>
                <a:gd name="connsiteX14" fmla="*/ 2572 w 3036"/>
                <a:gd name="connsiteY14" fmla="*/ 974 h 2110"/>
                <a:gd name="connsiteX15" fmla="*/ 2522 w 3036"/>
                <a:gd name="connsiteY15" fmla="*/ 1036 h 2110"/>
                <a:gd name="connsiteX16" fmla="*/ 2472 w 3036"/>
                <a:gd name="connsiteY16" fmla="*/ 1096 h 2110"/>
                <a:gd name="connsiteX17" fmla="*/ 2420 w 3036"/>
                <a:gd name="connsiteY17" fmla="*/ 1158 h 2110"/>
                <a:gd name="connsiteX18" fmla="*/ 2366 w 3036"/>
                <a:gd name="connsiteY18" fmla="*/ 1216 h 2110"/>
                <a:gd name="connsiteX19" fmla="*/ 2308 w 3036"/>
                <a:gd name="connsiteY19" fmla="*/ 1274 h 2110"/>
                <a:gd name="connsiteX20" fmla="*/ 2248 w 3036"/>
                <a:gd name="connsiteY20" fmla="*/ 1330 h 2110"/>
                <a:gd name="connsiteX21" fmla="*/ 2186 w 3036"/>
                <a:gd name="connsiteY21" fmla="*/ 1386 h 2110"/>
                <a:gd name="connsiteX22" fmla="*/ 2122 w 3036"/>
                <a:gd name="connsiteY22" fmla="*/ 1440 h 2110"/>
                <a:gd name="connsiteX23" fmla="*/ 2054 w 3036"/>
                <a:gd name="connsiteY23" fmla="*/ 1492 h 2110"/>
                <a:gd name="connsiteX24" fmla="*/ 1984 w 3036"/>
                <a:gd name="connsiteY24" fmla="*/ 1542 h 2110"/>
                <a:gd name="connsiteX25" fmla="*/ 1984 w 3036"/>
                <a:gd name="connsiteY25" fmla="*/ 1542 h 2110"/>
                <a:gd name="connsiteX26" fmla="*/ 1948 w 3036"/>
                <a:gd name="connsiteY26" fmla="*/ 1568 h 2110"/>
                <a:gd name="connsiteX27" fmla="*/ 1904 w 3036"/>
                <a:gd name="connsiteY27" fmla="*/ 1596 h 2110"/>
                <a:gd name="connsiteX28" fmla="*/ 1842 w 3036"/>
                <a:gd name="connsiteY28" fmla="*/ 1634 h 2110"/>
                <a:gd name="connsiteX29" fmla="*/ 1764 w 3036"/>
                <a:gd name="connsiteY29" fmla="*/ 1678 h 2110"/>
                <a:gd name="connsiteX30" fmla="*/ 1670 w 3036"/>
                <a:gd name="connsiteY30" fmla="*/ 1728 h 2110"/>
                <a:gd name="connsiteX31" fmla="*/ 1562 w 3036"/>
                <a:gd name="connsiteY31" fmla="*/ 1780 h 2110"/>
                <a:gd name="connsiteX32" fmla="*/ 1502 w 3036"/>
                <a:gd name="connsiteY32" fmla="*/ 1808 h 2110"/>
                <a:gd name="connsiteX33" fmla="*/ 1438 w 3036"/>
                <a:gd name="connsiteY33" fmla="*/ 1834 h 2110"/>
                <a:gd name="connsiteX34" fmla="*/ 1372 w 3036"/>
                <a:gd name="connsiteY34" fmla="*/ 1862 h 2110"/>
                <a:gd name="connsiteX35" fmla="*/ 1302 w 3036"/>
                <a:gd name="connsiteY35" fmla="*/ 1888 h 2110"/>
                <a:gd name="connsiteX36" fmla="*/ 1228 w 3036"/>
                <a:gd name="connsiteY36" fmla="*/ 1916 h 2110"/>
                <a:gd name="connsiteX37" fmla="*/ 1152 w 3036"/>
                <a:gd name="connsiteY37" fmla="*/ 1940 h 2110"/>
                <a:gd name="connsiteX38" fmla="*/ 1072 w 3036"/>
                <a:gd name="connsiteY38" fmla="*/ 1966 h 2110"/>
                <a:gd name="connsiteX39" fmla="*/ 988 w 3036"/>
                <a:gd name="connsiteY39" fmla="*/ 1988 h 2110"/>
                <a:gd name="connsiteX40" fmla="*/ 902 w 3036"/>
                <a:gd name="connsiteY40" fmla="*/ 2010 h 2110"/>
                <a:gd name="connsiteX41" fmla="*/ 812 w 3036"/>
                <a:gd name="connsiteY41" fmla="*/ 2032 h 2110"/>
                <a:gd name="connsiteX42" fmla="*/ 720 w 3036"/>
                <a:gd name="connsiteY42" fmla="*/ 2050 h 2110"/>
                <a:gd name="connsiteX43" fmla="*/ 626 w 3036"/>
                <a:gd name="connsiteY43" fmla="*/ 2066 h 2110"/>
                <a:gd name="connsiteX44" fmla="*/ 528 w 3036"/>
                <a:gd name="connsiteY44" fmla="*/ 2080 h 2110"/>
                <a:gd name="connsiteX45" fmla="*/ 428 w 3036"/>
                <a:gd name="connsiteY45" fmla="*/ 2092 h 2110"/>
                <a:gd name="connsiteX46" fmla="*/ 324 w 3036"/>
                <a:gd name="connsiteY46" fmla="*/ 2102 h 2110"/>
                <a:gd name="connsiteX47" fmla="*/ 218 w 3036"/>
                <a:gd name="connsiteY47" fmla="*/ 2108 h 2110"/>
                <a:gd name="connsiteX48" fmla="*/ 110 w 3036"/>
                <a:gd name="connsiteY48" fmla="*/ 2110 h 2110"/>
                <a:gd name="connsiteX49" fmla="*/ 0 w 3036"/>
                <a:gd name="connsiteY49" fmla="*/ 2110 h 2110"/>
                <a:gd name="connsiteX50" fmla="*/ 0 w 3036"/>
                <a:gd name="connsiteY50" fmla="*/ 2110 h 2110"/>
                <a:gd name="connsiteX51" fmla="*/ 54 w 3036"/>
                <a:gd name="connsiteY51" fmla="*/ 2108 h 2110"/>
                <a:gd name="connsiteX52" fmla="*/ 118 w 3036"/>
                <a:gd name="connsiteY52" fmla="*/ 2104 h 2110"/>
                <a:gd name="connsiteX53" fmla="*/ 202 w 3036"/>
                <a:gd name="connsiteY53" fmla="*/ 2098 h 2110"/>
                <a:gd name="connsiteX54" fmla="*/ 304 w 3036"/>
                <a:gd name="connsiteY54" fmla="*/ 2086 h 2110"/>
                <a:gd name="connsiteX55" fmla="*/ 424 w 3036"/>
                <a:gd name="connsiteY55" fmla="*/ 2072 h 2110"/>
                <a:gd name="connsiteX56" fmla="*/ 556 w 3036"/>
                <a:gd name="connsiteY56" fmla="*/ 2052 h 2110"/>
                <a:gd name="connsiteX57" fmla="*/ 700 w 3036"/>
                <a:gd name="connsiteY57" fmla="*/ 2024 h 2110"/>
                <a:gd name="connsiteX58" fmla="*/ 776 w 3036"/>
                <a:gd name="connsiteY58" fmla="*/ 2010 h 2110"/>
                <a:gd name="connsiteX59" fmla="*/ 852 w 3036"/>
                <a:gd name="connsiteY59" fmla="*/ 1992 h 2110"/>
                <a:gd name="connsiteX60" fmla="*/ 932 w 3036"/>
                <a:gd name="connsiteY60" fmla="*/ 1972 h 2110"/>
                <a:gd name="connsiteX61" fmla="*/ 1010 w 3036"/>
                <a:gd name="connsiteY61" fmla="*/ 1952 h 2110"/>
                <a:gd name="connsiteX62" fmla="*/ 1092 w 3036"/>
                <a:gd name="connsiteY62" fmla="*/ 1928 h 2110"/>
                <a:gd name="connsiteX63" fmla="*/ 1174 w 3036"/>
                <a:gd name="connsiteY63" fmla="*/ 1902 h 2110"/>
                <a:gd name="connsiteX64" fmla="*/ 1254 w 3036"/>
                <a:gd name="connsiteY64" fmla="*/ 1874 h 2110"/>
                <a:gd name="connsiteX65" fmla="*/ 1336 w 3036"/>
                <a:gd name="connsiteY65" fmla="*/ 1844 h 2110"/>
                <a:gd name="connsiteX66" fmla="*/ 1418 w 3036"/>
                <a:gd name="connsiteY66" fmla="*/ 1810 h 2110"/>
                <a:gd name="connsiteX67" fmla="*/ 1498 w 3036"/>
                <a:gd name="connsiteY67" fmla="*/ 1774 h 2110"/>
                <a:gd name="connsiteX68" fmla="*/ 1578 w 3036"/>
                <a:gd name="connsiteY68" fmla="*/ 1736 h 2110"/>
                <a:gd name="connsiteX69" fmla="*/ 1656 w 3036"/>
                <a:gd name="connsiteY69" fmla="*/ 1696 h 2110"/>
                <a:gd name="connsiteX70" fmla="*/ 1734 w 3036"/>
                <a:gd name="connsiteY70" fmla="*/ 1652 h 2110"/>
                <a:gd name="connsiteX71" fmla="*/ 1808 w 3036"/>
                <a:gd name="connsiteY71" fmla="*/ 1606 h 2110"/>
                <a:gd name="connsiteX72" fmla="*/ 1882 w 3036"/>
                <a:gd name="connsiteY72" fmla="*/ 1556 h 2110"/>
                <a:gd name="connsiteX73" fmla="*/ 1952 w 3036"/>
                <a:gd name="connsiteY73" fmla="*/ 1502 h 2110"/>
                <a:gd name="connsiteX74" fmla="*/ 1952 w 3036"/>
                <a:gd name="connsiteY74" fmla="*/ 1502 h 2110"/>
                <a:gd name="connsiteX75" fmla="*/ 1968 w 3036"/>
                <a:gd name="connsiteY75" fmla="*/ 1492 h 2110"/>
                <a:gd name="connsiteX76" fmla="*/ 2012 w 3036"/>
                <a:gd name="connsiteY76" fmla="*/ 1460 h 2110"/>
                <a:gd name="connsiteX77" fmla="*/ 2042 w 3036"/>
                <a:gd name="connsiteY77" fmla="*/ 1436 h 2110"/>
                <a:gd name="connsiteX78" fmla="*/ 2080 w 3036"/>
                <a:gd name="connsiteY78" fmla="*/ 1406 h 2110"/>
                <a:gd name="connsiteX79" fmla="*/ 2120 w 3036"/>
                <a:gd name="connsiteY79" fmla="*/ 1370 h 2110"/>
                <a:gd name="connsiteX80" fmla="*/ 2166 w 3036"/>
                <a:gd name="connsiteY80" fmla="*/ 1328 h 2110"/>
                <a:gd name="connsiteX81" fmla="*/ 2216 w 3036"/>
                <a:gd name="connsiteY81" fmla="*/ 1280 h 2110"/>
                <a:gd name="connsiteX82" fmla="*/ 2268 w 3036"/>
                <a:gd name="connsiteY82" fmla="*/ 1226 h 2110"/>
                <a:gd name="connsiteX83" fmla="*/ 2324 w 3036"/>
                <a:gd name="connsiteY83" fmla="*/ 1166 h 2110"/>
                <a:gd name="connsiteX84" fmla="*/ 2382 w 3036"/>
                <a:gd name="connsiteY84" fmla="*/ 1100 h 2110"/>
                <a:gd name="connsiteX85" fmla="*/ 2440 w 3036"/>
                <a:gd name="connsiteY85" fmla="*/ 1028 h 2110"/>
                <a:gd name="connsiteX86" fmla="*/ 2500 w 3036"/>
                <a:gd name="connsiteY86" fmla="*/ 950 h 2110"/>
                <a:gd name="connsiteX87" fmla="*/ 2560 w 3036"/>
                <a:gd name="connsiteY87" fmla="*/ 864 h 2110"/>
                <a:gd name="connsiteX88" fmla="*/ 2620 w 3036"/>
                <a:gd name="connsiteY88" fmla="*/ 770 h 2110"/>
                <a:gd name="connsiteX89" fmla="*/ 2678 w 3036"/>
                <a:gd name="connsiteY89" fmla="*/ 672 h 2110"/>
                <a:gd name="connsiteX90" fmla="*/ 2706 w 3036"/>
                <a:gd name="connsiteY90" fmla="*/ 620 h 2110"/>
                <a:gd name="connsiteX91" fmla="*/ 2736 w 3036"/>
                <a:gd name="connsiteY91" fmla="*/ 566 h 2110"/>
                <a:gd name="connsiteX92" fmla="*/ 2764 w 3036"/>
                <a:gd name="connsiteY92" fmla="*/ 510 h 2110"/>
                <a:gd name="connsiteX93" fmla="*/ 2792 w 3036"/>
                <a:gd name="connsiteY93" fmla="*/ 452 h 2110"/>
                <a:gd name="connsiteX94" fmla="*/ 2818 w 3036"/>
                <a:gd name="connsiteY94" fmla="*/ 394 h 2110"/>
                <a:gd name="connsiteX95" fmla="*/ 2844 w 3036"/>
                <a:gd name="connsiteY95" fmla="*/ 332 h 2110"/>
                <a:gd name="connsiteX96" fmla="*/ 2870 w 3036"/>
                <a:gd name="connsiteY96" fmla="*/ 270 h 2110"/>
                <a:gd name="connsiteX97" fmla="*/ 2894 w 3036"/>
                <a:gd name="connsiteY97" fmla="*/ 204 h 2110"/>
                <a:gd name="connsiteX98" fmla="*/ 2918 w 3036"/>
                <a:gd name="connsiteY98" fmla="*/ 138 h 2110"/>
                <a:gd name="connsiteX99" fmla="*/ 2942 w 3036"/>
                <a:gd name="connsiteY99" fmla="*/ 70 h 2110"/>
                <a:gd name="connsiteX100" fmla="*/ 2964 w 3036"/>
                <a:gd name="connsiteY100" fmla="*/ 0 h 2110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66 w 3036"/>
                <a:gd name="connsiteY3" fmla="*/ 204 h 2064"/>
                <a:gd name="connsiteX4" fmla="*/ 2940 w 3036"/>
                <a:gd name="connsiteY4" fmla="*/ 272 h 2064"/>
                <a:gd name="connsiteX5" fmla="*/ 2912 w 3036"/>
                <a:gd name="connsiteY5" fmla="*/ 338 h 2064"/>
                <a:gd name="connsiteX6" fmla="*/ 2880 w 3036"/>
                <a:gd name="connsiteY6" fmla="*/ 406 h 2064"/>
                <a:gd name="connsiteX7" fmla="*/ 2850 w 3036"/>
                <a:gd name="connsiteY7" fmla="*/ 472 h 2064"/>
                <a:gd name="connsiteX8" fmla="*/ 2816 w 3036"/>
                <a:gd name="connsiteY8" fmla="*/ 540 h 2064"/>
                <a:gd name="connsiteX9" fmla="*/ 2780 w 3036"/>
                <a:gd name="connsiteY9" fmla="*/ 606 h 2064"/>
                <a:gd name="connsiteX10" fmla="*/ 2742 w 3036"/>
                <a:gd name="connsiteY10" fmla="*/ 672 h 2064"/>
                <a:gd name="connsiteX11" fmla="*/ 2702 w 3036"/>
                <a:gd name="connsiteY11" fmla="*/ 736 h 2064"/>
                <a:gd name="connsiteX12" fmla="*/ 2660 w 3036"/>
                <a:gd name="connsiteY12" fmla="*/ 802 h 2064"/>
                <a:gd name="connsiteX13" fmla="*/ 2616 w 3036"/>
                <a:gd name="connsiteY13" fmla="*/ 864 h 2064"/>
                <a:gd name="connsiteX14" fmla="*/ 2572 w 3036"/>
                <a:gd name="connsiteY14" fmla="*/ 928 h 2064"/>
                <a:gd name="connsiteX15" fmla="*/ 2522 w 3036"/>
                <a:gd name="connsiteY15" fmla="*/ 990 h 2064"/>
                <a:gd name="connsiteX16" fmla="*/ 2472 w 3036"/>
                <a:gd name="connsiteY16" fmla="*/ 1050 h 2064"/>
                <a:gd name="connsiteX17" fmla="*/ 2420 w 3036"/>
                <a:gd name="connsiteY17" fmla="*/ 1112 h 2064"/>
                <a:gd name="connsiteX18" fmla="*/ 2366 w 3036"/>
                <a:gd name="connsiteY18" fmla="*/ 1170 h 2064"/>
                <a:gd name="connsiteX19" fmla="*/ 2308 w 3036"/>
                <a:gd name="connsiteY19" fmla="*/ 1228 h 2064"/>
                <a:gd name="connsiteX20" fmla="*/ 2248 w 3036"/>
                <a:gd name="connsiteY20" fmla="*/ 1284 h 2064"/>
                <a:gd name="connsiteX21" fmla="*/ 2186 w 3036"/>
                <a:gd name="connsiteY21" fmla="*/ 1340 h 2064"/>
                <a:gd name="connsiteX22" fmla="*/ 2122 w 3036"/>
                <a:gd name="connsiteY22" fmla="*/ 1394 h 2064"/>
                <a:gd name="connsiteX23" fmla="*/ 2054 w 3036"/>
                <a:gd name="connsiteY23" fmla="*/ 1446 h 2064"/>
                <a:gd name="connsiteX24" fmla="*/ 1984 w 3036"/>
                <a:gd name="connsiteY24" fmla="*/ 1496 h 2064"/>
                <a:gd name="connsiteX25" fmla="*/ 1984 w 3036"/>
                <a:gd name="connsiteY25" fmla="*/ 1496 h 2064"/>
                <a:gd name="connsiteX26" fmla="*/ 1948 w 3036"/>
                <a:gd name="connsiteY26" fmla="*/ 1522 h 2064"/>
                <a:gd name="connsiteX27" fmla="*/ 1904 w 3036"/>
                <a:gd name="connsiteY27" fmla="*/ 1550 h 2064"/>
                <a:gd name="connsiteX28" fmla="*/ 1842 w 3036"/>
                <a:gd name="connsiteY28" fmla="*/ 1588 h 2064"/>
                <a:gd name="connsiteX29" fmla="*/ 1764 w 3036"/>
                <a:gd name="connsiteY29" fmla="*/ 1632 h 2064"/>
                <a:gd name="connsiteX30" fmla="*/ 1670 w 3036"/>
                <a:gd name="connsiteY30" fmla="*/ 1682 h 2064"/>
                <a:gd name="connsiteX31" fmla="*/ 1562 w 3036"/>
                <a:gd name="connsiteY31" fmla="*/ 1734 h 2064"/>
                <a:gd name="connsiteX32" fmla="*/ 1502 w 3036"/>
                <a:gd name="connsiteY32" fmla="*/ 1762 h 2064"/>
                <a:gd name="connsiteX33" fmla="*/ 1438 w 3036"/>
                <a:gd name="connsiteY33" fmla="*/ 1788 h 2064"/>
                <a:gd name="connsiteX34" fmla="*/ 1372 w 3036"/>
                <a:gd name="connsiteY34" fmla="*/ 1816 h 2064"/>
                <a:gd name="connsiteX35" fmla="*/ 1302 w 3036"/>
                <a:gd name="connsiteY35" fmla="*/ 1842 h 2064"/>
                <a:gd name="connsiteX36" fmla="*/ 1228 w 3036"/>
                <a:gd name="connsiteY36" fmla="*/ 1870 h 2064"/>
                <a:gd name="connsiteX37" fmla="*/ 1152 w 3036"/>
                <a:gd name="connsiteY37" fmla="*/ 1894 h 2064"/>
                <a:gd name="connsiteX38" fmla="*/ 1072 w 3036"/>
                <a:gd name="connsiteY38" fmla="*/ 1920 h 2064"/>
                <a:gd name="connsiteX39" fmla="*/ 988 w 3036"/>
                <a:gd name="connsiteY39" fmla="*/ 1942 h 2064"/>
                <a:gd name="connsiteX40" fmla="*/ 902 w 3036"/>
                <a:gd name="connsiteY40" fmla="*/ 1964 h 2064"/>
                <a:gd name="connsiteX41" fmla="*/ 812 w 3036"/>
                <a:gd name="connsiteY41" fmla="*/ 1986 h 2064"/>
                <a:gd name="connsiteX42" fmla="*/ 720 w 3036"/>
                <a:gd name="connsiteY42" fmla="*/ 2004 h 2064"/>
                <a:gd name="connsiteX43" fmla="*/ 626 w 3036"/>
                <a:gd name="connsiteY43" fmla="*/ 2020 h 2064"/>
                <a:gd name="connsiteX44" fmla="*/ 528 w 3036"/>
                <a:gd name="connsiteY44" fmla="*/ 2034 h 2064"/>
                <a:gd name="connsiteX45" fmla="*/ 428 w 3036"/>
                <a:gd name="connsiteY45" fmla="*/ 2046 h 2064"/>
                <a:gd name="connsiteX46" fmla="*/ 324 w 3036"/>
                <a:gd name="connsiteY46" fmla="*/ 2056 h 2064"/>
                <a:gd name="connsiteX47" fmla="*/ 218 w 3036"/>
                <a:gd name="connsiteY47" fmla="*/ 2062 h 2064"/>
                <a:gd name="connsiteX48" fmla="*/ 110 w 3036"/>
                <a:gd name="connsiteY48" fmla="*/ 2064 h 2064"/>
                <a:gd name="connsiteX49" fmla="*/ 0 w 3036"/>
                <a:gd name="connsiteY49" fmla="*/ 2064 h 2064"/>
                <a:gd name="connsiteX50" fmla="*/ 0 w 3036"/>
                <a:gd name="connsiteY50" fmla="*/ 2064 h 2064"/>
                <a:gd name="connsiteX51" fmla="*/ 54 w 3036"/>
                <a:gd name="connsiteY51" fmla="*/ 2062 h 2064"/>
                <a:gd name="connsiteX52" fmla="*/ 118 w 3036"/>
                <a:gd name="connsiteY52" fmla="*/ 2058 h 2064"/>
                <a:gd name="connsiteX53" fmla="*/ 202 w 3036"/>
                <a:gd name="connsiteY53" fmla="*/ 2052 h 2064"/>
                <a:gd name="connsiteX54" fmla="*/ 304 w 3036"/>
                <a:gd name="connsiteY54" fmla="*/ 2040 h 2064"/>
                <a:gd name="connsiteX55" fmla="*/ 424 w 3036"/>
                <a:gd name="connsiteY55" fmla="*/ 2026 h 2064"/>
                <a:gd name="connsiteX56" fmla="*/ 556 w 3036"/>
                <a:gd name="connsiteY56" fmla="*/ 2006 h 2064"/>
                <a:gd name="connsiteX57" fmla="*/ 700 w 3036"/>
                <a:gd name="connsiteY57" fmla="*/ 1978 h 2064"/>
                <a:gd name="connsiteX58" fmla="*/ 776 w 3036"/>
                <a:gd name="connsiteY58" fmla="*/ 1964 h 2064"/>
                <a:gd name="connsiteX59" fmla="*/ 852 w 3036"/>
                <a:gd name="connsiteY59" fmla="*/ 1946 h 2064"/>
                <a:gd name="connsiteX60" fmla="*/ 932 w 3036"/>
                <a:gd name="connsiteY60" fmla="*/ 1926 h 2064"/>
                <a:gd name="connsiteX61" fmla="*/ 1010 w 3036"/>
                <a:gd name="connsiteY61" fmla="*/ 1906 h 2064"/>
                <a:gd name="connsiteX62" fmla="*/ 1092 w 3036"/>
                <a:gd name="connsiteY62" fmla="*/ 1882 h 2064"/>
                <a:gd name="connsiteX63" fmla="*/ 1174 w 3036"/>
                <a:gd name="connsiteY63" fmla="*/ 1856 h 2064"/>
                <a:gd name="connsiteX64" fmla="*/ 1254 w 3036"/>
                <a:gd name="connsiteY64" fmla="*/ 1828 h 2064"/>
                <a:gd name="connsiteX65" fmla="*/ 1336 w 3036"/>
                <a:gd name="connsiteY65" fmla="*/ 1798 h 2064"/>
                <a:gd name="connsiteX66" fmla="*/ 1418 w 3036"/>
                <a:gd name="connsiteY66" fmla="*/ 1764 h 2064"/>
                <a:gd name="connsiteX67" fmla="*/ 1498 w 3036"/>
                <a:gd name="connsiteY67" fmla="*/ 1728 h 2064"/>
                <a:gd name="connsiteX68" fmla="*/ 1578 w 3036"/>
                <a:gd name="connsiteY68" fmla="*/ 1690 h 2064"/>
                <a:gd name="connsiteX69" fmla="*/ 1656 w 3036"/>
                <a:gd name="connsiteY69" fmla="*/ 1650 h 2064"/>
                <a:gd name="connsiteX70" fmla="*/ 1734 w 3036"/>
                <a:gd name="connsiteY70" fmla="*/ 1606 h 2064"/>
                <a:gd name="connsiteX71" fmla="*/ 1808 w 3036"/>
                <a:gd name="connsiteY71" fmla="*/ 1560 h 2064"/>
                <a:gd name="connsiteX72" fmla="*/ 1882 w 3036"/>
                <a:gd name="connsiteY72" fmla="*/ 1510 h 2064"/>
                <a:gd name="connsiteX73" fmla="*/ 1952 w 3036"/>
                <a:gd name="connsiteY73" fmla="*/ 1456 h 2064"/>
                <a:gd name="connsiteX74" fmla="*/ 1952 w 3036"/>
                <a:gd name="connsiteY74" fmla="*/ 1456 h 2064"/>
                <a:gd name="connsiteX75" fmla="*/ 1968 w 3036"/>
                <a:gd name="connsiteY75" fmla="*/ 1446 h 2064"/>
                <a:gd name="connsiteX76" fmla="*/ 2012 w 3036"/>
                <a:gd name="connsiteY76" fmla="*/ 1414 h 2064"/>
                <a:gd name="connsiteX77" fmla="*/ 2042 w 3036"/>
                <a:gd name="connsiteY77" fmla="*/ 1390 h 2064"/>
                <a:gd name="connsiteX78" fmla="*/ 2080 w 3036"/>
                <a:gd name="connsiteY78" fmla="*/ 1360 h 2064"/>
                <a:gd name="connsiteX79" fmla="*/ 2120 w 3036"/>
                <a:gd name="connsiteY79" fmla="*/ 1324 h 2064"/>
                <a:gd name="connsiteX80" fmla="*/ 2166 w 3036"/>
                <a:gd name="connsiteY80" fmla="*/ 1282 h 2064"/>
                <a:gd name="connsiteX81" fmla="*/ 2216 w 3036"/>
                <a:gd name="connsiteY81" fmla="*/ 1234 h 2064"/>
                <a:gd name="connsiteX82" fmla="*/ 2268 w 3036"/>
                <a:gd name="connsiteY82" fmla="*/ 1180 h 2064"/>
                <a:gd name="connsiteX83" fmla="*/ 2324 w 3036"/>
                <a:gd name="connsiteY83" fmla="*/ 1120 h 2064"/>
                <a:gd name="connsiteX84" fmla="*/ 2382 w 3036"/>
                <a:gd name="connsiteY84" fmla="*/ 1054 h 2064"/>
                <a:gd name="connsiteX85" fmla="*/ 2440 w 3036"/>
                <a:gd name="connsiteY85" fmla="*/ 982 h 2064"/>
                <a:gd name="connsiteX86" fmla="*/ 2500 w 3036"/>
                <a:gd name="connsiteY86" fmla="*/ 904 h 2064"/>
                <a:gd name="connsiteX87" fmla="*/ 2560 w 3036"/>
                <a:gd name="connsiteY87" fmla="*/ 818 h 2064"/>
                <a:gd name="connsiteX88" fmla="*/ 2620 w 3036"/>
                <a:gd name="connsiteY88" fmla="*/ 724 h 2064"/>
                <a:gd name="connsiteX89" fmla="*/ 2678 w 3036"/>
                <a:gd name="connsiteY89" fmla="*/ 626 h 2064"/>
                <a:gd name="connsiteX90" fmla="*/ 2706 w 3036"/>
                <a:gd name="connsiteY90" fmla="*/ 574 h 2064"/>
                <a:gd name="connsiteX91" fmla="*/ 2736 w 3036"/>
                <a:gd name="connsiteY91" fmla="*/ 520 h 2064"/>
                <a:gd name="connsiteX92" fmla="*/ 2764 w 3036"/>
                <a:gd name="connsiteY92" fmla="*/ 464 h 2064"/>
                <a:gd name="connsiteX93" fmla="*/ 2792 w 3036"/>
                <a:gd name="connsiteY93" fmla="*/ 406 h 2064"/>
                <a:gd name="connsiteX94" fmla="*/ 2818 w 3036"/>
                <a:gd name="connsiteY94" fmla="*/ 348 h 2064"/>
                <a:gd name="connsiteX95" fmla="*/ 2844 w 3036"/>
                <a:gd name="connsiteY95" fmla="*/ 286 h 2064"/>
                <a:gd name="connsiteX96" fmla="*/ 2870 w 3036"/>
                <a:gd name="connsiteY96" fmla="*/ 224 h 2064"/>
                <a:gd name="connsiteX97" fmla="*/ 2894 w 3036"/>
                <a:gd name="connsiteY97" fmla="*/ 158 h 2064"/>
                <a:gd name="connsiteX98" fmla="*/ 2918 w 3036"/>
                <a:gd name="connsiteY98" fmla="*/ 92 h 2064"/>
                <a:gd name="connsiteX99" fmla="*/ 2942 w 3036"/>
                <a:gd name="connsiteY99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66 w 3036"/>
                <a:gd name="connsiteY3" fmla="*/ 204 h 2064"/>
                <a:gd name="connsiteX4" fmla="*/ 2940 w 3036"/>
                <a:gd name="connsiteY4" fmla="*/ 272 h 2064"/>
                <a:gd name="connsiteX5" fmla="*/ 2912 w 3036"/>
                <a:gd name="connsiteY5" fmla="*/ 338 h 2064"/>
                <a:gd name="connsiteX6" fmla="*/ 2880 w 3036"/>
                <a:gd name="connsiteY6" fmla="*/ 406 h 2064"/>
                <a:gd name="connsiteX7" fmla="*/ 2850 w 3036"/>
                <a:gd name="connsiteY7" fmla="*/ 472 h 2064"/>
                <a:gd name="connsiteX8" fmla="*/ 2816 w 3036"/>
                <a:gd name="connsiteY8" fmla="*/ 540 h 2064"/>
                <a:gd name="connsiteX9" fmla="*/ 2780 w 3036"/>
                <a:gd name="connsiteY9" fmla="*/ 606 h 2064"/>
                <a:gd name="connsiteX10" fmla="*/ 2742 w 3036"/>
                <a:gd name="connsiteY10" fmla="*/ 672 h 2064"/>
                <a:gd name="connsiteX11" fmla="*/ 2702 w 3036"/>
                <a:gd name="connsiteY11" fmla="*/ 736 h 2064"/>
                <a:gd name="connsiteX12" fmla="*/ 2660 w 3036"/>
                <a:gd name="connsiteY12" fmla="*/ 802 h 2064"/>
                <a:gd name="connsiteX13" fmla="*/ 2616 w 3036"/>
                <a:gd name="connsiteY13" fmla="*/ 864 h 2064"/>
                <a:gd name="connsiteX14" fmla="*/ 2572 w 3036"/>
                <a:gd name="connsiteY14" fmla="*/ 928 h 2064"/>
                <a:gd name="connsiteX15" fmla="*/ 2522 w 3036"/>
                <a:gd name="connsiteY15" fmla="*/ 990 h 2064"/>
                <a:gd name="connsiteX16" fmla="*/ 2472 w 3036"/>
                <a:gd name="connsiteY16" fmla="*/ 1050 h 2064"/>
                <a:gd name="connsiteX17" fmla="*/ 2420 w 3036"/>
                <a:gd name="connsiteY17" fmla="*/ 1112 h 2064"/>
                <a:gd name="connsiteX18" fmla="*/ 2366 w 3036"/>
                <a:gd name="connsiteY18" fmla="*/ 1170 h 2064"/>
                <a:gd name="connsiteX19" fmla="*/ 2308 w 3036"/>
                <a:gd name="connsiteY19" fmla="*/ 1228 h 2064"/>
                <a:gd name="connsiteX20" fmla="*/ 2248 w 3036"/>
                <a:gd name="connsiteY20" fmla="*/ 1284 h 2064"/>
                <a:gd name="connsiteX21" fmla="*/ 2186 w 3036"/>
                <a:gd name="connsiteY21" fmla="*/ 1340 h 2064"/>
                <a:gd name="connsiteX22" fmla="*/ 2122 w 3036"/>
                <a:gd name="connsiteY22" fmla="*/ 1394 h 2064"/>
                <a:gd name="connsiteX23" fmla="*/ 2054 w 3036"/>
                <a:gd name="connsiteY23" fmla="*/ 1446 h 2064"/>
                <a:gd name="connsiteX24" fmla="*/ 1984 w 3036"/>
                <a:gd name="connsiteY24" fmla="*/ 1496 h 2064"/>
                <a:gd name="connsiteX25" fmla="*/ 1984 w 3036"/>
                <a:gd name="connsiteY25" fmla="*/ 1496 h 2064"/>
                <a:gd name="connsiteX26" fmla="*/ 1948 w 3036"/>
                <a:gd name="connsiteY26" fmla="*/ 1522 h 2064"/>
                <a:gd name="connsiteX27" fmla="*/ 1904 w 3036"/>
                <a:gd name="connsiteY27" fmla="*/ 1550 h 2064"/>
                <a:gd name="connsiteX28" fmla="*/ 1842 w 3036"/>
                <a:gd name="connsiteY28" fmla="*/ 1588 h 2064"/>
                <a:gd name="connsiteX29" fmla="*/ 1764 w 3036"/>
                <a:gd name="connsiteY29" fmla="*/ 1632 h 2064"/>
                <a:gd name="connsiteX30" fmla="*/ 1670 w 3036"/>
                <a:gd name="connsiteY30" fmla="*/ 1682 h 2064"/>
                <a:gd name="connsiteX31" fmla="*/ 1562 w 3036"/>
                <a:gd name="connsiteY31" fmla="*/ 1734 h 2064"/>
                <a:gd name="connsiteX32" fmla="*/ 1502 w 3036"/>
                <a:gd name="connsiteY32" fmla="*/ 1762 h 2064"/>
                <a:gd name="connsiteX33" fmla="*/ 1438 w 3036"/>
                <a:gd name="connsiteY33" fmla="*/ 1788 h 2064"/>
                <a:gd name="connsiteX34" fmla="*/ 1372 w 3036"/>
                <a:gd name="connsiteY34" fmla="*/ 1816 h 2064"/>
                <a:gd name="connsiteX35" fmla="*/ 1302 w 3036"/>
                <a:gd name="connsiteY35" fmla="*/ 1842 h 2064"/>
                <a:gd name="connsiteX36" fmla="*/ 1228 w 3036"/>
                <a:gd name="connsiteY36" fmla="*/ 1870 h 2064"/>
                <a:gd name="connsiteX37" fmla="*/ 1152 w 3036"/>
                <a:gd name="connsiteY37" fmla="*/ 1894 h 2064"/>
                <a:gd name="connsiteX38" fmla="*/ 1072 w 3036"/>
                <a:gd name="connsiteY38" fmla="*/ 1920 h 2064"/>
                <a:gd name="connsiteX39" fmla="*/ 988 w 3036"/>
                <a:gd name="connsiteY39" fmla="*/ 1942 h 2064"/>
                <a:gd name="connsiteX40" fmla="*/ 902 w 3036"/>
                <a:gd name="connsiteY40" fmla="*/ 1964 h 2064"/>
                <a:gd name="connsiteX41" fmla="*/ 812 w 3036"/>
                <a:gd name="connsiteY41" fmla="*/ 1986 h 2064"/>
                <a:gd name="connsiteX42" fmla="*/ 720 w 3036"/>
                <a:gd name="connsiteY42" fmla="*/ 2004 h 2064"/>
                <a:gd name="connsiteX43" fmla="*/ 626 w 3036"/>
                <a:gd name="connsiteY43" fmla="*/ 2020 h 2064"/>
                <a:gd name="connsiteX44" fmla="*/ 528 w 3036"/>
                <a:gd name="connsiteY44" fmla="*/ 2034 h 2064"/>
                <a:gd name="connsiteX45" fmla="*/ 428 w 3036"/>
                <a:gd name="connsiteY45" fmla="*/ 2046 h 2064"/>
                <a:gd name="connsiteX46" fmla="*/ 324 w 3036"/>
                <a:gd name="connsiteY46" fmla="*/ 2056 h 2064"/>
                <a:gd name="connsiteX47" fmla="*/ 218 w 3036"/>
                <a:gd name="connsiteY47" fmla="*/ 2062 h 2064"/>
                <a:gd name="connsiteX48" fmla="*/ 110 w 3036"/>
                <a:gd name="connsiteY48" fmla="*/ 2064 h 2064"/>
                <a:gd name="connsiteX49" fmla="*/ 0 w 3036"/>
                <a:gd name="connsiteY49" fmla="*/ 2064 h 2064"/>
                <a:gd name="connsiteX50" fmla="*/ 0 w 3036"/>
                <a:gd name="connsiteY50" fmla="*/ 2064 h 2064"/>
                <a:gd name="connsiteX51" fmla="*/ 54 w 3036"/>
                <a:gd name="connsiteY51" fmla="*/ 2062 h 2064"/>
                <a:gd name="connsiteX52" fmla="*/ 118 w 3036"/>
                <a:gd name="connsiteY52" fmla="*/ 2058 h 2064"/>
                <a:gd name="connsiteX53" fmla="*/ 202 w 3036"/>
                <a:gd name="connsiteY53" fmla="*/ 2052 h 2064"/>
                <a:gd name="connsiteX54" fmla="*/ 304 w 3036"/>
                <a:gd name="connsiteY54" fmla="*/ 2040 h 2064"/>
                <a:gd name="connsiteX55" fmla="*/ 424 w 3036"/>
                <a:gd name="connsiteY55" fmla="*/ 2026 h 2064"/>
                <a:gd name="connsiteX56" fmla="*/ 556 w 3036"/>
                <a:gd name="connsiteY56" fmla="*/ 2006 h 2064"/>
                <a:gd name="connsiteX57" fmla="*/ 700 w 3036"/>
                <a:gd name="connsiteY57" fmla="*/ 1978 h 2064"/>
                <a:gd name="connsiteX58" fmla="*/ 776 w 3036"/>
                <a:gd name="connsiteY58" fmla="*/ 1964 h 2064"/>
                <a:gd name="connsiteX59" fmla="*/ 852 w 3036"/>
                <a:gd name="connsiteY59" fmla="*/ 1946 h 2064"/>
                <a:gd name="connsiteX60" fmla="*/ 932 w 3036"/>
                <a:gd name="connsiteY60" fmla="*/ 1926 h 2064"/>
                <a:gd name="connsiteX61" fmla="*/ 1010 w 3036"/>
                <a:gd name="connsiteY61" fmla="*/ 1906 h 2064"/>
                <a:gd name="connsiteX62" fmla="*/ 1092 w 3036"/>
                <a:gd name="connsiteY62" fmla="*/ 1882 h 2064"/>
                <a:gd name="connsiteX63" fmla="*/ 1174 w 3036"/>
                <a:gd name="connsiteY63" fmla="*/ 1856 h 2064"/>
                <a:gd name="connsiteX64" fmla="*/ 1254 w 3036"/>
                <a:gd name="connsiteY64" fmla="*/ 1828 h 2064"/>
                <a:gd name="connsiteX65" fmla="*/ 1336 w 3036"/>
                <a:gd name="connsiteY65" fmla="*/ 1798 h 2064"/>
                <a:gd name="connsiteX66" fmla="*/ 1418 w 3036"/>
                <a:gd name="connsiteY66" fmla="*/ 1764 h 2064"/>
                <a:gd name="connsiteX67" fmla="*/ 1498 w 3036"/>
                <a:gd name="connsiteY67" fmla="*/ 1728 h 2064"/>
                <a:gd name="connsiteX68" fmla="*/ 1578 w 3036"/>
                <a:gd name="connsiteY68" fmla="*/ 1690 h 2064"/>
                <a:gd name="connsiteX69" fmla="*/ 1656 w 3036"/>
                <a:gd name="connsiteY69" fmla="*/ 1650 h 2064"/>
                <a:gd name="connsiteX70" fmla="*/ 1734 w 3036"/>
                <a:gd name="connsiteY70" fmla="*/ 1606 h 2064"/>
                <a:gd name="connsiteX71" fmla="*/ 1808 w 3036"/>
                <a:gd name="connsiteY71" fmla="*/ 1560 h 2064"/>
                <a:gd name="connsiteX72" fmla="*/ 1882 w 3036"/>
                <a:gd name="connsiteY72" fmla="*/ 1510 h 2064"/>
                <a:gd name="connsiteX73" fmla="*/ 1952 w 3036"/>
                <a:gd name="connsiteY73" fmla="*/ 1456 h 2064"/>
                <a:gd name="connsiteX74" fmla="*/ 1952 w 3036"/>
                <a:gd name="connsiteY74" fmla="*/ 1456 h 2064"/>
                <a:gd name="connsiteX75" fmla="*/ 1968 w 3036"/>
                <a:gd name="connsiteY75" fmla="*/ 1446 h 2064"/>
                <a:gd name="connsiteX76" fmla="*/ 2012 w 3036"/>
                <a:gd name="connsiteY76" fmla="*/ 1414 h 2064"/>
                <a:gd name="connsiteX77" fmla="*/ 2042 w 3036"/>
                <a:gd name="connsiteY77" fmla="*/ 1390 h 2064"/>
                <a:gd name="connsiteX78" fmla="*/ 2080 w 3036"/>
                <a:gd name="connsiteY78" fmla="*/ 1360 h 2064"/>
                <a:gd name="connsiteX79" fmla="*/ 2120 w 3036"/>
                <a:gd name="connsiteY79" fmla="*/ 1324 h 2064"/>
                <a:gd name="connsiteX80" fmla="*/ 2166 w 3036"/>
                <a:gd name="connsiteY80" fmla="*/ 1282 h 2064"/>
                <a:gd name="connsiteX81" fmla="*/ 2216 w 3036"/>
                <a:gd name="connsiteY81" fmla="*/ 1234 h 2064"/>
                <a:gd name="connsiteX82" fmla="*/ 2268 w 3036"/>
                <a:gd name="connsiteY82" fmla="*/ 1180 h 2064"/>
                <a:gd name="connsiteX83" fmla="*/ 2324 w 3036"/>
                <a:gd name="connsiteY83" fmla="*/ 1120 h 2064"/>
                <a:gd name="connsiteX84" fmla="*/ 2382 w 3036"/>
                <a:gd name="connsiteY84" fmla="*/ 1054 h 2064"/>
                <a:gd name="connsiteX85" fmla="*/ 2440 w 3036"/>
                <a:gd name="connsiteY85" fmla="*/ 982 h 2064"/>
                <a:gd name="connsiteX86" fmla="*/ 2500 w 3036"/>
                <a:gd name="connsiteY86" fmla="*/ 904 h 2064"/>
                <a:gd name="connsiteX87" fmla="*/ 2560 w 3036"/>
                <a:gd name="connsiteY87" fmla="*/ 818 h 2064"/>
                <a:gd name="connsiteX88" fmla="*/ 2620 w 3036"/>
                <a:gd name="connsiteY88" fmla="*/ 724 h 2064"/>
                <a:gd name="connsiteX89" fmla="*/ 2678 w 3036"/>
                <a:gd name="connsiteY89" fmla="*/ 626 h 2064"/>
                <a:gd name="connsiteX90" fmla="*/ 2706 w 3036"/>
                <a:gd name="connsiteY90" fmla="*/ 574 h 2064"/>
                <a:gd name="connsiteX91" fmla="*/ 2736 w 3036"/>
                <a:gd name="connsiteY91" fmla="*/ 520 h 2064"/>
                <a:gd name="connsiteX92" fmla="*/ 2764 w 3036"/>
                <a:gd name="connsiteY92" fmla="*/ 464 h 2064"/>
                <a:gd name="connsiteX93" fmla="*/ 2792 w 3036"/>
                <a:gd name="connsiteY93" fmla="*/ 406 h 2064"/>
                <a:gd name="connsiteX94" fmla="*/ 2818 w 3036"/>
                <a:gd name="connsiteY94" fmla="*/ 348 h 2064"/>
                <a:gd name="connsiteX95" fmla="*/ 2844 w 3036"/>
                <a:gd name="connsiteY95" fmla="*/ 286 h 2064"/>
                <a:gd name="connsiteX96" fmla="*/ 2894 w 3036"/>
                <a:gd name="connsiteY96" fmla="*/ 158 h 2064"/>
                <a:gd name="connsiteX97" fmla="*/ 2918 w 3036"/>
                <a:gd name="connsiteY97" fmla="*/ 92 h 2064"/>
                <a:gd name="connsiteX98" fmla="*/ 2942 w 3036"/>
                <a:gd name="connsiteY98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66 w 3036"/>
                <a:gd name="connsiteY3" fmla="*/ 204 h 2064"/>
                <a:gd name="connsiteX4" fmla="*/ 2940 w 3036"/>
                <a:gd name="connsiteY4" fmla="*/ 272 h 2064"/>
                <a:gd name="connsiteX5" fmla="*/ 2912 w 3036"/>
                <a:gd name="connsiteY5" fmla="*/ 338 h 2064"/>
                <a:gd name="connsiteX6" fmla="*/ 2880 w 3036"/>
                <a:gd name="connsiteY6" fmla="*/ 406 h 2064"/>
                <a:gd name="connsiteX7" fmla="*/ 2850 w 3036"/>
                <a:gd name="connsiteY7" fmla="*/ 472 h 2064"/>
                <a:gd name="connsiteX8" fmla="*/ 2816 w 3036"/>
                <a:gd name="connsiteY8" fmla="*/ 540 h 2064"/>
                <a:gd name="connsiteX9" fmla="*/ 2780 w 3036"/>
                <a:gd name="connsiteY9" fmla="*/ 606 h 2064"/>
                <a:gd name="connsiteX10" fmla="*/ 2742 w 3036"/>
                <a:gd name="connsiteY10" fmla="*/ 672 h 2064"/>
                <a:gd name="connsiteX11" fmla="*/ 2702 w 3036"/>
                <a:gd name="connsiteY11" fmla="*/ 736 h 2064"/>
                <a:gd name="connsiteX12" fmla="*/ 2660 w 3036"/>
                <a:gd name="connsiteY12" fmla="*/ 802 h 2064"/>
                <a:gd name="connsiteX13" fmla="*/ 2616 w 3036"/>
                <a:gd name="connsiteY13" fmla="*/ 864 h 2064"/>
                <a:gd name="connsiteX14" fmla="*/ 2572 w 3036"/>
                <a:gd name="connsiteY14" fmla="*/ 928 h 2064"/>
                <a:gd name="connsiteX15" fmla="*/ 2522 w 3036"/>
                <a:gd name="connsiteY15" fmla="*/ 990 h 2064"/>
                <a:gd name="connsiteX16" fmla="*/ 2472 w 3036"/>
                <a:gd name="connsiteY16" fmla="*/ 1050 h 2064"/>
                <a:gd name="connsiteX17" fmla="*/ 2420 w 3036"/>
                <a:gd name="connsiteY17" fmla="*/ 1112 h 2064"/>
                <a:gd name="connsiteX18" fmla="*/ 2366 w 3036"/>
                <a:gd name="connsiteY18" fmla="*/ 1170 h 2064"/>
                <a:gd name="connsiteX19" fmla="*/ 2308 w 3036"/>
                <a:gd name="connsiteY19" fmla="*/ 1228 h 2064"/>
                <a:gd name="connsiteX20" fmla="*/ 2248 w 3036"/>
                <a:gd name="connsiteY20" fmla="*/ 1284 h 2064"/>
                <a:gd name="connsiteX21" fmla="*/ 2186 w 3036"/>
                <a:gd name="connsiteY21" fmla="*/ 1340 h 2064"/>
                <a:gd name="connsiteX22" fmla="*/ 2122 w 3036"/>
                <a:gd name="connsiteY22" fmla="*/ 1394 h 2064"/>
                <a:gd name="connsiteX23" fmla="*/ 2054 w 3036"/>
                <a:gd name="connsiteY23" fmla="*/ 1446 h 2064"/>
                <a:gd name="connsiteX24" fmla="*/ 1984 w 3036"/>
                <a:gd name="connsiteY24" fmla="*/ 1496 h 2064"/>
                <a:gd name="connsiteX25" fmla="*/ 1984 w 3036"/>
                <a:gd name="connsiteY25" fmla="*/ 1496 h 2064"/>
                <a:gd name="connsiteX26" fmla="*/ 1948 w 3036"/>
                <a:gd name="connsiteY26" fmla="*/ 1522 h 2064"/>
                <a:gd name="connsiteX27" fmla="*/ 1904 w 3036"/>
                <a:gd name="connsiteY27" fmla="*/ 1550 h 2064"/>
                <a:gd name="connsiteX28" fmla="*/ 1842 w 3036"/>
                <a:gd name="connsiteY28" fmla="*/ 1588 h 2064"/>
                <a:gd name="connsiteX29" fmla="*/ 1764 w 3036"/>
                <a:gd name="connsiteY29" fmla="*/ 1632 h 2064"/>
                <a:gd name="connsiteX30" fmla="*/ 1670 w 3036"/>
                <a:gd name="connsiteY30" fmla="*/ 1682 h 2064"/>
                <a:gd name="connsiteX31" fmla="*/ 1562 w 3036"/>
                <a:gd name="connsiteY31" fmla="*/ 1734 h 2064"/>
                <a:gd name="connsiteX32" fmla="*/ 1502 w 3036"/>
                <a:gd name="connsiteY32" fmla="*/ 1762 h 2064"/>
                <a:gd name="connsiteX33" fmla="*/ 1438 w 3036"/>
                <a:gd name="connsiteY33" fmla="*/ 1788 h 2064"/>
                <a:gd name="connsiteX34" fmla="*/ 1372 w 3036"/>
                <a:gd name="connsiteY34" fmla="*/ 1816 h 2064"/>
                <a:gd name="connsiteX35" fmla="*/ 1302 w 3036"/>
                <a:gd name="connsiteY35" fmla="*/ 1842 h 2064"/>
                <a:gd name="connsiteX36" fmla="*/ 1228 w 3036"/>
                <a:gd name="connsiteY36" fmla="*/ 1870 h 2064"/>
                <a:gd name="connsiteX37" fmla="*/ 1152 w 3036"/>
                <a:gd name="connsiteY37" fmla="*/ 1894 h 2064"/>
                <a:gd name="connsiteX38" fmla="*/ 1072 w 3036"/>
                <a:gd name="connsiteY38" fmla="*/ 1920 h 2064"/>
                <a:gd name="connsiteX39" fmla="*/ 988 w 3036"/>
                <a:gd name="connsiteY39" fmla="*/ 1942 h 2064"/>
                <a:gd name="connsiteX40" fmla="*/ 902 w 3036"/>
                <a:gd name="connsiteY40" fmla="*/ 1964 h 2064"/>
                <a:gd name="connsiteX41" fmla="*/ 812 w 3036"/>
                <a:gd name="connsiteY41" fmla="*/ 1986 h 2064"/>
                <a:gd name="connsiteX42" fmla="*/ 720 w 3036"/>
                <a:gd name="connsiteY42" fmla="*/ 2004 h 2064"/>
                <a:gd name="connsiteX43" fmla="*/ 626 w 3036"/>
                <a:gd name="connsiteY43" fmla="*/ 2020 h 2064"/>
                <a:gd name="connsiteX44" fmla="*/ 528 w 3036"/>
                <a:gd name="connsiteY44" fmla="*/ 2034 h 2064"/>
                <a:gd name="connsiteX45" fmla="*/ 428 w 3036"/>
                <a:gd name="connsiteY45" fmla="*/ 2046 h 2064"/>
                <a:gd name="connsiteX46" fmla="*/ 324 w 3036"/>
                <a:gd name="connsiteY46" fmla="*/ 2056 h 2064"/>
                <a:gd name="connsiteX47" fmla="*/ 218 w 3036"/>
                <a:gd name="connsiteY47" fmla="*/ 2062 h 2064"/>
                <a:gd name="connsiteX48" fmla="*/ 110 w 3036"/>
                <a:gd name="connsiteY48" fmla="*/ 2064 h 2064"/>
                <a:gd name="connsiteX49" fmla="*/ 0 w 3036"/>
                <a:gd name="connsiteY49" fmla="*/ 2064 h 2064"/>
                <a:gd name="connsiteX50" fmla="*/ 0 w 3036"/>
                <a:gd name="connsiteY50" fmla="*/ 2064 h 2064"/>
                <a:gd name="connsiteX51" fmla="*/ 54 w 3036"/>
                <a:gd name="connsiteY51" fmla="*/ 2062 h 2064"/>
                <a:gd name="connsiteX52" fmla="*/ 118 w 3036"/>
                <a:gd name="connsiteY52" fmla="*/ 2058 h 2064"/>
                <a:gd name="connsiteX53" fmla="*/ 202 w 3036"/>
                <a:gd name="connsiteY53" fmla="*/ 2052 h 2064"/>
                <a:gd name="connsiteX54" fmla="*/ 304 w 3036"/>
                <a:gd name="connsiteY54" fmla="*/ 2040 h 2064"/>
                <a:gd name="connsiteX55" fmla="*/ 424 w 3036"/>
                <a:gd name="connsiteY55" fmla="*/ 2026 h 2064"/>
                <a:gd name="connsiteX56" fmla="*/ 556 w 3036"/>
                <a:gd name="connsiteY56" fmla="*/ 2006 h 2064"/>
                <a:gd name="connsiteX57" fmla="*/ 700 w 3036"/>
                <a:gd name="connsiteY57" fmla="*/ 1978 h 2064"/>
                <a:gd name="connsiteX58" fmla="*/ 776 w 3036"/>
                <a:gd name="connsiteY58" fmla="*/ 1964 h 2064"/>
                <a:gd name="connsiteX59" fmla="*/ 852 w 3036"/>
                <a:gd name="connsiteY59" fmla="*/ 1946 h 2064"/>
                <a:gd name="connsiteX60" fmla="*/ 932 w 3036"/>
                <a:gd name="connsiteY60" fmla="*/ 1926 h 2064"/>
                <a:gd name="connsiteX61" fmla="*/ 1010 w 3036"/>
                <a:gd name="connsiteY61" fmla="*/ 1906 h 2064"/>
                <a:gd name="connsiteX62" fmla="*/ 1092 w 3036"/>
                <a:gd name="connsiteY62" fmla="*/ 1882 h 2064"/>
                <a:gd name="connsiteX63" fmla="*/ 1174 w 3036"/>
                <a:gd name="connsiteY63" fmla="*/ 1856 h 2064"/>
                <a:gd name="connsiteX64" fmla="*/ 1254 w 3036"/>
                <a:gd name="connsiteY64" fmla="*/ 1828 h 2064"/>
                <a:gd name="connsiteX65" fmla="*/ 1336 w 3036"/>
                <a:gd name="connsiteY65" fmla="*/ 1798 h 2064"/>
                <a:gd name="connsiteX66" fmla="*/ 1418 w 3036"/>
                <a:gd name="connsiteY66" fmla="*/ 1764 h 2064"/>
                <a:gd name="connsiteX67" fmla="*/ 1498 w 3036"/>
                <a:gd name="connsiteY67" fmla="*/ 1728 h 2064"/>
                <a:gd name="connsiteX68" fmla="*/ 1578 w 3036"/>
                <a:gd name="connsiteY68" fmla="*/ 1690 h 2064"/>
                <a:gd name="connsiteX69" fmla="*/ 1656 w 3036"/>
                <a:gd name="connsiteY69" fmla="*/ 1650 h 2064"/>
                <a:gd name="connsiteX70" fmla="*/ 1734 w 3036"/>
                <a:gd name="connsiteY70" fmla="*/ 1606 h 2064"/>
                <a:gd name="connsiteX71" fmla="*/ 1808 w 3036"/>
                <a:gd name="connsiteY71" fmla="*/ 1560 h 2064"/>
                <a:gd name="connsiteX72" fmla="*/ 1882 w 3036"/>
                <a:gd name="connsiteY72" fmla="*/ 1510 h 2064"/>
                <a:gd name="connsiteX73" fmla="*/ 1952 w 3036"/>
                <a:gd name="connsiteY73" fmla="*/ 1456 h 2064"/>
                <a:gd name="connsiteX74" fmla="*/ 1952 w 3036"/>
                <a:gd name="connsiteY74" fmla="*/ 1456 h 2064"/>
                <a:gd name="connsiteX75" fmla="*/ 1968 w 3036"/>
                <a:gd name="connsiteY75" fmla="*/ 1446 h 2064"/>
                <a:gd name="connsiteX76" fmla="*/ 2012 w 3036"/>
                <a:gd name="connsiteY76" fmla="*/ 1414 h 2064"/>
                <a:gd name="connsiteX77" fmla="*/ 2042 w 3036"/>
                <a:gd name="connsiteY77" fmla="*/ 1390 h 2064"/>
                <a:gd name="connsiteX78" fmla="*/ 2080 w 3036"/>
                <a:gd name="connsiteY78" fmla="*/ 1360 h 2064"/>
                <a:gd name="connsiteX79" fmla="*/ 2120 w 3036"/>
                <a:gd name="connsiteY79" fmla="*/ 1324 h 2064"/>
                <a:gd name="connsiteX80" fmla="*/ 2166 w 3036"/>
                <a:gd name="connsiteY80" fmla="*/ 1282 h 2064"/>
                <a:gd name="connsiteX81" fmla="*/ 2216 w 3036"/>
                <a:gd name="connsiteY81" fmla="*/ 1234 h 2064"/>
                <a:gd name="connsiteX82" fmla="*/ 2268 w 3036"/>
                <a:gd name="connsiteY82" fmla="*/ 1180 h 2064"/>
                <a:gd name="connsiteX83" fmla="*/ 2324 w 3036"/>
                <a:gd name="connsiteY83" fmla="*/ 1120 h 2064"/>
                <a:gd name="connsiteX84" fmla="*/ 2382 w 3036"/>
                <a:gd name="connsiteY84" fmla="*/ 1054 h 2064"/>
                <a:gd name="connsiteX85" fmla="*/ 2440 w 3036"/>
                <a:gd name="connsiteY85" fmla="*/ 982 h 2064"/>
                <a:gd name="connsiteX86" fmla="*/ 2500 w 3036"/>
                <a:gd name="connsiteY86" fmla="*/ 904 h 2064"/>
                <a:gd name="connsiteX87" fmla="*/ 2560 w 3036"/>
                <a:gd name="connsiteY87" fmla="*/ 818 h 2064"/>
                <a:gd name="connsiteX88" fmla="*/ 2620 w 3036"/>
                <a:gd name="connsiteY88" fmla="*/ 724 h 2064"/>
                <a:gd name="connsiteX89" fmla="*/ 2678 w 3036"/>
                <a:gd name="connsiteY89" fmla="*/ 626 h 2064"/>
                <a:gd name="connsiteX90" fmla="*/ 2706 w 3036"/>
                <a:gd name="connsiteY90" fmla="*/ 574 h 2064"/>
                <a:gd name="connsiteX91" fmla="*/ 2736 w 3036"/>
                <a:gd name="connsiteY91" fmla="*/ 520 h 2064"/>
                <a:gd name="connsiteX92" fmla="*/ 2764 w 3036"/>
                <a:gd name="connsiteY92" fmla="*/ 464 h 2064"/>
                <a:gd name="connsiteX93" fmla="*/ 2792 w 3036"/>
                <a:gd name="connsiteY93" fmla="*/ 406 h 2064"/>
                <a:gd name="connsiteX94" fmla="*/ 2818 w 3036"/>
                <a:gd name="connsiteY94" fmla="*/ 348 h 2064"/>
                <a:gd name="connsiteX95" fmla="*/ 2894 w 3036"/>
                <a:gd name="connsiteY95" fmla="*/ 158 h 2064"/>
                <a:gd name="connsiteX96" fmla="*/ 2918 w 3036"/>
                <a:gd name="connsiteY96" fmla="*/ 92 h 2064"/>
                <a:gd name="connsiteX97" fmla="*/ 2942 w 3036"/>
                <a:gd name="connsiteY97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66 w 3036"/>
                <a:gd name="connsiteY3" fmla="*/ 204 h 2064"/>
                <a:gd name="connsiteX4" fmla="*/ 2940 w 3036"/>
                <a:gd name="connsiteY4" fmla="*/ 272 h 2064"/>
                <a:gd name="connsiteX5" fmla="*/ 2912 w 3036"/>
                <a:gd name="connsiteY5" fmla="*/ 338 h 2064"/>
                <a:gd name="connsiteX6" fmla="*/ 2880 w 3036"/>
                <a:gd name="connsiteY6" fmla="*/ 406 h 2064"/>
                <a:gd name="connsiteX7" fmla="*/ 2850 w 3036"/>
                <a:gd name="connsiteY7" fmla="*/ 472 h 2064"/>
                <a:gd name="connsiteX8" fmla="*/ 2816 w 3036"/>
                <a:gd name="connsiteY8" fmla="*/ 540 h 2064"/>
                <a:gd name="connsiteX9" fmla="*/ 2780 w 3036"/>
                <a:gd name="connsiteY9" fmla="*/ 606 h 2064"/>
                <a:gd name="connsiteX10" fmla="*/ 2742 w 3036"/>
                <a:gd name="connsiteY10" fmla="*/ 672 h 2064"/>
                <a:gd name="connsiteX11" fmla="*/ 2702 w 3036"/>
                <a:gd name="connsiteY11" fmla="*/ 736 h 2064"/>
                <a:gd name="connsiteX12" fmla="*/ 2660 w 3036"/>
                <a:gd name="connsiteY12" fmla="*/ 802 h 2064"/>
                <a:gd name="connsiteX13" fmla="*/ 2616 w 3036"/>
                <a:gd name="connsiteY13" fmla="*/ 864 h 2064"/>
                <a:gd name="connsiteX14" fmla="*/ 2572 w 3036"/>
                <a:gd name="connsiteY14" fmla="*/ 928 h 2064"/>
                <a:gd name="connsiteX15" fmla="*/ 2522 w 3036"/>
                <a:gd name="connsiteY15" fmla="*/ 990 h 2064"/>
                <a:gd name="connsiteX16" fmla="*/ 2472 w 3036"/>
                <a:gd name="connsiteY16" fmla="*/ 1050 h 2064"/>
                <a:gd name="connsiteX17" fmla="*/ 2420 w 3036"/>
                <a:gd name="connsiteY17" fmla="*/ 1112 h 2064"/>
                <a:gd name="connsiteX18" fmla="*/ 2366 w 3036"/>
                <a:gd name="connsiteY18" fmla="*/ 1170 h 2064"/>
                <a:gd name="connsiteX19" fmla="*/ 2308 w 3036"/>
                <a:gd name="connsiteY19" fmla="*/ 1228 h 2064"/>
                <a:gd name="connsiteX20" fmla="*/ 2248 w 3036"/>
                <a:gd name="connsiteY20" fmla="*/ 1284 h 2064"/>
                <a:gd name="connsiteX21" fmla="*/ 2186 w 3036"/>
                <a:gd name="connsiteY21" fmla="*/ 1340 h 2064"/>
                <a:gd name="connsiteX22" fmla="*/ 2122 w 3036"/>
                <a:gd name="connsiteY22" fmla="*/ 1394 h 2064"/>
                <a:gd name="connsiteX23" fmla="*/ 2054 w 3036"/>
                <a:gd name="connsiteY23" fmla="*/ 1446 h 2064"/>
                <a:gd name="connsiteX24" fmla="*/ 1984 w 3036"/>
                <a:gd name="connsiteY24" fmla="*/ 1496 h 2064"/>
                <a:gd name="connsiteX25" fmla="*/ 1984 w 3036"/>
                <a:gd name="connsiteY25" fmla="*/ 1496 h 2064"/>
                <a:gd name="connsiteX26" fmla="*/ 1948 w 3036"/>
                <a:gd name="connsiteY26" fmla="*/ 1522 h 2064"/>
                <a:gd name="connsiteX27" fmla="*/ 1904 w 3036"/>
                <a:gd name="connsiteY27" fmla="*/ 1550 h 2064"/>
                <a:gd name="connsiteX28" fmla="*/ 1842 w 3036"/>
                <a:gd name="connsiteY28" fmla="*/ 1588 h 2064"/>
                <a:gd name="connsiteX29" fmla="*/ 1764 w 3036"/>
                <a:gd name="connsiteY29" fmla="*/ 1632 h 2064"/>
                <a:gd name="connsiteX30" fmla="*/ 1670 w 3036"/>
                <a:gd name="connsiteY30" fmla="*/ 1682 h 2064"/>
                <a:gd name="connsiteX31" fmla="*/ 1562 w 3036"/>
                <a:gd name="connsiteY31" fmla="*/ 1734 h 2064"/>
                <a:gd name="connsiteX32" fmla="*/ 1502 w 3036"/>
                <a:gd name="connsiteY32" fmla="*/ 1762 h 2064"/>
                <a:gd name="connsiteX33" fmla="*/ 1438 w 3036"/>
                <a:gd name="connsiteY33" fmla="*/ 1788 h 2064"/>
                <a:gd name="connsiteX34" fmla="*/ 1372 w 3036"/>
                <a:gd name="connsiteY34" fmla="*/ 1816 h 2064"/>
                <a:gd name="connsiteX35" fmla="*/ 1302 w 3036"/>
                <a:gd name="connsiteY35" fmla="*/ 1842 h 2064"/>
                <a:gd name="connsiteX36" fmla="*/ 1228 w 3036"/>
                <a:gd name="connsiteY36" fmla="*/ 1870 h 2064"/>
                <a:gd name="connsiteX37" fmla="*/ 1152 w 3036"/>
                <a:gd name="connsiteY37" fmla="*/ 1894 h 2064"/>
                <a:gd name="connsiteX38" fmla="*/ 1072 w 3036"/>
                <a:gd name="connsiteY38" fmla="*/ 1920 h 2064"/>
                <a:gd name="connsiteX39" fmla="*/ 988 w 3036"/>
                <a:gd name="connsiteY39" fmla="*/ 1942 h 2064"/>
                <a:gd name="connsiteX40" fmla="*/ 902 w 3036"/>
                <a:gd name="connsiteY40" fmla="*/ 1964 h 2064"/>
                <a:gd name="connsiteX41" fmla="*/ 812 w 3036"/>
                <a:gd name="connsiteY41" fmla="*/ 1986 h 2064"/>
                <a:gd name="connsiteX42" fmla="*/ 720 w 3036"/>
                <a:gd name="connsiteY42" fmla="*/ 2004 h 2064"/>
                <a:gd name="connsiteX43" fmla="*/ 626 w 3036"/>
                <a:gd name="connsiteY43" fmla="*/ 2020 h 2064"/>
                <a:gd name="connsiteX44" fmla="*/ 528 w 3036"/>
                <a:gd name="connsiteY44" fmla="*/ 2034 h 2064"/>
                <a:gd name="connsiteX45" fmla="*/ 428 w 3036"/>
                <a:gd name="connsiteY45" fmla="*/ 2046 h 2064"/>
                <a:gd name="connsiteX46" fmla="*/ 324 w 3036"/>
                <a:gd name="connsiteY46" fmla="*/ 2056 h 2064"/>
                <a:gd name="connsiteX47" fmla="*/ 218 w 3036"/>
                <a:gd name="connsiteY47" fmla="*/ 2062 h 2064"/>
                <a:gd name="connsiteX48" fmla="*/ 110 w 3036"/>
                <a:gd name="connsiteY48" fmla="*/ 2064 h 2064"/>
                <a:gd name="connsiteX49" fmla="*/ 0 w 3036"/>
                <a:gd name="connsiteY49" fmla="*/ 2064 h 2064"/>
                <a:gd name="connsiteX50" fmla="*/ 0 w 3036"/>
                <a:gd name="connsiteY50" fmla="*/ 2064 h 2064"/>
                <a:gd name="connsiteX51" fmla="*/ 54 w 3036"/>
                <a:gd name="connsiteY51" fmla="*/ 2062 h 2064"/>
                <a:gd name="connsiteX52" fmla="*/ 118 w 3036"/>
                <a:gd name="connsiteY52" fmla="*/ 2058 h 2064"/>
                <a:gd name="connsiteX53" fmla="*/ 202 w 3036"/>
                <a:gd name="connsiteY53" fmla="*/ 2052 h 2064"/>
                <a:gd name="connsiteX54" fmla="*/ 304 w 3036"/>
                <a:gd name="connsiteY54" fmla="*/ 2040 h 2064"/>
                <a:gd name="connsiteX55" fmla="*/ 424 w 3036"/>
                <a:gd name="connsiteY55" fmla="*/ 2026 h 2064"/>
                <a:gd name="connsiteX56" fmla="*/ 556 w 3036"/>
                <a:gd name="connsiteY56" fmla="*/ 2006 h 2064"/>
                <a:gd name="connsiteX57" fmla="*/ 700 w 3036"/>
                <a:gd name="connsiteY57" fmla="*/ 1978 h 2064"/>
                <a:gd name="connsiteX58" fmla="*/ 776 w 3036"/>
                <a:gd name="connsiteY58" fmla="*/ 1964 h 2064"/>
                <a:gd name="connsiteX59" fmla="*/ 852 w 3036"/>
                <a:gd name="connsiteY59" fmla="*/ 1946 h 2064"/>
                <a:gd name="connsiteX60" fmla="*/ 932 w 3036"/>
                <a:gd name="connsiteY60" fmla="*/ 1926 h 2064"/>
                <a:gd name="connsiteX61" fmla="*/ 1010 w 3036"/>
                <a:gd name="connsiteY61" fmla="*/ 1906 h 2064"/>
                <a:gd name="connsiteX62" fmla="*/ 1092 w 3036"/>
                <a:gd name="connsiteY62" fmla="*/ 1882 h 2064"/>
                <a:gd name="connsiteX63" fmla="*/ 1174 w 3036"/>
                <a:gd name="connsiteY63" fmla="*/ 1856 h 2064"/>
                <a:gd name="connsiteX64" fmla="*/ 1254 w 3036"/>
                <a:gd name="connsiteY64" fmla="*/ 1828 h 2064"/>
                <a:gd name="connsiteX65" fmla="*/ 1336 w 3036"/>
                <a:gd name="connsiteY65" fmla="*/ 1798 h 2064"/>
                <a:gd name="connsiteX66" fmla="*/ 1418 w 3036"/>
                <a:gd name="connsiteY66" fmla="*/ 1764 h 2064"/>
                <a:gd name="connsiteX67" fmla="*/ 1498 w 3036"/>
                <a:gd name="connsiteY67" fmla="*/ 1728 h 2064"/>
                <a:gd name="connsiteX68" fmla="*/ 1578 w 3036"/>
                <a:gd name="connsiteY68" fmla="*/ 1690 h 2064"/>
                <a:gd name="connsiteX69" fmla="*/ 1656 w 3036"/>
                <a:gd name="connsiteY69" fmla="*/ 1650 h 2064"/>
                <a:gd name="connsiteX70" fmla="*/ 1734 w 3036"/>
                <a:gd name="connsiteY70" fmla="*/ 1606 h 2064"/>
                <a:gd name="connsiteX71" fmla="*/ 1808 w 3036"/>
                <a:gd name="connsiteY71" fmla="*/ 1560 h 2064"/>
                <a:gd name="connsiteX72" fmla="*/ 1882 w 3036"/>
                <a:gd name="connsiteY72" fmla="*/ 1510 h 2064"/>
                <a:gd name="connsiteX73" fmla="*/ 1952 w 3036"/>
                <a:gd name="connsiteY73" fmla="*/ 1456 h 2064"/>
                <a:gd name="connsiteX74" fmla="*/ 1952 w 3036"/>
                <a:gd name="connsiteY74" fmla="*/ 1456 h 2064"/>
                <a:gd name="connsiteX75" fmla="*/ 1968 w 3036"/>
                <a:gd name="connsiteY75" fmla="*/ 1446 h 2064"/>
                <a:gd name="connsiteX76" fmla="*/ 2012 w 3036"/>
                <a:gd name="connsiteY76" fmla="*/ 1414 h 2064"/>
                <a:gd name="connsiteX77" fmla="*/ 2042 w 3036"/>
                <a:gd name="connsiteY77" fmla="*/ 1390 h 2064"/>
                <a:gd name="connsiteX78" fmla="*/ 2080 w 3036"/>
                <a:gd name="connsiteY78" fmla="*/ 1360 h 2064"/>
                <a:gd name="connsiteX79" fmla="*/ 2120 w 3036"/>
                <a:gd name="connsiteY79" fmla="*/ 1324 h 2064"/>
                <a:gd name="connsiteX80" fmla="*/ 2166 w 3036"/>
                <a:gd name="connsiteY80" fmla="*/ 1282 h 2064"/>
                <a:gd name="connsiteX81" fmla="*/ 2216 w 3036"/>
                <a:gd name="connsiteY81" fmla="*/ 1234 h 2064"/>
                <a:gd name="connsiteX82" fmla="*/ 2268 w 3036"/>
                <a:gd name="connsiteY82" fmla="*/ 1180 h 2064"/>
                <a:gd name="connsiteX83" fmla="*/ 2324 w 3036"/>
                <a:gd name="connsiteY83" fmla="*/ 1120 h 2064"/>
                <a:gd name="connsiteX84" fmla="*/ 2382 w 3036"/>
                <a:gd name="connsiteY84" fmla="*/ 1054 h 2064"/>
                <a:gd name="connsiteX85" fmla="*/ 2440 w 3036"/>
                <a:gd name="connsiteY85" fmla="*/ 982 h 2064"/>
                <a:gd name="connsiteX86" fmla="*/ 2500 w 3036"/>
                <a:gd name="connsiteY86" fmla="*/ 904 h 2064"/>
                <a:gd name="connsiteX87" fmla="*/ 2560 w 3036"/>
                <a:gd name="connsiteY87" fmla="*/ 818 h 2064"/>
                <a:gd name="connsiteX88" fmla="*/ 2620 w 3036"/>
                <a:gd name="connsiteY88" fmla="*/ 724 h 2064"/>
                <a:gd name="connsiteX89" fmla="*/ 2678 w 3036"/>
                <a:gd name="connsiteY89" fmla="*/ 626 h 2064"/>
                <a:gd name="connsiteX90" fmla="*/ 2706 w 3036"/>
                <a:gd name="connsiteY90" fmla="*/ 574 h 2064"/>
                <a:gd name="connsiteX91" fmla="*/ 2736 w 3036"/>
                <a:gd name="connsiteY91" fmla="*/ 520 h 2064"/>
                <a:gd name="connsiteX92" fmla="*/ 2764 w 3036"/>
                <a:gd name="connsiteY92" fmla="*/ 464 h 2064"/>
                <a:gd name="connsiteX93" fmla="*/ 2792 w 3036"/>
                <a:gd name="connsiteY93" fmla="*/ 406 h 2064"/>
                <a:gd name="connsiteX94" fmla="*/ 2818 w 3036"/>
                <a:gd name="connsiteY94" fmla="*/ 348 h 2064"/>
                <a:gd name="connsiteX95" fmla="*/ 2894 w 3036"/>
                <a:gd name="connsiteY95" fmla="*/ 158 h 2064"/>
                <a:gd name="connsiteX96" fmla="*/ 2942 w 3036"/>
                <a:gd name="connsiteY96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66 w 3036"/>
                <a:gd name="connsiteY3" fmla="*/ 204 h 2064"/>
                <a:gd name="connsiteX4" fmla="*/ 2940 w 3036"/>
                <a:gd name="connsiteY4" fmla="*/ 272 h 2064"/>
                <a:gd name="connsiteX5" fmla="*/ 2912 w 3036"/>
                <a:gd name="connsiteY5" fmla="*/ 338 h 2064"/>
                <a:gd name="connsiteX6" fmla="*/ 2880 w 3036"/>
                <a:gd name="connsiteY6" fmla="*/ 406 h 2064"/>
                <a:gd name="connsiteX7" fmla="*/ 2850 w 3036"/>
                <a:gd name="connsiteY7" fmla="*/ 472 h 2064"/>
                <a:gd name="connsiteX8" fmla="*/ 2816 w 3036"/>
                <a:gd name="connsiteY8" fmla="*/ 540 h 2064"/>
                <a:gd name="connsiteX9" fmla="*/ 2780 w 3036"/>
                <a:gd name="connsiteY9" fmla="*/ 606 h 2064"/>
                <a:gd name="connsiteX10" fmla="*/ 2742 w 3036"/>
                <a:gd name="connsiteY10" fmla="*/ 672 h 2064"/>
                <a:gd name="connsiteX11" fmla="*/ 2702 w 3036"/>
                <a:gd name="connsiteY11" fmla="*/ 736 h 2064"/>
                <a:gd name="connsiteX12" fmla="*/ 2660 w 3036"/>
                <a:gd name="connsiteY12" fmla="*/ 802 h 2064"/>
                <a:gd name="connsiteX13" fmla="*/ 2616 w 3036"/>
                <a:gd name="connsiteY13" fmla="*/ 864 h 2064"/>
                <a:gd name="connsiteX14" fmla="*/ 2572 w 3036"/>
                <a:gd name="connsiteY14" fmla="*/ 928 h 2064"/>
                <a:gd name="connsiteX15" fmla="*/ 2522 w 3036"/>
                <a:gd name="connsiteY15" fmla="*/ 990 h 2064"/>
                <a:gd name="connsiteX16" fmla="*/ 2472 w 3036"/>
                <a:gd name="connsiteY16" fmla="*/ 1050 h 2064"/>
                <a:gd name="connsiteX17" fmla="*/ 2420 w 3036"/>
                <a:gd name="connsiteY17" fmla="*/ 1112 h 2064"/>
                <a:gd name="connsiteX18" fmla="*/ 2366 w 3036"/>
                <a:gd name="connsiteY18" fmla="*/ 1170 h 2064"/>
                <a:gd name="connsiteX19" fmla="*/ 2308 w 3036"/>
                <a:gd name="connsiteY19" fmla="*/ 1228 h 2064"/>
                <a:gd name="connsiteX20" fmla="*/ 2248 w 3036"/>
                <a:gd name="connsiteY20" fmla="*/ 1284 h 2064"/>
                <a:gd name="connsiteX21" fmla="*/ 2186 w 3036"/>
                <a:gd name="connsiteY21" fmla="*/ 1340 h 2064"/>
                <a:gd name="connsiteX22" fmla="*/ 2122 w 3036"/>
                <a:gd name="connsiteY22" fmla="*/ 1394 h 2064"/>
                <a:gd name="connsiteX23" fmla="*/ 2054 w 3036"/>
                <a:gd name="connsiteY23" fmla="*/ 1446 h 2064"/>
                <a:gd name="connsiteX24" fmla="*/ 1984 w 3036"/>
                <a:gd name="connsiteY24" fmla="*/ 1496 h 2064"/>
                <a:gd name="connsiteX25" fmla="*/ 1984 w 3036"/>
                <a:gd name="connsiteY25" fmla="*/ 1496 h 2064"/>
                <a:gd name="connsiteX26" fmla="*/ 1948 w 3036"/>
                <a:gd name="connsiteY26" fmla="*/ 1522 h 2064"/>
                <a:gd name="connsiteX27" fmla="*/ 1904 w 3036"/>
                <a:gd name="connsiteY27" fmla="*/ 1550 h 2064"/>
                <a:gd name="connsiteX28" fmla="*/ 1842 w 3036"/>
                <a:gd name="connsiteY28" fmla="*/ 1588 h 2064"/>
                <a:gd name="connsiteX29" fmla="*/ 1764 w 3036"/>
                <a:gd name="connsiteY29" fmla="*/ 1632 h 2064"/>
                <a:gd name="connsiteX30" fmla="*/ 1670 w 3036"/>
                <a:gd name="connsiteY30" fmla="*/ 1682 h 2064"/>
                <a:gd name="connsiteX31" fmla="*/ 1562 w 3036"/>
                <a:gd name="connsiteY31" fmla="*/ 1734 h 2064"/>
                <a:gd name="connsiteX32" fmla="*/ 1502 w 3036"/>
                <a:gd name="connsiteY32" fmla="*/ 1762 h 2064"/>
                <a:gd name="connsiteX33" fmla="*/ 1438 w 3036"/>
                <a:gd name="connsiteY33" fmla="*/ 1788 h 2064"/>
                <a:gd name="connsiteX34" fmla="*/ 1372 w 3036"/>
                <a:gd name="connsiteY34" fmla="*/ 1816 h 2064"/>
                <a:gd name="connsiteX35" fmla="*/ 1302 w 3036"/>
                <a:gd name="connsiteY35" fmla="*/ 1842 h 2064"/>
                <a:gd name="connsiteX36" fmla="*/ 1228 w 3036"/>
                <a:gd name="connsiteY36" fmla="*/ 1870 h 2064"/>
                <a:gd name="connsiteX37" fmla="*/ 1152 w 3036"/>
                <a:gd name="connsiteY37" fmla="*/ 1894 h 2064"/>
                <a:gd name="connsiteX38" fmla="*/ 1072 w 3036"/>
                <a:gd name="connsiteY38" fmla="*/ 1920 h 2064"/>
                <a:gd name="connsiteX39" fmla="*/ 988 w 3036"/>
                <a:gd name="connsiteY39" fmla="*/ 1942 h 2064"/>
                <a:gd name="connsiteX40" fmla="*/ 902 w 3036"/>
                <a:gd name="connsiteY40" fmla="*/ 1964 h 2064"/>
                <a:gd name="connsiteX41" fmla="*/ 812 w 3036"/>
                <a:gd name="connsiteY41" fmla="*/ 1986 h 2064"/>
                <a:gd name="connsiteX42" fmla="*/ 720 w 3036"/>
                <a:gd name="connsiteY42" fmla="*/ 2004 h 2064"/>
                <a:gd name="connsiteX43" fmla="*/ 626 w 3036"/>
                <a:gd name="connsiteY43" fmla="*/ 2020 h 2064"/>
                <a:gd name="connsiteX44" fmla="*/ 528 w 3036"/>
                <a:gd name="connsiteY44" fmla="*/ 2034 h 2064"/>
                <a:gd name="connsiteX45" fmla="*/ 428 w 3036"/>
                <a:gd name="connsiteY45" fmla="*/ 2046 h 2064"/>
                <a:gd name="connsiteX46" fmla="*/ 324 w 3036"/>
                <a:gd name="connsiteY46" fmla="*/ 2056 h 2064"/>
                <a:gd name="connsiteX47" fmla="*/ 218 w 3036"/>
                <a:gd name="connsiteY47" fmla="*/ 2062 h 2064"/>
                <a:gd name="connsiteX48" fmla="*/ 110 w 3036"/>
                <a:gd name="connsiteY48" fmla="*/ 2064 h 2064"/>
                <a:gd name="connsiteX49" fmla="*/ 0 w 3036"/>
                <a:gd name="connsiteY49" fmla="*/ 2064 h 2064"/>
                <a:gd name="connsiteX50" fmla="*/ 0 w 3036"/>
                <a:gd name="connsiteY50" fmla="*/ 2064 h 2064"/>
                <a:gd name="connsiteX51" fmla="*/ 54 w 3036"/>
                <a:gd name="connsiteY51" fmla="*/ 2062 h 2064"/>
                <a:gd name="connsiteX52" fmla="*/ 118 w 3036"/>
                <a:gd name="connsiteY52" fmla="*/ 2058 h 2064"/>
                <a:gd name="connsiteX53" fmla="*/ 202 w 3036"/>
                <a:gd name="connsiteY53" fmla="*/ 2052 h 2064"/>
                <a:gd name="connsiteX54" fmla="*/ 304 w 3036"/>
                <a:gd name="connsiteY54" fmla="*/ 2040 h 2064"/>
                <a:gd name="connsiteX55" fmla="*/ 424 w 3036"/>
                <a:gd name="connsiteY55" fmla="*/ 2026 h 2064"/>
                <a:gd name="connsiteX56" fmla="*/ 556 w 3036"/>
                <a:gd name="connsiteY56" fmla="*/ 2006 h 2064"/>
                <a:gd name="connsiteX57" fmla="*/ 700 w 3036"/>
                <a:gd name="connsiteY57" fmla="*/ 1978 h 2064"/>
                <a:gd name="connsiteX58" fmla="*/ 776 w 3036"/>
                <a:gd name="connsiteY58" fmla="*/ 1964 h 2064"/>
                <a:gd name="connsiteX59" fmla="*/ 852 w 3036"/>
                <a:gd name="connsiteY59" fmla="*/ 1946 h 2064"/>
                <a:gd name="connsiteX60" fmla="*/ 932 w 3036"/>
                <a:gd name="connsiteY60" fmla="*/ 1926 h 2064"/>
                <a:gd name="connsiteX61" fmla="*/ 1010 w 3036"/>
                <a:gd name="connsiteY61" fmla="*/ 1906 h 2064"/>
                <a:gd name="connsiteX62" fmla="*/ 1092 w 3036"/>
                <a:gd name="connsiteY62" fmla="*/ 1882 h 2064"/>
                <a:gd name="connsiteX63" fmla="*/ 1174 w 3036"/>
                <a:gd name="connsiteY63" fmla="*/ 1856 h 2064"/>
                <a:gd name="connsiteX64" fmla="*/ 1254 w 3036"/>
                <a:gd name="connsiteY64" fmla="*/ 1828 h 2064"/>
                <a:gd name="connsiteX65" fmla="*/ 1336 w 3036"/>
                <a:gd name="connsiteY65" fmla="*/ 1798 h 2064"/>
                <a:gd name="connsiteX66" fmla="*/ 1418 w 3036"/>
                <a:gd name="connsiteY66" fmla="*/ 1764 h 2064"/>
                <a:gd name="connsiteX67" fmla="*/ 1498 w 3036"/>
                <a:gd name="connsiteY67" fmla="*/ 1728 h 2064"/>
                <a:gd name="connsiteX68" fmla="*/ 1578 w 3036"/>
                <a:gd name="connsiteY68" fmla="*/ 1690 h 2064"/>
                <a:gd name="connsiteX69" fmla="*/ 1656 w 3036"/>
                <a:gd name="connsiteY69" fmla="*/ 1650 h 2064"/>
                <a:gd name="connsiteX70" fmla="*/ 1734 w 3036"/>
                <a:gd name="connsiteY70" fmla="*/ 1606 h 2064"/>
                <a:gd name="connsiteX71" fmla="*/ 1808 w 3036"/>
                <a:gd name="connsiteY71" fmla="*/ 1560 h 2064"/>
                <a:gd name="connsiteX72" fmla="*/ 1882 w 3036"/>
                <a:gd name="connsiteY72" fmla="*/ 1510 h 2064"/>
                <a:gd name="connsiteX73" fmla="*/ 1952 w 3036"/>
                <a:gd name="connsiteY73" fmla="*/ 1456 h 2064"/>
                <a:gd name="connsiteX74" fmla="*/ 1952 w 3036"/>
                <a:gd name="connsiteY74" fmla="*/ 1456 h 2064"/>
                <a:gd name="connsiteX75" fmla="*/ 1968 w 3036"/>
                <a:gd name="connsiteY75" fmla="*/ 1446 h 2064"/>
                <a:gd name="connsiteX76" fmla="*/ 2012 w 3036"/>
                <a:gd name="connsiteY76" fmla="*/ 1414 h 2064"/>
                <a:gd name="connsiteX77" fmla="*/ 2042 w 3036"/>
                <a:gd name="connsiteY77" fmla="*/ 1390 h 2064"/>
                <a:gd name="connsiteX78" fmla="*/ 2080 w 3036"/>
                <a:gd name="connsiteY78" fmla="*/ 1360 h 2064"/>
                <a:gd name="connsiteX79" fmla="*/ 2120 w 3036"/>
                <a:gd name="connsiteY79" fmla="*/ 1324 h 2064"/>
                <a:gd name="connsiteX80" fmla="*/ 2166 w 3036"/>
                <a:gd name="connsiteY80" fmla="*/ 1282 h 2064"/>
                <a:gd name="connsiteX81" fmla="*/ 2216 w 3036"/>
                <a:gd name="connsiteY81" fmla="*/ 1234 h 2064"/>
                <a:gd name="connsiteX82" fmla="*/ 2268 w 3036"/>
                <a:gd name="connsiteY82" fmla="*/ 1180 h 2064"/>
                <a:gd name="connsiteX83" fmla="*/ 2324 w 3036"/>
                <a:gd name="connsiteY83" fmla="*/ 1120 h 2064"/>
                <a:gd name="connsiteX84" fmla="*/ 2382 w 3036"/>
                <a:gd name="connsiteY84" fmla="*/ 1054 h 2064"/>
                <a:gd name="connsiteX85" fmla="*/ 2440 w 3036"/>
                <a:gd name="connsiteY85" fmla="*/ 982 h 2064"/>
                <a:gd name="connsiteX86" fmla="*/ 2500 w 3036"/>
                <a:gd name="connsiteY86" fmla="*/ 904 h 2064"/>
                <a:gd name="connsiteX87" fmla="*/ 2560 w 3036"/>
                <a:gd name="connsiteY87" fmla="*/ 818 h 2064"/>
                <a:gd name="connsiteX88" fmla="*/ 2620 w 3036"/>
                <a:gd name="connsiteY88" fmla="*/ 724 h 2064"/>
                <a:gd name="connsiteX89" fmla="*/ 2678 w 3036"/>
                <a:gd name="connsiteY89" fmla="*/ 626 h 2064"/>
                <a:gd name="connsiteX90" fmla="*/ 2706 w 3036"/>
                <a:gd name="connsiteY90" fmla="*/ 574 h 2064"/>
                <a:gd name="connsiteX91" fmla="*/ 2736 w 3036"/>
                <a:gd name="connsiteY91" fmla="*/ 520 h 2064"/>
                <a:gd name="connsiteX92" fmla="*/ 2764 w 3036"/>
                <a:gd name="connsiteY92" fmla="*/ 464 h 2064"/>
                <a:gd name="connsiteX93" fmla="*/ 2792 w 3036"/>
                <a:gd name="connsiteY93" fmla="*/ 406 h 2064"/>
                <a:gd name="connsiteX94" fmla="*/ 2818 w 3036"/>
                <a:gd name="connsiteY94" fmla="*/ 348 h 2064"/>
                <a:gd name="connsiteX95" fmla="*/ 2942 w 3036"/>
                <a:gd name="connsiteY95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40 w 3036"/>
                <a:gd name="connsiteY3" fmla="*/ 272 h 2064"/>
                <a:gd name="connsiteX4" fmla="*/ 2912 w 3036"/>
                <a:gd name="connsiteY4" fmla="*/ 338 h 2064"/>
                <a:gd name="connsiteX5" fmla="*/ 2880 w 3036"/>
                <a:gd name="connsiteY5" fmla="*/ 406 h 2064"/>
                <a:gd name="connsiteX6" fmla="*/ 2850 w 3036"/>
                <a:gd name="connsiteY6" fmla="*/ 472 h 2064"/>
                <a:gd name="connsiteX7" fmla="*/ 2816 w 3036"/>
                <a:gd name="connsiteY7" fmla="*/ 540 h 2064"/>
                <a:gd name="connsiteX8" fmla="*/ 2780 w 3036"/>
                <a:gd name="connsiteY8" fmla="*/ 606 h 2064"/>
                <a:gd name="connsiteX9" fmla="*/ 2742 w 3036"/>
                <a:gd name="connsiteY9" fmla="*/ 672 h 2064"/>
                <a:gd name="connsiteX10" fmla="*/ 2702 w 3036"/>
                <a:gd name="connsiteY10" fmla="*/ 736 h 2064"/>
                <a:gd name="connsiteX11" fmla="*/ 2660 w 3036"/>
                <a:gd name="connsiteY11" fmla="*/ 802 h 2064"/>
                <a:gd name="connsiteX12" fmla="*/ 2616 w 3036"/>
                <a:gd name="connsiteY12" fmla="*/ 864 h 2064"/>
                <a:gd name="connsiteX13" fmla="*/ 2572 w 3036"/>
                <a:gd name="connsiteY13" fmla="*/ 928 h 2064"/>
                <a:gd name="connsiteX14" fmla="*/ 2522 w 3036"/>
                <a:gd name="connsiteY14" fmla="*/ 990 h 2064"/>
                <a:gd name="connsiteX15" fmla="*/ 2472 w 3036"/>
                <a:gd name="connsiteY15" fmla="*/ 1050 h 2064"/>
                <a:gd name="connsiteX16" fmla="*/ 2420 w 3036"/>
                <a:gd name="connsiteY16" fmla="*/ 1112 h 2064"/>
                <a:gd name="connsiteX17" fmla="*/ 2366 w 3036"/>
                <a:gd name="connsiteY17" fmla="*/ 1170 h 2064"/>
                <a:gd name="connsiteX18" fmla="*/ 2308 w 3036"/>
                <a:gd name="connsiteY18" fmla="*/ 1228 h 2064"/>
                <a:gd name="connsiteX19" fmla="*/ 2248 w 3036"/>
                <a:gd name="connsiteY19" fmla="*/ 1284 h 2064"/>
                <a:gd name="connsiteX20" fmla="*/ 2186 w 3036"/>
                <a:gd name="connsiteY20" fmla="*/ 1340 h 2064"/>
                <a:gd name="connsiteX21" fmla="*/ 2122 w 3036"/>
                <a:gd name="connsiteY21" fmla="*/ 1394 h 2064"/>
                <a:gd name="connsiteX22" fmla="*/ 2054 w 3036"/>
                <a:gd name="connsiteY22" fmla="*/ 1446 h 2064"/>
                <a:gd name="connsiteX23" fmla="*/ 1984 w 3036"/>
                <a:gd name="connsiteY23" fmla="*/ 1496 h 2064"/>
                <a:gd name="connsiteX24" fmla="*/ 1984 w 3036"/>
                <a:gd name="connsiteY24" fmla="*/ 1496 h 2064"/>
                <a:gd name="connsiteX25" fmla="*/ 1948 w 3036"/>
                <a:gd name="connsiteY25" fmla="*/ 1522 h 2064"/>
                <a:gd name="connsiteX26" fmla="*/ 1904 w 3036"/>
                <a:gd name="connsiteY26" fmla="*/ 1550 h 2064"/>
                <a:gd name="connsiteX27" fmla="*/ 1842 w 3036"/>
                <a:gd name="connsiteY27" fmla="*/ 1588 h 2064"/>
                <a:gd name="connsiteX28" fmla="*/ 1764 w 3036"/>
                <a:gd name="connsiteY28" fmla="*/ 1632 h 2064"/>
                <a:gd name="connsiteX29" fmla="*/ 1670 w 3036"/>
                <a:gd name="connsiteY29" fmla="*/ 1682 h 2064"/>
                <a:gd name="connsiteX30" fmla="*/ 1562 w 3036"/>
                <a:gd name="connsiteY30" fmla="*/ 1734 h 2064"/>
                <a:gd name="connsiteX31" fmla="*/ 1502 w 3036"/>
                <a:gd name="connsiteY31" fmla="*/ 1762 h 2064"/>
                <a:gd name="connsiteX32" fmla="*/ 1438 w 3036"/>
                <a:gd name="connsiteY32" fmla="*/ 1788 h 2064"/>
                <a:gd name="connsiteX33" fmla="*/ 1372 w 3036"/>
                <a:gd name="connsiteY33" fmla="*/ 1816 h 2064"/>
                <a:gd name="connsiteX34" fmla="*/ 1302 w 3036"/>
                <a:gd name="connsiteY34" fmla="*/ 1842 h 2064"/>
                <a:gd name="connsiteX35" fmla="*/ 1228 w 3036"/>
                <a:gd name="connsiteY35" fmla="*/ 1870 h 2064"/>
                <a:gd name="connsiteX36" fmla="*/ 1152 w 3036"/>
                <a:gd name="connsiteY36" fmla="*/ 1894 h 2064"/>
                <a:gd name="connsiteX37" fmla="*/ 1072 w 3036"/>
                <a:gd name="connsiteY37" fmla="*/ 1920 h 2064"/>
                <a:gd name="connsiteX38" fmla="*/ 988 w 3036"/>
                <a:gd name="connsiteY38" fmla="*/ 1942 h 2064"/>
                <a:gd name="connsiteX39" fmla="*/ 902 w 3036"/>
                <a:gd name="connsiteY39" fmla="*/ 1964 h 2064"/>
                <a:gd name="connsiteX40" fmla="*/ 812 w 3036"/>
                <a:gd name="connsiteY40" fmla="*/ 1986 h 2064"/>
                <a:gd name="connsiteX41" fmla="*/ 720 w 3036"/>
                <a:gd name="connsiteY41" fmla="*/ 2004 h 2064"/>
                <a:gd name="connsiteX42" fmla="*/ 626 w 3036"/>
                <a:gd name="connsiteY42" fmla="*/ 2020 h 2064"/>
                <a:gd name="connsiteX43" fmla="*/ 528 w 3036"/>
                <a:gd name="connsiteY43" fmla="*/ 2034 h 2064"/>
                <a:gd name="connsiteX44" fmla="*/ 428 w 3036"/>
                <a:gd name="connsiteY44" fmla="*/ 2046 h 2064"/>
                <a:gd name="connsiteX45" fmla="*/ 324 w 3036"/>
                <a:gd name="connsiteY45" fmla="*/ 2056 h 2064"/>
                <a:gd name="connsiteX46" fmla="*/ 218 w 3036"/>
                <a:gd name="connsiteY46" fmla="*/ 2062 h 2064"/>
                <a:gd name="connsiteX47" fmla="*/ 110 w 3036"/>
                <a:gd name="connsiteY47" fmla="*/ 2064 h 2064"/>
                <a:gd name="connsiteX48" fmla="*/ 0 w 3036"/>
                <a:gd name="connsiteY48" fmla="*/ 2064 h 2064"/>
                <a:gd name="connsiteX49" fmla="*/ 0 w 3036"/>
                <a:gd name="connsiteY49" fmla="*/ 2064 h 2064"/>
                <a:gd name="connsiteX50" fmla="*/ 54 w 3036"/>
                <a:gd name="connsiteY50" fmla="*/ 2062 h 2064"/>
                <a:gd name="connsiteX51" fmla="*/ 118 w 3036"/>
                <a:gd name="connsiteY51" fmla="*/ 2058 h 2064"/>
                <a:gd name="connsiteX52" fmla="*/ 202 w 3036"/>
                <a:gd name="connsiteY52" fmla="*/ 2052 h 2064"/>
                <a:gd name="connsiteX53" fmla="*/ 304 w 3036"/>
                <a:gd name="connsiteY53" fmla="*/ 2040 h 2064"/>
                <a:gd name="connsiteX54" fmla="*/ 424 w 3036"/>
                <a:gd name="connsiteY54" fmla="*/ 2026 h 2064"/>
                <a:gd name="connsiteX55" fmla="*/ 556 w 3036"/>
                <a:gd name="connsiteY55" fmla="*/ 2006 h 2064"/>
                <a:gd name="connsiteX56" fmla="*/ 700 w 3036"/>
                <a:gd name="connsiteY56" fmla="*/ 1978 h 2064"/>
                <a:gd name="connsiteX57" fmla="*/ 776 w 3036"/>
                <a:gd name="connsiteY57" fmla="*/ 1964 h 2064"/>
                <a:gd name="connsiteX58" fmla="*/ 852 w 3036"/>
                <a:gd name="connsiteY58" fmla="*/ 1946 h 2064"/>
                <a:gd name="connsiteX59" fmla="*/ 932 w 3036"/>
                <a:gd name="connsiteY59" fmla="*/ 1926 h 2064"/>
                <a:gd name="connsiteX60" fmla="*/ 1010 w 3036"/>
                <a:gd name="connsiteY60" fmla="*/ 1906 h 2064"/>
                <a:gd name="connsiteX61" fmla="*/ 1092 w 3036"/>
                <a:gd name="connsiteY61" fmla="*/ 1882 h 2064"/>
                <a:gd name="connsiteX62" fmla="*/ 1174 w 3036"/>
                <a:gd name="connsiteY62" fmla="*/ 1856 h 2064"/>
                <a:gd name="connsiteX63" fmla="*/ 1254 w 3036"/>
                <a:gd name="connsiteY63" fmla="*/ 1828 h 2064"/>
                <a:gd name="connsiteX64" fmla="*/ 1336 w 3036"/>
                <a:gd name="connsiteY64" fmla="*/ 1798 h 2064"/>
                <a:gd name="connsiteX65" fmla="*/ 1418 w 3036"/>
                <a:gd name="connsiteY65" fmla="*/ 1764 h 2064"/>
                <a:gd name="connsiteX66" fmla="*/ 1498 w 3036"/>
                <a:gd name="connsiteY66" fmla="*/ 1728 h 2064"/>
                <a:gd name="connsiteX67" fmla="*/ 1578 w 3036"/>
                <a:gd name="connsiteY67" fmla="*/ 1690 h 2064"/>
                <a:gd name="connsiteX68" fmla="*/ 1656 w 3036"/>
                <a:gd name="connsiteY68" fmla="*/ 1650 h 2064"/>
                <a:gd name="connsiteX69" fmla="*/ 1734 w 3036"/>
                <a:gd name="connsiteY69" fmla="*/ 1606 h 2064"/>
                <a:gd name="connsiteX70" fmla="*/ 1808 w 3036"/>
                <a:gd name="connsiteY70" fmla="*/ 1560 h 2064"/>
                <a:gd name="connsiteX71" fmla="*/ 1882 w 3036"/>
                <a:gd name="connsiteY71" fmla="*/ 1510 h 2064"/>
                <a:gd name="connsiteX72" fmla="*/ 1952 w 3036"/>
                <a:gd name="connsiteY72" fmla="*/ 1456 h 2064"/>
                <a:gd name="connsiteX73" fmla="*/ 1952 w 3036"/>
                <a:gd name="connsiteY73" fmla="*/ 1456 h 2064"/>
                <a:gd name="connsiteX74" fmla="*/ 1968 w 3036"/>
                <a:gd name="connsiteY74" fmla="*/ 1446 h 2064"/>
                <a:gd name="connsiteX75" fmla="*/ 2012 w 3036"/>
                <a:gd name="connsiteY75" fmla="*/ 1414 h 2064"/>
                <a:gd name="connsiteX76" fmla="*/ 2042 w 3036"/>
                <a:gd name="connsiteY76" fmla="*/ 1390 h 2064"/>
                <a:gd name="connsiteX77" fmla="*/ 2080 w 3036"/>
                <a:gd name="connsiteY77" fmla="*/ 1360 h 2064"/>
                <a:gd name="connsiteX78" fmla="*/ 2120 w 3036"/>
                <a:gd name="connsiteY78" fmla="*/ 1324 h 2064"/>
                <a:gd name="connsiteX79" fmla="*/ 2166 w 3036"/>
                <a:gd name="connsiteY79" fmla="*/ 1282 h 2064"/>
                <a:gd name="connsiteX80" fmla="*/ 2216 w 3036"/>
                <a:gd name="connsiteY80" fmla="*/ 1234 h 2064"/>
                <a:gd name="connsiteX81" fmla="*/ 2268 w 3036"/>
                <a:gd name="connsiteY81" fmla="*/ 1180 h 2064"/>
                <a:gd name="connsiteX82" fmla="*/ 2324 w 3036"/>
                <a:gd name="connsiteY82" fmla="*/ 1120 h 2064"/>
                <a:gd name="connsiteX83" fmla="*/ 2382 w 3036"/>
                <a:gd name="connsiteY83" fmla="*/ 1054 h 2064"/>
                <a:gd name="connsiteX84" fmla="*/ 2440 w 3036"/>
                <a:gd name="connsiteY84" fmla="*/ 982 h 2064"/>
                <a:gd name="connsiteX85" fmla="*/ 2500 w 3036"/>
                <a:gd name="connsiteY85" fmla="*/ 904 h 2064"/>
                <a:gd name="connsiteX86" fmla="*/ 2560 w 3036"/>
                <a:gd name="connsiteY86" fmla="*/ 818 h 2064"/>
                <a:gd name="connsiteX87" fmla="*/ 2620 w 3036"/>
                <a:gd name="connsiteY87" fmla="*/ 724 h 2064"/>
                <a:gd name="connsiteX88" fmla="*/ 2678 w 3036"/>
                <a:gd name="connsiteY88" fmla="*/ 626 h 2064"/>
                <a:gd name="connsiteX89" fmla="*/ 2706 w 3036"/>
                <a:gd name="connsiteY89" fmla="*/ 574 h 2064"/>
                <a:gd name="connsiteX90" fmla="*/ 2736 w 3036"/>
                <a:gd name="connsiteY90" fmla="*/ 520 h 2064"/>
                <a:gd name="connsiteX91" fmla="*/ 2764 w 3036"/>
                <a:gd name="connsiteY91" fmla="*/ 464 h 2064"/>
                <a:gd name="connsiteX92" fmla="*/ 2792 w 3036"/>
                <a:gd name="connsiteY92" fmla="*/ 406 h 2064"/>
                <a:gd name="connsiteX93" fmla="*/ 2818 w 3036"/>
                <a:gd name="connsiteY93" fmla="*/ 348 h 2064"/>
                <a:gd name="connsiteX94" fmla="*/ 2942 w 3036"/>
                <a:gd name="connsiteY94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40 w 3036"/>
                <a:gd name="connsiteY3" fmla="*/ 272 h 2064"/>
                <a:gd name="connsiteX4" fmla="*/ 2880 w 3036"/>
                <a:gd name="connsiteY4" fmla="*/ 406 h 2064"/>
                <a:gd name="connsiteX5" fmla="*/ 2850 w 3036"/>
                <a:gd name="connsiteY5" fmla="*/ 472 h 2064"/>
                <a:gd name="connsiteX6" fmla="*/ 2816 w 3036"/>
                <a:gd name="connsiteY6" fmla="*/ 540 h 2064"/>
                <a:gd name="connsiteX7" fmla="*/ 2780 w 3036"/>
                <a:gd name="connsiteY7" fmla="*/ 606 h 2064"/>
                <a:gd name="connsiteX8" fmla="*/ 2742 w 3036"/>
                <a:gd name="connsiteY8" fmla="*/ 672 h 2064"/>
                <a:gd name="connsiteX9" fmla="*/ 2702 w 3036"/>
                <a:gd name="connsiteY9" fmla="*/ 736 h 2064"/>
                <a:gd name="connsiteX10" fmla="*/ 2660 w 3036"/>
                <a:gd name="connsiteY10" fmla="*/ 802 h 2064"/>
                <a:gd name="connsiteX11" fmla="*/ 2616 w 3036"/>
                <a:gd name="connsiteY11" fmla="*/ 864 h 2064"/>
                <a:gd name="connsiteX12" fmla="*/ 2572 w 3036"/>
                <a:gd name="connsiteY12" fmla="*/ 928 h 2064"/>
                <a:gd name="connsiteX13" fmla="*/ 2522 w 3036"/>
                <a:gd name="connsiteY13" fmla="*/ 990 h 2064"/>
                <a:gd name="connsiteX14" fmla="*/ 2472 w 3036"/>
                <a:gd name="connsiteY14" fmla="*/ 1050 h 2064"/>
                <a:gd name="connsiteX15" fmla="*/ 2420 w 3036"/>
                <a:gd name="connsiteY15" fmla="*/ 1112 h 2064"/>
                <a:gd name="connsiteX16" fmla="*/ 2366 w 3036"/>
                <a:gd name="connsiteY16" fmla="*/ 1170 h 2064"/>
                <a:gd name="connsiteX17" fmla="*/ 2308 w 3036"/>
                <a:gd name="connsiteY17" fmla="*/ 1228 h 2064"/>
                <a:gd name="connsiteX18" fmla="*/ 2248 w 3036"/>
                <a:gd name="connsiteY18" fmla="*/ 1284 h 2064"/>
                <a:gd name="connsiteX19" fmla="*/ 2186 w 3036"/>
                <a:gd name="connsiteY19" fmla="*/ 1340 h 2064"/>
                <a:gd name="connsiteX20" fmla="*/ 2122 w 3036"/>
                <a:gd name="connsiteY20" fmla="*/ 1394 h 2064"/>
                <a:gd name="connsiteX21" fmla="*/ 2054 w 3036"/>
                <a:gd name="connsiteY21" fmla="*/ 1446 h 2064"/>
                <a:gd name="connsiteX22" fmla="*/ 1984 w 3036"/>
                <a:gd name="connsiteY22" fmla="*/ 1496 h 2064"/>
                <a:gd name="connsiteX23" fmla="*/ 1984 w 3036"/>
                <a:gd name="connsiteY23" fmla="*/ 1496 h 2064"/>
                <a:gd name="connsiteX24" fmla="*/ 1948 w 3036"/>
                <a:gd name="connsiteY24" fmla="*/ 1522 h 2064"/>
                <a:gd name="connsiteX25" fmla="*/ 1904 w 3036"/>
                <a:gd name="connsiteY25" fmla="*/ 1550 h 2064"/>
                <a:gd name="connsiteX26" fmla="*/ 1842 w 3036"/>
                <a:gd name="connsiteY26" fmla="*/ 1588 h 2064"/>
                <a:gd name="connsiteX27" fmla="*/ 1764 w 3036"/>
                <a:gd name="connsiteY27" fmla="*/ 1632 h 2064"/>
                <a:gd name="connsiteX28" fmla="*/ 1670 w 3036"/>
                <a:gd name="connsiteY28" fmla="*/ 1682 h 2064"/>
                <a:gd name="connsiteX29" fmla="*/ 1562 w 3036"/>
                <a:gd name="connsiteY29" fmla="*/ 1734 h 2064"/>
                <a:gd name="connsiteX30" fmla="*/ 1502 w 3036"/>
                <a:gd name="connsiteY30" fmla="*/ 1762 h 2064"/>
                <a:gd name="connsiteX31" fmla="*/ 1438 w 3036"/>
                <a:gd name="connsiteY31" fmla="*/ 1788 h 2064"/>
                <a:gd name="connsiteX32" fmla="*/ 1372 w 3036"/>
                <a:gd name="connsiteY32" fmla="*/ 1816 h 2064"/>
                <a:gd name="connsiteX33" fmla="*/ 1302 w 3036"/>
                <a:gd name="connsiteY33" fmla="*/ 1842 h 2064"/>
                <a:gd name="connsiteX34" fmla="*/ 1228 w 3036"/>
                <a:gd name="connsiteY34" fmla="*/ 1870 h 2064"/>
                <a:gd name="connsiteX35" fmla="*/ 1152 w 3036"/>
                <a:gd name="connsiteY35" fmla="*/ 1894 h 2064"/>
                <a:gd name="connsiteX36" fmla="*/ 1072 w 3036"/>
                <a:gd name="connsiteY36" fmla="*/ 1920 h 2064"/>
                <a:gd name="connsiteX37" fmla="*/ 988 w 3036"/>
                <a:gd name="connsiteY37" fmla="*/ 1942 h 2064"/>
                <a:gd name="connsiteX38" fmla="*/ 902 w 3036"/>
                <a:gd name="connsiteY38" fmla="*/ 1964 h 2064"/>
                <a:gd name="connsiteX39" fmla="*/ 812 w 3036"/>
                <a:gd name="connsiteY39" fmla="*/ 1986 h 2064"/>
                <a:gd name="connsiteX40" fmla="*/ 720 w 3036"/>
                <a:gd name="connsiteY40" fmla="*/ 2004 h 2064"/>
                <a:gd name="connsiteX41" fmla="*/ 626 w 3036"/>
                <a:gd name="connsiteY41" fmla="*/ 2020 h 2064"/>
                <a:gd name="connsiteX42" fmla="*/ 528 w 3036"/>
                <a:gd name="connsiteY42" fmla="*/ 2034 h 2064"/>
                <a:gd name="connsiteX43" fmla="*/ 428 w 3036"/>
                <a:gd name="connsiteY43" fmla="*/ 2046 h 2064"/>
                <a:gd name="connsiteX44" fmla="*/ 324 w 3036"/>
                <a:gd name="connsiteY44" fmla="*/ 2056 h 2064"/>
                <a:gd name="connsiteX45" fmla="*/ 218 w 3036"/>
                <a:gd name="connsiteY45" fmla="*/ 2062 h 2064"/>
                <a:gd name="connsiteX46" fmla="*/ 110 w 3036"/>
                <a:gd name="connsiteY46" fmla="*/ 2064 h 2064"/>
                <a:gd name="connsiteX47" fmla="*/ 0 w 3036"/>
                <a:gd name="connsiteY47" fmla="*/ 2064 h 2064"/>
                <a:gd name="connsiteX48" fmla="*/ 0 w 3036"/>
                <a:gd name="connsiteY48" fmla="*/ 2064 h 2064"/>
                <a:gd name="connsiteX49" fmla="*/ 54 w 3036"/>
                <a:gd name="connsiteY49" fmla="*/ 2062 h 2064"/>
                <a:gd name="connsiteX50" fmla="*/ 118 w 3036"/>
                <a:gd name="connsiteY50" fmla="*/ 2058 h 2064"/>
                <a:gd name="connsiteX51" fmla="*/ 202 w 3036"/>
                <a:gd name="connsiteY51" fmla="*/ 2052 h 2064"/>
                <a:gd name="connsiteX52" fmla="*/ 304 w 3036"/>
                <a:gd name="connsiteY52" fmla="*/ 2040 h 2064"/>
                <a:gd name="connsiteX53" fmla="*/ 424 w 3036"/>
                <a:gd name="connsiteY53" fmla="*/ 2026 h 2064"/>
                <a:gd name="connsiteX54" fmla="*/ 556 w 3036"/>
                <a:gd name="connsiteY54" fmla="*/ 2006 h 2064"/>
                <a:gd name="connsiteX55" fmla="*/ 700 w 3036"/>
                <a:gd name="connsiteY55" fmla="*/ 1978 h 2064"/>
                <a:gd name="connsiteX56" fmla="*/ 776 w 3036"/>
                <a:gd name="connsiteY56" fmla="*/ 1964 h 2064"/>
                <a:gd name="connsiteX57" fmla="*/ 852 w 3036"/>
                <a:gd name="connsiteY57" fmla="*/ 1946 h 2064"/>
                <a:gd name="connsiteX58" fmla="*/ 932 w 3036"/>
                <a:gd name="connsiteY58" fmla="*/ 1926 h 2064"/>
                <a:gd name="connsiteX59" fmla="*/ 1010 w 3036"/>
                <a:gd name="connsiteY59" fmla="*/ 1906 h 2064"/>
                <a:gd name="connsiteX60" fmla="*/ 1092 w 3036"/>
                <a:gd name="connsiteY60" fmla="*/ 1882 h 2064"/>
                <a:gd name="connsiteX61" fmla="*/ 1174 w 3036"/>
                <a:gd name="connsiteY61" fmla="*/ 1856 h 2064"/>
                <a:gd name="connsiteX62" fmla="*/ 1254 w 3036"/>
                <a:gd name="connsiteY62" fmla="*/ 1828 h 2064"/>
                <a:gd name="connsiteX63" fmla="*/ 1336 w 3036"/>
                <a:gd name="connsiteY63" fmla="*/ 1798 h 2064"/>
                <a:gd name="connsiteX64" fmla="*/ 1418 w 3036"/>
                <a:gd name="connsiteY64" fmla="*/ 1764 h 2064"/>
                <a:gd name="connsiteX65" fmla="*/ 1498 w 3036"/>
                <a:gd name="connsiteY65" fmla="*/ 1728 h 2064"/>
                <a:gd name="connsiteX66" fmla="*/ 1578 w 3036"/>
                <a:gd name="connsiteY66" fmla="*/ 1690 h 2064"/>
                <a:gd name="connsiteX67" fmla="*/ 1656 w 3036"/>
                <a:gd name="connsiteY67" fmla="*/ 1650 h 2064"/>
                <a:gd name="connsiteX68" fmla="*/ 1734 w 3036"/>
                <a:gd name="connsiteY68" fmla="*/ 1606 h 2064"/>
                <a:gd name="connsiteX69" fmla="*/ 1808 w 3036"/>
                <a:gd name="connsiteY69" fmla="*/ 1560 h 2064"/>
                <a:gd name="connsiteX70" fmla="*/ 1882 w 3036"/>
                <a:gd name="connsiteY70" fmla="*/ 1510 h 2064"/>
                <a:gd name="connsiteX71" fmla="*/ 1952 w 3036"/>
                <a:gd name="connsiteY71" fmla="*/ 1456 h 2064"/>
                <a:gd name="connsiteX72" fmla="*/ 1952 w 3036"/>
                <a:gd name="connsiteY72" fmla="*/ 1456 h 2064"/>
                <a:gd name="connsiteX73" fmla="*/ 1968 w 3036"/>
                <a:gd name="connsiteY73" fmla="*/ 1446 h 2064"/>
                <a:gd name="connsiteX74" fmla="*/ 2012 w 3036"/>
                <a:gd name="connsiteY74" fmla="*/ 1414 h 2064"/>
                <a:gd name="connsiteX75" fmla="*/ 2042 w 3036"/>
                <a:gd name="connsiteY75" fmla="*/ 1390 h 2064"/>
                <a:gd name="connsiteX76" fmla="*/ 2080 w 3036"/>
                <a:gd name="connsiteY76" fmla="*/ 1360 h 2064"/>
                <a:gd name="connsiteX77" fmla="*/ 2120 w 3036"/>
                <a:gd name="connsiteY77" fmla="*/ 1324 h 2064"/>
                <a:gd name="connsiteX78" fmla="*/ 2166 w 3036"/>
                <a:gd name="connsiteY78" fmla="*/ 1282 h 2064"/>
                <a:gd name="connsiteX79" fmla="*/ 2216 w 3036"/>
                <a:gd name="connsiteY79" fmla="*/ 1234 h 2064"/>
                <a:gd name="connsiteX80" fmla="*/ 2268 w 3036"/>
                <a:gd name="connsiteY80" fmla="*/ 1180 h 2064"/>
                <a:gd name="connsiteX81" fmla="*/ 2324 w 3036"/>
                <a:gd name="connsiteY81" fmla="*/ 1120 h 2064"/>
                <a:gd name="connsiteX82" fmla="*/ 2382 w 3036"/>
                <a:gd name="connsiteY82" fmla="*/ 1054 h 2064"/>
                <a:gd name="connsiteX83" fmla="*/ 2440 w 3036"/>
                <a:gd name="connsiteY83" fmla="*/ 982 h 2064"/>
                <a:gd name="connsiteX84" fmla="*/ 2500 w 3036"/>
                <a:gd name="connsiteY84" fmla="*/ 904 h 2064"/>
                <a:gd name="connsiteX85" fmla="*/ 2560 w 3036"/>
                <a:gd name="connsiteY85" fmla="*/ 818 h 2064"/>
                <a:gd name="connsiteX86" fmla="*/ 2620 w 3036"/>
                <a:gd name="connsiteY86" fmla="*/ 724 h 2064"/>
                <a:gd name="connsiteX87" fmla="*/ 2678 w 3036"/>
                <a:gd name="connsiteY87" fmla="*/ 626 h 2064"/>
                <a:gd name="connsiteX88" fmla="*/ 2706 w 3036"/>
                <a:gd name="connsiteY88" fmla="*/ 574 h 2064"/>
                <a:gd name="connsiteX89" fmla="*/ 2736 w 3036"/>
                <a:gd name="connsiteY89" fmla="*/ 520 h 2064"/>
                <a:gd name="connsiteX90" fmla="*/ 2764 w 3036"/>
                <a:gd name="connsiteY90" fmla="*/ 464 h 2064"/>
                <a:gd name="connsiteX91" fmla="*/ 2792 w 3036"/>
                <a:gd name="connsiteY91" fmla="*/ 406 h 2064"/>
                <a:gd name="connsiteX92" fmla="*/ 2818 w 3036"/>
                <a:gd name="connsiteY92" fmla="*/ 348 h 2064"/>
                <a:gd name="connsiteX93" fmla="*/ 2942 w 3036"/>
                <a:gd name="connsiteY93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40 w 3036"/>
                <a:gd name="connsiteY3" fmla="*/ 272 h 2064"/>
                <a:gd name="connsiteX4" fmla="*/ 2850 w 3036"/>
                <a:gd name="connsiteY4" fmla="*/ 472 h 2064"/>
                <a:gd name="connsiteX5" fmla="*/ 2816 w 3036"/>
                <a:gd name="connsiteY5" fmla="*/ 540 h 2064"/>
                <a:gd name="connsiteX6" fmla="*/ 2780 w 3036"/>
                <a:gd name="connsiteY6" fmla="*/ 606 h 2064"/>
                <a:gd name="connsiteX7" fmla="*/ 2742 w 3036"/>
                <a:gd name="connsiteY7" fmla="*/ 672 h 2064"/>
                <a:gd name="connsiteX8" fmla="*/ 2702 w 3036"/>
                <a:gd name="connsiteY8" fmla="*/ 736 h 2064"/>
                <a:gd name="connsiteX9" fmla="*/ 2660 w 3036"/>
                <a:gd name="connsiteY9" fmla="*/ 802 h 2064"/>
                <a:gd name="connsiteX10" fmla="*/ 2616 w 3036"/>
                <a:gd name="connsiteY10" fmla="*/ 864 h 2064"/>
                <a:gd name="connsiteX11" fmla="*/ 2572 w 3036"/>
                <a:gd name="connsiteY11" fmla="*/ 928 h 2064"/>
                <a:gd name="connsiteX12" fmla="*/ 2522 w 3036"/>
                <a:gd name="connsiteY12" fmla="*/ 990 h 2064"/>
                <a:gd name="connsiteX13" fmla="*/ 2472 w 3036"/>
                <a:gd name="connsiteY13" fmla="*/ 1050 h 2064"/>
                <a:gd name="connsiteX14" fmla="*/ 2420 w 3036"/>
                <a:gd name="connsiteY14" fmla="*/ 1112 h 2064"/>
                <a:gd name="connsiteX15" fmla="*/ 2366 w 3036"/>
                <a:gd name="connsiteY15" fmla="*/ 1170 h 2064"/>
                <a:gd name="connsiteX16" fmla="*/ 2308 w 3036"/>
                <a:gd name="connsiteY16" fmla="*/ 1228 h 2064"/>
                <a:gd name="connsiteX17" fmla="*/ 2248 w 3036"/>
                <a:gd name="connsiteY17" fmla="*/ 1284 h 2064"/>
                <a:gd name="connsiteX18" fmla="*/ 2186 w 3036"/>
                <a:gd name="connsiteY18" fmla="*/ 1340 h 2064"/>
                <a:gd name="connsiteX19" fmla="*/ 2122 w 3036"/>
                <a:gd name="connsiteY19" fmla="*/ 1394 h 2064"/>
                <a:gd name="connsiteX20" fmla="*/ 2054 w 3036"/>
                <a:gd name="connsiteY20" fmla="*/ 1446 h 2064"/>
                <a:gd name="connsiteX21" fmla="*/ 1984 w 3036"/>
                <a:gd name="connsiteY21" fmla="*/ 1496 h 2064"/>
                <a:gd name="connsiteX22" fmla="*/ 1984 w 3036"/>
                <a:gd name="connsiteY22" fmla="*/ 1496 h 2064"/>
                <a:gd name="connsiteX23" fmla="*/ 1948 w 3036"/>
                <a:gd name="connsiteY23" fmla="*/ 1522 h 2064"/>
                <a:gd name="connsiteX24" fmla="*/ 1904 w 3036"/>
                <a:gd name="connsiteY24" fmla="*/ 1550 h 2064"/>
                <a:gd name="connsiteX25" fmla="*/ 1842 w 3036"/>
                <a:gd name="connsiteY25" fmla="*/ 1588 h 2064"/>
                <a:gd name="connsiteX26" fmla="*/ 1764 w 3036"/>
                <a:gd name="connsiteY26" fmla="*/ 1632 h 2064"/>
                <a:gd name="connsiteX27" fmla="*/ 1670 w 3036"/>
                <a:gd name="connsiteY27" fmla="*/ 1682 h 2064"/>
                <a:gd name="connsiteX28" fmla="*/ 1562 w 3036"/>
                <a:gd name="connsiteY28" fmla="*/ 1734 h 2064"/>
                <a:gd name="connsiteX29" fmla="*/ 1502 w 3036"/>
                <a:gd name="connsiteY29" fmla="*/ 1762 h 2064"/>
                <a:gd name="connsiteX30" fmla="*/ 1438 w 3036"/>
                <a:gd name="connsiteY30" fmla="*/ 1788 h 2064"/>
                <a:gd name="connsiteX31" fmla="*/ 1372 w 3036"/>
                <a:gd name="connsiteY31" fmla="*/ 1816 h 2064"/>
                <a:gd name="connsiteX32" fmla="*/ 1302 w 3036"/>
                <a:gd name="connsiteY32" fmla="*/ 1842 h 2064"/>
                <a:gd name="connsiteX33" fmla="*/ 1228 w 3036"/>
                <a:gd name="connsiteY33" fmla="*/ 1870 h 2064"/>
                <a:gd name="connsiteX34" fmla="*/ 1152 w 3036"/>
                <a:gd name="connsiteY34" fmla="*/ 1894 h 2064"/>
                <a:gd name="connsiteX35" fmla="*/ 1072 w 3036"/>
                <a:gd name="connsiteY35" fmla="*/ 1920 h 2064"/>
                <a:gd name="connsiteX36" fmla="*/ 988 w 3036"/>
                <a:gd name="connsiteY36" fmla="*/ 1942 h 2064"/>
                <a:gd name="connsiteX37" fmla="*/ 902 w 3036"/>
                <a:gd name="connsiteY37" fmla="*/ 1964 h 2064"/>
                <a:gd name="connsiteX38" fmla="*/ 812 w 3036"/>
                <a:gd name="connsiteY38" fmla="*/ 1986 h 2064"/>
                <a:gd name="connsiteX39" fmla="*/ 720 w 3036"/>
                <a:gd name="connsiteY39" fmla="*/ 2004 h 2064"/>
                <a:gd name="connsiteX40" fmla="*/ 626 w 3036"/>
                <a:gd name="connsiteY40" fmla="*/ 2020 h 2064"/>
                <a:gd name="connsiteX41" fmla="*/ 528 w 3036"/>
                <a:gd name="connsiteY41" fmla="*/ 2034 h 2064"/>
                <a:gd name="connsiteX42" fmla="*/ 428 w 3036"/>
                <a:gd name="connsiteY42" fmla="*/ 2046 h 2064"/>
                <a:gd name="connsiteX43" fmla="*/ 324 w 3036"/>
                <a:gd name="connsiteY43" fmla="*/ 2056 h 2064"/>
                <a:gd name="connsiteX44" fmla="*/ 218 w 3036"/>
                <a:gd name="connsiteY44" fmla="*/ 2062 h 2064"/>
                <a:gd name="connsiteX45" fmla="*/ 110 w 3036"/>
                <a:gd name="connsiteY45" fmla="*/ 2064 h 2064"/>
                <a:gd name="connsiteX46" fmla="*/ 0 w 3036"/>
                <a:gd name="connsiteY46" fmla="*/ 2064 h 2064"/>
                <a:gd name="connsiteX47" fmla="*/ 0 w 3036"/>
                <a:gd name="connsiteY47" fmla="*/ 2064 h 2064"/>
                <a:gd name="connsiteX48" fmla="*/ 54 w 3036"/>
                <a:gd name="connsiteY48" fmla="*/ 2062 h 2064"/>
                <a:gd name="connsiteX49" fmla="*/ 118 w 3036"/>
                <a:gd name="connsiteY49" fmla="*/ 2058 h 2064"/>
                <a:gd name="connsiteX50" fmla="*/ 202 w 3036"/>
                <a:gd name="connsiteY50" fmla="*/ 2052 h 2064"/>
                <a:gd name="connsiteX51" fmla="*/ 304 w 3036"/>
                <a:gd name="connsiteY51" fmla="*/ 2040 h 2064"/>
                <a:gd name="connsiteX52" fmla="*/ 424 w 3036"/>
                <a:gd name="connsiteY52" fmla="*/ 2026 h 2064"/>
                <a:gd name="connsiteX53" fmla="*/ 556 w 3036"/>
                <a:gd name="connsiteY53" fmla="*/ 2006 h 2064"/>
                <a:gd name="connsiteX54" fmla="*/ 700 w 3036"/>
                <a:gd name="connsiteY54" fmla="*/ 1978 h 2064"/>
                <a:gd name="connsiteX55" fmla="*/ 776 w 3036"/>
                <a:gd name="connsiteY55" fmla="*/ 1964 h 2064"/>
                <a:gd name="connsiteX56" fmla="*/ 852 w 3036"/>
                <a:gd name="connsiteY56" fmla="*/ 1946 h 2064"/>
                <a:gd name="connsiteX57" fmla="*/ 932 w 3036"/>
                <a:gd name="connsiteY57" fmla="*/ 1926 h 2064"/>
                <a:gd name="connsiteX58" fmla="*/ 1010 w 3036"/>
                <a:gd name="connsiteY58" fmla="*/ 1906 h 2064"/>
                <a:gd name="connsiteX59" fmla="*/ 1092 w 3036"/>
                <a:gd name="connsiteY59" fmla="*/ 1882 h 2064"/>
                <a:gd name="connsiteX60" fmla="*/ 1174 w 3036"/>
                <a:gd name="connsiteY60" fmla="*/ 1856 h 2064"/>
                <a:gd name="connsiteX61" fmla="*/ 1254 w 3036"/>
                <a:gd name="connsiteY61" fmla="*/ 1828 h 2064"/>
                <a:gd name="connsiteX62" fmla="*/ 1336 w 3036"/>
                <a:gd name="connsiteY62" fmla="*/ 1798 h 2064"/>
                <a:gd name="connsiteX63" fmla="*/ 1418 w 3036"/>
                <a:gd name="connsiteY63" fmla="*/ 1764 h 2064"/>
                <a:gd name="connsiteX64" fmla="*/ 1498 w 3036"/>
                <a:gd name="connsiteY64" fmla="*/ 1728 h 2064"/>
                <a:gd name="connsiteX65" fmla="*/ 1578 w 3036"/>
                <a:gd name="connsiteY65" fmla="*/ 1690 h 2064"/>
                <a:gd name="connsiteX66" fmla="*/ 1656 w 3036"/>
                <a:gd name="connsiteY66" fmla="*/ 1650 h 2064"/>
                <a:gd name="connsiteX67" fmla="*/ 1734 w 3036"/>
                <a:gd name="connsiteY67" fmla="*/ 1606 h 2064"/>
                <a:gd name="connsiteX68" fmla="*/ 1808 w 3036"/>
                <a:gd name="connsiteY68" fmla="*/ 1560 h 2064"/>
                <a:gd name="connsiteX69" fmla="*/ 1882 w 3036"/>
                <a:gd name="connsiteY69" fmla="*/ 1510 h 2064"/>
                <a:gd name="connsiteX70" fmla="*/ 1952 w 3036"/>
                <a:gd name="connsiteY70" fmla="*/ 1456 h 2064"/>
                <a:gd name="connsiteX71" fmla="*/ 1952 w 3036"/>
                <a:gd name="connsiteY71" fmla="*/ 1456 h 2064"/>
                <a:gd name="connsiteX72" fmla="*/ 1968 w 3036"/>
                <a:gd name="connsiteY72" fmla="*/ 1446 h 2064"/>
                <a:gd name="connsiteX73" fmla="*/ 2012 w 3036"/>
                <a:gd name="connsiteY73" fmla="*/ 1414 h 2064"/>
                <a:gd name="connsiteX74" fmla="*/ 2042 w 3036"/>
                <a:gd name="connsiteY74" fmla="*/ 1390 h 2064"/>
                <a:gd name="connsiteX75" fmla="*/ 2080 w 3036"/>
                <a:gd name="connsiteY75" fmla="*/ 1360 h 2064"/>
                <a:gd name="connsiteX76" fmla="*/ 2120 w 3036"/>
                <a:gd name="connsiteY76" fmla="*/ 1324 h 2064"/>
                <a:gd name="connsiteX77" fmla="*/ 2166 w 3036"/>
                <a:gd name="connsiteY77" fmla="*/ 1282 h 2064"/>
                <a:gd name="connsiteX78" fmla="*/ 2216 w 3036"/>
                <a:gd name="connsiteY78" fmla="*/ 1234 h 2064"/>
                <a:gd name="connsiteX79" fmla="*/ 2268 w 3036"/>
                <a:gd name="connsiteY79" fmla="*/ 1180 h 2064"/>
                <a:gd name="connsiteX80" fmla="*/ 2324 w 3036"/>
                <a:gd name="connsiteY80" fmla="*/ 1120 h 2064"/>
                <a:gd name="connsiteX81" fmla="*/ 2382 w 3036"/>
                <a:gd name="connsiteY81" fmla="*/ 1054 h 2064"/>
                <a:gd name="connsiteX82" fmla="*/ 2440 w 3036"/>
                <a:gd name="connsiteY82" fmla="*/ 982 h 2064"/>
                <a:gd name="connsiteX83" fmla="*/ 2500 w 3036"/>
                <a:gd name="connsiteY83" fmla="*/ 904 h 2064"/>
                <a:gd name="connsiteX84" fmla="*/ 2560 w 3036"/>
                <a:gd name="connsiteY84" fmla="*/ 818 h 2064"/>
                <a:gd name="connsiteX85" fmla="*/ 2620 w 3036"/>
                <a:gd name="connsiteY85" fmla="*/ 724 h 2064"/>
                <a:gd name="connsiteX86" fmla="*/ 2678 w 3036"/>
                <a:gd name="connsiteY86" fmla="*/ 626 h 2064"/>
                <a:gd name="connsiteX87" fmla="*/ 2706 w 3036"/>
                <a:gd name="connsiteY87" fmla="*/ 574 h 2064"/>
                <a:gd name="connsiteX88" fmla="*/ 2736 w 3036"/>
                <a:gd name="connsiteY88" fmla="*/ 520 h 2064"/>
                <a:gd name="connsiteX89" fmla="*/ 2764 w 3036"/>
                <a:gd name="connsiteY89" fmla="*/ 464 h 2064"/>
                <a:gd name="connsiteX90" fmla="*/ 2792 w 3036"/>
                <a:gd name="connsiteY90" fmla="*/ 406 h 2064"/>
                <a:gd name="connsiteX91" fmla="*/ 2818 w 3036"/>
                <a:gd name="connsiteY91" fmla="*/ 348 h 2064"/>
                <a:gd name="connsiteX92" fmla="*/ 2942 w 3036"/>
                <a:gd name="connsiteY92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850 w 3036"/>
                <a:gd name="connsiteY3" fmla="*/ 472 h 2064"/>
                <a:gd name="connsiteX4" fmla="*/ 2816 w 3036"/>
                <a:gd name="connsiteY4" fmla="*/ 540 h 2064"/>
                <a:gd name="connsiteX5" fmla="*/ 2780 w 3036"/>
                <a:gd name="connsiteY5" fmla="*/ 606 h 2064"/>
                <a:gd name="connsiteX6" fmla="*/ 2742 w 3036"/>
                <a:gd name="connsiteY6" fmla="*/ 672 h 2064"/>
                <a:gd name="connsiteX7" fmla="*/ 2702 w 3036"/>
                <a:gd name="connsiteY7" fmla="*/ 736 h 2064"/>
                <a:gd name="connsiteX8" fmla="*/ 2660 w 3036"/>
                <a:gd name="connsiteY8" fmla="*/ 802 h 2064"/>
                <a:gd name="connsiteX9" fmla="*/ 2616 w 3036"/>
                <a:gd name="connsiteY9" fmla="*/ 864 h 2064"/>
                <a:gd name="connsiteX10" fmla="*/ 2572 w 3036"/>
                <a:gd name="connsiteY10" fmla="*/ 928 h 2064"/>
                <a:gd name="connsiteX11" fmla="*/ 2522 w 3036"/>
                <a:gd name="connsiteY11" fmla="*/ 990 h 2064"/>
                <a:gd name="connsiteX12" fmla="*/ 2472 w 3036"/>
                <a:gd name="connsiteY12" fmla="*/ 1050 h 2064"/>
                <a:gd name="connsiteX13" fmla="*/ 2420 w 3036"/>
                <a:gd name="connsiteY13" fmla="*/ 1112 h 2064"/>
                <a:gd name="connsiteX14" fmla="*/ 2366 w 3036"/>
                <a:gd name="connsiteY14" fmla="*/ 1170 h 2064"/>
                <a:gd name="connsiteX15" fmla="*/ 2308 w 3036"/>
                <a:gd name="connsiteY15" fmla="*/ 1228 h 2064"/>
                <a:gd name="connsiteX16" fmla="*/ 2248 w 3036"/>
                <a:gd name="connsiteY16" fmla="*/ 1284 h 2064"/>
                <a:gd name="connsiteX17" fmla="*/ 2186 w 3036"/>
                <a:gd name="connsiteY17" fmla="*/ 1340 h 2064"/>
                <a:gd name="connsiteX18" fmla="*/ 2122 w 3036"/>
                <a:gd name="connsiteY18" fmla="*/ 1394 h 2064"/>
                <a:gd name="connsiteX19" fmla="*/ 2054 w 3036"/>
                <a:gd name="connsiteY19" fmla="*/ 1446 h 2064"/>
                <a:gd name="connsiteX20" fmla="*/ 1984 w 3036"/>
                <a:gd name="connsiteY20" fmla="*/ 1496 h 2064"/>
                <a:gd name="connsiteX21" fmla="*/ 1984 w 3036"/>
                <a:gd name="connsiteY21" fmla="*/ 1496 h 2064"/>
                <a:gd name="connsiteX22" fmla="*/ 1948 w 3036"/>
                <a:gd name="connsiteY22" fmla="*/ 1522 h 2064"/>
                <a:gd name="connsiteX23" fmla="*/ 1904 w 3036"/>
                <a:gd name="connsiteY23" fmla="*/ 1550 h 2064"/>
                <a:gd name="connsiteX24" fmla="*/ 1842 w 3036"/>
                <a:gd name="connsiteY24" fmla="*/ 1588 h 2064"/>
                <a:gd name="connsiteX25" fmla="*/ 1764 w 3036"/>
                <a:gd name="connsiteY25" fmla="*/ 1632 h 2064"/>
                <a:gd name="connsiteX26" fmla="*/ 1670 w 3036"/>
                <a:gd name="connsiteY26" fmla="*/ 1682 h 2064"/>
                <a:gd name="connsiteX27" fmla="*/ 1562 w 3036"/>
                <a:gd name="connsiteY27" fmla="*/ 1734 h 2064"/>
                <a:gd name="connsiteX28" fmla="*/ 1502 w 3036"/>
                <a:gd name="connsiteY28" fmla="*/ 1762 h 2064"/>
                <a:gd name="connsiteX29" fmla="*/ 1438 w 3036"/>
                <a:gd name="connsiteY29" fmla="*/ 1788 h 2064"/>
                <a:gd name="connsiteX30" fmla="*/ 1372 w 3036"/>
                <a:gd name="connsiteY30" fmla="*/ 1816 h 2064"/>
                <a:gd name="connsiteX31" fmla="*/ 1302 w 3036"/>
                <a:gd name="connsiteY31" fmla="*/ 1842 h 2064"/>
                <a:gd name="connsiteX32" fmla="*/ 1228 w 3036"/>
                <a:gd name="connsiteY32" fmla="*/ 1870 h 2064"/>
                <a:gd name="connsiteX33" fmla="*/ 1152 w 3036"/>
                <a:gd name="connsiteY33" fmla="*/ 1894 h 2064"/>
                <a:gd name="connsiteX34" fmla="*/ 1072 w 3036"/>
                <a:gd name="connsiteY34" fmla="*/ 1920 h 2064"/>
                <a:gd name="connsiteX35" fmla="*/ 988 w 3036"/>
                <a:gd name="connsiteY35" fmla="*/ 1942 h 2064"/>
                <a:gd name="connsiteX36" fmla="*/ 902 w 3036"/>
                <a:gd name="connsiteY36" fmla="*/ 1964 h 2064"/>
                <a:gd name="connsiteX37" fmla="*/ 812 w 3036"/>
                <a:gd name="connsiteY37" fmla="*/ 1986 h 2064"/>
                <a:gd name="connsiteX38" fmla="*/ 720 w 3036"/>
                <a:gd name="connsiteY38" fmla="*/ 2004 h 2064"/>
                <a:gd name="connsiteX39" fmla="*/ 626 w 3036"/>
                <a:gd name="connsiteY39" fmla="*/ 2020 h 2064"/>
                <a:gd name="connsiteX40" fmla="*/ 528 w 3036"/>
                <a:gd name="connsiteY40" fmla="*/ 2034 h 2064"/>
                <a:gd name="connsiteX41" fmla="*/ 428 w 3036"/>
                <a:gd name="connsiteY41" fmla="*/ 2046 h 2064"/>
                <a:gd name="connsiteX42" fmla="*/ 324 w 3036"/>
                <a:gd name="connsiteY42" fmla="*/ 2056 h 2064"/>
                <a:gd name="connsiteX43" fmla="*/ 218 w 3036"/>
                <a:gd name="connsiteY43" fmla="*/ 2062 h 2064"/>
                <a:gd name="connsiteX44" fmla="*/ 110 w 3036"/>
                <a:gd name="connsiteY44" fmla="*/ 2064 h 2064"/>
                <a:gd name="connsiteX45" fmla="*/ 0 w 3036"/>
                <a:gd name="connsiteY45" fmla="*/ 2064 h 2064"/>
                <a:gd name="connsiteX46" fmla="*/ 0 w 3036"/>
                <a:gd name="connsiteY46" fmla="*/ 2064 h 2064"/>
                <a:gd name="connsiteX47" fmla="*/ 54 w 3036"/>
                <a:gd name="connsiteY47" fmla="*/ 2062 h 2064"/>
                <a:gd name="connsiteX48" fmla="*/ 118 w 3036"/>
                <a:gd name="connsiteY48" fmla="*/ 2058 h 2064"/>
                <a:gd name="connsiteX49" fmla="*/ 202 w 3036"/>
                <a:gd name="connsiteY49" fmla="*/ 2052 h 2064"/>
                <a:gd name="connsiteX50" fmla="*/ 304 w 3036"/>
                <a:gd name="connsiteY50" fmla="*/ 2040 h 2064"/>
                <a:gd name="connsiteX51" fmla="*/ 424 w 3036"/>
                <a:gd name="connsiteY51" fmla="*/ 2026 h 2064"/>
                <a:gd name="connsiteX52" fmla="*/ 556 w 3036"/>
                <a:gd name="connsiteY52" fmla="*/ 2006 h 2064"/>
                <a:gd name="connsiteX53" fmla="*/ 700 w 3036"/>
                <a:gd name="connsiteY53" fmla="*/ 1978 h 2064"/>
                <a:gd name="connsiteX54" fmla="*/ 776 w 3036"/>
                <a:gd name="connsiteY54" fmla="*/ 1964 h 2064"/>
                <a:gd name="connsiteX55" fmla="*/ 852 w 3036"/>
                <a:gd name="connsiteY55" fmla="*/ 1946 h 2064"/>
                <a:gd name="connsiteX56" fmla="*/ 932 w 3036"/>
                <a:gd name="connsiteY56" fmla="*/ 1926 h 2064"/>
                <a:gd name="connsiteX57" fmla="*/ 1010 w 3036"/>
                <a:gd name="connsiteY57" fmla="*/ 1906 h 2064"/>
                <a:gd name="connsiteX58" fmla="*/ 1092 w 3036"/>
                <a:gd name="connsiteY58" fmla="*/ 1882 h 2064"/>
                <a:gd name="connsiteX59" fmla="*/ 1174 w 3036"/>
                <a:gd name="connsiteY59" fmla="*/ 1856 h 2064"/>
                <a:gd name="connsiteX60" fmla="*/ 1254 w 3036"/>
                <a:gd name="connsiteY60" fmla="*/ 1828 h 2064"/>
                <a:gd name="connsiteX61" fmla="*/ 1336 w 3036"/>
                <a:gd name="connsiteY61" fmla="*/ 1798 h 2064"/>
                <a:gd name="connsiteX62" fmla="*/ 1418 w 3036"/>
                <a:gd name="connsiteY62" fmla="*/ 1764 h 2064"/>
                <a:gd name="connsiteX63" fmla="*/ 1498 w 3036"/>
                <a:gd name="connsiteY63" fmla="*/ 1728 h 2064"/>
                <a:gd name="connsiteX64" fmla="*/ 1578 w 3036"/>
                <a:gd name="connsiteY64" fmla="*/ 1690 h 2064"/>
                <a:gd name="connsiteX65" fmla="*/ 1656 w 3036"/>
                <a:gd name="connsiteY65" fmla="*/ 1650 h 2064"/>
                <a:gd name="connsiteX66" fmla="*/ 1734 w 3036"/>
                <a:gd name="connsiteY66" fmla="*/ 1606 h 2064"/>
                <a:gd name="connsiteX67" fmla="*/ 1808 w 3036"/>
                <a:gd name="connsiteY67" fmla="*/ 1560 h 2064"/>
                <a:gd name="connsiteX68" fmla="*/ 1882 w 3036"/>
                <a:gd name="connsiteY68" fmla="*/ 1510 h 2064"/>
                <a:gd name="connsiteX69" fmla="*/ 1952 w 3036"/>
                <a:gd name="connsiteY69" fmla="*/ 1456 h 2064"/>
                <a:gd name="connsiteX70" fmla="*/ 1952 w 3036"/>
                <a:gd name="connsiteY70" fmla="*/ 1456 h 2064"/>
                <a:gd name="connsiteX71" fmla="*/ 1968 w 3036"/>
                <a:gd name="connsiteY71" fmla="*/ 1446 h 2064"/>
                <a:gd name="connsiteX72" fmla="*/ 2012 w 3036"/>
                <a:gd name="connsiteY72" fmla="*/ 1414 h 2064"/>
                <a:gd name="connsiteX73" fmla="*/ 2042 w 3036"/>
                <a:gd name="connsiteY73" fmla="*/ 1390 h 2064"/>
                <a:gd name="connsiteX74" fmla="*/ 2080 w 3036"/>
                <a:gd name="connsiteY74" fmla="*/ 1360 h 2064"/>
                <a:gd name="connsiteX75" fmla="*/ 2120 w 3036"/>
                <a:gd name="connsiteY75" fmla="*/ 1324 h 2064"/>
                <a:gd name="connsiteX76" fmla="*/ 2166 w 3036"/>
                <a:gd name="connsiteY76" fmla="*/ 1282 h 2064"/>
                <a:gd name="connsiteX77" fmla="*/ 2216 w 3036"/>
                <a:gd name="connsiteY77" fmla="*/ 1234 h 2064"/>
                <a:gd name="connsiteX78" fmla="*/ 2268 w 3036"/>
                <a:gd name="connsiteY78" fmla="*/ 1180 h 2064"/>
                <a:gd name="connsiteX79" fmla="*/ 2324 w 3036"/>
                <a:gd name="connsiteY79" fmla="*/ 1120 h 2064"/>
                <a:gd name="connsiteX80" fmla="*/ 2382 w 3036"/>
                <a:gd name="connsiteY80" fmla="*/ 1054 h 2064"/>
                <a:gd name="connsiteX81" fmla="*/ 2440 w 3036"/>
                <a:gd name="connsiteY81" fmla="*/ 982 h 2064"/>
                <a:gd name="connsiteX82" fmla="*/ 2500 w 3036"/>
                <a:gd name="connsiteY82" fmla="*/ 904 h 2064"/>
                <a:gd name="connsiteX83" fmla="*/ 2560 w 3036"/>
                <a:gd name="connsiteY83" fmla="*/ 818 h 2064"/>
                <a:gd name="connsiteX84" fmla="*/ 2620 w 3036"/>
                <a:gd name="connsiteY84" fmla="*/ 724 h 2064"/>
                <a:gd name="connsiteX85" fmla="*/ 2678 w 3036"/>
                <a:gd name="connsiteY85" fmla="*/ 626 h 2064"/>
                <a:gd name="connsiteX86" fmla="*/ 2706 w 3036"/>
                <a:gd name="connsiteY86" fmla="*/ 574 h 2064"/>
                <a:gd name="connsiteX87" fmla="*/ 2736 w 3036"/>
                <a:gd name="connsiteY87" fmla="*/ 520 h 2064"/>
                <a:gd name="connsiteX88" fmla="*/ 2764 w 3036"/>
                <a:gd name="connsiteY88" fmla="*/ 464 h 2064"/>
                <a:gd name="connsiteX89" fmla="*/ 2792 w 3036"/>
                <a:gd name="connsiteY89" fmla="*/ 406 h 2064"/>
                <a:gd name="connsiteX90" fmla="*/ 2818 w 3036"/>
                <a:gd name="connsiteY90" fmla="*/ 348 h 2064"/>
                <a:gd name="connsiteX91" fmla="*/ 2942 w 3036"/>
                <a:gd name="connsiteY91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850 w 3036"/>
                <a:gd name="connsiteY3" fmla="*/ 472 h 2064"/>
                <a:gd name="connsiteX4" fmla="*/ 2816 w 3036"/>
                <a:gd name="connsiteY4" fmla="*/ 540 h 2064"/>
                <a:gd name="connsiteX5" fmla="*/ 2780 w 3036"/>
                <a:gd name="connsiteY5" fmla="*/ 606 h 2064"/>
                <a:gd name="connsiteX6" fmla="*/ 2742 w 3036"/>
                <a:gd name="connsiteY6" fmla="*/ 672 h 2064"/>
                <a:gd name="connsiteX7" fmla="*/ 2702 w 3036"/>
                <a:gd name="connsiteY7" fmla="*/ 736 h 2064"/>
                <a:gd name="connsiteX8" fmla="*/ 2660 w 3036"/>
                <a:gd name="connsiteY8" fmla="*/ 802 h 2064"/>
                <a:gd name="connsiteX9" fmla="*/ 2616 w 3036"/>
                <a:gd name="connsiteY9" fmla="*/ 864 h 2064"/>
                <a:gd name="connsiteX10" fmla="*/ 2572 w 3036"/>
                <a:gd name="connsiteY10" fmla="*/ 928 h 2064"/>
                <a:gd name="connsiteX11" fmla="*/ 2522 w 3036"/>
                <a:gd name="connsiteY11" fmla="*/ 990 h 2064"/>
                <a:gd name="connsiteX12" fmla="*/ 2472 w 3036"/>
                <a:gd name="connsiteY12" fmla="*/ 1050 h 2064"/>
                <a:gd name="connsiteX13" fmla="*/ 2420 w 3036"/>
                <a:gd name="connsiteY13" fmla="*/ 1112 h 2064"/>
                <a:gd name="connsiteX14" fmla="*/ 2366 w 3036"/>
                <a:gd name="connsiteY14" fmla="*/ 1170 h 2064"/>
                <a:gd name="connsiteX15" fmla="*/ 2308 w 3036"/>
                <a:gd name="connsiteY15" fmla="*/ 1228 h 2064"/>
                <a:gd name="connsiteX16" fmla="*/ 2248 w 3036"/>
                <a:gd name="connsiteY16" fmla="*/ 1284 h 2064"/>
                <a:gd name="connsiteX17" fmla="*/ 2186 w 3036"/>
                <a:gd name="connsiteY17" fmla="*/ 1340 h 2064"/>
                <a:gd name="connsiteX18" fmla="*/ 2122 w 3036"/>
                <a:gd name="connsiteY18" fmla="*/ 1394 h 2064"/>
                <a:gd name="connsiteX19" fmla="*/ 2054 w 3036"/>
                <a:gd name="connsiteY19" fmla="*/ 1446 h 2064"/>
                <a:gd name="connsiteX20" fmla="*/ 1984 w 3036"/>
                <a:gd name="connsiteY20" fmla="*/ 1496 h 2064"/>
                <a:gd name="connsiteX21" fmla="*/ 1984 w 3036"/>
                <a:gd name="connsiteY21" fmla="*/ 1496 h 2064"/>
                <a:gd name="connsiteX22" fmla="*/ 1948 w 3036"/>
                <a:gd name="connsiteY22" fmla="*/ 1522 h 2064"/>
                <a:gd name="connsiteX23" fmla="*/ 1904 w 3036"/>
                <a:gd name="connsiteY23" fmla="*/ 1550 h 2064"/>
                <a:gd name="connsiteX24" fmla="*/ 1842 w 3036"/>
                <a:gd name="connsiteY24" fmla="*/ 1588 h 2064"/>
                <a:gd name="connsiteX25" fmla="*/ 1764 w 3036"/>
                <a:gd name="connsiteY25" fmla="*/ 1632 h 2064"/>
                <a:gd name="connsiteX26" fmla="*/ 1670 w 3036"/>
                <a:gd name="connsiteY26" fmla="*/ 1682 h 2064"/>
                <a:gd name="connsiteX27" fmla="*/ 1562 w 3036"/>
                <a:gd name="connsiteY27" fmla="*/ 1734 h 2064"/>
                <a:gd name="connsiteX28" fmla="*/ 1502 w 3036"/>
                <a:gd name="connsiteY28" fmla="*/ 1762 h 2064"/>
                <a:gd name="connsiteX29" fmla="*/ 1438 w 3036"/>
                <a:gd name="connsiteY29" fmla="*/ 1788 h 2064"/>
                <a:gd name="connsiteX30" fmla="*/ 1372 w 3036"/>
                <a:gd name="connsiteY30" fmla="*/ 1816 h 2064"/>
                <a:gd name="connsiteX31" fmla="*/ 1302 w 3036"/>
                <a:gd name="connsiteY31" fmla="*/ 1842 h 2064"/>
                <a:gd name="connsiteX32" fmla="*/ 1228 w 3036"/>
                <a:gd name="connsiteY32" fmla="*/ 1870 h 2064"/>
                <a:gd name="connsiteX33" fmla="*/ 1152 w 3036"/>
                <a:gd name="connsiteY33" fmla="*/ 1894 h 2064"/>
                <a:gd name="connsiteX34" fmla="*/ 1072 w 3036"/>
                <a:gd name="connsiteY34" fmla="*/ 1920 h 2064"/>
                <a:gd name="connsiteX35" fmla="*/ 988 w 3036"/>
                <a:gd name="connsiteY35" fmla="*/ 1942 h 2064"/>
                <a:gd name="connsiteX36" fmla="*/ 902 w 3036"/>
                <a:gd name="connsiteY36" fmla="*/ 1964 h 2064"/>
                <a:gd name="connsiteX37" fmla="*/ 812 w 3036"/>
                <a:gd name="connsiteY37" fmla="*/ 1986 h 2064"/>
                <a:gd name="connsiteX38" fmla="*/ 720 w 3036"/>
                <a:gd name="connsiteY38" fmla="*/ 2004 h 2064"/>
                <a:gd name="connsiteX39" fmla="*/ 626 w 3036"/>
                <a:gd name="connsiteY39" fmla="*/ 2020 h 2064"/>
                <a:gd name="connsiteX40" fmla="*/ 528 w 3036"/>
                <a:gd name="connsiteY40" fmla="*/ 2034 h 2064"/>
                <a:gd name="connsiteX41" fmla="*/ 428 w 3036"/>
                <a:gd name="connsiteY41" fmla="*/ 2046 h 2064"/>
                <a:gd name="connsiteX42" fmla="*/ 324 w 3036"/>
                <a:gd name="connsiteY42" fmla="*/ 2056 h 2064"/>
                <a:gd name="connsiteX43" fmla="*/ 218 w 3036"/>
                <a:gd name="connsiteY43" fmla="*/ 2062 h 2064"/>
                <a:gd name="connsiteX44" fmla="*/ 110 w 3036"/>
                <a:gd name="connsiteY44" fmla="*/ 2064 h 2064"/>
                <a:gd name="connsiteX45" fmla="*/ 0 w 3036"/>
                <a:gd name="connsiteY45" fmla="*/ 2064 h 2064"/>
                <a:gd name="connsiteX46" fmla="*/ 0 w 3036"/>
                <a:gd name="connsiteY46" fmla="*/ 2064 h 2064"/>
                <a:gd name="connsiteX47" fmla="*/ 54 w 3036"/>
                <a:gd name="connsiteY47" fmla="*/ 2062 h 2064"/>
                <a:gd name="connsiteX48" fmla="*/ 118 w 3036"/>
                <a:gd name="connsiteY48" fmla="*/ 2058 h 2064"/>
                <a:gd name="connsiteX49" fmla="*/ 202 w 3036"/>
                <a:gd name="connsiteY49" fmla="*/ 2052 h 2064"/>
                <a:gd name="connsiteX50" fmla="*/ 304 w 3036"/>
                <a:gd name="connsiteY50" fmla="*/ 2040 h 2064"/>
                <a:gd name="connsiteX51" fmla="*/ 424 w 3036"/>
                <a:gd name="connsiteY51" fmla="*/ 2026 h 2064"/>
                <a:gd name="connsiteX52" fmla="*/ 556 w 3036"/>
                <a:gd name="connsiteY52" fmla="*/ 2006 h 2064"/>
                <a:gd name="connsiteX53" fmla="*/ 700 w 3036"/>
                <a:gd name="connsiteY53" fmla="*/ 1978 h 2064"/>
                <a:gd name="connsiteX54" fmla="*/ 776 w 3036"/>
                <a:gd name="connsiteY54" fmla="*/ 1964 h 2064"/>
                <a:gd name="connsiteX55" fmla="*/ 852 w 3036"/>
                <a:gd name="connsiteY55" fmla="*/ 1946 h 2064"/>
                <a:gd name="connsiteX56" fmla="*/ 932 w 3036"/>
                <a:gd name="connsiteY56" fmla="*/ 1926 h 2064"/>
                <a:gd name="connsiteX57" fmla="*/ 1010 w 3036"/>
                <a:gd name="connsiteY57" fmla="*/ 1906 h 2064"/>
                <a:gd name="connsiteX58" fmla="*/ 1092 w 3036"/>
                <a:gd name="connsiteY58" fmla="*/ 1882 h 2064"/>
                <a:gd name="connsiteX59" fmla="*/ 1174 w 3036"/>
                <a:gd name="connsiteY59" fmla="*/ 1856 h 2064"/>
                <a:gd name="connsiteX60" fmla="*/ 1254 w 3036"/>
                <a:gd name="connsiteY60" fmla="*/ 1828 h 2064"/>
                <a:gd name="connsiteX61" fmla="*/ 1336 w 3036"/>
                <a:gd name="connsiteY61" fmla="*/ 1798 h 2064"/>
                <a:gd name="connsiteX62" fmla="*/ 1418 w 3036"/>
                <a:gd name="connsiteY62" fmla="*/ 1764 h 2064"/>
                <a:gd name="connsiteX63" fmla="*/ 1498 w 3036"/>
                <a:gd name="connsiteY63" fmla="*/ 1728 h 2064"/>
                <a:gd name="connsiteX64" fmla="*/ 1578 w 3036"/>
                <a:gd name="connsiteY64" fmla="*/ 1690 h 2064"/>
                <a:gd name="connsiteX65" fmla="*/ 1656 w 3036"/>
                <a:gd name="connsiteY65" fmla="*/ 1650 h 2064"/>
                <a:gd name="connsiteX66" fmla="*/ 1734 w 3036"/>
                <a:gd name="connsiteY66" fmla="*/ 1606 h 2064"/>
                <a:gd name="connsiteX67" fmla="*/ 1808 w 3036"/>
                <a:gd name="connsiteY67" fmla="*/ 1560 h 2064"/>
                <a:gd name="connsiteX68" fmla="*/ 1882 w 3036"/>
                <a:gd name="connsiteY68" fmla="*/ 1510 h 2064"/>
                <a:gd name="connsiteX69" fmla="*/ 1952 w 3036"/>
                <a:gd name="connsiteY69" fmla="*/ 1456 h 2064"/>
                <a:gd name="connsiteX70" fmla="*/ 1952 w 3036"/>
                <a:gd name="connsiteY70" fmla="*/ 1456 h 2064"/>
                <a:gd name="connsiteX71" fmla="*/ 1968 w 3036"/>
                <a:gd name="connsiteY71" fmla="*/ 1446 h 2064"/>
                <a:gd name="connsiteX72" fmla="*/ 2012 w 3036"/>
                <a:gd name="connsiteY72" fmla="*/ 1414 h 2064"/>
                <a:gd name="connsiteX73" fmla="*/ 2042 w 3036"/>
                <a:gd name="connsiteY73" fmla="*/ 1390 h 2064"/>
                <a:gd name="connsiteX74" fmla="*/ 2080 w 3036"/>
                <a:gd name="connsiteY74" fmla="*/ 1360 h 2064"/>
                <a:gd name="connsiteX75" fmla="*/ 2120 w 3036"/>
                <a:gd name="connsiteY75" fmla="*/ 1324 h 2064"/>
                <a:gd name="connsiteX76" fmla="*/ 2166 w 3036"/>
                <a:gd name="connsiteY76" fmla="*/ 1282 h 2064"/>
                <a:gd name="connsiteX77" fmla="*/ 2216 w 3036"/>
                <a:gd name="connsiteY77" fmla="*/ 1234 h 2064"/>
                <a:gd name="connsiteX78" fmla="*/ 2268 w 3036"/>
                <a:gd name="connsiteY78" fmla="*/ 1180 h 2064"/>
                <a:gd name="connsiteX79" fmla="*/ 2324 w 3036"/>
                <a:gd name="connsiteY79" fmla="*/ 1120 h 2064"/>
                <a:gd name="connsiteX80" fmla="*/ 2382 w 3036"/>
                <a:gd name="connsiteY80" fmla="*/ 1054 h 2064"/>
                <a:gd name="connsiteX81" fmla="*/ 2440 w 3036"/>
                <a:gd name="connsiteY81" fmla="*/ 982 h 2064"/>
                <a:gd name="connsiteX82" fmla="*/ 2500 w 3036"/>
                <a:gd name="connsiteY82" fmla="*/ 904 h 2064"/>
                <a:gd name="connsiteX83" fmla="*/ 2560 w 3036"/>
                <a:gd name="connsiteY83" fmla="*/ 818 h 2064"/>
                <a:gd name="connsiteX84" fmla="*/ 2620 w 3036"/>
                <a:gd name="connsiteY84" fmla="*/ 724 h 2064"/>
                <a:gd name="connsiteX85" fmla="*/ 2678 w 3036"/>
                <a:gd name="connsiteY85" fmla="*/ 626 h 2064"/>
                <a:gd name="connsiteX86" fmla="*/ 2706 w 3036"/>
                <a:gd name="connsiteY86" fmla="*/ 574 h 2064"/>
                <a:gd name="connsiteX87" fmla="*/ 2736 w 3036"/>
                <a:gd name="connsiteY87" fmla="*/ 520 h 2064"/>
                <a:gd name="connsiteX88" fmla="*/ 2764 w 3036"/>
                <a:gd name="connsiteY88" fmla="*/ 464 h 2064"/>
                <a:gd name="connsiteX89" fmla="*/ 2792 w 3036"/>
                <a:gd name="connsiteY89" fmla="*/ 406 h 2064"/>
                <a:gd name="connsiteX90" fmla="*/ 2942 w 3036"/>
                <a:gd name="connsiteY90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850 w 3036"/>
                <a:gd name="connsiteY3" fmla="*/ 472 h 2064"/>
                <a:gd name="connsiteX4" fmla="*/ 2816 w 3036"/>
                <a:gd name="connsiteY4" fmla="*/ 540 h 2064"/>
                <a:gd name="connsiteX5" fmla="*/ 2780 w 3036"/>
                <a:gd name="connsiteY5" fmla="*/ 606 h 2064"/>
                <a:gd name="connsiteX6" fmla="*/ 2742 w 3036"/>
                <a:gd name="connsiteY6" fmla="*/ 672 h 2064"/>
                <a:gd name="connsiteX7" fmla="*/ 2702 w 3036"/>
                <a:gd name="connsiteY7" fmla="*/ 736 h 2064"/>
                <a:gd name="connsiteX8" fmla="*/ 2660 w 3036"/>
                <a:gd name="connsiteY8" fmla="*/ 802 h 2064"/>
                <a:gd name="connsiteX9" fmla="*/ 2616 w 3036"/>
                <a:gd name="connsiteY9" fmla="*/ 864 h 2064"/>
                <a:gd name="connsiteX10" fmla="*/ 2572 w 3036"/>
                <a:gd name="connsiteY10" fmla="*/ 928 h 2064"/>
                <a:gd name="connsiteX11" fmla="*/ 2522 w 3036"/>
                <a:gd name="connsiteY11" fmla="*/ 990 h 2064"/>
                <a:gd name="connsiteX12" fmla="*/ 2472 w 3036"/>
                <a:gd name="connsiteY12" fmla="*/ 1050 h 2064"/>
                <a:gd name="connsiteX13" fmla="*/ 2420 w 3036"/>
                <a:gd name="connsiteY13" fmla="*/ 1112 h 2064"/>
                <a:gd name="connsiteX14" fmla="*/ 2366 w 3036"/>
                <a:gd name="connsiteY14" fmla="*/ 1170 h 2064"/>
                <a:gd name="connsiteX15" fmla="*/ 2308 w 3036"/>
                <a:gd name="connsiteY15" fmla="*/ 1228 h 2064"/>
                <a:gd name="connsiteX16" fmla="*/ 2248 w 3036"/>
                <a:gd name="connsiteY16" fmla="*/ 1284 h 2064"/>
                <a:gd name="connsiteX17" fmla="*/ 2186 w 3036"/>
                <a:gd name="connsiteY17" fmla="*/ 1340 h 2064"/>
                <a:gd name="connsiteX18" fmla="*/ 2122 w 3036"/>
                <a:gd name="connsiteY18" fmla="*/ 1394 h 2064"/>
                <a:gd name="connsiteX19" fmla="*/ 2054 w 3036"/>
                <a:gd name="connsiteY19" fmla="*/ 1446 h 2064"/>
                <a:gd name="connsiteX20" fmla="*/ 1984 w 3036"/>
                <a:gd name="connsiteY20" fmla="*/ 1496 h 2064"/>
                <a:gd name="connsiteX21" fmla="*/ 1984 w 3036"/>
                <a:gd name="connsiteY21" fmla="*/ 1496 h 2064"/>
                <a:gd name="connsiteX22" fmla="*/ 1948 w 3036"/>
                <a:gd name="connsiteY22" fmla="*/ 1522 h 2064"/>
                <a:gd name="connsiteX23" fmla="*/ 1904 w 3036"/>
                <a:gd name="connsiteY23" fmla="*/ 1550 h 2064"/>
                <a:gd name="connsiteX24" fmla="*/ 1842 w 3036"/>
                <a:gd name="connsiteY24" fmla="*/ 1588 h 2064"/>
                <a:gd name="connsiteX25" fmla="*/ 1764 w 3036"/>
                <a:gd name="connsiteY25" fmla="*/ 1632 h 2064"/>
                <a:gd name="connsiteX26" fmla="*/ 1670 w 3036"/>
                <a:gd name="connsiteY26" fmla="*/ 1682 h 2064"/>
                <a:gd name="connsiteX27" fmla="*/ 1562 w 3036"/>
                <a:gd name="connsiteY27" fmla="*/ 1734 h 2064"/>
                <a:gd name="connsiteX28" fmla="*/ 1502 w 3036"/>
                <a:gd name="connsiteY28" fmla="*/ 1762 h 2064"/>
                <a:gd name="connsiteX29" fmla="*/ 1438 w 3036"/>
                <a:gd name="connsiteY29" fmla="*/ 1788 h 2064"/>
                <a:gd name="connsiteX30" fmla="*/ 1372 w 3036"/>
                <a:gd name="connsiteY30" fmla="*/ 1816 h 2064"/>
                <a:gd name="connsiteX31" fmla="*/ 1302 w 3036"/>
                <a:gd name="connsiteY31" fmla="*/ 1842 h 2064"/>
                <a:gd name="connsiteX32" fmla="*/ 1228 w 3036"/>
                <a:gd name="connsiteY32" fmla="*/ 1870 h 2064"/>
                <a:gd name="connsiteX33" fmla="*/ 1152 w 3036"/>
                <a:gd name="connsiteY33" fmla="*/ 1894 h 2064"/>
                <a:gd name="connsiteX34" fmla="*/ 1072 w 3036"/>
                <a:gd name="connsiteY34" fmla="*/ 1920 h 2064"/>
                <a:gd name="connsiteX35" fmla="*/ 988 w 3036"/>
                <a:gd name="connsiteY35" fmla="*/ 1942 h 2064"/>
                <a:gd name="connsiteX36" fmla="*/ 902 w 3036"/>
                <a:gd name="connsiteY36" fmla="*/ 1964 h 2064"/>
                <a:gd name="connsiteX37" fmla="*/ 812 w 3036"/>
                <a:gd name="connsiteY37" fmla="*/ 1986 h 2064"/>
                <a:gd name="connsiteX38" fmla="*/ 720 w 3036"/>
                <a:gd name="connsiteY38" fmla="*/ 2004 h 2064"/>
                <a:gd name="connsiteX39" fmla="*/ 626 w 3036"/>
                <a:gd name="connsiteY39" fmla="*/ 2020 h 2064"/>
                <a:gd name="connsiteX40" fmla="*/ 528 w 3036"/>
                <a:gd name="connsiteY40" fmla="*/ 2034 h 2064"/>
                <a:gd name="connsiteX41" fmla="*/ 428 w 3036"/>
                <a:gd name="connsiteY41" fmla="*/ 2046 h 2064"/>
                <a:gd name="connsiteX42" fmla="*/ 324 w 3036"/>
                <a:gd name="connsiteY42" fmla="*/ 2056 h 2064"/>
                <a:gd name="connsiteX43" fmla="*/ 218 w 3036"/>
                <a:gd name="connsiteY43" fmla="*/ 2062 h 2064"/>
                <a:gd name="connsiteX44" fmla="*/ 110 w 3036"/>
                <a:gd name="connsiteY44" fmla="*/ 2064 h 2064"/>
                <a:gd name="connsiteX45" fmla="*/ 0 w 3036"/>
                <a:gd name="connsiteY45" fmla="*/ 2064 h 2064"/>
                <a:gd name="connsiteX46" fmla="*/ 0 w 3036"/>
                <a:gd name="connsiteY46" fmla="*/ 2064 h 2064"/>
                <a:gd name="connsiteX47" fmla="*/ 54 w 3036"/>
                <a:gd name="connsiteY47" fmla="*/ 2062 h 2064"/>
                <a:gd name="connsiteX48" fmla="*/ 118 w 3036"/>
                <a:gd name="connsiteY48" fmla="*/ 2058 h 2064"/>
                <a:gd name="connsiteX49" fmla="*/ 202 w 3036"/>
                <a:gd name="connsiteY49" fmla="*/ 2052 h 2064"/>
                <a:gd name="connsiteX50" fmla="*/ 304 w 3036"/>
                <a:gd name="connsiteY50" fmla="*/ 2040 h 2064"/>
                <a:gd name="connsiteX51" fmla="*/ 424 w 3036"/>
                <a:gd name="connsiteY51" fmla="*/ 2026 h 2064"/>
                <a:gd name="connsiteX52" fmla="*/ 556 w 3036"/>
                <a:gd name="connsiteY52" fmla="*/ 2006 h 2064"/>
                <a:gd name="connsiteX53" fmla="*/ 700 w 3036"/>
                <a:gd name="connsiteY53" fmla="*/ 1978 h 2064"/>
                <a:gd name="connsiteX54" fmla="*/ 776 w 3036"/>
                <a:gd name="connsiteY54" fmla="*/ 1964 h 2064"/>
                <a:gd name="connsiteX55" fmla="*/ 852 w 3036"/>
                <a:gd name="connsiteY55" fmla="*/ 1946 h 2064"/>
                <a:gd name="connsiteX56" fmla="*/ 932 w 3036"/>
                <a:gd name="connsiteY56" fmla="*/ 1926 h 2064"/>
                <a:gd name="connsiteX57" fmla="*/ 1010 w 3036"/>
                <a:gd name="connsiteY57" fmla="*/ 1906 h 2064"/>
                <a:gd name="connsiteX58" fmla="*/ 1092 w 3036"/>
                <a:gd name="connsiteY58" fmla="*/ 1882 h 2064"/>
                <a:gd name="connsiteX59" fmla="*/ 1174 w 3036"/>
                <a:gd name="connsiteY59" fmla="*/ 1856 h 2064"/>
                <a:gd name="connsiteX60" fmla="*/ 1254 w 3036"/>
                <a:gd name="connsiteY60" fmla="*/ 1828 h 2064"/>
                <a:gd name="connsiteX61" fmla="*/ 1336 w 3036"/>
                <a:gd name="connsiteY61" fmla="*/ 1798 h 2064"/>
                <a:gd name="connsiteX62" fmla="*/ 1418 w 3036"/>
                <a:gd name="connsiteY62" fmla="*/ 1764 h 2064"/>
                <a:gd name="connsiteX63" fmla="*/ 1498 w 3036"/>
                <a:gd name="connsiteY63" fmla="*/ 1728 h 2064"/>
                <a:gd name="connsiteX64" fmla="*/ 1578 w 3036"/>
                <a:gd name="connsiteY64" fmla="*/ 1690 h 2064"/>
                <a:gd name="connsiteX65" fmla="*/ 1656 w 3036"/>
                <a:gd name="connsiteY65" fmla="*/ 1650 h 2064"/>
                <a:gd name="connsiteX66" fmla="*/ 1734 w 3036"/>
                <a:gd name="connsiteY66" fmla="*/ 1606 h 2064"/>
                <a:gd name="connsiteX67" fmla="*/ 1808 w 3036"/>
                <a:gd name="connsiteY67" fmla="*/ 1560 h 2064"/>
                <a:gd name="connsiteX68" fmla="*/ 1882 w 3036"/>
                <a:gd name="connsiteY68" fmla="*/ 1510 h 2064"/>
                <a:gd name="connsiteX69" fmla="*/ 1952 w 3036"/>
                <a:gd name="connsiteY69" fmla="*/ 1456 h 2064"/>
                <a:gd name="connsiteX70" fmla="*/ 1952 w 3036"/>
                <a:gd name="connsiteY70" fmla="*/ 1456 h 2064"/>
                <a:gd name="connsiteX71" fmla="*/ 1968 w 3036"/>
                <a:gd name="connsiteY71" fmla="*/ 1446 h 2064"/>
                <a:gd name="connsiteX72" fmla="*/ 2012 w 3036"/>
                <a:gd name="connsiteY72" fmla="*/ 1414 h 2064"/>
                <a:gd name="connsiteX73" fmla="*/ 2042 w 3036"/>
                <a:gd name="connsiteY73" fmla="*/ 1390 h 2064"/>
                <a:gd name="connsiteX74" fmla="*/ 2080 w 3036"/>
                <a:gd name="connsiteY74" fmla="*/ 1360 h 2064"/>
                <a:gd name="connsiteX75" fmla="*/ 2120 w 3036"/>
                <a:gd name="connsiteY75" fmla="*/ 1324 h 2064"/>
                <a:gd name="connsiteX76" fmla="*/ 2166 w 3036"/>
                <a:gd name="connsiteY76" fmla="*/ 1282 h 2064"/>
                <a:gd name="connsiteX77" fmla="*/ 2216 w 3036"/>
                <a:gd name="connsiteY77" fmla="*/ 1234 h 2064"/>
                <a:gd name="connsiteX78" fmla="*/ 2268 w 3036"/>
                <a:gd name="connsiteY78" fmla="*/ 1180 h 2064"/>
                <a:gd name="connsiteX79" fmla="*/ 2324 w 3036"/>
                <a:gd name="connsiteY79" fmla="*/ 1120 h 2064"/>
                <a:gd name="connsiteX80" fmla="*/ 2382 w 3036"/>
                <a:gd name="connsiteY80" fmla="*/ 1054 h 2064"/>
                <a:gd name="connsiteX81" fmla="*/ 2440 w 3036"/>
                <a:gd name="connsiteY81" fmla="*/ 982 h 2064"/>
                <a:gd name="connsiteX82" fmla="*/ 2500 w 3036"/>
                <a:gd name="connsiteY82" fmla="*/ 904 h 2064"/>
                <a:gd name="connsiteX83" fmla="*/ 2560 w 3036"/>
                <a:gd name="connsiteY83" fmla="*/ 818 h 2064"/>
                <a:gd name="connsiteX84" fmla="*/ 2620 w 3036"/>
                <a:gd name="connsiteY84" fmla="*/ 724 h 2064"/>
                <a:gd name="connsiteX85" fmla="*/ 2678 w 3036"/>
                <a:gd name="connsiteY85" fmla="*/ 626 h 2064"/>
                <a:gd name="connsiteX86" fmla="*/ 2706 w 3036"/>
                <a:gd name="connsiteY86" fmla="*/ 574 h 2064"/>
                <a:gd name="connsiteX87" fmla="*/ 2736 w 3036"/>
                <a:gd name="connsiteY87" fmla="*/ 520 h 2064"/>
                <a:gd name="connsiteX88" fmla="*/ 2764 w 3036"/>
                <a:gd name="connsiteY88" fmla="*/ 464 h 2064"/>
                <a:gd name="connsiteX89" fmla="*/ 2942 w 3036"/>
                <a:gd name="connsiteY89" fmla="*/ 24 h 2064"/>
                <a:gd name="connsiteX0" fmla="*/ 3036 w 3036"/>
                <a:gd name="connsiteY0" fmla="*/ 0 h 2064"/>
                <a:gd name="connsiteX1" fmla="*/ 2992 w 3036"/>
                <a:gd name="connsiteY1" fmla="*/ 136 h 2064"/>
                <a:gd name="connsiteX2" fmla="*/ 2850 w 3036"/>
                <a:gd name="connsiteY2" fmla="*/ 472 h 2064"/>
                <a:gd name="connsiteX3" fmla="*/ 2816 w 3036"/>
                <a:gd name="connsiteY3" fmla="*/ 540 h 2064"/>
                <a:gd name="connsiteX4" fmla="*/ 2780 w 3036"/>
                <a:gd name="connsiteY4" fmla="*/ 606 h 2064"/>
                <a:gd name="connsiteX5" fmla="*/ 2742 w 3036"/>
                <a:gd name="connsiteY5" fmla="*/ 672 h 2064"/>
                <a:gd name="connsiteX6" fmla="*/ 2702 w 3036"/>
                <a:gd name="connsiteY6" fmla="*/ 736 h 2064"/>
                <a:gd name="connsiteX7" fmla="*/ 2660 w 3036"/>
                <a:gd name="connsiteY7" fmla="*/ 802 h 2064"/>
                <a:gd name="connsiteX8" fmla="*/ 2616 w 3036"/>
                <a:gd name="connsiteY8" fmla="*/ 864 h 2064"/>
                <a:gd name="connsiteX9" fmla="*/ 2572 w 3036"/>
                <a:gd name="connsiteY9" fmla="*/ 928 h 2064"/>
                <a:gd name="connsiteX10" fmla="*/ 2522 w 3036"/>
                <a:gd name="connsiteY10" fmla="*/ 990 h 2064"/>
                <a:gd name="connsiteX11" fmla="*/ 2472 w 3036"/>
                <a:gd name="connsiteY11" fmla="*/ 1050 h 2064"/>
                <a:gd name="connsiteX12" fmla="*/ 2420 w 3036"/>
                <a:gd name="connsiteY12" fmla="*/ 1112 h 2064"/>
                <a:gd name="connsiteX13" fmla="*/ 2366 w 3036"/>
                <a:gd name="connsiteY13" fmla="*/ 1170 h 2064"/>
                <a:gd name="connsiteX14" fmla="*/ 2308 w 3036"/>
                <a:gd name="connsiteY14" fmla="*/ 1228 h 2064"/>
                <a:gd name="connsiteX15" fmla="*/ 2248 w 3036"/>
                <a:gd name="connsiteY15" fmla="*/ 1284 h 2064"/>
                <a:gd name="connsiteX16" fmla="*/ 2186 w 3036"/>
                <a:gd name="connsiteY16" fmla="*/ 1340 h 2064"/>
                <a:gd name="connsiteX17" fmla="*/ 2122 w 3036"/>
                <a:gd name="connsiteY17" fmla="*/ 1394 h 2064"/>
                <a:gd name="connsiteX18" fmla="*/ 2054 w 3036"/>
                <a:gd name="connsiteY18" fmla="*/ 1446 h 2064"/>
                <a:gd name="connsiteX19" fmla="*/ 1984 w 3036"/>
                <a:gd name="connsiteY19" fmla="*/ 1496 h 2064"/>
                <a:gd name="connsiteX20" fmla="*/ 1984 w 3036"/>
                <a:gd name="connsiteY20" fmla="*/ 1496 h 2064"/>
                <a:gd name="connsiteX21" fmla="*/ 1948 w 3036"/>
                <a:gd name="connsiteY21" fmla="*/ 1522 h 2064"/>
                <a:gd name="connsiteX22" fmla="*/ 1904 w 3036"/>
                <a:gd name="connsiteY22" fmla="*/ 1550 h 2064"/>
                <a:gd name="connsiteX23" fmla="*/ 1842 w 3036"/>
                <a:gd name="connsiteY23" fmla="*/ 1588 h 2064"/>
                <a:gd name="connsiteX24" fmla="*/ 1764 w 3036"/>
                <a:gd name="connsiteY24" fmla="*/ 1632 h 2064"/>
                <a:gd name="connsiteX25" fmla="*/ 1670 w 3036"/>
                <a:gd name="connsiteY25" fmla="*/ 1682 h 2064"/>
                <a:gd name="connsiteX26" fmla="*/ 1562 w 3036"/>
                <a:gd name="connsiteY26" fmla="*/ 1734 h 2064"/>
                <a:gd name="connsiteX27" fmla="*/ 1502 w 3036"/>
                <a:gd name="connsiteY27" fmla="*/ 1762 h 2064"/>
                <a:gd name="connsiteX28" fmla="*/ 1438 w 3036"/>
                <a:gd name="connsiteY28" fmla="*/ 1788 h 2064"/>
                <a:gd name="connsiteX29" fmla="*/ 1372 w 3036"/>
                <a:gd name="connsiteY29" fmla="*/ 1816 h 2064"/>
                <a:gd name="connsiteX30" fmla="*/ 1302 w 3036"/>
                <a:gd name="connsiteY30" fmla="*/ 1842 h 2064"/>
                <a:gd name="connsiteX31" fmla="*/ 1228 w 3036"/>
                <a:gd name="connsiteY31" fmla="*/ 1870 h 2064"/>
                <a:gd name="connsiteX32" fmla="*/ 1152 w 3036"/>
                <a:gd name="connsiteY32" fmla="*/ 1894 h 2064"/>
                <a:gd name="connsiteX33" fmla="*/ 1072 w 3036"/>
                <a:gd name="connsiteY33" fmla="*/ 1920 h 2064"/>
                <a:gd name="connsiteX34" fmla="*/ 988 w 3036"/>
                <a:gd name="connsiteY34" fmla="*/ 1942 h 2064"/>
                <a:gd name="connsiteX35" fmla="*/ 902 w 3036"/>
                <a:gd name="connsiteY35" fmla="*/ 1964 h 2064"/>
                <a:gd name="connsiteX36" fmla="*/ 812 w 3036"/>
                <a:gd name="connsiteY36" fmla="*/ 1986 h 2064"/>
                <a:gd name="connsiteX37" fmla="*/ 720 w 3036"/>
                <a:gd name="connsiteY37" fmla="*/ 2004 h 2064"/>
                <a:gd name="connsiteX38" fmla="*/ 626 w 3036"/>
                <a:gd name="connsiteY38" fmla="*/ 2020 h 2064"/>
                <a:gd name="connsiteX39" fmla="*/ 528 w 3036"/>
                <a:gd name="connsiteY39" fmla="*/ 2034 h 2064"/>
                <a:gd name="connsiteX40" fmla="*/ 428 w 3036"/>
                <a:gd name="connsiteY40" fmla="*/ 2046 h 2064"/>
                <a:gd name="connsiteX41" fmla="*/ 324 w 3036"/>
                <a:gd name="connsiteY41" fmla="*/ 2056 h 2064"/>
                <a:gd name="connsiteX42" fmla="*/ 218 w 3036"/>
                <a:gd name="connsiteY42" fmla="*/ 2062 h 2064"/>
                <a:gd name="connsiteX43" fmla="*/ 110 w 3036"/>
                <a:gd name="connsiteY43" fmla="*/ 2064 h 2064"/>
                <a:gd name="connsiteX44" fmla="*/ 0 w 3036"/>
                <a:gd name="connsiteY44" fmla="*/ 2064 h 2064"/>
                <a:gd name="connsiteX45" fmla="*/ 0 w 3036"/>
                <a:gd name="connsiteY45" fmla="*/ 2064 h 2064"/>
                <a:gd name="connsiteX46" fmla="*/ 54 w 3036"/>
                <a:gd name="connsiteY46" fmla="*/ 2062 h 2064"/>
                <a:gd name="connsiteX47" fmla="*/ 118 w 3036"/>
                <a:gd name="connsiteY47" fmla="*/ 2058 h 2064"/>
                <a:gd name="connsiteX48" fmla="*/ 202 w 3036"/>
                <a:gd name="connsiteY48" fmla="*/ 2052 h 2064"/>
                <a:gd name="connsiteX49" fmla="*/ 304 w 3036"/>
                <a:gd name="connsiteY49" fmla="*/ 2040 h 2064"/>
                <a:gd name="connsiteX50" fmla="*/ 424 w 3036"/>
                <a:gd name="connsiteY50" fmla="*/ 2026 h 2064"/>
                <a:gd name="connsiteX51" fmla="*/ 556 w 3036"/>
                <a:gd name="connsiteY51" fmla="*/ 2006 h 2064"/>
                <a:gd name="connsiteX52" fmla="*/ 700 w 3036"/>
                <a:gd name="connsiteY52" fmla="*/ 1978 h 2064"/>
                <a:gd name="connsiteX53" fmla="*/ 776 w 3036"/>
                <a:gd name="connsiteY53" fmla="*/ 1964 h 2064"/>
                <a:gd name="connsiteX54" fmla="*/ 852 w 3036"/>
                <a:gd name="connsiteY54" fmla="*/ 1946 h 2064"/>
                <a:gd name="connsiteX55" fmla="*/ 932 w 3036"/>
                <a:gd name="connsiteY55" fmla="*/ 1926 h 2064"/>
                <a:gd name="connsiteX56" fmla="*/ 1010 w 3036"/>
                <a:gd name="connsiteY56" fmla="*/ 1906 h 2064"/>
                <a:gd name="connsiteX57" fmla="*/ 1092 w 3036"/>
                <a:gd name="connsiteY57" fmla="*/ 1882 h 2064"/>
                <a:gd name="connsiteX58" fmla="*/ 1174 w 3036"/>
                <a:gd name="connsiteY58" fmla="*/ 1856 h 2064"/>
                <a:gd name="connsiteX59" fmla="*/ 1254 w 3036"/>
                <a:gd name="connsiteY59" fmla="*/ 1828 h 2064"/>
                <a:gd name="connsiteX60" fmla="*/ 1336 w 3036"/>
                <a:gd name="connsiteY60" fmla="*/ 1798 h 2064"/>
                <a:gd name="connsiteX61" fmla="*/ 1418 w 3036"/>
                <a:gd name="connsiteY61" fmla="*/ 1764 h 2064"/>
                <a:gd name="connsiteX62" fmla="*/ 1498 w 3036"/>
                <a:gd name="connsiteY62" fmla="*/ 1728 h 2064"/>
                <a:gd name="connsiteX63" fmla="*/ 1578 w 3036"/>
                <a:gd name="connsiteY63" fmla="*/ 1690 h 2064"/>
                <a:gd name="connsiteX64" fmla="*/ 1656 w 3036"/>
                <a:gd name="connsiteY64" fmla="*/ 1650 h 2064"/>
                <a:gd name="connsiteX65" fmla="*/ 1734 w 3036"/>
                <a:gd name="connsiteY65" fmla="*/ 1606 h 2064"/>
                <a:gd name="connsiteX66" fmla="*/ 1808 w 3036"/>
                <a:gd name="connsiteY66" fmla="*/ 1560 h 2064"/>
                <a:gd name="connsiteX67" fmla="*/ 1882 w 3036"/>
                <a:gd name="connsiteY67" fmla="*/ 1510 h 2064"/>
                <a:gd name="connsiteX68" fmla="*/ 1952 w 3036"/>
                <a:gd name="connsiteY68" fmla="*/ 1456 h 2064"/>
                <a:gd name="connsiteX69" fmla="*/ 1952 w 3036"/>
                <a:gd name="connsiteY69" fmla="*/ 1456 h 2064"/>
                <a:gd name="connsiteX70" fmla="*/ 1968 w 3036"/>
                <a:gd name="connsiteY70" fmla="*/ 1446 h 2064"/>
                <a:gd name="connsiteX71" fmla="*/ 2012 w 3036"/>
                <a:gd name="connsiteY71" fmla="*/ 1414 h 2064"/>
                <a:gd name="connsiteX72" fmla="*/ 2042 w 3036"/>
                <a:gd name="connsiteY72" fmla="*/ 1390 h 2064"/>
                <a:gd name="connsiteX73" fmla="*/ 2080 w 3036"/>
                <a:gd name="connsiteY73" fmla="*/ 1360 h 2064"/>
                <a:gd name="connsiteX74" fmla="*/ 2120 w 3036"/>
                <a:gd name="connsiteY74" fmla="*/ 1324 h 2064"/>
                <a:gd name="connsiteX75" fmla="*/ 2166 w 3036"/>
                <a:gd name="connsiteY75" fmla="*/ 1282 h 2064"/>
                <a:gd name="connsiteX76" fmla="*/ 2216 w 3036"/>
                <a:gd name="connsiteY76" fmla="*/ 1234 h 2064"/>
                <a:gd name="connsiteX77" fmla="*/ 2268 w 3036"/>
                <a:gd name="connsiteY77" fmla="*/ 1180 h 2064"/>
                <a:gd name="connsiteX78" fmla="*/ 2324 w 3036"/>
                <a:gd name="connsiteY78" fmla="*/ 1120 h 2064"/>
                <a:gd name="connsiteX79" fmla="*/ 2382 w 3036"/>
                <a:gd name="connsiteY79" fmla="*/ 1054 h 2064"/>
                <a:gd name="connsiteX80" fmla="*/ 2440 w 3036"/>
                <a:gd name="connsiteY80" fmla="*/ 982 h 2064"/>
                <a:gd name="connsiteX81" fmla="*/ 2500 w 3036"/>
                <a:gd name="connsiteY81" fmla="*/ 904 h 2064"/>
                <a:gd name="connsiteX82" fmla="*/ 2560 w 3036"/>
                <a:gd name="connsiteY82" fmla="*/ 818 h 2064"/>
                <a:gd name="connsiteX83" fmla="*/ 2620 w 3036"/>
                <a:gd name="connsiteY83" fmla="*/ 724 h 2064"/>
                <a:gd name="connsiteX84" fmla="*/ 2678 w 3036"/>
                <a:gd name="connsiteY84" fmla="*/ 626 h 2064"/>
                <a:gd name="connsiteX85" fmla="*/ 2706 w 3036"/>
                <a:gd name="connsiteY85" fmla="*/ 574 h 2064"/>
                <a:gd name="connsiteX86" fmla="*/ 2736 w 3036"/>
                <a:gd name="connsiteY86" fmla="*/ 520 h 2064"/>
                <a:gd name="connsiteX87" fmla="*/ 2764 w 3036"/>
                <a:gd name="connsiteY87" fmla="*/ 464 h 2064"/>
                <a:gd name="connsiteX88" fmla="*/ 2942 w 3036"/>
                <a:gd name="connsiteY88" fmla="*/ 24 h 2064"/>
                <a:gd name="connsiteX0" fmla="*/ 3036 w 3036"/>
                <a:gd name="connsiteY0" fmla="*/ 0 h 2064"/>
                <a:gd name="connsiteX1" fmla="*/ 2850 w 3036"/>
                <a:gd name="connsiteY1" fmla="*/ 472 h 2064"/>
                <a:gd name="connsiteX2" fmla="*/ 2816 w 3036"/>
                <a:gd name="connsiteY2" fmla="*/ 540 h 2064"/>
                <a:gd name="connsiteX3" fmla="*/ 2780 w 3036"/>
                <a:gd name="connsiteY3" fmla="*/ 606 h 2064"/>
                <a:gd name="connsiteX4" fmla="*/ 2742 w 3036"/>
                <a:gd name="connsiteY4" fmla="*/ 672 h 2064"/>
                <a:gd name="connsiteX5" fmla="*/ 2702 w 3036"/>
                <a:gd name="connsiteY5" fmla="*/ 736 h 2064"/>
                <a:gd name="connsiteX6" fmla="*/ 2660 w 3036"/>
                <a:gd name="connsiteY6" fmla="*/ 802 h 2064"/>
                <a:gd name="connsiteX7" fmla="*/ 2616 w 3036"/>
                <a:gd name="connsiteY7" fmla="*/ 864 h 2064"/>
                <a:gd name="connsiteX8" fmla="*/ 2572 w 3036"/>
                <a:gd name="connsiteY8" fmla="*/ 928 h 2064"/>
                <a:gd name="connsiteX9" fmla="*/ 2522 w 3036"/>
                <a:gd name="connsiteY9" fmla="*/ 990 h 2064"/>
                <a:gd name="connsiteX10" fmla="*/ 2472 w 3036"/>
                <a:gd name="connsiteY10" fmla="*/ 1050 h 2064"/>
                <a:gd name="connsiteX11" fmla="*/ 2420 w 3036"/>
                <a:gd name="connsiteY11" fmla="*/ 1112 h 2064"/>
                <a:gd name="connsiteX12" fmla="*/ 2366 w 3036"/>
                <a:gd name="connsiteY12" fmla="*/ 1170 h 2064"/>
                <a:gd name="connsiteX13" fmla="*/ 2308 w 3036"/>
                <a:gd name="connsiteY13" fmla="*/ 1228 h 2064"/>
                <a:gd name="connsiteX14" fmla="*/ 2248 w 3036"/>
                <a:gd name="connsiteY14" fmla="*/ 1284 h 2064"/>
                <a:gd name="connsiteX15" fmla="*/ 2186 w 3036"/>
                <a:gd name="connsiteY15" fmla="*/ 1340 h 2064"/>
                <a:gd name="connsiteX16" fmla="*/ 2122 w 3036"/>
                <a:gd name="connsiteY16" fmla="*/ 1394 h 2064"/>
                <a:gd name="connsiteX17" fmla="*/ 2054 w 3036"/>
                <a:gd name="connsiteY17" fmla="*/ 1446 h 2064"/>
                <a:gd name="connsiteX18" fmla="*/ 1984 w 3036"/>
                <a:gd name="connsiteY18" fmla="*/ 1496 h 2064"/>
                <a:gd name="connsiteX19" fmla="*/ 1984 w 3036"/>
                <a:gd name="connsiteY19" fmla="*/ 1496 h 2064"/>
                <a:gd name="connsiteX20" fmla="*/ 1948 w 3036"/>
                <a:gd name="connsiteY20" fmla="*/ 1522 h 2064"/>
                <a:gd name="connsiteX21" fmla="*/ 1904 w 3036"/>
                <a:gd name="connsiteY21" fmla="*/ 1550 h 2064"/>
                <a:gd name="connsiteX22" fmla="*/ 1842 w 3036"/>
                <a:gd name="connsiteY22" fmla="*/ 1588 h 2064"/>
                <a:gd name="connsiteX23" fmla="*/ 1764 w 3036"/>
                <a:gd name="connsiteY23" fmla="*/ 1632 h 2064"/>
                <a:gd name="connsiteX24" fmla="*/ 1670 w 3036"/>
                <a:gd name="connsiteY24" fmla="*/ 1682 h 2064"/>
                <a:gd name="connsiteX25" fmla="*/ 1562 w 3036"/>
                <a:gd name="connsiteY25" fmla="*/ 1734 h 2064"/>
                <a:gd name="connsiteX26" fmla="*/ 1502 w 3036"/>
                <a:gd name="connsiteY26" fmla="*/ 1762 h 2064"/>
                <a:gd name="connsiteX27" fmla="*/ 1438 w 3036"/>
                <a:gd name="connsiteY27" fmla="*/ 1788 h 2064"/>
                <a:gd name="connsiteX28" fmla="*/ 1372 w 3036"/>
                <a:gd name="connsiteY28" fmla="*/ 1816 h 2064"/>
                <a:gd name="connsiteX29" fmla="*/ 1302 w 3036"/>
                <a:gd name="connsiteY29" fmla="*/ 1842 h 2064"/>
                <a:gd name="connsiteX30" fmla="*/ 1228 w 3036"/>
                <a:gd name="connsiteY30" fmla="*/ 1870 h 2064"/>
                <a:gd name="connsiteX31" fmla="*/ 1152 w 3036"/>
                <a:gd name="connsiteY31" fmla="*/ 1894 h 2064"/>
                <a:gd name="connsiteX32" fmla="*/ 1072 w 3036"/>
                <a:gd name="connsiteY32" fmla="*/ 1920 h 2064"/>
                <a:gd name="connsiteX33" fmla="*/ 988 w 3036"/>
                <a:gd name="connsiteY33" fmla="*/ 1942 h 2064"/>
                <a:gd name="connsiteX34" fmla="*/ 902 w 3036"/>
                <a:gd name="connsiteY34" fmla="*/ 1964 h 2064"/>
                <a:gd name="connsiteX35" fmla="*/ 812 w 3036"/>
                <a:gd name="connsiteY35" fmla="*/ 1986 h 2064"/>
                <a:gd name="connsiteX36" fmla="*/ 720 w 3036"/>
                <a:gd name="connsiteY36" fmla="*/ 2004 h 2064"/>
                <a:gd name="connsiteX37" fmla="*/ 626 w 3036"/>
                <a:gd name="connsiteY37" fmla="*/ 2020 h 2064"/>
                <a:gd name="connsiteX38" fmla="*/ 528 w 3036"/>
                <a:gd name="connsiteY38" fmla="*/ 2034 h 2064"/>
                <a:gd name="connsiteX39" fmla="*/ 428 w 3036"/>
                <a:gd name="connsiteY39" fmla="*/ 2046 h 2064"/>
                <a:gd name="connsiteX40" fmla="*/ 324 w 3036"/>
                <a:gd name="connsiteY40" fmla="*/ 2056 h 2064"/>
                <a:gd name="connsiteX41" fmla="*/ 218 w 3036"/>
                <a:gd name="connsiteY41" fmla="*/ 2062 h 2064"/>
                <a:gd name="connsiteX42" fmla="*/ 110 w 3036"/>
                <a:gd name="connsiteY42" fmla="*/ 2064 h 2064"/>
                <a:gd name="connsiteX43" fmla="*/ 0 w 3036"/>
                <a:gd name="connsiteY43" fmla="*/ 2064 h 2064"/>
                <a:gd name="connsiteX44" fmla="*/ 0 w 3036"/>
                <a:gd name="connsiteY44" fmla="*/ 2064 h 2064"/>
                <a:gd name="connsiteX45" fmla="*/ 54 w 3036"/>
                <a:gd name="connsiteY45" fmla="*/ 2062 h 2064"/>
                <a:gd name="connsiteX46" fmla="*/ 118 w 3036"/>
                <a:gd name="connsiteY46" fmla="*/ 2058 h 2064"/>
                <a:gd name="connsiteX47" fmla="*/ 202 w 3036"/>
                <a:gd name="connsiteY47" fmla="*/ 2052 h 2064"/>
                <a:gd name="connsiteX48" fmla="*/ 304 w 3036"/>
                <a:gd name="connsiteY48" fmla="*/ 2040 h 2064"/>
                <a:gd name="connsiteX49" fmla="*/ 424 w 3036"/>
                <a:gd name="connsiteY49" fmla="*/ 2026 h 2064"/>
                <a:gd name="connsiteX50" fmla="*/ 556 w 3036"/>
                <a:gd name="connsiteY50" fmla="*/ 2006 h 2064"/>
                <a:gd name="connsiteX51" fmla="*/ 700 w 3036"/>
                <a:gd name="connsiteY51" fmla="*/ 1978 h 2064"/>
                <a:gd name="connsiteX52" fmla="*/ 776 w 3036"/>
                <a:gd name="connsiteY52" fmla="*/ 1964 h 2064"/>
                <a:gd name="connsiteX53" fmla="*/ 852 w 3036"/>
                <a:gd name="connsiteY53" fmla="*/ 1946 h 2064"/>
                <a:gd name="connsiteX54" fmla="*/ 932 w 3036"/>
                <a:gd name="connsiteY54" fmla="*/ 1926 h 2064"/>
                <a:gd name="connsiteX55" fmla="*/ 1010 w 3036"/>
                <a:gd name="connsiteY55" fmla="*/ 1906 h 2064"/>
                <a:gd name="connsiteX56" fmla="*/ 1092 w 3036"/>
                <a:gd name="connsiteY56" fmla="*/ 1882 h 2064"/>
                <a:gd name="connsiteX57" fmla="*/ 1174 w 3036"/>
                <a:gd name="connsiteY57" fmla="*/ 1856 h 2064"/>
                <a:gd name="connsiteX58" fmla="*/ 1254 w 3036"/>
                <a:gd name="connsiteY58" fmla="*/ 1828 h 2064"/>
                <a:gd name="connsiteX59" fmla="*/ 1336 w 3036"/>
                <a:gd name="connsiteY59" fmla="*/ 1798 h 2064"/>
                <a:gd name="connsiteX60" fmla="*/ 1418 w 3036"/>
                <a:gd name="connsiteY60" fmla="*/ 1764 h 2064"/>
                <a:gd name="connsiteX61" fmla="*/ 1498 w 3036"/>
                <a:gd name="connsiteY61" fmla="*/ 1728 h 2064"/>
                <a:gd name="connsiteX62" fmla="*/ 1578 w 3036"/>
                <a:gd name="connsiteY62" fmla="*/ 1690 h 2064"/>
                <a:gd name="connsiteX63" fmla="*/ 1656 w 3036"/>
                <a:gd name="connsiteY63" fmla="*/ 1650 h 2064"/>
                <a:gd name="connsiteX64" fmla="*/ 1734 w 3036"/>
                <a:gd name="connsiteY64" fmla="*/ 1606 h 2064"/>
                <a:gd name="connsiteX65" fmla="*/ 1808 w 3036"/>
                <a:gd name="connsiteY65" fmla="*/ 1560 h 2064"/>
                <a:gd name="connsiteX66" fmla="*/ 1882 w 3036"/>
                <a:gd name="connsiteY66" fmla="*/ 1510 h 2064"/>
                <a:gd name="connsiteX67" fmla="*/ 1952 w 3036"/>
                <a:gd name="connsiteY67" fmla="*/ 1456 h 2064"/>
                <a:gd name="connsiteX68" fmla="*/ 1952 w 3036"/>
                <a:gd name="connsiteY68" fmla="*/ 1456 h 2064"/>
                <a:gd name="connsiteX69" fmla="*/ 1968 w 3036"/>
                <a:gd name="connsiteY69" fmla="*/ 1446 h 2064"/>
                <a:gd name="connsiteX70" fmla="*/ 2012 w 3036"/>
                <a:gd name="connsiteY70" fmla="*/ 1414 h 2064"/>
                <a:gd name="connsiteX71" fmla="*/ 2042 w 3036"/>
                <a:gd name="connsiteY71" fmla="*/ 1390 h 2064"/>
                <a:gd name="connsiteX72" fmla="*/ 2080 w 3036"/>
                <a:gd name="connsiteY72" fmla="*/ 1360 h 2064"/>
                <a:gd name="connsiteX73" fmla="*/ 2120 w 3036"/>
                <a:gd name="connsiteY73" fmla="*/ 1324 h 2064"/>
                <a:gd name="connsiteX74" fmla="*/ 2166 w 3036"/>
                <a:gd name="connsiteY74" fmla="*/ 1282 h 2064"/>
                <a:gd name="connsiteX75" fmla="*/ 2216 w 3036"/>
                <a:gd name="connsiteY75" fmla="*/ 1234 h 2064"/>
                <a:gd name="connsiteX76" fmla="*/ 2268 w 3036"/>
                <a:gd name="connsiteY76" fmla="*/ 1180 h 2064"/>
                <a:gd name="connsiteX77" fmla="*/ 2324 w 3036"/>
                <a:gd name="connsiteY77" fmla="*/ 1120 h 2064"/>
                <a:gd name="connsiteX78" fmla="*/ 2382 w 3036"/>
                <a:gd name="connsiteY78" fmla="*/ 1054 h 2064"/>
                <a:gd name="connsiteX79" fmla="*/ 2440 w 3036"/>
                <a:gd name="connsiteY79" fmla="*/ 982 h 2064"/>
                <a:gd name="connsiteX80" fmla="*/ 2500 w 3036"/>
                <a:gd name="connsiteY80" fmla="*/ 904 h 2064"/>
                <a:gd name="connsiteX81" fmla="*/ 2560 w 3036"/>
                <a:gd name="connsiteY81" fmla="*/ 818 h 2064"/>
                <a:gd name="connsiteX82" fmla="*/ 2620 w 3036"/>
                <a:gd name="connsiteY82" fmla="*/ 724 h 2064"/>
                <a:gd name="connsiteX83" fmla="*/ 2678 w 3036"/>
                <a:gd name="connsiteY83" fmla="*/ 626 h 2064"/>
                <a:gd name="connsiteX84" fmla="*/ 2706 w 3036"/>
                <a:gd name="connsiteY84" fmla="*/ 574 h 2064"/>
                <a:gd name="connsiteX85" fmla="*/ 2736 w 3036"/>
                <a:gd name="connsiteY85" fmla="*/ 520 h 2064"/>
                <a:gd name="connsiteX86" fmla="*/ 2764 w 3036"/>
                <a:gd name="connsiteY86" fmla="*/ 464 h 2064"/>
                <a:gd name="connsiteX87" fmla="*/ 2942 w 3036"/>
                <a:gd name="connsiteY87" fmla="*/ 24 h 2064"/>
                <a:gd name="connsiteX0" fmla="*/ 3036 w 3036"/>
                <a:gd name="connsiteY0" fmla="*/ 0 h 2064"/>
                <a:gd name="connsiteX1" fmla="*/ 2850 w 3036"/>
                <a:gd name="connsiteY1" fmla="*/ 472 h 2064"/>
                <a:gd name="connsiteX2" fmla="*/ 2816 w 3036"/>
                <a:gd name="connsiteY2" fmla="*/ 540 h 2064"/>
                <a:gd name="connsiteX3" fmla="*/ 2780 w 3036"/>
                <a:gd name="connsiteY3" fmla="*/ 606 h 2064"/>
                <a:gd name="connsiteX4" fmla="*/ 2742 w 3036"/>
                <a:gd name="connsiteY4" fmla="*/ 672 h 2064"/>
                <a:gd name="connsiteX5" fmla="*/ 2702 w 3036"/>
                <a:gd name="connsiteY5" fmla="*/ 736 h 2064"/>
                <a:gd name="connsiteX6" fmla="*/ 2660 w 3036"/>
                <a:gd name="connsiteY6" fmla="*/ 802 h 2064"/>
                <a:gd name="connsiteX7" fmla="*/ 2616 w 3036"/>
                <a:gd name="connsiteY7" fmla="*/ 864 h 2064"/>
                <a:gd name="connsiteX8" fmla="*/ 2572 w 3036"/>
                <a:gd name="connsiteY8" fmla="*/ 928 h 2064"/>
                <a:gd name="connsiteX9" fmla="*/ 2522 w 3036"/>
                <a:gd name="connsiteY9" fmla="*/ 990 h 2064"/>
                <a:gd name="connsiteX10" fmla="*/ 2472 w 3036"/>
                <a:gd name="connsiteY10" fmla="*/ 1050 h 2064"/>
                <a:gd name="connsiteX11" fmla="*/ 2420 w 3036"/>
                <a:gd name="connsiteY11" fmla="*/ 1112 h 2064"/>
                <a:gd name="connsiteX12" fmla="*/ 2366 w 3036"/>
                <a:gd name="connsiteY12" fmla="*/ 1170 h 2064"/>
                <a:gd name="connsiteX13" fmla="*/ 2308 w 3036"/>
                <a:gd name="connsiteY13" fmla="*/ 1228 h 2064"/>
                <a:gd name="connsiteX14" fmla="*/ 2248 w 3036"/>
                <a:gd name="connsiteY14" fmla="*/ 1284 h 2064"/>
                <a:gd name="connsiteX15" fmla="*/ 2186 w 3036"/>
                <a:gd name="connsiteY15" fmla="*/ 1340 h 2064"/>
                <a:gd name="connsiteX16" fmla="*/ 2122 w 3036"/>
                <a:gd name="connsiteY16" fmla="*/ 1394 h 2064"/>
                <a:gd name="connsiteX17" fmla="*/ 2054 w 3036"/>
                <a:gd name="connsiteY17" fmla="*/ 1446 h 2064"/>
                <a:gd name="connsiteX18" fmla="*/ 1984 w 3036"/>
                <a:gd name="connsiteY18" fmla="*/ 1496 h 2064"/>
                <a:gd name="connsiteX19" fmla="*/ 1984 w 3036"/>
                <a:gd name="connsiteY19" fmla="*/ 1496 h 2064"/>
                <a:gd name="connsiteX20" fmla="*/ 1948 w 3036"/>
                <a:gd name="connsiteY20" fmla="*/ 1522 h 2064"/>
                <a:gd name="connsiteX21" fmla="*/ 1904 w 3036"/>
                <a:gd name="connsiteY21" fmla="*/ 1550 h 2064"/>
                <a:gd name="connsiteX22" fmla="*/ 1842 w 3036"/>
                <a:gd name="connsiteY22" fmla="*/ 1588 h 2064"/>
                <a:gd name="connsiteX23" fmla="*/ 1764 w 3036"/>
                <a:gd name="connsiteY23" fmla="*/ 1632 h 2064"/>
                <a:gd name="connsiteX24" fmla="*/ 1670 w 3036"/>
                <a:gd name="connsiteY24" fmla="*/ 1682 h 2064"/>
                <a:gd name="connsiteX25" fmla="*/ 1562 w 3036"/>
                <a:gd name="connsiteY25" fmla="*/ 1734 h 2064"/>
                <a:gd name="connsiteX26" fmla="*/ 1502 w 3036"/>
                <a:gd name="connsiteY26" fmla="*/ 1762 h 2064"/>
                <a:gd name="connsiteX27" fmla="*/ 1438 w 3036"/>
                <a:gd name="connsiteY27" fmla="*/ 1788 h 2064"/>
                <a:gd name="connsiteX28" fmla="*/ 1372 w 3036"/>
                <a:gd name="connsiteY28" fmla="*/ 1816 h 2064"/>
                <a:gd name="connsiteX29" fmla="*/ 1302 w 3036"/>
                <a:gd name="connsiteY29" fmla="*/ 1842 h 2064"/>
                <a:gd name="connsiteX30" fmla="*/ 1228 w 3036"/>
                <a:gd name="connsiteY30" fmla="*/ 1870 h 2064"/>
                <a:gd name="connsiteX31" fmla="*/ 1152 w 3036"/>
                <a:gd name="connsiteY31" fmla="*/ 1894 h 2064"/>
                <a:gd name="connsiteX32" fmla="*/ 1072 w 3036"/>
                <a:gd name="connsiteY32" fmla="*/ 1920 h 2064"/>
                <a:gd name="connsiteX33" fmla="*/ 988 w 3036"/>
                <a:gd name="connsiteY33" fmla="*/ 1942 h 2064"/>
                <a:gd name="connsiteX34" fmla="*/ 902 w 3036"/>
                <a:gd name="connsiteY34" fmla="*/ 1964 h 2064"/>
                <a:gd name="connsiteX35" fmla="*/ 812 w 3036"/>
                <a:gd name="connsiteY35" fmla="*/ 1986 h 2064"/>
                <a:gd name="connsiteX36" fmla="*/ 720 w 3036"/>
                <a:gd name="connsiteY36" fmla="*/ 2004 h 2064"/>
                <a:gd name="connsiteX37" fmla="*/ 626 w 3036"/>
                <a:gd name="connsiteY37" fmla="*/ 2020 h 2064"/>
                <a:gd name="connsiteX38" fmla="*/ 528 w 3036"/>
                <a:gd name="connsiteY38" fmla="*/ 2034 h 2064"/>
                <a:gd name="connsiteX39" fmla="*/ 428 w 3036"/>
                <a:gd name="connsiteY39" fmla="*/ 2046 h 2064"/>
                <a:gd name="connsiteX40" fmla="*/ 324 w 3036"/>
                <a:gd name="connsiteY40" fmla="*/ 2056 h 2064"/>
                <a:gd name="connsiteX41" fmla="*/ 218 w 3036"/>
                <a:gd name="connsiteY41" fmla="*/ 2062 h 2064"/>
                <a:gd name="connsiteX42" fmla="*/ 110 w 3036"/>
                <a:gd name="connsiteY42" fmla="*/ 2064 h 2064"/>
                <a:gd name="connsiteX43" fmla="*/ 0 w 3036"/>
                <a:gd name="connsiteY43" fmla="*/ 2064 h 2064"/>
                <a:gd name="connsiteX44" fmla="*/ 0 w 3036"/>
                <a:gd name="connsiteY44" fmla="*/ 2064 h 2064"/>
                <a:gd name="connsiteX45" fmla="*/ 54 w 3036"/>
                <a:gd name="connsiteY45" fmla="*/ 2062 h 2064"/>
                <a:gd name="connsiteX46" fmla="*/ 118 w 3036"/>
                <a:gd name="connsiteY46" fmla="*/ 2058 h 2064"/>
                <a:gd name="connsiteX47" fmla="*/ 202 w 3036"/>
                <a:gd name="connsiteY47" fmla="*/ 2052 h 2064"/>
                <a:gd name="connsiteX48" fmla="*/ 304 w 3036"/>
                <a:gd name="connsiteY48" fmla="*/ 2040 h 2064"/>
                <a:gd name="connsiteX49" fmla="*/ 424 w 3036"/>
                <a:gd name="connsiteY49" fmla="*/ 2026 h 2064"/>
                <a:gd name="connsiteX50" fmla="*/ 556 w 3036"/>
                <a:gd name="connsiteY50" fmla="*/ 2006 h 2064"/>
                <a:gd name="connsiteX51" fmla="*/ 700 w 3036"/>
                <a:gd name="connsiteY51" fmla="*/ 1978 h 2064"/>
                <a:gd name="connsiteX52" fmla="*/ 776 w 3036"/>
                <a:gd name="connsiteY52" fmla="*/ 1964 h 2064"/>
                <a:gd name="connsiteX53" fmla="*/ 852 w 3036"/>
                <a:gd name="connsiteY53" fmla="*/ 1946 h 2064"/>
                <a:gd name="connsiteX54" fmla="*/ 932 w 3036"/>
                <a:gd name="connsiteY54" fmla="*/ 1926 h 2064"/>
                <a:gd name="connsiteX55" fmla="*/ 1010 w 3036"/>
                <a:gd name="connsiteY55" fmla="*/ 1906 h 2064"/>
                <a:gd name="connsiteX56" fmla="*/ 1092 w 3036"/>
                <a:gd name="connsiteY56" fmla="*/ 1882 h 2064"/>
                <a:gd name="connsiteX57" fmla="*/ 1174 w 3036"/>
                <a:gd name="connsiteY57" fmla="*/ 1856 h 2064"/>
                <a:gd name="connsiteX58" fmla="*/ 1254 w 3036"/>
                <a:gd name="connsiteY58" fmla="*/ 1828 h 2064"/>
                <a:gd name="connsiteX59" fmla="*/ 1336 w 3036"/>
                <a:gd name="connsiteY59" fmla="*/ 1798 h 2064"/>
                <a:gd name="connsiteX60" fmla="*/ 1418 w 3036"/>
                <a:gd name="connsiteY60" fmla="*/ 1764 h 2064"/>
                <a:gd name="connsiteX61" fmla="*/ 1498 w 3036"/>
                <a:gd name="connsiteY61" fmla="*/ 1728 h 2064"/>
                <a:gd name="connsiteX62" fmla="*/ 1578 w 3036"/>
                <a:gd name="connsiteY62" fmla="*/ 1690 h 2064"/>
                <a:gd name="connsiteX63" fmla="*/ 1656 w 3036"/>
                <a:gd name="connsiteY63" fmla="*/ 1650 h 2064"/>
                <a:gd name="connsiteX64" fmla="*/ 1734 w 3036"/>
                <a:gd name="connsiteY64" fmla="*/ 1606 h 2064"/>
                <a:gd name="connsiteX65" fmla="*/ 1808 w 3036"/>
                <a:gd name="connsiteY65" fmla="*/ 1560 h 2064"/>
                <a:gd name="connsiteX66" fmla="*/ 1882 w 3036"/>
                <a:gd name="connsiteY66" fmla="*/ 1510 h 2064"/>
                <a:gd name="connsiteX67" fmla="*/ 1952 w 3036"/>
                <a:gd name="connsiteY67" fmla="*/ 1456 h 2064"/>
                <a:gd name="connsiteX68" fmla="*/ 1952 w 3036"/>
                <a:gd name="connsiteY68" fmla="*/ 1456 h 2064"/>
                <a:gd name="connsiteX69" fmla="*/ 1968 w 3036"/>
                <a:gd name="connsiteY69" fmla="*/ 1446 h 2064"/>
                <a:gd name="connsiteX70" fmla="*/ 2012 w 3036"/>
                <a:gd name="connsiteY70" fmla="*/ 1414 h 2064"/>
                <a:gd name="connsiteX71" fmla="*/ 2042 w 3036"/>
                <a:gd name="connsiteY71" fmla="*/ 1390 h 2064"/>
                <a:gd name="connsiteX72" fmla="*/ 2080 w 3036"/>
                <a:gd name="connsiteY72" fmla="*/ 1360 h 2064"/>
                <a:gd name="connsiteX73" fmla="*/ 2120 w 3036"/>
                <a:gd name="connsiteY73" fmla="*/ 1324 h 2064"/>
                <a:gd name="connsiteX74" fmla="*/ 2166 w 3036"/>
                <a:gd name="connsiteY74" fmla="*/ 1282 h 2064"/>
                <a:gd name="connsiteX75" fmla="*/ 2216 w 3036"/>
                <a:gd name="connsiteY75" fmla="*/ 1234 h 2064"/>
                <a:gd name="connsiteX76" fmla="*/ 2268 w 3036"/>
                <a:gd name="connsiteY76" fmla="*/ 1180 h 2064"/>
                <a:gd name="connsiteX77" fmla="*/ 2324 w 3036"/>
                <a:gd name="connsiteY77" fmla="*/ 1120 h 2064"/>
                <a:gd name="connsiteX78" fmla="*/ 2382 w 3036"/>
                <a:gd name="connsiteY78" fmla="*/ 1054 h 2064"/>
                <a:gd name="connsiteX79" fmla="*/ 2440 w 3036"/>
                <a:gd name="connsiteY79" fmla="*/ 982 h 2064"/>
                <a:gd name="connsiteX80" fmla="*/ 2500 w 3036"/>
                <a:gd name="connsiteY80" fmla="*/ 904 h 2064"/>
                <a:gd name="connsiteX81" fmla="*/ 2560 w 3036"/>
                <a:gd name="connsiteY81" fmla="*/ 818 h 2064"/>
                <a:gd name="connsiteX82" fmla="*/ 2620 w 3036"/>
                <a:gd name="connsiteY82" fmla="*/ 724 h 2064"/>
                <a:gd name="connsiteX83" fmla="*/ 2678 w 3036"/>
                <a:gd name="connsiteY83" fmla="*/ 626 h 2064"/>
                <a:gd name="connsiteX84" fmla="*/ 2706 w 3036"/>
                <a:gd name="connsiteY84" fmla="*/ 574 h 2064"/>
                <a:gd name="connsiteX85" fmla="*/ 2736 w 3036"/>
                <a:gd name="connsiteY85" fmla="*/ 520 h 2064"/>
                <a:gd name="connsiteX86" fmla="*/ 2764 w 3036"/>
                <a:gd name="connsiteY86" fmla="*/ 464 h 2064"/>
                <a:gd name="connsiteX0" fmla="*/ 2850 w 2850"/>
                <a:gd name="connsiteY0" fmla="*/ 8 h 1600"/>
                <a:gd name="connsiteX1" fmla="*/ 2816 w 2850"/>
                <a:gd name="connsiteY1" fmla="*/ 76 h 1600"/>
                <a:gd name="connsiteX2" fmla="*/ 2780 w 2850"/>
                <a:gd name="connsiteY2" fmla="*/ 142 h 1600"/>
                <a:gd name="connsiteX3" fmla="*/ 2742 w 2850"/>
                <a:gd name="connsiteY3" fmla="*/ 208 h 1600"/>
                <a:gd name="connsiteX4" fmla="*/ 2702 w 2850"/>
                <a:gd name="connsiteY4" fmla="*/ 272 h 1600"/>
                <a:gd name="connsiteX5" fmla="*/ 2660 w 2850"/>
                <a:gd name="connsiteY5" fmla="*/ 338 h 1600"/>
                <a:gd name="connsiteX6" fmla="*/ 2616 w 2850"/>
                <a:gd name="connsiteY6" fmla="*/ 400 h 1600"/>
                <a:gd name="connsiteX7" fmla="*/ 2572 w 2850"/>
                <a:gd name="connsiteY7" fmla="*/ 464 h 1600"/>
                <a:gd name="connsiteX8" fmla="*/ 2522 w 2850"/>
                <a:gd name="connsiteY8" fmla="*/ 526 h 1600"/>
                <a:gd name="connsiteX9" fmla="*/ 2472 w 2850"/>
                <a:gd name="connsiteY9" fmla="*/ 586 h 1600"/>
                <a:gd name="connsiteX10" fmla="*/ 2420 w 2850"/>
                <a:gd name="connsiteY10" fmla="*/ 648 h 1600"/>
                <a:gd name="connsiteX11" fmla="*/ 2366 w 2850"/>
                <a:gd name="connsiteY11" fmla="*/ 706 h 1600"/>
                <a:gd name="connsiteX12" fmla="*/ 2308 w 2850"/>
                <a:gd name="connsiteY12" fmla="*/ 764 h 1600"/>
                <a:gd name="connsiteX13" fmla="*/ 2248 w 2850"/>
                <a:gd name="connsiteY13" fmla="*/ 820 h 1600"/>
                <a:gd name="connsiteX14" fmla="*/ 2186 w 2850"/>
                <a:gd name="connsiteY14" fmla="*/ 876 h 1600"/>
                <a:gd name="connsiteX15" fmla="*/ 2122 w 2850"/>
                <a:gd name="connsiteY15" fmla="*/ 930 h 1600"/>
                <a:gd name="connsiteX16" fmla="*/ 2054 w 2850"/>
                <a:gd name="connsiteY16" fmla="*/ 982 h 1600"/>
                <a:gd name="connsiteX17" fmla="*/ 1984 w 2850"/>
                <a:gd name="connsiteY17" fmla="*/ 1032 h 1600"/>
                <a:gd name="connsiteX18" fmla="*/ 1984 w 2850"/>
                <a:gd name="connsiteY18" fmla="*/ 1032 h 1600"/>
                <a:gd name="connsiteX19" fmla="*/ 1948 w 2850"/>
                <a:gd name="connsiteY19" fmla="*/ 1058 h 1600"/>
                <a:gd name="connsiteX20" fmla="*/ 1904 w 2850"/>
                <a:gd name="connsiteY20" fmla="*/ 1086 h 1600"/>
                <a:gd name="connsiteX21" fmla="*/ 1842 w 2850"/>
                <a:gd name="connsiteY21" fmla="*/ 1124 h 1600"/>
                <a:gd name="connsiteX22" fmla="*/ 1764 w 2850"/>
                <a:gd name="connsiteY22" fmla="*/ 1168 h 1600"/>
                <a:gd name="connsiteX23" fmla="*/ 1670 w 2850"/>
                <a:gd name="connsiteY23" fmla="*/ 1218 h 1600"/>
                <a:gd name="connsiteX24" fmla="*/ 1562 w 2850"/>
                <a:gd name="connsiteY24" fmla="*/ 1270 h 1600"/>
                <a:gd name="connsiteX25" fmla="*/ 1502 w 2850"/>
                <a:gd name="connsiteY25" fmla="*/ 1298 h 1600"/>
                <a:gd name="connsiteX26" fmla="*/ 1438 w 2850"/>
                <a:gd name="connsiteY26" fmla="*/ 1324 h 1600"/>
                <a:gd name="connsiteX27" fmla="*/ 1372 w 2850"/>
                <a:gd name="connsiteY27" fmla="*/ 1352 h 1600"/>
                <a:gd name="connsiteX28" fmla="*/ 1302 w 2850"/>
                <a:gd name="connsiteY28" fmla="*/ 1378 h 1600"/>
                <a:gd name="connsiteX29" fmla="*/ 1228 w 2850"/>
                <a:gd name="connsiteY29" fmla="*/ 1406 h 1600"/>
                <a:gd name="connsiteX30" fmla="*/ 1152 w 2850"/>
                <a:gd name="connsiteY30" fmla="*/ 1430 h 1600"/>
                <a:gd name="connsiteX31" fmla="*/ 1072 w 2850"/>
                <a:gd name="connsiteY31" fmla="*/ 1456 h 1600"/>
                <a:gd name="connsiteX32" fmla="*/ 988 w 2850"/>
                <a:gd name="connsiteY32" fmla="*/ 1478 h 1600"/>
                <a:gd name="connsiteX33" fmla="*/ 902 w 2850"/>
                <a:gd name="connsiteY33" fmla="*/ 1500 h 1600"/>
                <a:gd name="connsiteX34" fmla="*/ 812 w 2850"/>
                <a:gd name="connsiteY34" fmla="*/ 1522 h 1600"/>
                <a:gd name="connsiteX35" fmla="*/ 720 w 2850"/>
                <a:gd name="connsiteY35" fmla="*/ 1540 h 1600"/>
                <a:gd name="connsiteX36" fmla="*/ 626 w 2850"/>
                <a:gd name="connsiteY36" fmla="*/ 1556 h 1600"/>
                <a:gd name="connsiteX37" fmla="*/ 528 w 2850"/>
                <a:gd name="connsiteY37" fmla="*/ 1570 h 1600"/>
                <a:gd name="connsiteX38" fmla="*/ 428 w 2850"/>
                <a:gd name="connsiteY38" fmla="*/ 1582 h 1600"/>
                <a:gd name="connsiteX39" fmla="*/ 324 w 2850"/>
                <a:gd name="connsiteY39" fmla="*/ 1592 h 1600"/>
                <a:gd name="connsiteX40" fmla="*/ 218 w 2850"/>
                <a:gd name="connsiteY40" fmla="*/ 1598 h 1600"/>
                <a:gd name="connsiteX41" fmla="*/ 110 w 2850"/>
                <a:gd name="connsiteY41" fmla="*/ 1600 h 1600"/>
                <a:gd name="connsiteX42" fmla="*/ 0 w 2850"/>
                <a:gd name="connsiteY42" fmla="*/ 1600 h 1600"/>
                <a:gd name="connsiteX43" fmla="*/ 0 w 2850"/>
                <a:gd name="connsiteY43" fmla="*/ 1600 h 1600"/>
                <a:gd name="connsiteX44" fmla="*/ 54 w 2850"/>
                <a:gd name="connsiteY44" fmla="*/ 1598 h 1600"/>
                <a:gd name="connsiteX45" fmla="*/ 118 w 2850"/>
                <a:gd name="connsiteY45" fmla="*/ 1594 h 1600"/>
                <a:gd name="connsiteX46" fmla="*/ 202 w 2850"/>
                <a:gd name="connsiteY46" fmla="*/ 1588 h 1600"/>
                <a:gd name="connsiteX47" fmla="*/ 304 w 2850"/>
                <a:gd name="connsiteY47" fmla="*/ 1576 h 1600"/>
                <a:gd name="connsiteX48" fmla="*/ 424 w 2850"/>
                <a:gd name="connsiteY48" fmla="*/ 1562 h 1600"/>
                <a:gd name="connsiteX49" fmla="*/ 556 w 2850"/>
                <a:gd name="connsiteY49" fmla="*/ 1542 h 1600"/>
                <a:gd name="connsiteX50" fmla="*/ 700 w 2850"/>
                <a:gd name="connsiteY50" fmla="*/ 1514 h 1600"/>
                <a:gd name="connsiteX51" fmla="*/ 776 w 2850"/>
                <a:gd name="connsiteY51" fmla="*/ 1500 h 1600"/>
                <a:gd name="connsiteX52" fmla="*/ 852 w 2850"/>
                <a:gd name="connsiteY52" fmla="*/ 1482 h 1600"/>
                <a:gd name="connsiteX53" fmla="*/ 932 w 2850"/>
                <a:gd name="connsiteY53" fmla="*/ 1462 h 1600"/>
                <a:gd name="connsiteX54" fmla="*/ 1010 w 2850"/>
                <a:gd name="connsiteY54" fmla="*/ 1442 h 1600"/>
                <a:gd name="connsiteX55" fmla="*/ 1092 w 2850"/>
                <a:gd name="connsiteY55" fmla="*/ 1418 h 1600"/>
                <a:gd name="connsiteX56" fmla="*/ 1174 w 2850"/>
                <a:gd name="connsiteY56" fmla="*/ 1392 h 1600"/>
                <a:gd name="connsiteX57" fmla="*/ 1254 w 2850"/>
                <a:gd name="connsiteY57" fmla="*/ 1364 h 1600"/>
                <a:gd name="connsiteX58" fmla="*/ 1336 w 2850"/>
                <a:gd name="connsiteY58" fmla="*/ 1334 h 1600"/>
                <a:gd name="connsiteX59" fmla="*/ 1418 w 2850"/>
                <a:gd name="connsiteY59" fmla="*/ 1300 h 1600"/>
                <a:gd name="connsiteX60" fmla="*/ 1498 w 2850"/>
                <a:gd name="connsiteY60" fmla="*/ 1264 h 1600"/>
                <a:gd name="connsiteX61" fmla="*/ 1578 w 2850"/>
                <a:gd name="connsiteY61" fmla="*/ 1226 h 1600"/>
                <a:gd name="connsiteX62" fmla="*/ 1656 w 2850"/>
                <a:gd name="connsiteY62" fmla="*/ 1186 h 1600"/>
                <a:gd name="connsiteX63" fmla="*/ 1734 w 2850"/>
                <a:gd name="connsiteY63" fmla="*/ 1142 h 1600"/>
                <a:gd name="connsiteX64" fmla="*/ 1808 w 2850"/>
                <a:gd name="connsiteY64" fmla="*/ 1096 h 1600"/>
                <a:gd name="connsiteX65" fmla="*/ 1882 w 2850"/>
                <a:gd name="connsiteY65" fmla="*/ 1046 h 1600"/>
                <a:gd name="connsiteX66" fmla="*/ 1952 w 2850"/>
                <a:gd name="connsiteY66" fmla="*/ 992 h 1600"/>
                <a:gd name="connsiteX67" fmla="*/ 1952 w 2850"/>
                <a:gd name="connsiteY67" fmla="*/ 992 h 1600"/>
                <a:gd name="connsiteX68" fmla="*/ 1968 w 2850"/>
                <a:gd name="connsiteY68" fmla="*/ 982 h 1600"/>
                <a:gd name="connsiteX69" fmla="*/ 2012 w 2850"/>
                <a:gd name="connsiteY69" fmla="*/ 950 h 1600"/>
                <a:gd name="connsiteX70" fmla="*/ 2042 w 2850"/>
                <a:gd name="connsiteY70" fmla="*/ 926 h 1600"/>
                <a:gd name="connsiteX71" fmla="*/ 2080 w 2850"/>
                <a:gd name="connsiteY71" fmla="*/ 896 h 1600"/>
                <a:gd name="connsiteX72" fmla="*/ 2120 w 2850"/>
                <a:gd name="connsiteY72" fmla="*/ 860 h 1600"/>
                <a:gd name="connsiteX73" fmla="*/ 2166 w 2850"/>
                <a:gd name="connsiteY73" fmla="*/ 818 h 1600"/>
                <a:gd name="connsiteX74" fmla="*/ 2216 w 2850"/>
                <a:gd name="connsiteY74" fmla="*/ 770 h 1600"/>
                <a:gd name="connsiteX75" fmla="*/ 2268 w 2850"/>
                <a:gd name="connsiteY75" fmla="*/ 716 h 1600"/>
                <a:gd name="connsiteX76" fmla="*/ 2324 w 2850"/>
                <a:gd name="connsiteY76" fmla="*/ 656 h 1600"/>
                <a:gd name="connsiteX77" fmla="*/ 2382 w 2850"/>
                <a:gd name="connsiteY77" fmla="*/ 590 h 1600"/>
                <a:gd name="connsiteX78" fmla="*/ 2440 w 2850"/>
                <a:gd name="connsiteY78" fmla="*/ 518 h 1600"/>
                <a:gd name="connsiteX79" fmla="*/ 2500 w 2850"/>
                <a:gd name="connsiteY79" fmla="*/ 440 h 1600"/>
                <a:gd name="connsiteX80" fmla="*/ 2560 w 2850"/>
                <a:gd name="connsiteY80" fmla="*/ 354 h 1600"/>
                <a:gd name="connsiteX81" fmla="*/ 2620 w 2850"/>
                <a:gd name="connsiteY81" fmla="*/ 260 h 1600"/>
                <a:gd name="connsiteX82" fmla="*/ 2678 w 2850"/>
                <a:gd name="connsiteY82" fmla="*/ 162 h 1600"/>
                <a:gd name="connsiteX83" fmla="*/ 2706 w 2850"/>
                <a:gd name="connsiteY83" fmla="*/ 110 h 1600"/>
                <a:gd name="connsiteX84" fmla="*/ 2736 w 2850"/>
                <a:gd name="connsiteY84" fmla="*/ 56 h 1600"/>
                <a:gd name="connsiteX85" fmla="*/ 2764 w 2850"/>
                <a:gd name="connsiteY85" fmla="*/ 0 h 1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850" h="1600">
                  <a:moveTo>
                    <a:pt x="2850" y="8"/>
                  </a:moveTo>
                  <a:cubicBezTo>
                    <a:pt x="2839" y="31"/>
                    <a:pt x="2827" y="53"/>
                    <a:pt x="2816" y="76"/>
                  </a:cubicBezTo>
                  <a:lnTo>
                    <a:pt x="2780" y="142"/>
                  </a:lnTo>
                  <a:cubicBezTo>
                    <a:pt x="2767" y="164"/>
                    <a:pt x="2755" y="186"/>
                    <a:pt x="2742" y="208"/>
                  </a:cubicBezTo>
                  <a:cubicBezTo>
                    <a:pt x="2729" y="229"/>
                    <a:pt x="2715" y="251"/>
                    <a:pt x="2702" y="272"/>
                  </a:cubicBezTo>
                  <a:lnTo>
                    <a:pt x="2660" y="338"/>
                  </a:lnTo>
                  <a:lnTo>
                    <a:pt x="2616" y="400"/>
                  </a:lnTo>
                  <a:cubicBezTo>
                    <a:pt x="2601" y="421"/>
                    <a:pt x="2587" y="443"/>
                    <a:pt x="2572" y="464"/>
                  </a:cubicBezTo>
                  <a:lnTo>
                    <a:pt x="2522" y="526"/>
                  </a:lnTo>
                  <a:cubicBezTo>
                    <a:pt x="2505" y="546"/>
                    <a:pt x="2489" y="566"/>
                    <a:pt x="2472" y="586"/>
                  </a:cubicBezTo>
                  <a:cubicBezTo>
                    <a:pt x="2455" y="607"/>
                    <a:pt x="2437" y="627"/>
                    <a:pt x="2420" y="648"/>
                  </a:cubicBezTo>
                  <a:cubicBezTo>
                    <a:pt x="2402" y="667"/>
                    <a:pt x="2384" y="687"/>
                    <a:pt x="2366" y="706"/>
                  </a:cubicBezTo>
                  <a:lnTo>
                    <a:pt x="2308" y="764"/>
                  </a:lnTo>
                  <a:cubicBezTo>
                    <a:pt x="2288" y="783"/>
                    <a:pt x="2268" y="801"/>
                    <a:pt x="2248" y="820"/>
                  </a:cubicBezTo>
                  <a:lnTo>
                    <a:pt x="2186" y="876"/>
                  </a:lnTo>
                  <a:cubicBezTo>
                    <a:pt x="2165" y="894"/>
                    <a:pt x="2143" y="912"/>
                    <a:pt x="2122" y="930"/>
                  </a:cubicBezTo>
                  <a:cubicBezTo>
                    <a:pt x="2099" y="947"/>
                    <a:pt x="2077" y="965"/>
                    <a:pt x="2054" y="982"/>
                  </a:cubicBezTo>
                  <a:cubicBezTo>
                    <a:pt x="2031" y="999"/>
                    <a:pt x="2007" y="1015"/>
                    <a:pt x="1984" y="1032"/>
                  </a:cubicBezTo>
                  <a:lnTo>
                    <a:pt x="1984" y="1032"/>
                  </a:lnTo>
                  <a:cubicBezTo>
                    <a:pt x="1972" y="1041"/>
                    <a:pt x="1960" y="1049"/>
                    <a:pt x="1948" y="1058"/>
                  </a:cubicBezTo>
                  <a:cubicBezTo>
                    <a:pt x="1933" y="1067"/>
                    <a:pt x="1919" y="1077"/>
                    <a:pt x="1904" y="1086"/>
                  </a:cubicBezTo>
                  <a:lnTo>
                    <a:pt x="1842" y="1124"/>
                  </a:lnTo>
                  <a:cubicBezTo>
                    <a:pt x="1816" y="1139"/>
                    <a:pt x="1790" y="1153"/>
                    <a:pt x="1764" y="1168"/>
                  </a:cubicBezTo>
                  <a:cubicBezTo>
                    <a:pt x="1733" y="1185"/>
                    <a:pt x="1701" y="1201"/>
                    <a:pt x="1670" y="1218"/>
                  </a:cubicBezTo>
                  <a:lnTo>
                    <a:pt x="1562" y="1270"/>
                  </a:lnTo>
                  <a:cubicBezTo>
                    <a:pt x="1542" y="1279"/>
                    <a:pt x="1522" y="1289"/>
                    <a:pt x="1502" y="1298"/>
                  </a:cubicBezTo>
                  <a:cubicBezTo>
                    <a:pt x="1481" y="1307"/>
                    <a:pt x="1459" y="1315"/>
                    <a:pt x="1438" y="1324"/>
                  </a:cubicBezTo>
                  <a:cubicBezTo>
                    <a:pt x="1416" y="1333"/>
                    <a:pt x="1394" y="1343"/>
                    <a:pt x="1372" y="1352"/>
                  </a:cubicBezTo>
                  <a:cubicBezTo>
                    <a:pt x="1349" y="1361"/>
                    <a:pt x="1325" y="1369"/>
                    <a:pt x="1302" y="1378"/>
                  </a:cubicBezTo>
                  <a:cubicBezTo>
                    <a:pt x="1277" y="1387"/>
                    <a:pt x="1253" y="1397"/>
                    <a:pt x="1228" y="1406"/>
                  </a:cubicBezTo>
                  <a:lnTo>
                    <a:pt x="1152" y="1430"/>
                  </a:lnTo>
                  <a:lnTo>
                    <a:pt x="1072" y="1456"/>
                  </a:lnTo>
                  <a:cubicBezTo>
                    <a:pt x="1044" y="1463"/>
                    <a:pt x="1016" y="1471"/>
                    <a:pt x="988" y="1478"/>
                  </a:cubicBezTo>
                  <a:cubicBezTo>
                    <a:pt x="959" y="1485"/>
                    <a:pt x="931" y="1493"/>
                    <a:pt x="902" y="1500"/>
                  </a:cubicBezTo>
                  <a:cubicBezTo>
                    <a:pt x="872" y="1507"/>
                    <a:pt x="842" y="1515"/>
                    <a:pt x="812" y="1522"/>
                  </a:cubicBezTo>
                  <a:lnTo>
                    <a:pt x="720" y="1540"/>
                  </a:lnTo>
                  <a:lnTo>
                    <a:pt x="626" y="1556"/>
                  </a:lnTo>
                  <a:lnTo>
                    <a:pt x="528" y="1570"/>
                  </a:lnTo>
                  <a:lnTo>
                    <a:pt x="428" y="1582"/>
                  </a:lnTo>
                  <a:cubicBezTo>
                    <a:pt x="393" y="1585"/>
                    <a:pt x="359" y="1589"/>
                    <a:pt x="324" y="1592"/>
                  </a:cubicBezTo>
                  <a:lnTo>
                    <a:pt x="218" y="1598"/>
                  </a:lnTo>
                  <a:lnTo>
                    <a:pt x="110" y="1600"/>
                  </a:lnTo>
                  <a:lnTo>
                    <a:pt x="0" y="1600"/>
                  </a:lnTo>
                  <a:lnTo>
                    <a:pt x="0" y="1600"/>
                  </a:lnTo>
                  <a:cubicBezTo>
                    <a:pt x="18" y="1599"/>
                    <a:pt x="36" y="1599"/>
                    <a:pt x="54" y="1598"/>
                  </a:cubicBezTo>
                  <a:cubicBezTo>
                    <a:pt x="75" y="1597"/>
                    <a:pt x="97" y="1595"/>
                    <a:pt x="118" y="1594"/>
                  </a:cubicBezTo>
                  <a:lnTo>
                    <a:pt x="202" y="1588"/>
                  </a:lnTo>
                  <a:lnTo>
                    <a:pt x="304" y="1576"/>
                  </a:lnTo>
                  <a:lnTo>
                    <a:pt x="424" y="1562"/>
                  </a:lnTo>
                  <a:lnTo>
                    <a:pt x="556" y="1542"/>
                  </a:lnTo>
                  <a:lnTo>
                    <a:pt x="700" y="1514"/>
                  </a:lnTo>
                  <a:cubicBezTo>
                    <a:pt x="725" y="1509"/>
                    <a:pt x="751" y="1505"/>
                    <a:pt x="776" y="1500"/>
                  </a:cubicBezTo>
                  <a:lnTo>
                    <a:pt x="852" y="1482"/>
                  </a:lnTo>
                  <a:lnTo>
                    <a:pt x="932" y="1462"/>
                  </a:lnTo>
                  <a:cubicBezTo>
                    <a:pt x="958" y="1455"/>
                    <a:pt x="984" y="1449"/>
                    <a:pt x="1010" y="1442"/>
                  </a:cubicBezTo>
                  <a:lnTo>
                    <a:pt x="1092" y="1418"/>
                  </a:lnTo>
                  <a:cubicBezTo>
                    <a:pt x="1119" y="1409"/>
                    <a:pt x="1147" y="1401"/>
                    <a:pt x="1174" y="1392"/>
                  </a:cubicBezTo>
                  <a:cubicBezTo>
                    <a:pt x="1201" y="1383"/>
                    <a:pt x="1227" y="1373"/>
                    <a:pt x="1254" y="1364"/>
                  </a:cubicBezTo>
                  <a:lnTo>
                    <a:pt x="1336" y="1334"/>
                  </a:lnTo>
                  <a:lnTo>
                    <a:pt x="1418" y="1300"/>
                  </a:lnTo>
                  <a:lnTo>
                    <a:pt x="1498" y="1264"/>
                  </a:lnTo>
                  <a:lnTo>
                    <a:pt x="1578" y="1226"/>
                  </a:lnTo>
                  <a:cubicBezTo>
                    <a:pt x="1604" y="1213"/>
                    <a:pt x="1630" y="1199"/>
                    <a:pt x="1656" y="1186"/>
                  </a:cubicBezTo>
                  <a:cubicBezTo>
                    <a:pt x="1682" y="1171"/>
                    <a:pt x="1708" y="1157"/>
                    <a:pt x="1734" y="1142"/>
                  </a:cubicBezTo>
                  <a:cubicBezTo>
                    <a:pt x="1759" y="1127"/>
                    <a:pt x="1783" y="1111"/>
                    <a:pt x="1808" y="1096"/>
                  </a:cubicBezTo>
                  <a:lnTo>
                    <a:pt x="1882" y="1046"/>
                  </a:lnTo>
                  <a:cubicBezTo>
                    <a:pt x="1905" y="1028"/>
                    <a:pt x="1929" y="1010"/>
                    <a:pt x="1952" y="992"/>
                  </a:cubicBezTo>
                  <a:lnTo>
                    <a:pt x="1952" y="992"/>
                  </a:lnTo>
                  <a:cubicBezTo>
                    <a:pt x="1957" y="989"/>
                    <a:pt x="1963" y="985"/>
                    <a:pt x="1968" y="982"/>
                  </a:cubicBezTo>
                  <a:lnTo>
                    <a:pt x="2012" y="950"/>
                  </a:lnTo>
                  <a:lnTo>
                    <a:pt x="2042" y="926"/>
                  </a:lnTo>
                  <a:cubicBezTo>
                    <a:pt x="2055" y="916"/>
                    <a:pt x="2067" y="906"/>
                    <a:pt x="2080" y="896"/>
                  </a:cubicBezTo>
                  <a:cubicBezTo>
                    <a:pt x="2093" y="884"/>
                    <a:pt x="2107" y="872"/>
                    <a:pt x="2120" y="860"/>
                  </a:cubicBezTo>
                  <a:cubicBezTo>
                    <a:pt x="2135" y="846"/>
                    <a:pt x="2151" y="832"/>
                    <a:pt x="2166" y="818"/>
                  </a:cubicBezTo>
                  <a:cubicBezTo>
                    <a:pt x="2183" y="802"/>
                    <a:pt x="2199" y="786"/>
                    <a:pt x="2216" y="770"/>
                  </a:cubicBezTo>
                  <a:cubicBezTo>
                    <a:pt x="2233" y="752"/>
                    <a:pt x="2251" y="734"/>
                    <a:pt x="2268" y="716"/>
                  </a:cubicBezTo>
                  <a:cubicBezTo>
                    <a:pt x="2287" y="696"/>
                    <a:pt x="2305" y="676"/>
                    <a:pt x="2324" y="656"/>
                  </a:cubicBezTo>
                  <a:cubicBezTo>
                    <a:pt x="2343" y="634"/>
                    <a:pt x="2363" y="612"/>
                    <a:pt x="2382" y="590"/>
                  </a:cubicBezTo>
                  <a:cubicBezTo>
                    <a:pt x="2401" y="566"/>
                    <a:pt x="2421" y="542"/>
                    <a:pt x="2440" y="518"/>
                  </a:cubicBezTo>
                  <a:lnTo>
                    <a:pt x="2500" y="440"/>
                  </a:lnTo>
                  <a:cubicBezTo>
                    <a:pt x="2520" y="411"/>
                    <a:pt x="2540" y="383"/>
                    <a:pt x="2560" y="354"/>
                  </a:cubicBezTo>
                  <a:cubicBezTo>
                    <a:pt x="2580" y="323"/>
                    <a:pt x="2600" y="291"/>
                    <a:pt x="2620" y="260"/>
                  </a:cubicBezTo>
                  <a:cubicBezTo>
                    <a:pt x="2639" y="227"/>
                    <a:pt x="2659" y="195"/>
                    <a:pt x="2678" y="162"/>
                  </a:cubicBezTo>
                  <a:cubicBezTo>
                    <a:pt x="2687" y="145"/>
                    <a:pt x="2697" y="127"/>
                    <a:pt x="2706" y="110"/>
                  </a:cubicBezTo>
                  <a:lnTo>
                    <a:pt x="2736" y="56"/>
                  </a:lnTo>
                  <a:cubicBezTo>
                    <a:pt x="2745" y="37"/>
                    <a:pt x="2730" y="83"/>
                    <a:pt x="2764" y="0"/>
                  </a:cubicBezTo>
                </a:path>
              </a:pathLst>
            </a:custGeom>
            <a:solidFill>
              <a:schemeClr val="accent1"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71472" y="2857496"/>
            <a:ext cx="7772400" cy="1201175"/>
          </a:xfrm>
        </p:spPr>
        <p:txBody>
          <a:bodyPr>
            <a:noAutofit/>
          </a:bodyPr>
          <a:lstStyle>
            <a:lvl1pPr algn="l">
              <a:defRPr sz="7200" b="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1472" y="4071942"/>
            <a:ext cx="6400800" cy="57150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12A5997-2183-4CC8-A873-25B13D33E3FD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693988"/>
            <a:ext cx="9144000" cy="1470025"/>
          </a:xfrm>
        </p:spPr>
        <p:txBody>
          <a:bodyPr>
            <a:normAutofit/>
          </a:bodyPr>
          <a:lstStyle>
            <a:lvl1pPr marL="0" indent="0" algn="ctr">
              <a:defRPr sz="7200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C98FF9C8-7D2B-4B86-9844-C5150E34A18A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1266" name="AutoShape 2"/>
          <p:cNvSpPr>
            <a:spLocks noChangeAspect="1" noChangeArrowheads="1" noTextEdit="1"/>
          </p:cNvSpPr>
          <p:nvPr/>
        </p:nvSpPr>
        <p:spPr>
          <a:xfrm>
            <a:off x="0" y="1762125"/>
            <a:ext cx="9144000" cy="3333750"/>
          </a:xfrm>
          <a:prstGeom prst="rect">
            <a:avLst/>
          </a:prstGeom>
          <a:noFill/>
          <a:ln w="9525">
            <a:noFill/>
            <a:miter/>
          </a:ln>
        </p:spPr>
      </p:sp>
      <p:sp>
        <p:nvSpPr>
          <p:cNvPr id="11268" name="Freeform 4"/>
          <p:cNvSpPr/>
          <p:nvPr/>
        </p:nvSpPr>
        <p:spPr>
          <a:xfrm>
            <a:off x="1096963" y="2547944"/>
            <a:ext cx="8047038" cy="2643188"/>
          </a:xfrm>
          <a:custGeom>
            <a:avLst/>
            <a:gdLst/>
            <a:cxnLst>
              <a:cxn ang="0">
                <a:pos x="0" y="1071"/>
              </a:cxn>
              <a:cxn ang="0">
                <a:pos x="135" y="1122"/>
              </a:cxn>
              <a:cxn ang="0">
                <a:pos x="295" y="1178"/>
              </a:cxn>
              <a:cxn ang="0">
                <a:pos x="507" y="1239"/>
              </a:cxn>
              <a:cxn ang="0">
                <a:pos x="768" y="1304"/>
              </a:cxn>
              <a:cxn ang="0">
                <a:pos x="1069" y="1362"/>
              </a:cxn>
              <a:cxn ang="0">
                <a:pos x="1236" y="1387"/>
              </a:cxn>
              <a:cxn ang="0">
                <a:pos x="1408" y="1407"/>
              </a:cxn>
              <a:cxn ang="0">
                <a:pos x="1588" y="1423"/>
              </a:cxn>
              <a:cxn ang="0">
                <a:pos x="1774" y="1431"/>
              </a:cxn>
              <a:cxn ang="0">
                <a:pos x="1968" y="1435"/>
              </a:cxn>
              <a:cxn ang="0">
                <a:pos x="2166" y="1429"/>
              </a:cxn>
              <a:cxn ang="0">
                <a:pos x="2368" y="1413"/>
              </a:cxn>
              <a:cxn ang="0">
                <a:pos x="2574" y="1389"/>
              </a:cxn>
              <a:cxn ang="0">
                <a:pos x="2784" y="1354"/>
              </a:cxn>
              <a:cxn ang="0">
                <a:pos x="2996" y="1308"/>
              </a:cxn>
              <a:cxn ang="0">
                <a:pos x="3208" y="1249"/>
              </a:cxn>
              <a:cxn ang="0">
                <a:pos x="3422" y="1176"/>
              </a:cxn>
              <a:cxn ang="0">
                <a:pos x="3635" y="1089"/>
              </a:cxn>
              <a:cxn ang="0">
                <a:pos x="3849" y="986"/>
              </a:cxn>
              <a:cxn ang="0">
                <a:pos x="4059" y="869"/>
              </a:cxn>
              <a:cxn ang="0">
                <a:pos x="4269" y="732"/>
              </a:cxn>
              <a:cxn ang="0">
                <a:pos x="4475" y="578"/>
              </a:cxn>
              <a:cxn ang="0">
                <a:pos x="4679" y="406"/>
              </a:cxn>
              <a:cxn ang="0">
                <a:pos x="4877" y="214"/>
              </a:cxn>
              <a:cxn ang="0">
                <a:pos x="5069" y="0"/>
              </a:cxn>
              <a:cxn ang="0">
                <a:pos x="5069" y="1219"/>
              </a:cxn>
              <a:cxn ang="0">
                <a:pos x="4948" y="1265"/>
              </a:cxn>
              <a:cxn ang="0">
                <a:pos x="4715" y="1340"/>
              </a:cxn>
              <a:cxn ang="0">
                <a:pos x="4497" y="1403"/>
              </a:cxn>
              <a:cxn ang="0">
                <a:pos x="4237" y="1469"/>
              </a:cxn>
              <a:cxn ang="0">
                <a:pos x="3938" y="1532"/>
              </a:cxn>
              <a:cxn ang="0">
                <a:pos x="3604" y="1587"/>
              </a:cxn>
              <a:cxn ang="0">
                <a:pos x="3334" y="1623"/>
              </a:cxn>
              <a:cxn ang="0">
                <a:pos x="3146" y="1641"/>
              </a:cxn>
              <a:cxn ang="0">
                <a:pos x="2952" y="1655"/>
              </a:cxn>
              <a:cxn ang="0">
                <a:pos x="2750" y="1663"/>
              </a:cxn>
              <a:cxn ang="0">
                <a:pos x="2546" y="1665"/>
              </a:cxn>
              <a:cxn ang="0">
                <a:pos x="2337" y="1661"/>
              </a:cxn>
              <a:cxn ang="0">
                <a:pos x="2123" y="1651"/>
              </a:cxn>
              <a:cxn ang="0">
                <a:pos x="1905" y="1631"/>
              </a:cxn>
              <a:cxn ang="0">
                <a:pos x="1685" y="1605"/>
              </a:cxn>
              <a:cxn ang="0">
                <a:pos x="1463" y="1568"/>
              </a:cxn>
              <a:cxn ang="0">
                <a:pos x="1240" y="1522"/>
              </a:cxn>
              <a:cxn ang="0">
                <a:pos x="1014" y="1467"/>
              </a:cxn>
              <a:cxn ang="0">
                <a:pos x="788" y="1399"/>
              </a:cxn>
              <a:cxn ang="0">
                <a:pos x="562" y="1320"/>
              </a:cxn>
              <a:cxn ang="0">
                <a:pos x="337" y="1231"/>
              </a:cxn>
              <a:cxn ang="0">
                <a:pos x="113" y="1128"/>
              </a:cxn>
              <a:cxn ang="0">
                <a:pos x="0" y="1071"/>
              </a:cxn>
            </a:cxnLst>
            <a:rect l="0" t="0" r="r" b="b"/>
            <a:pathLst>
              <a:path w="5069" h="1665">
                <a:moveTo>
                  <a:pt x="0" y="1071"/>
                </a:moveTo>
                <a:lnTo>
                  <a:pt x="0" y="1071"/>
                </a:lnTo>
                <a:lnTo>
                  <a:pt x="36" y="1085"/>
                </a:lnTo>
                <a:lnTo>
                  <a:pt x="135" y="1122"/>
                </a:lnTo>
                <a:lnTo>
                  <a:pt x="208" y="1148"/>
                </a:lnTo>
                <a:lnTo>
                  <a:pt x="295" y="1178"/>
                </a:lnTo>
                <a:lnTo>
                  <a:pt x="394" y="1207"/>
                </a:lnTo>
                <a:lnTo>
                  <a:pt x="507" y="1239"/>
                </a:lnTo>
                <a:lnTo>
                  <a:pt x="632" y="1273"/>
                </a:lnTo>
                <a:lnTo>
                  <a:pt x="768" y="1304"/>
                </a:lnTo>
                <a:lnTo>
                  <a:pt x="915" y="1334"/>
                </a:lnTo>
                <a:lnTo>
                  <a:pt x="1069" y="1362"/>
                </a:lnTo>
                <a:lnTo>
                  <a:pt x="1150" y="1376"/>
                </a:lnTo>
                <a:lnTo>
                  <a:pt x="1236" y="1387"/>
                </a:lnTo>
                <a:lnTo>
                  <a:pt x="1321" y="1397"/>
                </a:lnTo>
                <a:lnTo>
                  <a:pt x="1408" y="1407"/>
                </a:lnTo>
                <a:lnTo>
                  <a:pt x="1497" y="1415"/>
                </a:lnTo>
                <a:lnTo>
                  <a:pt x="1588" y="1423"/>
                </a:lnTo>
                <a:lnTo>
                  <a:pt x="1681" y="1429"/>
                </a:lnTo>
                <a:lnTo>
                  <a:pt x="1774" y="1431"/>
                </a:lnTo>
                <a:lnTo>
                  <a:pt x="1871" y="1433"/>
                </a:lnTo>
                <a:lnTo>
                  <a:pt x="1968" y="1435"/>
                </a:lnTo>
                <a:lnTo>
                  <a:pt x="2065" y="1433"/>
                </a:lnTo>
                <a:lnTo>
                  <a:pt x="2166" y="1429"/>
                </a:lnTo>
                <a:lnTo>
                  <a:pt x="2267" y="1423"/>
                </a:lnTo>
                <a:lnTo>
                  <a:pt x="2368" y="1413"/>
                </a:lnTo>
                <a:lnTo>
                  <a:pt x="2471" y="1403"/>
                </a:lnTo>
                <a:lnTo>
                  <a:pt x="2574" y="1389"/>
                </a:lnTo>
                <a:lnTo>
                  <a:pt x="2679" y="1374"/>
                </a:lnTo>
                <a:lnTo>
                  <a:pt x="2784" y="1354"/>
                </a:lnTo>
                <a:lnTo>
                  <a:pt x="2889" y="1332"/>
                </a:lnTo>
                <a:lnTo>
                  <a:pt x="2996" y="1308"/>
                </a:lnTo>
                <a:lnTo>
                  <a:pt x="3101" y="1281"/>
                </a:lnTo>
                <a:lnTo>
                  <a:pt x="3208" y="1249"/>
                </a:lnTo>
                <a:lnTo>
                  <a:pt x="3315" y="1213"/>
                </a:lnTo>
                <a:lnTo>
                  <a:pt x="3422" y="1176"/>
                </a:lnTo>
                <a:lnTo>
                  <a:pt x="3529" y="1134"/>
                </a:lnTo>
                <a:lnTo>
                  <a:pt x="3635" y="1089"/>
                </a:lnTo>
                <a:lnTo>
                  <a:pt x="3742" y="1039"/>
                </a:lnTo>
                <a:lnTo>
                  <a:pt x="3849" y="986"/>
                </a:lnTo>
                <a:lnTo>
                  <a:pt x="3954" y="930"/>
                </a:lnTo>
                <a:lnTo>
                  <a:pt x="4059" y="869"/>
                </a:lnTo>
                <a:lnTo>
                  <a:pt x="4164" y="802"/>
                </a:lnTo>
                <a:lnTo>
                  <a:pt x="4269" y="732"/>
                </a:lnTo>
                <a:lnTo>
                  <a:pt x="4372" y="657"/>
                </a:lnTo>
                <a:lnTo>
                  <a:pt x="4475" y="578"/>
                </a:lnTo>
                <a:lnTo>
                  <a:pt x="4578" y="495"/>
                </a:lnTo>
                <a:lnTo>
                  <a:pt x="4679" y="406"/>
                </a:lnTo>
                <a:lnTo>
                  <a:pt x="4778" y="313"/>
                </a:lnTo>
                <a:lnTo>
                  <a:pt x="4877" y="214"/>
                </a:lnTo>
                <a:lnTo>
                  <a:pt x="4974" y="109"/>
                </a:lnTo>
                <a:lnTo>
                  <a:pt x="5069" y="0"/>
                </a:lnTo>
                <a:lnTo>
                  <a:pt x="5069" y="1219"/>
                </a:lnTo>
                <a:lnTo>
                  <a:pt x="5069" y="1219"/>
                </a:lnTo>
                <a:lnTo>
                  <a:pt x="5037" y="1231"/>
                </a:lnTo>
                <a:lnTo>
                  <a:pt x="4948" y="1265"/>
                </a:lnTo>
                <a:lnTo>
                  <a:pt x="4806" y="1312"/>
                </a:lnTo>
                <a:lnTo>
                  <a:pt x="4715" y="1340"/>
                </a:lnTo>
                <a:lnTo>
                  <a:pt x="4612" y="1372"/>
                </a:lnTo>
                <a:lnTo>
                  <a:pt x="4497" y="1403"/>
                </a:lnTo>
                <a:lnTo>
                  <a:pt x="4372" y="1435"/>
                </a:lnTo>
                <a:lnTo>
                  <a:pt x="4237" y="1469"/>
                </a:lnTo>
                <a:lnTo>
                  <a:pt x="4093" y="1500"/>
                </a:lnTo>
                <a:lnTo>
                  <a:pt x="3938" y="1532"/>
                </a:lnTo>
                <a:lnTo>
                  <a:pt x="3776" y="1562"/>
                </a:lnTo>
                <a:lnTo>
                  <a:pt x="3604" y="1587"/>
                </a:lnTo>
                <a:lnTo>
                  <a:pt x="3426" y="1611"/>
                </a:lnTo>
                <a:lnTo>
                  <a:pt x="3334" y="1623"/>
                </a:lnTo>
                <a:lnTo>
                  <a:pt x="3241" y="1633"/>
                </a:lnTo>
                <a:lnTo>
                  <a:pt x="3146" y="1641"/>
                </a:lnTo>
                <a:lnTo>
                  <a:pt x="3049" y="1649"/>
                </a:lnTo>
                <a:lnTo>
                  <a:pt x="2952" y="1655"/>
                </a:lnTo>
                <a:lnTo>
                  <a:pt x="2851" y="1659"/>
                </a:lnTo>
                <a:lnTo>
                  <a:pt x="2750" y="1663"/>
                </a:lnTo>
                <a:lnTo>
                  <a:pt x="2649" y="1665"/>
                </a:lnTo>
                <a:lnTo>
                  <a:pt x="2546" y="1665"/>
                </a:lnTo>
                <a:lnTo>
                  <a:pt x="2441" y="1665"/>
                </a:lnTo>
                <a:lnTo>
                  <a:pt x="2337" y="1661"/>
                </a:lnTo>
                <a:lnTo>
                  <a:pt x="2230" y="1657"/>
                </a:lnTo>
                <a:lnTo>
                  <a:pt x="2123" y="1651"/>
                </a:lnTo>
                <a:lnTo>
                  <a:pt x="2014" y="1643"/>
                </a:lnTo>
                <a:lnTo>
                  <a:pt x="1905" y="1631"/>
                </a:lnTo>
                <a:lnTo>
                  <a:pt x="1796" y="1619"/>
                </a:lnTo>
                <a:lnTo>
                  <a:pt x="1685" y="1605"/>
                </a:lnTo>
                <a:lnTo>
                  <a:pt x="1574" y="1587"/>
                </a:lnTo>
                <a:lnTo>
                  <a:pt x="1463" y="1568"/>
                </a:lnTo>
                <a:lnTo>
                  <a:pt x="1350" y="1546"/>
                </a:lnTo>
                <a:lnTo>
                  <a:pt x="1240" y="1522"/>
                </a:lnTo>
                <a:lnTo>
                  <a:pt x="1127" y="1496"/>
                </a:lnTo>
                <a:lnTo>
                  <a:pt x="1014" y="1467"/>
                </a:lnTo>
                <a:lnTo>
                  <a:pt x="901" y="1435"/>
                </a:lnTo>
                <a:lnTo>
                  <a:pt x="788" y="1399"/>
                </a:lnTo>
                <a:lnTo>
                  <a:pt x="675" y="1362"/>
                </a:lnTo>
                <a:lnTo>
                  <a:pt x="562" y="1320"/>
                </a:lnTo>
                <a:lnTo>
                  <a:pt x="450" y="1277"/>
                </a:lnTo>
                <a:lnTo>
                  <a:pt x="337" y="1231"/>
                </a:lnTo>
                <a:lnTo>
                  <a:pt x="224" y="1180"/>
                </a:lnTo>
                <a:lnTo>
                  <a:pt x="113" y="1128"/>
                </a:lnTo>
                <a:lnTo>
                  <a:pt x="0" y="1071"/>
                </a:lnTo>
                <a:lnTo>
                  <a:pt x="0" y="1071"/>
                </a:lnTo>
                <a:close/>
              </a:path>
            </a:pathLst>
          </a:custGeom>
          <a:gradFill>
            <a:gsLst>
              <a:gs pos="0">
                <a:schemeClr val="bg2">
                  <a:lumMod val="75000"/>
                  <a:alpha val="0"/>
                </a:schemeClr>
              </a:gs>
              <a:gs pos="50000">
                <a:schemeClr val="bg2">
                  <a:lumMod val="75000"/>
                  <a:alpha val="20000"/>
                </a:schemeClr>
              </a:gs>
              <a:gs pos="100000">
                <a:schemeClr val="bg2">
                  <a:lumMod val="75000"/>
                  <a:alpha val="50000"/>
                </a:schemeClr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69" name="Freeform 5"/>
          <p:cNvSpPr/>
          <p:nvPr/>
        </p:nvSpPr>
        <p:spPr>
          <a:xfrm>
            <a:off x="1090613" y="4294194"/>
            <a:ext cx="8053388" cy="1266825"/>
          </a:xfrm>
          <a:custGeom>
            <a:avLst/>
            <a:gdLst/>
            <a:cxnLst>
              <a:cxn ang="0">
                <a:pos x="5073" y="658"/>
              </a:cxn>
              <a:cxn ang="0">
                <a:pos x="5035" y="664"/>
              </a:cxn>
              <a:cxn ang="0">
                <a:pos x="4760" y="705"/>
              </a:cxn>
              <a:cxn ang="0">
                <a:pos x="4536" y="731"/>
              </a:cxn>
              <a:cxn ang="0">
                <a:pos x="4263" y="757"/>
              </a:cxn>
              <a:cxn ang="0">
                <a:pos x="3948" y="780"/>
              </a:cxn>
              <a:cxn ang="0">
                <a:pos x="3598" y="794"/>
              </a:cxn>
              <a:cxn ang="0">
                <a:pos x="3220" y="798"/>
              </a:cxn>
              <a:cxn ang="0">
                <a:pos x="2820" y="788"/>
              </a:cxn>
              <a:cxn ang="0">
                <a:pos x="2511" y="766"/>
              </a:cxn>
              <a:cxn ang="0">
                <a:pos x="2301" y="747"/>
              </a:cxn>
              <a:cxn ang="0">
                <a:pos x="2089" y="723"/>
              </a:cxn>
              <a:cxn ang="0">
                <a:pos x="1877" y="691"/>
              </a:cxn>
              <a:cxn ang="0">
                <a:pos x="1667" y="652"/>
              </a:cxn>
              <a:cxn ang="0">
                <a:pos x="1455" y="608"/>
              </a:cxn>
              <a:cxn ang="0">
                <a:pos x="1248" y="555"/>
              </a:cxn>
              <a:cxn ang="0">
                <a:pos x="1042" y="495"/>
              </a:cxn>
              <a:cxn ang="0">
                <a:pos x="840" y="426"/>
              </a:cxn>
              <a:cxn ang="0">
                <a:pos x="644" y="349"/>
              </a:cxn>
              <a:cxn ang="0">
                <a:pos x="452" y="262"/>
              </a:cxn>
              <a:cxn ang="0">
                <a:pos x="265" y="165"/>
              </a:cxn>
              <a:cxn ang="0">
                <a:pos x="87" y="58"/>
              </a:cxn>
              <a:cxn ang="0">
                <a:pos x="0" y="0"/>
              </a:cxn>
              <a:cxn ang="0">
                <a:pos x="73" y="46"/>
              </a:cxn>
              <a:cxn ang="0">
                <a:pos x="166" y="97"/>
              </a:cxn>
              <a:cxn ang="0">
                <a:pos x="299" y="163"/>
              </a:cxn>
              <a:cxn ang="0">
                <a:pos x="467" y="234"/>
              </a:cxn>
              <a:cxn ang="0">
                <a:pos x="677" y="311"/>
              </a:cxn>
              <a:cxn ang="0">
                <a:pos x="927" y="386"/>
              </a:cxn>
              <a:cxn ang="0">
                <a:pos x="1218" y="456"/>
              </a:cxn>
              <a:cxn ang="0">
                <a:pos x="1463" y="503"/>
              </a:cxn>
              <a:cxn ang="0">
                <a:pos x="1640" y="529"/>
              </a:cxn>
              <a:cxn ang="0">
                <a:pos x="1826" y="553"/>
              </a:cxn>
              <a:cxn ang="0">
                <a:pos x="2022" y="570"/>
              </a:cxn>
              <a:cxn ang="0">
                <a:pos x="2230" y="586"/>
              </a:cxn>
              <a:cxn ang="0">
                <a:pos x="2449" y="594"/>
              </a:cxn>
              <a:cxn ang="0">
                <a:pos x="2677" y="596"/>
              </a:cxn>
              <a:cxn ang="0">
                <a:pos x="2919" y="592"/>
              </a:cxn>
              <a:cxn ang="0">
                <a:pos x="3170" y="580"/>
              </a:cxn>
              <a:cxn ang="0">
                <a:pos x="3432" y="561"/>
              </a:cxn>
              <a:cxn ang="0">
                <a:pos x="3705" y="535"/>
              </a:cxn>
              <a:cxn ang="0">
                <a:pos x="3990" y="497"/>
              </a:cxn>
              <a:cxn ang="0">
                <a:pos x="4285" y="452"/>
              </a:cxn>
              <a:cxn ang="0">
                <a:pos x="4592" y="396"/>
              </a:cxn>
              <a:cxn ang="0">
                <a:pos x="4909" y="331"/>
              </a:cxn>
              <a:cxn ang="0">
                <a:pos x="5073" y="293"/>
              </a:cxn>
            </a:cxnLst>
            <a:rect l="0" t="0" r="r" b="b"/>
            <a:pathLst>
              <a:path w="5073" h="798">
                <a:moveTo>
                  <a:pt x="5073" y="293"/>
                </a:moveTo>
                <a:lnTo>
                  <a:pt x="5073" y="658"/>
                </a:lnTo>
                <a:lnTo>
                  <a:pt x="5073" y="658"/>
                </a:lnTo>
                <a:lnTo>
                  <a:pt x="5035" y="664"/>
                </a:lnTo>
                <a:lnTo>
                  <a:pt x="4930" y="681"/>
                </a:lnTo>
                <a:lnTo>
                  <a:pt x="4760" y="705"/>
                </a:lnTo>
                <a:lnTo>
                  <a:pt x="4655" y="717"/>
                </a:lnTo>
                <a:lnTo>
                  <a:pt x="4536" y="731"/>
                </a:lnTo>
                <a:lnTo>
                  <a:pt x="4406" y="745"/>
                </a:lnTo>
                <a:lnTo>
                  <a:pt x="4263" y="757"/>
                </a:lnTo>
                <a:lnTo>
                  <a:pt x="4111" y="768"/>
                </a:lnTo>
                <a:lnTo>
                  <a:pt x="3948" y="780"/>
                </a:lnTo>
                <a:lnTo>
                  <a:pt x="3776" y="788"/>
                </a:lnTo>
                <a:lnTo>
                  <a:pt x="3598" y="794"/>
                </a:lnTo>
                <a:lnTo>
                  <a:pt x="3412" y="798"/>
                </a:lnTo>
                <a:lnTo>
                  <a:pt x="3220" y="798"/>
                </a:lnTo>
                <a:lnTo>
                  <a:pt x="3022" y="794"/>
                </a:lnTo>
                <a:lnTo>
                  <a:pt x="2820" y="788"/>
                </a:lnTo>
                <a:lnTo>
                  <a:pt x="2614" y="774"/>
                </a:lnTo>
                <a:lnTo>
                  <a:pt x="2511" y="766"/>
                </a:lnTo>
                <a:lnTo>
                  <a:pt x="2406" y="759"/>
                </a:lnTo>
                <a:lnTo>
                  <a:pt x="2301" y="747"/>
                </a:lnTo>
                <a:lnTo>
                  <a:pt x="2196" y="735"/>
                </a:lnTo>
                <a:lnTo>
                  <a:pt x="2089" y="723"/>
                </a:lnTo>
                <a:lnTo>
                  <a:pt x="1984" y="707"/>
                </a:lnTo>
                <a:lnTo>
                  <a:pt x="1877" y="691"/>
                </a:lnTo>
                <a:lnTo>
                  <a:pt x="1772" y="673"/>
                </a:lnTo>
                <a:lnTo>
                  <a:pt x="1667" y="652"/>
                </a:lnTo>
                <a:lnTo>
                  <a:pt x="1560" y="632"/>
                </a:lnTo>
                <a:lnTo>
                  <a:pt x="1455" y="608"/>
                </a:lnTo>
                <a:lnTo>
                  <a:pt x="1352" y="582"/>
                </a:lnTo>
                <a:lnTo>
                  <a:pt x="1248" y="555"/>
                </a:lnTo>
                <a:lnTo>
                  <a:pt x="1145" y="525"/>
                </a:lnTo>
                <a:lnTo>
                  <a:pt x="1042" y="495"/>
                </a:lnTo>
                <a:lnTo>
                  <a:pt x="941" y="462"/>
                </a:lnTo>
                <a:lnTo>
                  <a:pt x="840" y="426"/>
                </a:lnTo>
                <a:lnTo>
                  <a:pt x="741" y="388"/>
                </a:lnTo>
                <a:lnTo>
                  <a:pt x="644" y="349"/>
                </a:lnTo>
                <a:lnTo>
                  <a:pt x="547" y="305"/>
                </a:lnTo>
                <a:lnTo>
                  <a:pt x="452" y="262"/>
                </a:lnTo>
                <a:lnTo>
                  <a:pt x="356" y="214"/>
                </a:lnTo>
                <a:lnTo>
                  <a:pt x="265" y="165"/>
                </a:lnTo>
                <a:lnTo>
                  <a:pt x="174" y="113"/>
                </a:lnTo>
                <a:lnTo>
                  <a:pt x="87" y="58"/>
                </a:lnTo>
                <a:lnTo>
                  <a:pt x="0" y="0"/>
                </a:lnTo>
                <a:lnTo>
                  <a:pt x="0" y="0"/>
                </a:lnTo>
                <a:lnTo>
                  <a:pt x="18" y="12"/>
                </a:lnTo>
                <a:lnTo>
                  <a:pt x="73" y="46"/>
                </a:lnTo>
                <a:lnTo>
                  <a:pt x="115" y="70"/>
                </a:lnTo>
                <a:lnTo>
                  <a:pt x="166" y="97"/>
                </a:lnTo>
                <a:lnTo>
                  <a:pt x="228" y="129"/>
                </a:lnTo>
                <a:lnTo>
                  <a:pt x="299" y="163"/>
                </a:lnTo>
                <a:lnTo>
                  <a:pt x="378" y="198"/>
                </a:lnTo>
                <a:lnTo>
                  <a:pt x="467" y="234"/>
                </a:lnTo>
                <a:lnTo>
                  <a:pt x="568" y="272"/>
                </a:lnTo>
                <a:lnTo>
                  <a:pt x="677" y="311"/>
                </a:lnTo>
                <a:lnTo>
                  <a:pt x="798" y="349"/>
                </a:lnTo>
                <a:lnTo>
                  <a:pt x="927" y="386"/>
                </a:lnTo>
                <a:lnTo>
                  <a:pt x="1067" y="422"/>
                </a:lnTo>
                <a:lnTo>
                  <a:pt x="1218" y="456"/>
                </a:lnTo>
                <a:lnTo>
                  <a:pt x="1378" y="487"/>
                </a:lnTo>
                <a:lnTo>
                  <a:pt x="1463" y="503"/>
                </a:lnTo>
                <a:lnTo>
                  <a:pt x="1548" y="517"/>
                </a:lnTo>
                <a:lnTo>
                  <a:pt x="1640" y="529"/>
                </a:lnTo>
                <a:lnTo>
                  <a:pt x="1731" y="541"/>
                </a:lnTo>
                <a:lnTo>
                  <a:pt x="1826" y="553"/>
                </a:lnTo>
                <a:lnTo>
                  <a:pt x="1923" y="563"/>
                </a:lnTo>
                <a:lnTo>
                  <a:pt x="2022" y="570"/>
                </a:lnTo>
                <a:lnTo>
                  <a:pt x="2125" y="578"/>
                </a:lnTo>
                <a:lnTo>
                  <a:pt x="2230" y="586"/>
                </a:lnTo>
                <a:lnTo>
                  <a:pt x="2339" y="590"/>
                </a:lnTo>
                <a:lnTo>
                  <a:pt x="2449" y="594"/>
                </a:lnTo>
                <a:lnTo>
                  <a:pt x="2562" y="596"/>
                </a:lnTo>
                <a:lnTo>
                  <a:pt x="2677" y="596"/>
                </a:lnTo>
                <a:lnTo>
                  <a:pt x="2796" y="594"/>
                </a:lnTo>
                <a:lnTo>
                  <a:pt x="2919" y="592"/>
                </a:lnTo>
                <a:lnTo>
                  <a:pt x="3041" y="586"/>
                </a:lnTo>
                <a:lnTo>
                  <a:pt x="3170" y="580"/>
                </a:lnTo>
                <a:lnTo>
                  <a:pt x="3299" y="572"/>
                </a:lnTo>
                <a:lnTo>
                  <a:pt x="3432" y="561"/>
                </a:lnTo>
                <a:lnTo>
                  <a:pt x="3566" y="549"/>
                </a:lnTo>
                <a:lnTo>
                  <a:pt x="3705" y="535"/>
                </a:lnTo>
                <a:lnTo>
                  <a:pt x="3845" y="517"/>
                </a:lnTo>
                <a:lnTo>
                  <a:pt x="3990" y="497"/>
                </a:lnTo>
                <a:lnTo>
                  <a:pt x="4134" y="475"/>
                </a:lnTo>
                <a:lnTo>
                  <a:pt x="4285" y="452"/>
                </a:lnTo>
                <a:lnTo>
                  <a:pt x="4437" y="426"/>
                </a:lnTo>
                <a:lnTo>
                  <a:pt x="4592" y="396"/>
                </a:lnTo>
                <a:lnTo>
                  <a:pt x="4748" y="365"/>
                </a:lnTo>
                <a:lnTo>
                  <a:pt x="4909" y="331"/>
                </a:lnTo>
                <a:lnTo>
                  <a:pt x="5073" y="293"/>
                </a:lnTo>
                <a:lnTo>
                  <a:pt x="5073" y="293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  <a:alpha val="0"/>
                </a:schemeClr>
              </a:gs>
              <a:gs pos="35000">
                <a:schemeClr val="accent5">
                  <a:lumMod val="75000"/>
                  <a:alpha val="20000"/>
                </a:schemeClr>
              </a:gs>
              <a:gs pos="100000">
                <a:schemeClr val="accent5">
                  <a:lumMod val="75000"/>
                  <a:alpha val="50000"/>
                </a:schemeClr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71" name="Freeform 7"/>
          <p:cNvSpPr/>
          <p:nvPr/>
        </p:nvSpPr>
        <p:spPr>
          <a:xfrm>
            <a:off x="0" y="3028957"/>
            <a:ext cx="6126163" cy="1476375"/>
          </a:xfrm>
          <a:custGeom>
            <a:avLst/>
            <a:gdLst/>
            <a:cxnLst>
              <a:cxn ang="0">
                <a:pos x="0" y="0"/>
              </a:cxn>
              <a:cxn ang="0">
                <a:pos x="69" y="57"/>
              </a:cxn>
              <a:cxn ang="0">
                <a:pos x="154" y="125"/>
              </a:cxn>
              <a:cxn ang="0">
                <a:pos x="273" y="206"/>
              </a:cxn>
              <a:cxn ang="0">
                <a:pos x="424" y="303"/>
              </a:cxn>
              <a:cxn ang="0">
                <a:pos x="604" y="404"/>
              </a:cxn>
              <a:cxn ang="0">
                <a:pos x="814" y="508"/>
              </a:cxn>
              <a:cxn ang="0">
                <a:pos x="1053" y="611"/>
              </a:cxn>
              <a:cxn ang="0">
                <a:pos x="1249" y="683"/>
              </a:cxn>
              <a:cxn ang="0">
                <a:pos x="1390" y="726"/>
              </a:cxn>
              <a:cxn ang="0">
                <a:pos x="1537" y="768"/>
              </a:cxn>
              <a:cxn ang="0">
                <a:pos x="1689" y="803"/>
              </a:cxn>
              <a:cxn ang="0">
                <a:pos x="1847" y="835"/>
              </a:cxn>
              <a:cxn ang="0">
                <a:pos x="2012" y="863"/>
              </a:cxn>
              <a:cxn ang="0">
                <a:pos x="2182" y="883"/>
              </a:cxn>
              <a:cxn ang="0">
                <a:pos x="2360" y="896"/>
              </a:cxn>
              <a:cxn ang="0">
                <a:pos x="2542" y="902"/>
              </a:cxn>
              <a:cxn ang="0">
                <a:pos x="2731" y="900"/>
              </a:cxn>
              <a:cxn ang="0">
                <a:pos x="2925" y="889"/>
              </a:cxn>
              <a:cxn ang="0">
                <a:pos x="3123" y="869"/>
              </a:cxn>
              <a:cxn ang="0">
                <a:pos x="3327" y="839"/>
              </a:cxn>
              <a:cxn ang="0">
                <a:pos x="3536" y="799"/>
              </a:cxn>
              <a:cxn ang="0">
                <a:pos x="3750" y="748"/>
              </a:cxn>
              <a:cxn ang="0">
                <a:pos x="3859" y="718"/>
              </a:cxn>
              <a:cxn ang="0">
                <a:pos x="3760" y="746"/>
              </a:cxn>
              <a:cxn ang="0">
                <a:pos x="3566" y="794"/>
              </a:cxn>
              <a:cxn ang="0">
                <a:pos x="3390" y="831"/>
              </a:cxn>
              <a:cxn ang="0">
                <a:pos x="3180" y="867"/>
              </a:cxn>
              <a:cxn ang="0">
                <a:pos x="2940" y="896"/>
              </a:cxn>
              <a:cxn ang="0">
                <a:pos x="2677" y="920"/>
              </a:cxn>
              <a:cxn ang="0">
                <a:pos x="2390" y="930"/>
              </a:cxn>
              <a:cxn ang="0">
                <a:pos x="2164" y="928"/>
              </a:cxn>
              <a:cxn ang="0">
                <a:pos x="2010" y="920"/>
              </a:cxn>
              <a:cxn ang="0">
                <a:pos x="1853" y="906"/>
              </a:cxn>
              <a:cxn ang="0">
                <a:pos x="1693" y="889"/>
              </a:cxn>
              <a:cxn ang="0">
                <a:pos x="1531" y="863"/>
              </a:cxn>
              <a:cxn ang="0">
                <a:pos x="1368" y="831"/>
              </a:cxn>
              <a:cxn ang="0">
                <a:pos x="1204" y="792"/>
              </a:cxn>
              <a:cxn ang="0">
                <a:pos x="1042" y="746"/>
              </a:cxn>
              <a:cxn ang="0">
                <a:pos x="877" y="691"/>
              </a:cxn>
              <a:cxn ang="0">
                <a:pos x="715" y="627"/>
              </a:cxn>
              <a:cxn ang="0">
                <a:pos x="552" y="554"/>
              </a:cxn>
              <a:cxn ang="0">
                <a:pos x="394" y="473"/>
              </a:cxn>
              <a:cxn ang="0">
                <a:pos x="236" y="380"/>
              </a:cxn>
              <a:cxn ang="0">
                <a:pos x="81" y="277"/>
              </a:cxn>
              <a:cxn ang="0">
                <a:pos x="0" y="0"/>
              </a:cxn>
            </a:cxnLst>
            <a:rect l="0" t="0" r="r" b="b"/>
            <a:pathLst>
              <a:path w="3859" h="930">
                <a:moveTo>
                  <a:pt x="0" y="0"/>
                </a:moveTo>
                <a:lnTo>
                  <a:pt x="0" y="0"/>
                </a:lnTo>
                <a:lnTo>
                  <a:pt x="16" y="16"/>
                </a:lnTo>
                <a:lnTo>
                  <a:pt x="69" y="57"/>
                </a:lnTo>
                <a:lnTo>
                  <a:pt x="109" y="89"/>
                </a:lnTo>
                <a:lnTo>
                  <a:pt x="154" y="125"/>
                </a:lnTo>
                <a:lnTo>
                  <a:pt x="210" y="164"/>
                </a:lnTo>
                <a:lnTo>
                  <a:pt x="273" y="206"/>
                </a:lnTo>
                <a:lnTo>
                  <a:pt x="345" y="253"/>
                </a:lnTo>
                <a:lnTo>
                  <a:pt x="424" y="303"/>
                </a:lnTo>
                <a:lnTo>
                  <a:pt x="511" y="352"/>
                </a:lnTo>
                <a:lnTo>
                  <a:pt x="604" y="404"/>
                </a:lnTo>
                <a:lnTo>
                  <a:pt x="705" y="457"/>
                </a:lnTo>
                <a:lnTo>
                  <a:pt x="814" y="508"/>
                </a:lnTo>
                <a:lnTo>
                  <a:pt x="931" y="562"/>
                </a:lnTo>
                <a:lnTo>
                  <a:pt x="1053" y="611"/>
                </a:lnTo>
                <a:lnTo>
                  <a:pt x="1182" y="659"/>
                </a:lnTo>
                <a:lnTo>
                  <a:pt x="1249" y="683"/>
                </a:lnTo>
                <a:lnTo>
                  <a:pt x="1319" y="706"/>
                </a:lnTo>
                <a:lnTo>
                  <a:pt x="1390" y="726"/>
                </a:lnTo>
                <a:lnTo>
                  <a:pt x="1461" y="748"/>
                </a:lnTo>
                <a:lnTo>
                  <a:pt x="1537" y="768"/>
                </a:lnTo>
                <a:lnTo>
                  <a:pt x="1612" y="788"/>
                </a:lnTo>
                <a:lnTo>
                  <a:pt x="1689" y="803"/>
                </a:lnTo>
                <a:lnTo>
                  <a:pt x="1766" y="821"/>
                </a:lnTo>
                <a:lnTo>
                  <a:pt x="1847" y="835"/>
                </a:lnTo>
                <a:lnTo>
                  <a:pt x="1929" y="849"/>
                </a:lnTo>
                <a:lnTo>
                  <a:pt x="2012" y="863"/>
                </a:lnTo>
                <a:lnTo>
                  <a:pt x="2097" y="873"/>
                </a:lnTo>
                <a:lnTo>
                  <a:pt x="2182" y="883"/>
                </a:lnTo>
                <a:lnTo>
                  <a:pt x="2271" y="890"/>
                </a:lnTo>
                <a:lnTo>
                  <a:pt x="2360" y="896"/>
                </a:lnTo>
                <a:lnTo>
                  <a:pt x="2449" y="900"/>
                </a:lnTo>
                <a:lnTo>
                  <a:pt x="2542" y="902"/>
                </a:lnTo>
                <a:lnTo>
                  <a:pt x="2635" y="902"/>
                </a:lnTo>
                <a:lnTo>
                  <a:pt x="2731" y="900"/>
                </a:lnTo>
                <a:lnTo>
                  <a:pt x="2826" y="896"/>
                </a:lnTo>
                <a:lnTo>
                  <a:pt x="2925" y="889"/>
                </a:lnTo>
                <a:lnTo>
                  <a:pt x="3022" y="881"/>
                </a:lnTo>
                <a:lnTo>
                  <a:pt x="3123" y="869"/>
                </a:lnTo>
                <a:lnTo>
                  <a:pt x="3224" y="857"/>
                </a:lnTo>
                <a:lnTo>
                  <a:pt x="3327" y="839"/>
                </a:lnTo>
                <a:lnTo>
                  <a:pt x="3431" y="821"/>
                </a:lnTo>
                <a:lnTo>
                  <a:pt x="3536" y="799"/>
                </a:lnTo>
                <a:lnTo>
                  <a:pt x="3643" y="776"/>
                </a:lnTo>
                <a:lnTo>
                  <a:pt x="3750" y="748"/>
                </a:lnTo>
                <a:lnTo>
                  <a:pt x="3859" y="718"/>
                </a:lnTo>
                <a:lnTo>
                  <a:pt x="3859" y="718"/>
                </a:lnTo>
                <a:lnTo>
                  <a:pt x="3833" y="726"/>
                </a:lnTo>
                <a:lnTo>
                  <a:pt x="3760" y="746"/>
                </a:lnTo>
                <a:lnTo>
                  <a:pt x="3641" y="778"/>
                </a:lnTo>
                <a:lnTo>
                  <a:pt x="3566" y="794"/>
                </a:lnTo>
                <a:lnTo>
                  <a:pt x="3483" y="811"/>
                </a:lnTo>
                <a:lnTo>
                  <a:pt x="3390" y="831"/>
                </a:lnTo>
                <a:lnTo>
                  <a:pt x="3289" y="849"/>
                </a:lnTo>
                <a:lnTo>
                  <a:pt x="3180" y="867"/>
                </a:lnTo>
                <a:lnTo>
                  <a:pt x="3063" y="883"/>
                </a:lnTo>
                <a:lnTo>
                  <a:pt x="2940" y="896"/>
                </a:lnTo>
                <a:lnTo>
                  <a:pt x="2812" y="910"/>
                </a:lnTo>
                <a:lnTo>
                  <a:pt x="2677" y="920"/>
                </a:lnTo>
                <a:lnTo>
                  <a:pt x="2536" y="926"/>
                </a:lnTo>
                <a:lnTo>
                  <a:pt x="2390" y="930"/>
                </a:lnTo>
                <a:lnTo>
                  <a:pt x="2241" y="930"/>
                </a:lnTo>
                <a:lnTo>
                  <a:pt x="2164" y="928"/>
                </a:lnTo>
                <a:lnTo>
                  <a:pt x="2087" y="924"/>
                </a:lnTo>
                <a:lnTo>
                  <a:pt x="2010" y="920"/>
                </a:lnTo>
                <a:lnTo>
                  <a:pt x="1933" y="914"/>
                </a:lnTo>
                <a:lnTo>
                  <a:pt x="1853" y="906"/>
                </a:lnTo>
                <a:lnTo>
                  <a:pt x="1772" y="898"/>
                </a:lnTo>
                <a:lnTo>
                  <a:pt x="1693" y="889"/>
                </a:lnTo>
                <a:lnTo>
                  <a:pt x="1612" y="877"/>
                </a:lnTo>
                <a:lnTo>
                  <a:pt x="1531" y="863"/>
                </a:lnTo>
                <a:lnTo>
                  <a:pt x="1449" y="849"/>
                </a:lnTo>
                <a:lnTo>
                  <a:pt x="1368" y="831"/>
                </a:lnTo>
                <a:lnTo>
                  <a:pt x="1287" y="813"/>
                </a:lnTo>
                <a:lnTo>
                  <a:pt x="1204" y="792"/>
                </a:lnTo>
                <a:lnTo>
                  <a:pt x="1123" y="770"/>
                </a:lnTo>
                <a:lnTo>
                  <a:pt x="1042" y="746"/>
                </a:lnTo>
                <a:lnTo>
                  <a:pt x="958" y="720"/>
                </a:lnTo>
                <a:lnTo>
                  <a:pt x="877" y="691"/>
                </a:lnTo>
                <a:lnTo>
                  <a:pt x="796" y="661"/>
                </a:lnTo>
                <a:lnTo>
                  <a:pt x="715" y="627"/>
                </a:lnTo>
                <a:lnTo>
                  <a:pt x="634" y="592"/>
                </a:lnTo>
                <a:lnTo>
                  <a:pt x="552" y="554"/>
                </a:lnTo>
                <a:lnTo>
                  <a:pt x="473" y="514"/>
                </a:lnTo>
                <a:lnTo>
                  <a:pt x="394" y="473"/>
                </a:lnTo>
                <a:lnTo>
                  <a:pt x="315" y="427"/>
                </a:lnTo>
                <a:lnTo>
                  <a:pt x="236" y="380"/>
                </a:lnTo>
                <a:lnTo>
                  <a:pt x="158" y="330"/>
                </a:lnTo>
                <a:lnTo>
                  <a:pt x="81" y="277"/>
                </a:lnTo>
                <a:lnTo>
                  <a:pt x="6" y="22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50000"/>
                </a:schemeClr>
              </a:gs>
              <a:gs pos="35000">
                <a:schemeClr val="accent1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6"/>
          <p:cNvSpPr/>
          <p:nvPr/>
        </p:nvSpPr>
        <p:spPr>
          <a:xfrm>
            <a:off x="1071563" y="4357694"/>
            <a:ext cx="8059738" cy="1524000"/>
          </a:xfrm>
          <a:custGeom>
            <a:avLst/>
            <a:gdLst/>
            <a:cxnLst>
              <a:cxn ang="0">
                <a:pos x="0" y="0"/>
              </a:cxn>
              <a:cxn ang="0">
                <a:pos x="91" y="55"/>
              </a:cxn>
              <a:cxn ang="0">
                <a:pos x="202" y="117"/>
              </a:cxn>
              <a:cxn ang="0">
                <a:pos x="355" y="194"/>
              </a:cxn>
              <a:cxn ang="0">
                <a:pos x="549" y="285"/>
              </a:cxn>
              <a:cxn ang="0">
                <a:pos x="784" y="382"/>
              </a:cxn>
              <a:cxn ang="0">
                <a:pos x="1058" y="479"/>
              </a:cxn>
              <a:cxn ang="0">
                <a:pos x="1368" y="576"/>
              </a:cxn>
              <a:cxn ang="0">
                <a:pos x="1626" y="643"/>
              </a:cxn>
              <a:cxn ang="0">
                <a:pos x="1808" y="687"/>
              </a:cxn>
              <a:cxn ang="0">
                <a:pos x="2000" y="724"/>
              </a:cxn>
              <a:cxn ang="0">
                <a:pos x="2200" y="760"/>
              </a:cxn>
              <a:cxn ang="0">
                <a:pos x="2408" y="790"/>
              </a:cxn>
              <a:cxn ang="0">
                <a:pos x="2626" y="816"/>
              </a:cxn>
              <a:cxn ang="0">
                <a:pos x="2850" y="835"/>
              </a:cxn>
              <a:cxn ang="0">
                <a:pos x="3083" y="849"/>
              </a:cxn>
              <a:cxn ang="0">
                <a:pos x="3325" y="855"/>
              </a:cxn>
              <a:cxn ang="0">
                <a:pos x="3572" y="853"/>
              </a:cxn>
              <a:cxn ang="0">
                <a:pos x="3830" y="845"/>
              </a:cxn>
              <a:cxn ang="0">
                <a:pos x="4093" y="827"/>
              </a:cxn>
              <a:cxn ang="0">
                <a:pos x="4364" y="802"/>
              </a:cxn>
              <a:cxn ang="0">
                <a:pos x="4641" y="764"/>
              </a:cxn>
              <a:cxn ang="0">
                <a:pos x="4927" y="717"/>
              </a:cxn>
              <a:cxn ang="0">
                <a:pos x="5077" y="808"/>
              </a:cxn>
              <a:cxn ang="0">
                <a:pos x="5049" y="816"/>
              </a:cxn>
              <a:cxn ang="0">
                <a:pos x="4905" y="845"/>
              </a:cxn>
              <a:cxn ang="0">
                <a:pos x="4746" y="875"/>
              </a:cxn>
              <a:cxn ang="0">
                <a:pos x="4542" y="905"/>
              </a:cxn>
              <a:cxn ang="0">
                <a:pos x="4295" y="932"/>
              </a:cxn>
              <a:cxn ang="0">
                <a:pos x="4010" y="952"/>
              </a:cxn>
              <a:cxn ang="0">
                <a:pos x="3689" y="960"/>
              </a:cxn>
              <a:cxn ang="0">
                <a:pos x="3335" y="954"/>
              </a:cxn>
              <a:cxn ang="0">
                <a:pos x="3147" y="944"/>
              </a:cxn>
              <a:cxn ang="0">
                <a:pos x="2952" y="928"/>
              </a:cxn>
              <a:cxn ang="0">
                <a:pos x="2751" y="907"/>
              </a:cxn>
              <a:cxn ang="0">
                <a:pos x="2545" y="879"/>
              </a:cxn>
              <a:cxn ang="0">
                <a:pos x="2333" y="843"/>
              </a:cxn>
              <a:cxn ang="0">
                <a:pos x="2115" y="802"/>
              </a:cxn>
              <a:cxn ang="0">
                <a:pos x="1893" y="750"/>
              </a:cxn>
              <a:cxn ang="0">
                <a:pos x="1665" y="693"/>
              </a:cxn>
              <a:cxn ang="0">
                <a:pos x="1436" y="626"/>
              </a:cxn>
              <a:cxn ang="0">
                <a:pos x="1202" y="548"/>
              </a:cxn>
              <a:cxn ang="0">
                <a:pos x="966" y="459"/>
              </a:cxn>
              <a:cxn ang="0">
                <a:pos x="727" y="362"/>
              </a:cxn>
              <a:cxn ang="0">
                <a:pos x="487" y="253"/>
              </a:cxn>
              <a:cxn ang="0">
                <a:pos x="244" y="133"/>
              </a:cxn>
              <a:cxn ang="0">
                <a:pos x="0" y="0"/>
              </a:cxn>
            </a:cxnLst>
            <a:rect l="0" t="0" r="r" b="b"/>
            <a:pathLst>
              <a:path w="5077" h="960">
                <a:moveTo>
                  <a:pt x="0" y="0"/>
                </a:moveTo>
                <a:lnTo>
                  <a:pt x="0" y="0"/>
                </a:lnTo>
                <a:lnTo>
                  <a:pt x="22" y="14"/>
                </a:lnTo>
                <a:lnTo>
                  <a:pt x="91" y="55"/>
                </a:lnTo>
                <a:lnTo>
                  <a:pt x="141" y="83"/>
                </a:lnTo>
                <a:lnTo>
                  <a:pt x="202" y="117"/>
                </a:lnTo>
                <a:lnTo>
                  <a:pt x="273" y="154"/>
                </a:lnTo>
                <a:lnTo>
                  <a:pt x="355" y="194"/>
                </a:lnTo>
                <a:lnTo>
                  <a:pt x="448" y="238"/>
                </a:lnTo>
                <a:lnTo>
                  <a:pt x="549" y="285"/>
                </a:lnTo>
                <a:lnTo>
                  <a:pt x="662" y="333"/>
                </a:lnTo>
                <a:lnTo>
                  <a:pt x="784" y="382"/>
                </a:lnTo>
                <a:lnTo>
                  <a:pt x="915" y="432"/>
                </a:lnTo>
                <a:lnTo>
                  <a:pt x="1058" y="479"/>
                </a:lnTo>
                <a:lnTo>
                  <a:pt x="1208" y="529"/>
                </a:lnTo>
                <a:lnTo>
                  <a:pt x="1368" y="576"/>
                </a:lnTo>
                <a:lnTo>
                  <a:pt x="1539" y="622"/>
                </a:lnTo>
                <a:lnTo>
                  <a:pt x="1626" y="643"/>
                </a:lnTo>
                <a:lnTo>
                  <a:pt x="1717" y="665"/>
                </a:lnTo>
                <a:lnTo>
                  <a:pt x="1808" y="687"/>
                </a:lnTo>
                <a:lnTo>
                  <a:pt x="1903" y="707"/>
                </a:lnTo>
                <a:lnTo>
                  <a:pt x="2000" y="724"/>
                </a:lnTo>
                <a:lnTo>
                  <a:pt x="2099" y="742"/>
                </a:lnTo>
                <a:lnTo>
                  <a:pt x="2200" y="760"/>
                </a:lnTo>
                <a:lnTo>
                  <a:pt x="2303" y="776"/>
                </a:lnTo>
                <a:lnTo>
                  <a:pt x="2408" y="790"/>
                </a:lnTo>
                <a:lnTo>
                  <a:pt x="2515" y="804"/>
                </a:lnTo>
                <a:lnTo>
                  <a:pt x="2626" y="816"/>
                </a:lnTo>
                <a:lnTo>
                  <a:pt x="2737" y="825"/>
                </a:lnTo>
                <a:lnTo>
                  <a:pt x="2850" y="835"/>
                </a:lnTo>
                <a:lnTo>
                  <a:pt x="2966" y="843"/>
                </a:lnTo>
                <a:lnTo>
                  <a:pt x="3083" y="849"/>
                </a:lnTo>
                <a:lnTo>
                  <a:pt x="3202" y="853"/>
                </a:lnTo>
                <a:lnTo>
                  <a:pt x="3325" y="855"/>
                </a:lnTo>
                <a:lnTo>
                  <a:pt x="3447" y="855"/>
                </a:lnTo>
                <a:lnTo>
                  <a:pt x="3572" y="853"/>
                </a:lnTo>
                <a:lnTo>
                  <a:pt x="3699" y="851"/>
                </a:lnTo>
                <a:lnTo>
                  <a:pt x="3830" y="845"/>
                </a:lnTo>
                <a:lnTo>
                  <a:pt x="3960" y="837"/>
                </a:lnTo>
                <a:lnTo>
                  <a:pt x="4093" y="827"/>
                </a:lnTo>
                <a:lnTo>
                  <a:pt x="4228" y="816"/>
                </a:lnTo>
                <a:lnTo>
                  <a:pt x="4364" y="802"/>
                </a:lnTo>
                <a:lnTo>
                  <a:pt x="4501" y="784"/>
                </a:lnTo>
                <a:lnTo>
                  <a:pt x="4641" y="764"/>
                </a:lnTo>
                <a:lnTo>
                  <a:pt x="4782" y="742"/>
                </a:lnTo>
                <a:lnTo>
                  <a:pt x="4927" y="717"/>
                </a:lnTo>
                <a:lnTo>
                  <a:pt x="5071" y="689"/>
                </a:lnTo>
                <a:lnTo>
                  <a:pt x="5077" y="808"/>
                </a:lnTo>
                <a:lnTo>
                  <a:pt x="5077" y="808"/>
                </a:lnTo>
                <a:lnTo>
                  <a:pt x="5049" y="816"/>
                </a:lnTo>
                <a:lnTo>
                  <a:pt x="4966" y="833"/>
                </a:lnTo>
                <a:lnTo>
                  <a:pt x="4905" y="845"/>
                </a:lnTo>
                <a:lnTo>
                  <a:pt x="4832" y="859"/>
                </a:lnTo>
                <a:lnTo>
                  <a:pt x="4746" y="875"/>
                </a:lnTo>
                <a:lnTo>
                  <a:pt x="4649" y="889"/>
                </a:lnTo>
                <a:lnTo>
                  <a:pt x="4542" y="905"/>
                </a:lnTo>
                <a:lnTo>
                  <a:pt x="4424" y="918"/>
                </a:lnTo>
                <a:lnTo>
                  <a:pt x="4295" y="932"/>
                </a:lnTo>
                <a:lnTo>
                  <a:pt x="4158" y="942"/>
                </a:lnTo>
                <a:lnTo>
                  <a:pt x="4010" y="952"/>
                </a:lnTo>
                <a:lnTo>
                  <a:pt x="3853" y="958"/>
                </a:lnTo>
                <a:lnTo>
                  <a:pt x="3689" y="960"/>
                </a:lnTo>
                <a:lnTo>
                  <a:pt x="3515" y="960"/>
                </a:lnTo>
                <a:lnTo>
                  <a:pt x="3335" y="954"/>
                </a:lnTo>
                <a:lnTo>
                  <a:pt x="3242" y="950"/>
                </a:lnTo>
                <a:lnTo>
                  <a:pt x="3147" y="944"/>
                </a:lnTo>
                <a:lnTo>
                  <a:pt x="3051" y="936"/>
                </a:lnTo>
                <a:lnTo>
                  <a:pt x="2952" y="928"/>
                </a:lnTo>
                <a:lnTo>
                  <a:pt x="2853" y="918"/>
                </a:lnTo>
                <a:lnTo>
                  <a:pt x="2751" y="907"/>
                </a:lnTo>
                <a:lnTo>
                  <a:pt x="2650" y="893"/>
                </a:lnTo>
                <a:lnTo>
                  <a:pt x="2545" y="879"/>
                </a:lnTo>
                <a:lnTo>
                  <a:pt x="2440" y="863"/>
                </a:lnTo>
                <a:lnTo>
                  <a:pt x="2333" y="843"/>
                </a:lnTo>
                <a:lnTo>
                  <a:pt x="2224" y="823"/>
                </a:lnTo>
                <a:lnTo>
                  <a:pt x="2115" y="802"/>
                </a:lnTo>
                <a:lnTo>
                  <a:pt x="2004" y="778"/>
                </a:lnTo>
                <a:lnTo>
                  <a:pt x="1893" y="750"/>
                </a:lnTo>
                <a:lnTo>
                  <a:pt x="1780" y="722"/>
                </a:lnTo>
                <a:lnTo>
                  <a:pt x="1665" y="693"/>
                </a:lnTo>
                <a:lnTo>
                  <a:pt x="1553" y="659"/>
                </a:lnTo>
                <a:lnTo>
                  <a:pt x="1436" y="626"/>
                </a:lnTo>
                <a:lnTo>
                  <a:pt x="1319" y="588"/>
                </a:lnTo>
                <a:lnTo>
                  <a:pt x="1202" y="548"/>
                </a:lnTo>
                <a:lnTo>
                  <a:pt x="1085" y="505"/>
                </a:lnTo>
                <a:lnTo>
                  <a:pt x="966" y="459"/>
                </a:lnTo>
                <a:lnTo>
                  <a:pt x="848" y="412"/>
                </a:lnTo>
                <a:lnTo>
                  <a:pt x="727" y="362"/>
                </a:lnTo>
                <a:lnTo>
                  <a:pt x="608" y="309"/>
                </a:lnTo>
                <a:lnTo>
                  <a:pt x="487" y="253"/>
                </a:lnTo>
                <a:lnTo>
                  <a:pt x="365" y="194"/>
                </a:lnTo>
                <a:lnTo>
                  <a:pt x="244" y="133"/>
                </a:lnTo>
                <a:lnTo>
                  <a:pt x="123" y="6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  <a:alpha val="0"/>
                </a:schemeClr>
              </a:gs>
              <a:gs pos="50000">
                <a:schemeClr val="accent3">
                  <a:lumMod val="75000"/>
                  <a:alpha val="20000"/>
                </a:schemeClr>
              </a:gs>
              <a:gs pos="100000">
                <a:schemeClr val="accent3">
                  <a:lumMod val="75000"/>
                  <a:alpha val="50000"/>
                </a:schemeClr>
              </a:gs>
            </a:gsLst>
            <a:lin ang="10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 noEditPoints="1"/>
          </p:cNvSpPr>
          <p:nvPr/>
        </p:nvSpPr>
        <p:spPr>
          <a:xfrm>
            <a:off x="1256145" y="1500174"/>
            <a:ext cx="6988932" cy="349301"/>
          </a:xfrm>
          <a:custGeom>
            <a:avLst/>
            <a:gdLst/>
            <a:cxnLst>
              <a:cxn ang="0">
                <a:pos x="3404" y="16"/>
              </a:cxn>
              <a:cxn ang="0">
                <a:pos x="3326" y="58"/>
              </a:cxn>
              <a:cxn ang="0">
                <a:pos x="3568" y="2"/>
              </a:cxn>
              <a:cxn ang="0">
                <a:pos x="3564" y="72"/>
              </a:cxn>
              <a:cxn ang="0">
                <a:pos x="3550" y="30"/>
              </a:cxn>
              <a:cxn ang="0">
                <a:pos x="3628" y="72"/>
              </a:cxn>
              <a:cxn ang="0">
                <a:pos x="1622" y="346"/>
              </a:cxn>
              <a:cxn ang="0">
                <a:pos x="1182" y="372"/>
              </a:cxn>
              <a:cxn ang="0">
                <a:pos x="1734" y="346"/>
              </a:cxn>
              <a:cxn ang="0">
                <a:pos x="1838" y="354"/>
              </a:cxn>
              <a:cxn ang="0">
                <a:pos x="3500" y="82"/>
              </a:cxn>
              <a:cxn ang="0">
                <a:pos x="3320" y="76"/>
              </a:cxn>
              <a:cxn ang="0">
                <a:pos x="4306" y="262"/>
              </a:cxn>
              <a:cxn ang="0">
                <a:pos x="4232" y="352"/>
              </a:cxn>
              <a:cxn ang="0">
                <a:pos x="4296" y="184"/>
              </a:cxn>
              <a:cxn ang="0">
                <a:pos x="4300" y="294"/>
              </a:cxn>
              <a:cxn ang="0">
                <a:pos x="4330" y="420"/>
              </a:cxn>
              <a:cxn ang="0">
                <a:pos x="4200" y="348"/>
              </a:cxn>
              <a:cxn ang="0">
                <a:pos x="4196" y="254"/>
              </a:cxn>
              <a:cxn ang="0">
                <a:pos x="4224" y="166"/>
              </a:cxn>
              <a:cxn ang="0">
                <a:pos x="3570" y="82"/>
              </a:cxn>
              <a:cxn ang="0">
                <a:pos x="3536" y="52"/>
              </a:cxn>
              <a:cxn ang="0">
                <a:pos x="3512" y="78"/>
              </a:cxn>
              <a:cxn ang="0">
                <a:pos x="3464" y="62"/>
              </a:cxn>
              <a:cxn ang="0">
                <a:pos x="3398" y="48"/>
              </a:cxn>
              <a:cxn ang="0">
                <a:pos x="3336" y="98"/>
              </a:cxn>
              <a:cxn ang="0">
                <a:pos x="3300" y="90"/>
              </a:cxn>
              <a:cxn ang="0">
                <a:pos x="3260" y="92"/>
              </a:cxn>
              <a:cxn ang="0">
                <a:pos x="2834" y="86"/>
              </a:cxn>
              <a:cxn ang="0">
                <a:pos x="1128" y="60"/>
              </a:cxn>
              <a:cxn ang="0">
                <a:pos x="808" y="52"/>
              </a:cxn>
              <a:cxn ang="0">
                <a:pos x="624" y="110"/>
              </a:cxn>
              <a:cxn ang="0">
                <a:pos x="638" y="158"/>
              </a:cxn>
              <a:cxn ang="0">
                <a:pos x="122" y="232"/>
              </a:cxn>
              <a:cxn ang="0">
                <a:pos x="126" y="338"/>
              </a:cxn>
              <a:cxn ang="0">
                <a:pos x="1518" y="448"/>
              </a:cxn>
              <a:cxn ang="0">
                <a:pos x="246" y="188"/>
              </a:cxn>
              <a:cxn ang="0">
                <a:pos x="206" y="220"/>
              </a:cxn>
              <a:cxn ang="0">
                <a:pos x="162" y="404"/>
              </a:cxn>
              <a:cxn ang="0">
                <a:pos x="204" y="332"/>
              </a:cxn>
              <a:cxn ang="0">
                <a:pos x="244" y="310"/>
              </a:cxn>
              <a:cxn ang="0">
                <a:pos x="178" y="296"/>
              </a:cxn>
              <a:cxn ang="0">
                <a:pos x="210" y="286"/>
              </a:cxn>
              <a:cxn ang="0">
                <a:pos x="268" y="394"/>
              </a:cxn>
              <a:cxn ang="0">
                <a:pos x="722" y="380"/>
              </a:cxn>
              <a:cxn ang="0">
                <a:pos x="1098" y="366"/>
              </a:cxn>
              <a:cxn ang="0">
                <a:pos x="1144" y="386"/>
              </a:cxn>
              <a:cxn ang="0">
                <a:pos x="1178" y="358"/>
              </a:cxn>
              <a:cxn ang="0">
                <a:pos x="1346" y="362"/>
              </a:cxn>
              <a:cxn ang="0">
                <a:pos x="1270" y="384"/>
              </a:cxn>
              <a:cxn ang="0">
                <a:pos x="1492" y="358"/>
              </a:cxn>
              <a:cxn ang="0">
                <a:pos x="1650" y="390"/>
              </a:cxn>
              <a:cxn ang="0">
                <a:pos x="1842" y="390"/>
              </a:cxn>
              <a:cxn ang="0">
                <a:pos x="1804" y="388"/>
              </a:cxn>
              <a:cxn ang="0">
                <a:pos x="1732" y="376"/>
              </a:cxn>
              <a:cxn ang="0">
                <a:pos x="1642" y="360"/>
              </a:cxn>
              <a:cxn ang="0">
                <a:pos x="1544" y="360"/>
              </a:cxn>
              <a:cxn ang="0">
                <a:pos x="1784" y="312"/>
              </a:cxn>
              <a:cxn ang="0">
                <a:pos x="1846" y="300"/>
              </a:cxn>
              <a:cxn ang="0">
                <a:pos x="1916" y="338"/>
              </a:cxn>
              <a:cxn ang="0">
                <a:pos x="3412" y="398"/>
              </a:cxn>
              <a:cxn ang="0">
                <a:pos x="4242" y="262"/>
              </a:cxn>
              <a:cxn ang="0">
                <a:pos x="4232" y="166"/>
              </a:cxn>
            </a:cxnLst>
            <a:rect l="0" t="0" r="r" b="b"/>
            <a:pathLst>
              <a:path w="4512" h="488">
                <a:moveTo>
                  <a:pt x="3514" y="8"/>
                </a:moveTo>
                <a:lnTo>
                  <a:pt x="3514" y="8"/>
                </a:lnTo>
                <a:lnTo>
                  <a:pt x="3512" y="8"/>
                </a:lnTo>
                <a:lnTo>
                  <a:pt x="3510" y="10"/>
                </a:lnTo>
                <a:lnTo>
                  <a:pt x="3508" y="12"/>
                </a:lnTo>
                <a:lnTo>
                  <a:pt x="3514" y="12"/>
                </a:lnTo>
                <a:lnTo>
                  <a:pt x="3514" y="8"/>
                </a:lnTo>
                <a:close/>
                <a:moveTo>
                  <a:pt x="3458" y="40"/>
                </a:moveTo>
                <a:lnTo>
                  <a:pt x="3470" y="40"/>
                </a:lnTo>
                <a:lnTo>
                  <a:pt x="3470" y="40"/>
                </a:lnTo>
                <a:lnTo>
                  <a:pt x="3464" y="40"/>
                </a:lnTo>
                <a:lnTo>
                  <a:pt x="3458" y="40"/>
                </a:lnTo>
                <a:lnTo>
                  <a:pt x="3458" y="40"/>
                </a:lnTo>
                <a:close/>
                <a:moveTo>
                  <a:pt x="3482" y="54"/>
                </a:moveTo>
                <a:lnTo>
                  <a:pt x="3484" y="48"/>
                </a:lnTo>
                <a:lnTo>
                  <a:pt x="3480" y="48"/>
                </a:lnTo>
                <a:lnTo>
                  <a:pt x="3482" y="54"/>
                </a:lnTo>
                <a:close/>
                <a:moveTo>
                  <a:pt x="3488" y="22"/>
                </a:moveTo>
                <a:lnTo>
                  <a:pt x="3488" y="22"/>
                </a:lnTo>
                <a:lnTo>
                  <a:pt x="3490" y="18"/>
                </a:lnTo>
                <a:lnTo>
                  <a:pt x="3490" y="14"/>
                </a:lnTo>
                <a:lnTo>
                  <a:pt x="3488" y="22"/>
                </a:lnTo>
                <a:close/>
                <a:moveTo>
                  <a:pt x="3490" y="14"/>
                </a:moveTo>
                <a:lnTo>
                  <a:pt x="3492" y="10"/>
                </a:lnTo>
                <a:lnTo>
                  <a:pt x="3492" y="10"/>
                </a:lnTo>
                <a:lnTo>
                  <a:pt x="3490" y="14"/>
                </a:lnTo>
                <a:lnTo>
                  <a:pt x="3490" y="14"/>
                </a:lnTo>
                <a:close/>
                <a:moveTo>
                  <a:pt x="3480" y="20"/>
                </a:moveTo>
                <a:lnTo>
                  <a:pt x="3480" y="20"/>
                </a:lnTo>
                <a:lnTo>
                  <a:pt x="3476" y="22"/>
                </a:lnTo>
                <a:lnTo>
                  <a:pt x="3474" y="26"/>
                </a:lnTo>
                <a:lnTo>
                  <a:pt x="3476" y="26"/>
                </a:lnTo>
                <a:lnTo>
                  <a:pt x="3476" y="26"/>
                </a:lnTo>
                <a:lnTo>
                  <a:pt x="3478" y="24"/>
                </a:lnTo>
                <a:lnTo>
                  <a:pt x="3480" y="20"/>
                </a:lnTo>
                <a:lnTo>
                  <a:pt x="3480" y="20"/>
                </a:lnTo>
                <a:close/>
                <a:moveTo>
                  <a:pt x="3490" y="52"/>
                </a:moveTo>
                <a:lnTo>
                  <a:pt x="3488" y="60"/>
                </a:lnTo>
                <a:lnTo>
                  <a:pt x="3490" y="58"/>
                </a:lnTo>
                <a:lnTo>
                  <a:pt x="3490" y="52"/>
                </a:lnTo>
                <a:close/>
                <a:moveTo>
                  <a:pt x="3364" y="70"/>
                </a:moveTo>
                <a:lnTo>
                  <a:pt x="3360" y="82"/>
                </a:lnTo>
                <a:lnTo>
                  <a:pt x="3366" y="74"/>
                </a:lnTo>
                <a:lnTo>
                  <a:pt x="3364" y="70"/>
                </a:lnTo>
                <a:close/>
                <a:moveTo>
                  <a:pt x="3402" y="20"/>
                </a:moveTo>
                <a:lnTo>
                  <a:pt x="3408" y="20"/>
                </a:lnTo>
                <a:lnTo>
                  <a:pt x="3408" y="20"/>
                </a:lnTo>
                <a:lnTo>
                  <a:pt x="3404" y="16"/>
                </a:lnTo>
                <a:lnTo>
                  <a:pt x="3404" y="18"/>
                </a:lnTo>
                <a:lnTo>
                  <a:pt x="3402" y="20"/>
                </a:lnTo>
                <a:lnTo>
                  <a:pt x="3402" y="20"/>
                </a:lnTo>
                <a:close/>
                <a:moveTo>
                  <a:pt x="3412" y="20"/>
                </a:moveTo>
                <a:lnTo>
                  <a:pt x="3408" y="20"/>
                </a:lnTo>
                <a:lnTo>
                  <a:pt x="3408" y="20"/>
                </a:lnTo>
                <a:lnTo>
                  <a:pt x="3410" y="20"/>
                </a:lnTo>
                <a:lnTo>
                  <a:pt x="3412" y="20"/>
                </a:lnTo>
                <a:lnTo>
                  <a:pt x="3412" y="20"/>
                </a:lnTo>
                <a:close/>
                <a:moveTo>
                  <a:pt x="3400" y="40"/>
                </a:moveTo>
                <a:lnTo>
                  <a:pt x="3410" y="40"/>
                </a:lnTo>
                <a:lnTo>
                  <a:pt x="3402" y="38"/>
                </a:lnTo>
                <a:lnTo>
                  <a:pt x="3400" y="40"/>
                </a:lnTo>
                <a:close/>
                <a:moveTo>
                  <a:pt x="3398" y="8"/>
                </a:moveTo>
                <a:lnTo>
                  <a:pt x="3398" y="10"/>
                </a:lnTo>
                <a:lnTo>
                  <a:pt x="3408" y="10"/>
                </a:lnTo>
                <a:lnTo>
                  <a:pt x="3398" y="8"/>
                </a:lnTo>
                <a:close/>
                <a:moveTo>
                  <a:pt x="3420" y="30"/>
                </a:moveTo>
                <a:lnTo>
                  <a:pt x="3408" y="28"/>
                </a:lnTo>
                <a:lnTo>
                  <a:pt x="3408" y="28"/>
                </a:lnTo>
                <a:lnTo>
                  <a:pt x="3412" y="32"/>
                </a:lnTo>
                <a:lnTo>
                  <a:pt x="3416" y="34"/>
                </a:lnTo>
                <a:lnTo>
                  <a:pt x="3420" y="30"/>
                </a:lnTo>
                <a:lnTo>
                  <a:pt x="3420" y="30"/>
                </a:lnTo>
                <a:close/>
                <a:moveTo>
                  <a:pt x="3430" y="20"/>
                </a:moveTo>
                <a:lnTo>
                  <a:pt x="3420" y="20"/>
                </a:lnTo>
                <a:lnTo>
                  <a:pt x="3420" y="20"/>
                </a:lnTo>
                <a:lnTo>
                  <a:pt x="3426" y="24"/>
                </a:lnTo>
                <a:lnTo>
                  <a:pt x="3428" y="22"/>
                </a:lnTo>
                <a:lnTo>
                  <a:pt x="3430" y="20"/>
                </a:lnTo>
                <a:lnTo>
                  <a:pt x="3430" y="20"/>
                </a:lnTo>
                <a:close/>
                <a:moveTo>
                  <a:pt x="3650" y="80"/>
                </a:moveTo>
                <a:lnTo>
                  <a:pt x="3650" y="80"/>
                </a:lnTo>
                <a:lnTo>
                  <a:pt x="3648" y="80"/>
                </a:lnTo>
                <a:lnTo>
                  <a:pt x="3646" y="82"/>
                </a:lnTo>
                <a:lnTo>
                  <a:pt x="3650" y="82"/>
                </a:lnTo>
                <a:lnTo>
                  <a:pt x="3650" y="80"/>
                </a:lnTo>
                <a:close/>
                <a:moveTo>
                  <a:pt x="3390" y="68"/>
                </a:moveTo>
                <a:lnTo>
                  <a:pt x="3386" y="68"/>
                </a:lnTo>
                <a:lnTo>
                  <a:pt x="3386" y="68"/>
                </a:lnTo>
                <a:lnTo>
                  <a:pt x="3382" y="68"/>
                </a:lnTo>
                <a:lnTo>
                  <a:pt x="3380" y="72"/>
                </a:lnTo>
                <a:lnTo>
                  <a:pt x="3380" y="76"/>
                </a:lnTo>
                <a:lnTo>
                  <a:pt x="3382" y="80"/>
                </a:lnTo>
                <a:lnTo>
                  <a:pt x="3390" y="68"/>
                </a:lnTo>
                <a:close/>
                <a:moveTo>
                  <a:pt x="3328" y="52"/>
                </a:moveTo>
                <a:lnTo>
                  <a:pt x="3326" y="52"/>
                </a:lnTo>
                <a:lnTo>
                  <a:pt x="3326" y="58"/>
                </a:lnTo>
                <a:lnTo>
                  <a:pt x="3326" y="58"/>
                </a:lnTo>
                <a:lnTo>
                  <a:pt x="3328" y="56"/>
                </a:lnTo>
                <a:lnTo>
                  <a:pt x="3328" y="52"/>
                </a:lnTo>
                <a:lnTo>
                  <a:pt x="3328" y="52"/>
                </a:lnTo>
                <a:close/>
                <a:moveTo>
                  <a:pt x="3368" y="82"/>
                </a:moveTo>
                <a:lnTo>
                  <a:pt x="3368" y="88"/>
                </a:lnTo>
                <a:lnTo>
                  <a:pt x="3376" y="88"/>
                </a:lnTo>
                <a:lnTo>
                  <a:pt x="3368" y="82"/>
                </a:lnTo>
                <a:close/>
                <a:moveTo>
                  <a:pt x="3322" y="68"/>
                </a:moveTo>
                <a:lnTo>
                  <a:pt x="3322" y="68"/>
                </a:lnTo>
                <a:lnTo>
                  <a:pt x="3324" y="70"/>
                </a:lnTo>
                <a:lnTo>
                  <a:pt x="3326" y="70"/>
                </a:lnTo>
                <a:lnTo>
                  <a:pt x="3332" y="70"/>
                </a:lnTo>
                <a:lnTo>
                  <a:pt x="3338" y="66"/>
                </a:lnTo>
                <a:lnTo>
                  <a:pt x="3344" y="64"/>
                </a:lnTo>
                <a:lnTo>
                  <a:pt x="3344" y="64"/>
                </a:lnTo>
                <a:lnTo>
                  <a:pt x="3340" y="58"/>
                </a:lnTo>
                <a:lnTo>
                  <a:pt x="3336" y="52"/>
                </a:lnTo>
                <a:lnTo>
                  <a:pt x="3334" y="58"/>
                </a:lnTo>
                <a:lnTo>
                  <a:pt x="3334" y="58"/>
                </a:lnTo>
                <a:lnTo>
                  <a:pt x="3334" y="64"/>
                </a:lnTo>
                <a:lnTo>
                  <a:pt x="3332" y="66"/>
                </a:lnTo>
                <a:lnTo>
                  <a:pt x="3330" y="66"/>
                </a:lnTo>
                <a:lnTo>
                  <a:pt x="3328" y="66"/>
                </a:lnTo>
                <a:lnTo>
                  <a:pt x="3320" y="66"/>
                </a:lnTo>
                <a:lnTo>
                  <a:pt x="3318" y="66"/>
                </a:lnTo>
                <a:lnTo>
                  <a:pt x="3316" y="70"/>
                </a:lnTo>
                <a:lnTo>
                  <a:pt x="3316" y="70"/>
                </a:lnTo>
                <a:lnTo>
                  <a:pt x="3320" y="70"/>
                </a:lnTo>
                <a:lnTo>
                  <a:pt x="3320" y="70"/>
                </a:lnTo>
                <a:lnTo>
                  <a:pt x="3322" y="68"/>
                </a:lnTo>
                <a:lnTo>
                  <a:pt x="3322" y="68"/>
                </a:lnTo>
                <a:close/>
                <a:moveTo>
                  <a:pt x="3572" y="24"/>
                </a:moveTo>
                <a:lnTo>
                  <a:pt x="3572" y="24"/>
                </a:lnTo>
                <a:lnTo>
                  <a:pt x="3576" y="18"/>
                </a:lnTo>
                <a:lnTo>
                  <a:pt x="3576" y="16"/>
                </a:lnTo>
                <a:lnTo>
                  <a:pt x="3574" y="12"/>
                </a:lnTo>
                <a:lnTo>
                  <a:pt x="3570" y="12"/>
                </a:lnTo>
                <a:lnTo>
                  <a:pt x="3570" y="12"/>
                </a:lnTo>
                <a:lnTo>
                  <a:pt x="3574" y="16"/>
                </a:lnTo>
                <a:lnTo>
                  <a:pt x="3574" y="20"/>
                </a:lnTo>
                <a:lnTo>
                  <a:pt x="3572" y="22"/>
                </a:lnTo>
                <a:lnTo>
                  <a:pt x="3572" y="24"/>
                </a:lnTo>
                <a:lnTo>
                  <a:pt x="3572" y="24"/>
                </a:lnTo>
                <a:close/>
                <a:moveTo>
                  <a:pt x="3562" y="2"/>
                </a:moveTo>
                <a:lnTo>
                  <a:pt x="3568" y="2"/>
                </a:lnTo>
                <a:lnTo>
                  <a:pt x="3568" y="2"/>
                </a:lnTo>
                <a:lnTo>
                  <a:pt x="3568" y="2"/>
                </a:lnTo>
                <a:lnTo>
                  <a:pt x="3566" y="0"/>
                </a:lnTo>
                <a:lnTo>
                  <a:pt x="3564" y="2"/>
                </a:lnTo>
                <a:lnTo>
                  <a:pt x="3562" y="2"/>
                </a:lnTo>
                <a:lnTo>
                  <a:pt x="3562" y="2"/>
                </a:lnTo>
                <a:close/>
                <a:moveTo>
                  <a:pt x="3574" y="34"/>
                </a:moveTo>
                <a:lnTo>
                  <a:pt x="3570" y="42"/>
                </a:lnTo>
                <a:lnTo>
                  <a:pt x="3574" y="42"/>
                </a:lnTo>
                <a:lnTo>
                  <a:pt x="3574" y="34"/>
                </a:lnTo>
                <a:close/>
                <a:moveTo>
                  <a:pt x="3558" y="30"/>
                </a:moveTo>
                <a:lnTo>
                  <a:pt x="3558" y="34"/>
                </a:lnTo>
                <a:lnTo>
                  <a:pt x="3568" y="34"/>
                </a:lnTo>
                <a:lnTo>
                  <a:pt x="3558" y="30"/>
                </a:lnTo>
                <a:close/>
                <a:moveTo>
                  <a:pt x="3568" y="62"/>
                </a:moveTo>
                <a:lnTo>
                  <a:pt x="3568" y="62"/>
                </a:lnTo>
                <a:lnTo>
                  <a:pt x="3572" y="64"/>
                </a:lnTo>
                <a:lnTo>
                  <a:pt x="3574" y="62"/>
                </a:lnTo>
                <a:lnTo>
                  <a:pt x="3578" y="54"/>
                </a:lnTo>
                <a:lnTo>
                  <a:pt x="3578" y="54"/>
                </a:lnTo>
                <a:lnTo>
                  <a:pt x="3580" y="54"/>
                </a:lnTo>
                <a:lnTo>
                  <a:pt x="3582" y="54"/>
                </a:lnTo>
                <a:lnTo>
                  <a:pt x="3584" y="58"/>
                </a:lnTo>
                <a:lnTo>
                  <a:pt x="3584" y="58"/>
                </a:lnTo>
                <a:lnTo>
                  <a:pt x="3582" y="62"/>
                </a:lnTo>
                <a:lnTo>
                  <a:pt x="3580" y="64"/>
                </a:lnTo>
                <a:lnTo>
                  <a:pt x="3584" y="60"/>
                </a:lnTo>
                <a:lnTo>
                  <a:pt x="3584" y="60"/>
                </a:lnTo>
                <a:lnTo>
                  <a:pt x="3586" y="56"/>
                </a:lnTo>
                <a:lnTo>
                  <a:pt x="3584" y="54"/>
                </a:lnTo>
                <a:lnTo>
                  <a:pt x="3580" y="52"/>
                </a:lnTo>
                <a:lnTo>
                  <a:pt x="3574" y="50"/>
                </a:lnTo>
                <a:lnTo>
                  <a:pt x="3568" y="48"/>
                </a:lnTo>
                <a:lnTo>
                  <a:pt x="3568" y="48"/>
                </a:lnTo>
                <a:lnTo>
                  <a:pt x="3572" y="56"/>
                </a:lnTo>
                <a:lnTo>
                  <a:pt x="3572" y="60"/>
                </a:lnTo>
                <a:lnTo>
                  <a:pt x="3568" y="62"/>
                </a:lnTo>
                <a:lnTo>
                  <a:pt x="3568" y="62"/>
                </a:lnTo>
                <a:close/>
                <a:moveTo>
                  <a:pt x="3550" y="70"/>
                </a:moveTo>
                <a:lnTo>
                  <a:pt x="3550" y="70"/>
                </a:lnTo>
                <a:lnTo>
                  <a:pt x="3556" y="72"/>
                </a:lnTo>
                <a:lnTo>
                  <a:pt x="3562" y="74"/>
                </a:lnTo>
                <a:lnTo>
                  <a:pt x="3566" y="74"/>
                </a:lnTo>
                <a:lnTo>
                  <a:pt x="3568" y="72"/>
                </a:lnTo>
                <a:lnTo>
                  <a:pt x="3570" y="70"/>
                </a:lnTo>
                <a:lnTo>
                  <a:pt x="3570" y="70"/>
                </a:lnTo>
                <a:lnTo>
                  <a:pt x="3568" y="70"/>
                </a:lnTo>
                <a:lnTo>
                  <a:pt x="3568" y="70"/>
                </a:lnTo>
                <a:lnTo>
                  <a:pt x="3566" y="72"/>
                </a:lnTo>
                <a:lnTo>
                  <a:pt x="3564" y="72"/>
                </a:lnTo>
                <a:lnTo>
                  <a:pt x="3564" y="72"/>
                </a:lnTo>
                <a:lnTo>
                  <a:pt x="3562" y="70"/>
                </a:lnTo>
                <a:lnTo>
                  <a:pt x="3560" y="68"/>
                </a:lnTo>
                <a:lnTo>
                  <a:pt x="3562" y="64"/>
                </a:lnTo>
                <a:lnTo>
                  <a:pt x="3564" y="60"/>
                </a:lnTo>
                <a:lnTo>
                  <a:pt x="3564" y="56"/>
                </a:lnTo>
                <a:lnTo>
                  <a:pt x="3564" y="56"/>
                </a:lnTo>
                <a:lnTo>
                  <a:pt x="3558" y="60"/>
                </a:lnTo>
                <a:lnTo>
                  <a:pt x="3556" y="60"/>
                </a:lnTo>
                <a:lnTo>
                  <a:pt x="3554" y="58"/>
                </a:lnTo>
                <a:lnTo>
                  <a:pt x="3554" y="58"/>
                </a:lnTo>
                <a:lnTo>
                  <a:pt x="3550" y="64"/>
                </a:lnTo>
                <a:lnTo>
                  <a:pt x="3550" y="70"/>
                </a:lnTo>
                <a:lnTo>
                  <a:pt x="3550" y="70"/>
                </a:lnTo>
                <a:close/>
                <a:moveTo>
                  <a:pt x="3594" y="54"/>
                </a:moveTo>
                <a:lnTo>
                  <a:pt x="3594" y="54"/>
                </a:lnTo>
                <a:lnTo>
                  <a:pt x="3592" y="54"/>
                </a:lnTo>
                <a:lnTo>
                  <a:pt x="3592" y="54"/>
                </a:lnTo>
                <a:lnTo>
                  <a:pt x="3594" y="54"/>
                </a:lnTo>
                <a:lnTo>
                  <a:pt x="3594" y="54"/>
                </a:lnTo>
                <a:close/>
                <a:moveTo>
                  <a:pt x="3598" y="52"/>
                </a:moveTo>
                <a:lnTo>
                  <a:pt x="3598" y="52"/>
                </a:lnTo>
                <a:lnTo>
                  <a:pt x="3596" y="52"/>
                </a:lnTo>
                <a:lnTo>
                  <a:pt x="3594" y="54"/>
                </a:lnTo>
                <a:lnTo>
                  <a:pt x="3594" y="54"/>
                </a:lnTo>
                <a:lnTo>
                  <a:pt x="3596" y="54"/>
                </a:lnTo>
                <a:lnTo>
                  <a:pt x="3598" y="52"/>
                </a:lnTo>
                <a:lnTo>
                  <a:pt x="3598" y="52"/>
                </a:lnTo>
                <a:close/>
                <a:moveTo>
                  <a:pt x="3602" y="82"/>
                </a:moveTo>
                <a:lnTo>
                  <a:pt x="3602" y="82"/>
                </a:lnTo>
                <a:lnTo>
                  <a:pt x="3596" y="80"/>
                </a:lnTo>
                <a:lnTo>
                  <a:pt x="3592" y="82"/>
                </a:lnTo>
                <a:lnTo>
                  <a:pt x="3590" y="82"/>
                </a:lnTo>
                <a:lnTo>
                  <a:pt x="3590" y="82"/>
                </a:lnTo>
                <a:lnTo>
                  <a:pt x="3594" y="82"/>
                </a:lnTo>
                <a:lnTo>
                  <a:pt x="3596" y="84"/>
                </a:lnTo>
                <a:lnTo>
                  <a:pt x="3600" y="86"/>
                </a:lnTo>
                <a:lnTo>
                  <a:pt x="3602" y="82"/>
                </a:lnTo>
                <a:lnTo>
                  <a:pt x="3602" y="82"/>
                </a:lnTo>
                <a:close/>
                <a:moveTo>
                  <a:pt x="3624" y="64"/>
                </a:moveTo>
                <a:lnTo>
                  <a:pt x="3624" y="64"/>
                </a:lnTo>
                <a:lnTo>
                  <a:pt x="3628" y="70"/>
                </a:lnTo>
                <a:lnTo>
                  <a:pt x="3628" y="70"/>
                </a:lnTo>
                <a:lnTo>
                  <a:pt x="3628" y="68"/>
                </a:lnTo>
                <a:lnTo>
                  <a:pt x="3628" y="68"/>
                </a:lnTo>
                <a:lnTo>
                  <a:pt x="3624" y="64"/>
                </a:lnTo>
                <a:lnTo>
                  <a:pt x="3624" y="64"/>
                </a:lnTo>
                <a:close/>
                <a:moveTo>
                  <a:pt x="3550" y="30"/>
                </a:moveTo>
                <a:lnTo>
                  <a:pt x="3544" y="34"/>
                </a:lnTo>
                <a:lnTo>
                  <a:pt x="3544" y="34"/>
                </a:lnTo>
                <a:lnTo>
                  <a:pt x="3542" y="30"/>
                </a:lnTo>
                <a:lnTo>
                  <a:pt x="3542" y="30"/>
                </a:lnTo>
                <a:lnTo>
                  <a:pt x="3544" y="36"/>
                </a:lnTo>
                <a:lnTo>
                  <a:pt x="3546" y="38"/>
                </a:lnTo>
                <a:lnTo>
                  <a:pt x="3544" y="42"/>
                </a:lnTo>
                <a:lnTo>
                  <a:pt x="3544" y="42"/>
                </a:lnTo>
                <a:lnTo>
                  <a:pt x="3546" y="40"/>
                </a:lnTo>
                <a:lnTo>
                  <a:pt x="3548" y="40"/>
                </a:lnTo>
                <a:lnTo>
                  <a:pt x="3548" y="40"/>
                </a:lnTo>
                <a:lnTo>
                  <a:pt x="3548" y="38"/>
                </a:lnTo>
                <a:lnTo>
                  <a:pt x="3548" y="34"/>
                </a:lnTo>
                <a:lnTo>
                  <a:pt x="3550" y="32"/>
                </a:lnTo>
                <a:lnTo>
                  <a:pt x="3550" y="30"/>
                </a:lnTo>
                <a:lnTo>
                  <a:pt x="3550" y="30"/>
                </a:lnTo>
                <a:close/>
                <a:moveTo>
                  <a:pt x="3628" y="72"/>
                </a:moveTo>
                <a:lnTo>
                  <a:pt x="3628" y="72"/>
                </a:lnTo>
                <a:lnTo>
                  <a:pt x="3628" y="70"/>
                </a:lnTo>
                <a:lnTo>
                  <a:pt x="3628" y="70"/>
                </a:lnTo>
                <a:lnTo>
                  <a:pt x="3626" y="72"/>
                </a:lnTo>
                <a:lnTo>
                  <a:pt x="3624" y="72"/>
                </a:lnTo>
                <a:lnTo>
                  <a:pt x="3622" y="72"/>
                </a:lnTo>
                <a:lnTo>
                  <a:pt x="3618" y="74"/>
                </a:lnTo>
                <a:lnTo>
                  <a:pt x="3618" y="74"/>
                </a:lnTo>
                <a:lnTo>
                  <a:pt x="3622" y="76"/>
                </a:lnTo>
                <a:lnTo>
                  <a:pt x="3624" y="74"/>
                </a:lnTo>
                <a:lnTo>
                  <a:pt x="3626" y="72"/>
                </a:lnTo>
                <a:lnTo>
                  <a:pt x="3628" y="72"/>
                </a:lnTo>
                <a:lnTo>
                  <a:pt x="3628" y="72"/>
                </a:lnTo>
                <a:close/>
                <a:moveTo>
                  <a:pt x="3646" y="82"/>
                </a:moveTo>
                <a:lnTo>
                  <a:pt x="3644" y="82"/>
                </a:lnTo>
                <a:lnTo>
                  <a:pt x="3644" y="82"/>
                </a:lnTo>
                <a:lnTo>
                  <a:pt x="3646" y="82"/>
                </a:lnTo>
                <a:lnTo>
                  <a:pt x="3646" y="82"/>
                </a:lnTo>
                <a:close/>
                <a:moveTo>
                  <a:pt x="3620" y="60"/>
                </a:moveTo>
                <a:lnTo>
                  <a:pt x="3620" y="62"/>
                </a:lnTo>
                <a:lnTo>
                  <a:pt x="3620" y="62"/>
                </a:lnTo>
                <a:lnTo>
                  <a:pt x="3622" y="62"/>
                </a:lnTo>
                <a:lnTo>
                  <a:pt x="3624" y="64"/>
                </a:lnTo>
                <a:lnTo>
                  <a:pt x="3624" y="64"/>
                </a:lnTo>
                <a:lnTo>
                  <a:pt x="3620" y="60"/>
                </a:lnTo>
                <a:lnTo>
                  <a:pt x="3620" y="60"/>
                </a:lnTo>
                <a:close/>
                <a:moveTo>
                  <a:pt x="3628" y="72"/>
                </a:moveTo>
                <a:lnTo>
                  <a:pt x="3628" y="72"/>
                </a:lnTo>
                <a:lnTo>
                  <a:pt x="3632" y="76"/>
                </a:lnTo>
                <a:lnTo>
                  <a:pt x="3632" y="76"/>
                </a:lnTo>
                <a:lnTo>
                  <a:pt x="3628" y="72"/>
                </a:lnTo>
                <a:lnTo>
                  <a:pt x="3628" y="72"/>
                </a:lnTo>
                <a:close/>
                <a:moveTo>
                  <a:pt x="3542" y="22"/>
                </a:moveTo>
                <a:lnTo>
                  <a:pt x="3542" y="22"/>
                </a:lnTo>
                <a:lnTo>
                  <a:pt x="3540" y="26"/>
                </a:lnTo>
                <a:lnTo>
                  <a:pt x="3542" y="30"/>
                </a:lnTo>
                <a:lnTo>
                  <a:pt x="3542" y="30"/>
                </a:lnTo>
                <a:lnTo>
                  <a:pt x="3542" y="24"/>
                </a:lnTo>
                <a:lnTo>
                  <a:pt x="3542" y="22"/>
                </a:lnTo>
                <a:lnTo>
                  <a:pt x="3542" y="22"/>
                </a:lnTo>
                <a:close/>
                <a:moveTo>
                  <a:pt x="3550" y="12"/>
                </a:moveTo>
                <a:lnTo>
                  <a:pt x="3554" y="12"/>
                </a:lnTo>
                <a:lnTo>
                  <a:pt x="3554" y="12"/>
                </a:lnTo>
                <a:lnTo>
                  <a:pt x="3554" y="8"/>
                </a:lnTo>
                <a:lnTo>
                  <a:pt x="3554" y="4"/>
                </a:lnTo>
                <a:lnTo>
                  <a:pt x="3552" y="2"/>
                </a:lnTo>
                <a:lnTo>
                  <a:pt x="3548" y="2"/>
                </a:lnTo>
                <a:lnTo>
                  <a:pt x="3542" y="0"/>
                </a:lnTo>
                <a:lnTo>
                  <a:pt x="3536" y="0"/>
                </a:lnTo>
                <a:lnTo>
                  <a:pt x="3536" y="6"/>
                </a:lnTo>
                <a:lnTo>
                  <a:pt x="3546" y="2"/>
                </a:lnTo>
                <a:lnTo>
                  <a:pt x="3546" y="2"/>
                </a:lnTo>
                <a:lnTo>
                  <a:pt x="3550" y="8"/>
                </a:lnTo>
                <a:lnTo>
                  <a:pt x="3550" y="12"/>
                </a:lnTo>
                <a:lnTo>
                  <a:pt x="3550" y="12"/>
                </a:lnTo>
                <a:close/>
                <a:moveTo>
                  <a:pt x="3604" y="14"/>
                </a:moveTo>
                <a:lnTo>
                  <a:pt x="3604" y="14"/>
                </a:lnTo>
                <a:lnTo>
                  <a:pt x="3602" y="14"/>
                </a:lnTo>
                <a:lnTo>
                  <a:pt x="3600" y="14"/>
                </a:lnTo>
                <a:lnTo>
                  <a:pt x="3598" y="10"/>
                </a:lnTo>
                <a:lnTo>
                  <a:pt x="3596" y="12"/>
                </a:lnTo>
                <a:lnTo>
                  <a:pt x="3604" y="20"/>
                </a:lnTo>
                <a:lnTo>
                  <a:pt x="3604" y="14"/>
                </a:lnTo>
                <a:close/>
                <a:moveTo>
                  <a:pt x="3602" y="74"/>
                </a:moveTo>
                <a:lnTo>
                  <a:pt x="3602" y="74"/>
                </a:lnTo>
                <a:lnTo>
                  <a:pt x="3608" y="74"/>
                </a:lnTo>
                <a:lnTo>
                  <a:pt x="3610" y="74"/>
                </a:lnTo>
                <a:lnTo>
                  <a:pt x="3610" y="72"/>
                </a:lnTo>
                <a:lnTo>
                  <a:pt x="3610" y="72"/>
                </a:lnTo>
                <a:lnTo>
                  <a:pt x="3606" y="72"/>
                </a:lnTo>
                <a:lnTo>
                  <a:pt x="3604" y="72"/>
                </a:lnTo>
                <a:lnTo>
                  <a:pt x="3602" y="74"/>
                </a:lnTo>
                <a:lnTo>
                  <a:pt x="3602" y="74"/>
                </a:lnTo>
                <a:close/>
                <a:moveTo>
                  <a:pt x="3320" y="48"/>
                </a:moveTo>
                <a:lnTo>
                  <a:pt x="3318" y="48"/>
                </a:lnTo>
                <a:lnTo>
                  <a:pt x="3318" y="56"/>
                </a:lnTo>
                <a:lnTo>
                  <a:pt x="3320" y="48"/>
                </a:lnTo>
                <a:close/>
                <a:moveTo>
                  <a:pt x="1620" y="342"/>
                </a:moveTo>
                <a:lnTo>
                  <a:pt x="1622" y="346"/>
                </a:lnTo>
                <a:lnTo>
                  <a:pt x="1622" y="346"/>
                </a:lnTo>
                <a:lnTo>
                  <a:pt x="1626" y="344"/>
                </a:lnTo>
                <a:lnTo>
                  <a:pt x="1628" y="342"/>
                </a:lnTo>
                <a:lnTo>
                  <a:pt x="1628" y="342"/>
                </a:lnTo>
                <a:lnTo>
                  <a:pt x="1626" y="340"/>
                </a:lnTo>
                <a:lnTo>
                  <a:pt x="1624" y="340"/>
                </a:lnTo>
                <a:lnTo>
                  <a:pt x="1620" y="340"/>
                </a:lnTo>
                <a:lnTo>
                  <a:pt x="1620" y="342"/>
                </a:lnTo>
                <a:lnTo>
                  <a:pt x="1620" y="342"/>
                </a:lnTo>
                <a:close/>
                <a:moveTo>
                  <a:pt x="1662" y="340"/>
                </a:moveTo>
                <a:lnTo>
                  <a:pt x="1662" y="340"/>
                </a:lnTo>
                <a:lnTo>
                  <a:pt x="1660" y="340"/>
                </a:lnTo>
                <a:lnTo>
                  <a:pt x="1658" y="342"/>
                </a:lnTo>
                <a:lnTo>
                  <a:pt x="1658" y="342"/>
                </a:lnTo>
                <a:lnTo>
                  <a:pt x="1660" y="346"/>
                </a:lnTo>
                <a:lnTo>
                  <a:pt x="1662" y="346"/>
                </a:lnTo>
                <a:lnTo>
                  <a:pt x="1664" y="346"/>
                </a:lnTo>
                <a:lnTo>
                  <a:pt x="1664" y="346"/>
                </a:lnTo>
                <a:lnTo>
                  <a:pt x="1662" y="344"/>
                </a:lnTo>
                <a:lnTo>
                  <a:pt x="1662" y="340"/>
                </a:lnTo>
                <a:lnTo>
                  <a:pt x="1662" y="340"/>
                </a:lnTo>
                <a:close/>
                <a:moveTo>
                  <a:pt x="1902" y="340"/>
                </a:moveTo>
                <a:lnTo>
                  <a:pt x="1904" y="342"/>
                </a:lnTo>
                <a:lnTo>
                  <a:pt x="1904" y="342"/>
                </a:lnTo>
                <a:lnTo>
                  <a:pt x="1906" y="338"/>
                </a:lnTo>
                <a:lnTo>
                  <a:pt x="1908" y="334"/>
                </a:lnTo>
                <a:lnTo>
                  <a:pt x="1908" y="334"/>
                </a:lnTo>
                <a:lnTo>
                  <a:pt x="1904" y="336"/>
                </a:lnTo>
                <a:lnTo>
                  <a:pt x="1902" y="340"/>
                </a:lnTo>
                <a:lnTo>
                  <a:pt x="1902" y="340"/>
                </a:lnTo>
                <a:close/>
                <a:moveTo>
                  <a:pt x="1668" y="360"/>
                </a:moveTo>
                <a:lnTo>
                  <a:pt x="1668" y="360"/>
                </a:lnTo>
                <a:lnTo>
                  <a:pt x="1670" y="364"/>
                </a:lnTo>
                <a:lnTo>
                  <a:pt x="1670" y="364"/>
                </a:lnTo>
                <a:lnTo>
                  <a:pt x="1672" y="366"/>
                </a:lnTo>
                <a:lnTo>
                  <a:pt x="1672" y="366"/>
                </a:lnTo>
                <a:lnTo>
                  <a:pt x="1674" y="362"/>
                </a:lnTo>
                <a:lnTo>
                  <a:pt x="1676" y="358"/>
                </a:lnTo>
                <a:lnTo>
                  <a:pt x="1676" y="358"/>
                </a:lnTo>
                <a:lnTo>
                  <a:pt x="1674" y="356"/>
                </a:lnTo>
                <a:lnTo>
                  <a:pt x="1670" y="356"/>
                </a:lnTo>
                <a:lnTo>
                  <a:pt x="1668" y="356"/>
                </a:lnTo>
                <a:lnTo>
                  <a:pt x="1668" y="360"/>
                </a:lnTo>
                <a:lnTo>
                  <a:pt x="1668" y="360"/>
                </a:lnTo>
                <a:close/>
                <a:moveTo>
                  <a:pt x="1178" y="374"/>
                </a:moveTo>
                <a:lnTo>
                  <a:pt x="1178" y="374"/>
                </a:lnTo>
                <a:lnTo>
                  <a:pt x="1180" y="374"/>
                </a:lnTo>
                <a:lnTo>
                  <a:pt x="1182" y="372"/>
                </a:lnTo>
                <a:lnTo>
                  <a:pt x="1186" y="368"/>
                </a:lnTo>
                <a:lnTo>
                  <a:pt x="1186" y="368"/>
                </a:lnTo>
                <a:lnTo>
                  <a:pt x="1184" y="366"/>
                </a:lnTo>
                <a:lnTo>
                  <a:pt x="1180" y="366"/>
                </a:lnTo>
                <a:lnTo>
                  <a:pt x="1178" y="374"/>
                </a:lnTo>
                <a:close/>
                <a:moveTo>
                  <a:pt x="1730" y="354"/>
                </a:moveTo>
                <a:lnTo>
                  <a:pt x="1724" y="354"/>
                </a:lnTo>
                <a:lnTo>
                  <a:pt x="1724" y="354"/>
                </a:lnTo>
                <a:lnTo>
                  <a:pt x="1724" y="358"/>
                </a:lnTo>
                <a:lnTo>
                  <a:pt x="1726" y="360"/>
                </a:lnTo>
                <a:lnTo>
                  <a:pt x="1728" y="358"/>
                </a:lnTo>
                <a:lnTo>
                  <a:pt x="1730" y="354"/>
                </a:lnTo>
                <a:lnTo>
                  <a:pt x="1730" y="354"/>
                </a:lnTo>
                <a:close/>
                <a:moveTo>
                  <a:pt x="3502" y="88"/>
                </a:moveTo>
                <a:lnTo>
                  <a:pt x="3502" y="88"/>
                </a:lnTo>
                <a:lnTo>
                  <a:pt x="3504" y="90"/>
                </a:lnTo>
                <a:lnTo>
                  <a:pt x="3504" y="90"/>
                </a:lnTo>
                <a:lnTo>
                  <a:pt x="3504" y="88"/>
                </a:lnTo>
                <a:lnTo>
                  <a:pt x="3502" y="88"/>
                </a:lnTo>
                <a:close/>
                <a:moveTo>
                  <a:pt x="1328" y="362"/>
                </a:moveTo>
                <a:lnTo>
                  <a:pt x="1328" y="362"/>
                </a:lnTo>
                <a:lnTo>
                  <a:pt x="1328" y="366"/>
                </a:lnTo>
                <a:lnTo>
                  <a:pt x="1330" y="370"/>
                </a:lnTo>
                <a:lnTo>
                  <a:pt x="1332" y="372"/>
                </a:lnTo>
                <a:lnTo>
                  <a:pt x="1334" y="372"/>
                </a:lnTo>
                <a:lnTo>
                  <a:pt x="1334" y="366"/>
                </a:lnTo>
                <a:lnTo>
                  <a:pt x="1334" y="366"/>
                </a:lnTo>
                <a:lnTo>
                  <a:pt x="1334" y="362"/>
                </a:lnTo>
                <a:lnTo>
                  <a:pt x="1332" y="362"/>
                </a:lnTo>
                <a:lnTo>
                  <a:pt x="1328" y="362"/>
                </a:lnTo>
                <a:lnTo>
                  <a:pt x="1328" y="362"/>
                </a:lnTo>
                <a:close/>
                <a:moveTo>
                  <a:pt x="3480" y="92"/>
                </a:moveTo>
                <a:lnTo>
                  <a:pt x="3480" y="92"/>
                </a:lnTo>
                <a:lnTo>
                  <a:pt x="3486" y="92"/>
                </a:lnTo>
                <a:lnTo>
                  <a:pt x="3490" y="90"/>
                </a:lnTo>
                <a:lnTo>
                  <a:pt x="3490" y="90"/>
                </a:lnTo>
                <a:lnTo>
                  <a:pt x="3486" y="90"/>
                </a:lnTo>
                <a:lnTo>
                  <a:pt x="3482" y="88"/>
                </a:lnTo>
                <a:lnTo>
                  <a:pt x="3480" y="92"/>
                </a:lnTo>
                <a:close/>
                <a:moveTo>
                  <a:pt x="1734" y="346"/>
                </a:moveTo>
                <a:lnTo>
                  <a:pt x="1734" y="346"/>
                </a:lnTo>
                <a:lnTo>
                  <a:pt x="1738" y="342"/>
                </a:lnTo>
                <a:lnTo>
                  <a:pt x="1738" y="334"/>
                </a:lnTo>
                <a:lnTo>
                  <a:pt x="1738" y="334"/>
                </a:lnTo>
                <a:lnTo>
                  <a:pt x="1736" y="340"/>
                </a:lnTo>
                <a:lnTo>
                  <a:pt x="1734" y="342"/>
                </a:lnTo>
                <a:lnTo>
                  <a:pt x="1734" y="346"/>
                </a:lnTo>
                <a:lnTo>
                  <a:pt x="1734" y="346"/>
                </a:lnTo>
                <a:close/>
                <a:moveTo>
                  <a:pt x="1850" y="320"/>
                </a:moveTo>
                <a:lnTo>
                  <a:pt x="1850" y="320"/>
                </a:lnTo>
                <a:lnTo>
                  <a:pt x="1854" y="322"/>
                </a:lnTo>
                <a:lnTo>
                  <a:pt x="1860" y="322"/>
                </a:lnTo>
                <a:lnTo>
                  <a:pt x="1864" y="320"/>
                </a:lnTo>
                <a:lnTo>
                  <a:pt x="1868" y="316"/>
                </a:lnTo>
                <a:lnTo>
                  <a:pt x="1868" y="316"/>
                </a:lnTo>
                <a:lnTo>
                  <a:pt x="1864" y="314"/>
                </a:lnTo>
                <a:lnTo>
                  <a:pt x="1858" y="316"/>
                </a:lnTo>
                <a:lnTo>
                  <a:pt x="1850" y="320"/>
                </a:lnTo>
                <a:lnTo>
                  <a:pt x="1850" y="320"/>
                </a:lnTo>
                <a:close/>
                <a:moveTo>
                  <a:pt x="3500" y="92"/>
                </a:moveTo>
                <a:lnTo>
                  <a:pt x="3502" y="88"/>
                </a:lnTo>
                <a:lnTo>
                  <a:pt x="3502" y="88"/>
                </a:lnTo>
                <a:lnTo>
                  <a:pt x="3502" y="88"/>
                </a:lnTo>
                <a:lnTo>
                  <a:pt x="3500" y="92"/>
                </a:lnTo>
                <a:close/>
                <a:moveTo>
                  <a:pt x="3506" y="82"/>
                </a:moveTo>
                <a:lnTo>
                  <a:pt x="3506" y="74"/>
                </a:lnTo>
                <a:lnTo>
                  <a:pt x="3506" y="82"/>
                </a:lnTo>
                <a:lnTo>
                  <a:pt x="3506" y="82"/>
                </a:lnTo>
                <a:lnTo>
                  <a:pt x="3500" y="82"/>
                </a:lnTo>
                <a:lnTo>
                  <a:pt x="3500" y="82"/>
                </a:lnTo>
                <a:lnTo>
                  <a:pt x="3504" y="84"/>
                </a:lnTo>
                <a:lnTo>
                  <a:pt x="3506" y="82"/>
                </a:lnTo>
                <a:lnTo>
                  <a:pt x="3506" y="82"/>
                </a:lnTo>
                <a:close/>
                <a:moveTo>
                  <a:pt x="1742" y="356"/>
                </a:moveTo>
                <a:lnTo>
                  <a:pt x="1742" y="356"/>
                </a:lnTo>
                <a:lnTo>
                  <a:pt x="1744" y="358"/>
                </a:lnTo>
                <a:lnTo>
                  <a:pt x="1746" y="358"/>
                </a:lnTo>
                <a:lnTo>
                  <a:pt x="1748" y="360"/>
                </a:lnTo>
                <a:lnTo>
                  <a:pt x="1748" y="366"/>
                </a:lnTo>
                <a:lnTo>
                  <a:pt x="1748" y="366"/>
                </a:lnTo>
                <a:lnTo>
                  <a:pt x="1758" y="362"/>
                </a:lnTo>
                <a:lnTo>
                  <a:pt x="1766" y="358"/>
                </a:lnTo>
                <a:lnTo>
                  <a:pt x="1764" y="356"/>
                </a:lnTo>
                <a:lnTo>
                  <a:pt x="1764" y="356"/>
                </a:lnTo>
                <a:lnTo>
                  <a:pt x="1762" y="358"/>
                </a:lnTo>
                <a:lnTo>
                  <a:pt x="1760" y="360"/>
                </a:lnTo>
                <a:lnTo>
                  <a:pt x="1754" y="360"/>
                </a:lnTo>
                <a:lnTo>
                  <a:pt x="1748" y="358"/>
                </a:lnTo>
                <a:lnTo>
                  <a:pt x="1742" y="356"/>
                </a:lnTo>
                <a:lnTo>
                  <a:pt x="1742" y="356"/>
                </a:lnTo>
                <a:close/>
                <a:moveTo>
                  <a:pt x="1838" y="354"/>
                </a:moveTo>
                <a:lnTo>
                  <a:pt x="1838" y="360"/>
                </a:lnTo>
                <a:lnTo>
                  <a:pt x="1844" y="356"/>
                </a:lnTo>
                <a:lnTo>
                  <a:pt x="1844" y="356"/>
                </a:lnTo>
                <a:lnTo>
                  <a:pt x="1842" y="354"/>
                </a:lnTo>
                <a:lnTo>
                  <a:pt x="1838" y="354"/>
                </a:lnTo>
                <a:lnTo>
                  <a:pt x="1838" y="354"/>
                </a:lnTo>
                <a:close/>
                <a:moveTo>
                  <a:pt x="1790" y="342"/>
                </a:moveTo>
                <a:lnTo>
                  <a:pt x="1790" y="342"/>
                </a:lnTo>
                <a:lnTo>
                  <a:pt x="1792" y="344"/>
                </a:lnTo>
                <a:lnTo>
                  <a:pt x="1796" y="344"/>
                </a:lnTo>
                <a:lnTo>
                  <a:pt x="1796" y="338"/>
                </a:lnTo>
                <a:lnTo>
                  <a:pt x="1796" y="338"/>
                </a:lnTo>
                <a:lnTo>
                  <a:pt x="1792" y="338"/>
                </a:lnTo>
                <a:lnTo>
                  <a:pt x="1790" y="340"/>
                </a:lnTo>
                <a:lnTo>
                  <a:pt x="1790" y="342"/>
                </a:lnTo>
                <a:lnTo>
                  <a:pt x="1790" y="342"/>
                </a:lnTo>
                <a:close/>
                <a:moveTo>
                  <a:pt x="3214" y="86"/>
                </a:moveTo>
                <a:lnTo>
                  <a:pt x="3226" y="86"/>
                </a:lnTo>
                <a:lnTo>
                  <a:pt x="3226" y="86"/>
                </a:lnTo>
                <a:lnTo>
                  <a:pt x="3220" y="86"/>
                </a:lnTo>
                <a:lnTo>
                  <a:pt x="3214" y="86"/>
                </a:lnTo>
                <a:lnTo>
                  <a:pt x="3214" y="86"/>
                </a:lnTo>
                <a:close/>
                <a:moveTo>
                  <a:pt x="118" y="234"/>
                </a:moveTo>
                <a:lnTo>
                  <a:pt x="118" y="234"/>
                </a:lnTo>
                <a:lnTo>
                  <a:pt x="116" y="230"/>
                </a:lnTo>
                <a:lnTo>
                  <a:pt x="116" y="230"/>
                </a:lnTo>
                <a:lnTo>
                  <a:pt x="118" y="234"/>
                </a:lnTo>
                <a:lnTo>
                  <a:pt x="118" y="234"/>
                </a:lnTo>
                <a:close/>
                <a:moveTo>
                  <a:pt x="3474" y="82"/>
                </a:moveTo>
                <a:lnTo>
                  <a:pt x="3474" y="88"/>
                </a:lnTo>
                <a:lnTo>
                  <a:pt x="3474" y="88"/>
                </a:lnTo>
                <a:lnTo>
                  <a:pt x="3474" y="86"/>
                </a:lnTo>
                <a:lnTo>
                  <a:pt x="3474" y="82"/>
                </a:lnTo>
                <a:close/>
                <a:moveTo>
                  <a:pt x="2984" y="82"/>
                </a:moveTo>
                <a:lnTo>
                  <a:pt x="2982" y="72"/>
                </a:lnTo>
                <a:lnTo>
                  <a:pt x="2982" y="72"/>
                </a:lnTo>
                <a:lnTo>
                  <a:pt x="2980" y="80"/>
                </a:lnTo>
                <a:lnTo>
                  <a:pt x="2982" y="82"/>
                </a:lnTo>
                <a:lnTo>
                  <a:pt x="2984" y="82"/>
                </a:lnTo>
                <a:lnTo>
                  <a:pt x="2984" y="82"/>
                </a:lnTo>
                <a:close/>
                <a:moveTo>
                  <a:pt x="3276" y="38"/>
                </a:moveTo>
                <a:lnTo>
                  <a:pt x="3282" y="38"/>
                </a:lnTo>
                <a:lnTo>
                  <a:pt x="3282" y="38"/>
                </a:lnTo>
                <a:lnTo>
                  <a:pt x="3282" y="36"/>
                </a:lnTo>
                <a:lnTo>
                  <a:pt x="3280" y="36"/>
                </a:lnTo>
                <a:lnTo>
                  <a:pt x="3278" y="36"/>
                </a:lnTo>
                <a:lnTo>
                  <a:pt x="3276" y="38"/>
                </a:lnTo>
                <a:lnTo>
                  <a:pt x="3276" y="38"/>
                </a:lnTo>
                <a:close/>
                <a:moveTo>
                  <a:pt x="3498" y="80"/>
                </a:moveTo>
                <a:lnTo>
                  <a:pt x="3498" y="80"/>
                </a:lnTo>
                <a:lnTo>
                  <a:pt x="3500" y="80"/>
                </a:lnTo>
                <a:lnTo>
                  <a:pt x="3500" y="82"/>
                </a:lnTo>
                <a:lnTo>
                  <a:pt x="3500" y="82"/>
                </a:lnTo>
                <a:lnTo>
                  <a:pt x="3498" y="80"/>
                </a:lnTo>
                <a:lnTo>
                  <a:pt x="3498" y="80"/>
                </a:lnTo>
                <a:close/>
                <a:moveTo>
                  <a:pt x="3260" y="28"/>
                </a:moveTo>
                <a:lnTo>
                  <a:pt x="3256" y="20"/>
                </a:lnTo>
                <a:lnTo>
                  <a:pt x="3256" y="20"/>
                </a:lnTo>
                <a:lnTo>
                  <a:pt x="3256" y="22"/>
                </a:lnTo>
                <a:lnTo>
                  <a:pt x="3256" y="24"/>
                </a:lnTo>
                <a:lnTo>
                  <a:pt x="3258" y="28"/>
                </a:lnTo>
                <a:lnTo>
                  <a:pt x="3260" y="28"/>
                </a:lnTo>
                <a:lnTo>
                  <a:pt x="3260" y="28"/>
                </a:lnTo>
                <a:close/>
                <a:moveTo>
                  <a:pt x="3236" y="76"/>
                </a:moveTo>
                <a:lnTo>
                  <a:pt x="3236" y="76"/>
                </a:lnTo>
                <a:lnTo>
                  <a:pt x="3234" y="72"/>
                </a:lnTo>
                <a:lnTo>
                  <a:pt x="3234" y="68"/>
                </a:lnTo>
                <a:lnTo>
                  <a:pt x="3236" y="60"/>
                </a:lnTo>
                <a:lnTo>
                  <a:pt x="3230" y="68"/>
                </a:lnTo>
                <a:lnTo>
                  <a:pt x="3230" y="68"/>
                </a:lnTo>
                <a:lnTo>
                  <a:pt x="3232" y="74"/>
                </a:lnTo>
                <a:lnTo>
                  <a:pt x="3232" y="76"/>
                </a:lnTo>
                <a:lnTo>
                  <a:pt x="3236" y="76"/>
                </a:lnTo>
                <a:lnTo>
                  <a:pt x="3236" y="76"/>
                </a:lnTo>
                <a:close/>
                <a:moveTo>
                  <a:pt x="3236" y="52"/>
                </a:moveTo>
                <a:lnTo>
                  <a:pt x="3234" y="48"/>
                </a:lnTo>
                <a:lnTo>
                  <a:pt x="3238" y="44"/>
                </a:lnTo>
                <a:lnTo>
                  <a:pt x="3238" y="44"/>
                </a:lnTo>
                <a:lnTo>
                  <a:pt x="3234" y="46"/>
                </a:lnTo>
                <a:lnTo>
                  <a:pt x="3232" y="48"/>
                </a:lnTo>
                <a:lnTo>
                  <a:pt x="3232" y="52"/>
                </a:lnTo>
                <a:lnTo>
                  <a:pt x="3232" y="56"/>
                </a:lnTo>
                <a:lnTo>
                  <a:pt x="3236" y="52"/>
                </a:lnTo>
                <a:close/>
                <a:moveTo>
                  <a:pt x="3208" y="38"/>
                </a:moveTo>
                <a:lnTo>
                  <a:pt x="3208" y="38"/>
                </a:lnTo>
                <a:lnTo>
                  <a:pt x="3206" y="36"/>
                </a:lnTo>
                <a:lnTo>
                  <a:pt x="3206" y="32"/>
                </a:lnTo>
                <a:lnTo>
                  <a:pt x="3206" y="28"/>
                </a:lnTo>
                <a:lnTo>
                  <a:pt x="3204" y="26"/>
                </a:lnTo>
                <a:lnTo>
                  <a:pt x="3204" y="26"/>
                </a:lnTo>
                <a:lnTo>
                  <a:pt x="3204" y="32"/>
                </a:lnTo>
                <a:lnTo>
                  <a:pt x="3204" y="36"/>
                </a:lnTo>
                <a:lnTo>
                  <a:pt x="3208" y="38"/>
                </a:lnTo>
                <a:lnTo>
                  <a:pt x="3208" y="38"/>
                </a:lnTo>
                <a:lnTo>
                  <a:pt x="3208" y="38"/>
                </a:lnTo>
                <a:close/>
                <a:moveTo>
                  <a:pt x="3320" y="76"/>
                </a:moveTo>
                <a:lnTo>
                  <a:pt x="3320" y="76"/>
                </a:lnTo>
                <a:lnTo>
                  <a:pt x="3320" y="76"/>
                </a:lnTo>
                <a:lnTo>
                  <a:pt x="3320" y="76"/>
                </a:lnTo>
                <a:lnTo>
                  <a:pt x="3322" y="76"/>
                </a:lnTo>
                <a:lnTo>
                  <a:pt x="3320" y="76"/>
                </a:lnTo>
                <a:lnTo>
                  <a:pt x="3320" y="76"/>
                </a:lnTo>
                <a:close/>
                <a:moveTo>
                  <a:pt x="3290" y="68"/>
                </a:moveTo>
                <a:lnTo>
                  <a:pt x="3290" y="68"/>
                </a:lnTo>
                <a:lnTo>
                  <a:pt x="3290" y="68"/>
                </a:lnTo>
                <a:lnTo>
                  <a:pt x="3290" y="68"/>
                </a:lnTo>
                <a:lnTo>
                  <a:pt x="3290" y="68"/>
                </a:lnTo>
                <a:lnTo>
                  <a:pt x="3290" y="68"/>
                </a:lnTo>
                <a:close/>
                <a:moveTo>
                  <a:pt x="3430" y="40"/>
                </a:moveTo>
                <a:lnTo>
                  <a:pt x="3430" y="40"/>
                </a:lnTo>
                <a:lnTo>
                  <a:pt x="3432" y="40"/>
                </a:lnTo>
                <a:lnTo>
                  <a:pt x="3432" y="40"/>
                </a:lnTo>
                <a:lnTo>
                  <a:pt x="3430" y="40"/>
                </a:lnTo>
                <a:lnTo>
                  <a:pt x="3430" y="40"/>
                </a:lnTo>
                <a:close/>
                <a:moveTo>
                  <a:pt x="3258" y="82"/>
                </a:moveTo>
                <a:lnTo>
                  <a:pt x="3258" y="82"/>
                </a:lnTo>
                <a:lnTo>
                  <a:pt x="3256" y="84"/>
                </a:lnTo>
                <a:lnTo>
                  <a:pt x="3254" y="86"/>
                </a:lnTo>
                <a:lnTo>
                  <a:pt x="3254" y="86"/>
                </a:lnTo>
                <a:lnTo>
                  <a:pt x="3258" y="86"/>
                </a:lnTo>
                <a:lnTo>
                  <a:pt x="3258" y="86"/>
                </a:lnTo>
                <a:lnTo>
                  <a:pt x="3258" y="82"/>
                </a:lnTo>
                <a:lnTo>
                  <a:pt x="3258" y="82"/>
                </a:lnTo>
                <a:close/>
                <a:moveTo>
                  <a:pt x="3292" y="62"/>
                </a:moveTo>
                <a:lnTo>
                  <a:pt x="3290" y="68"/>
                </a:lnTo>
                <a:lnTo>
                  <a:pt x="3290" y="68"/>
                </a:lnTo>
                <a:lnTo>
                  <a:pt x="3292" y="66"/>
                </a:lnTo>
                <a:lnTo>
                  <a:pt x="3292" y="62"/>
                </a:lnTo>
                <a:lnTo>
                  <a:pt x="3292" y="62"/>
                </a:lnTo>
                <a:close/>
                <a:moveTo>
                  <a:pt x="3260" y="88"/>
                </a:moveTo>
                <a:lnTo>
                  <a:pt x="3260" y="88"/>
                </a:lnTo>
                <a:lnTo>
                  <a:pt x="3262" y="86"/>
                </a:lnTo>
                <a:lnTo>
                  <a:pt x="3262" y="86"/>
                </a:lnTo>
                <a:lnTo>
                  <a:pt x="3258" y="86"/>
                </a:lnTo>
                <a:lnTo>
                  <a:pt x="3258" y="86"/>
                </a:lnTo>
                <a:lnTo>
                  <a:pt x="3260" y="88"/>
                </a:lnTo>
                <a:lnTo>
                  <a:pt x="3260" y="88"/>
                </a:lnTo>
                <a:close/>
                <a:moveTo>
                  <a:pt x="4316" y="168"/>
                </a:moveTo>
                <a:lnTo>
                  <a:pt x="4316" y="168"/>
                </a:lnTo>
                <a:lnTo>
                  <a:pt x="4316" y="162"/>
                </a:lnTo>
                <a:lnTo>
                  <a:pt x="4316" y="162"/>
                </a:lnTo>
                <a:lnTo>
                  <a:pt x="4316" y="166"/>
                </a:lnTo>
                <a:lnTo>
                  <a:pt x="4316" y="168"/>
                </a:lnTo>
                <a:lnTo>
                  <a:pt x="4316" y="168"/>
                </a:lnTo>
                <a:close/>
                <a:moveTo>
                  <a:pt x="4316" y="262"/>
                </a:moveTo>
                <a:lnTo>
                  <a:pt x="4316" y="262"/>
                </a:lnTo>
                <a:lnTo>
                  <a:pt x="4314" y="262"/>
                </a:lnTo>
                <a:lnTo>
                  <a:pt x="4312" y="262"/>
                </a:lnTo>
                <a:lnTo>
                  <a:pt x="4306" y="262"/>
                </a:lnTo>
                <a:lnTo>
                  <a:pt x="4306" y="262"/>
                </a:lnTo>
                <a:lnTo>
                  <a:pt x="4310" y="266"/>
                </a:lnTo>
                <a:lnTo>
                  <a:pt x="4314" y="264"/>
                </a:lnTo>
                <a:lnTo>
                  <a:pt x="4316" y="262"/>
                </a:lnTo>
                <a:lnTo>
                  <a:pt x="4316" y="262"/>
                </a:lnTo>
                <a:close/>
                <a:moveTo>
                  <a:pt x="4302" y="260"/>
                </a:moveTo>
                <a:lnTo>
                  <a:pt x="4302" y="260"/>
                </a:lnTo>
                <a:lnTo>
                  <a:pt x="4302" y="258"/>
                </a:lnTo>
                <a:lnTo>
                  <a:pt x="4302" y="258"/>
                </a:lnTo>
                <a:lnTo>
                  <a:pt x="4302" y="260"/>
                </a:lnTo>
                <a:lnTo>
                  <a:pt x="4302" y="260"/>
                </a:lnTo>
                <a:close/>
                <a:moveTo>
                  <a:pt x="4256" y="358"/>
                </a:moveTo>
                <a:lnTo>
                  <a:pt x="4256" y="352"/>
                </a:lnTo>
                <a:lnTo>
                  <a:pt x="4256" y="352"/>
                </a:lnTo>
                <a:lnTo>
                  <a:pt x="4246" y="352"/>
                </a:lnTo>
                <a:lnTo>
                  <a:pt x="4242" y="352"/>
                </a:lnTo>
                <a:lnTo>
                  <a:pt x="4238" y="350"/>
                </a:lnTo>
                <a:lnTo>
                  <a:pt x="4238" y="350"/>
                </a:lnTo>
                <a:lnTo>
                  <a:pt x="4240" y="348"/>
                </a:lnTo>
                <a:lnTo>
                  <a:pt x="4244" y="346"/>
                </a:lnTo>
                <a:lnTo>
                  <a:pt x="4248" y="344"/>
                </a:lnTo>
                <a:lnTo>
                  <a:pt x="4250" y="340"/>
                </a:lnTo>
                <a:lnTo>
                  <a:pt x="4250" y="340"/>
                </a:lnTo>
                <a:lnTo>
                  <a:pt x="4232" y="340"/>
                </a:lnTo>
                <a:lnTo>
                  <a:pt x="4224" y="338"/>
                </a:lnTo>
                <a:lnTo>
                  <a:pt x="4216" y="334"/>
                </a:lnTo>
                <a:lnTo>
                  <a:pt x="4216" y="334"/>
                </a:lnTo>
                <a:lnTo>
                  <a:pt x="4214" y="340"/>
                </a:lnTo>
                <a:lnTo>
                  <a:pt x="4212" y="348"/>
                </a:lnTo>
                <a:lnTo>
                  <a:pt x="4208" y="354"/>
                </a:lnTo>
                <a:lnTo>
                  <a:pt x="4206" y="354"/>
                </a:lnTo>
                <a:lnTo>
                  <a:pt x="4204" y="356"/>
                </a:lnTo>
                <a:lnTo>
                  <a:pt x="4204" y="356"/>
                </a:lnTo>
                <a:lnTo>
                  <a:pt x="4208" y="358"/>
                </a:lnTo>
                <a:lnTo>
                  <a:pt x="4216" y="358"/>
                </a:lnTo>
                <a:lnTo>
                  <a:pt x="4228" y="358"/>
                </a:lnTo>
                <a:lnTo>
                  <a:pt x="4228" y="358"/>
                </a:lnTo>
                <a:lnTo>
                  <a:pt x="4226" y="354"/>
                </a:lnTo>
                <a:lnTo>
                  <a:pt x="4226" y="354"/>
                </a:lnTo>
                <a:lnTo>
                  <a:pt x="4222" y="354"/>
                </a:lnTo>
                <a:lnTo>
                  <a:pt x="4218" y="354"/>
                </a:lnTo>
                <a:lnTo>
                  <a:pt x="4214" y="352"/>
                </a:lnTo>
                <a:lnTo>
                  <a:pt x="4214" y="352"/>
                </a:lnTo>
                <a:lnTo>
                  <a:pt x="4218" y="348"/>
                </a:lnTo>
                <a:lnTo>
                  <a:pt x="4222" y="344"/>
                </a:lnTo>
                <a:lnTo>
                  <a:pt x="4234" y="344"/>
                </a:lnTo>
                <a:lnTo>
                  <a:pt x="4234" y="344"/>
                </a:lnTo>
                <a:lnTo>
                  <a:pt x="4232" y="352"/>
                </a:lnTo>
                <a:lnTo>
                  <a:pt x="4232" y="356"/>
                </a:lnTo>
                <a:lnTo>
                  <a:pt x="4234" y="358"/>
                </a:lnTo>
                <a:lnTo>
                  <a:pt x="4238" y="358"/>
                </a:lnTo>
                <a:lnTo>
                  <a:pt x="4248" y="358"/>
                </a:lnTo>
                <a:lnTo>
                  <a:pt x="4252" y="356"/>
                </a:lnTo>
                <a:lnTo>
                  <a:pt x="4256" y="358"/>
                </a:lnTo>
                <a:lnTo>
                  <a:pt x="4256" y="358"/>
                </a:lnTo>
                <a:close/>
                <a:moveTo>
                  <a:pt x="4290" y="350"/>
                </a:moveTo>
                <a:lnTo>
                  <a:pt x="4290" y="356"/>
                </a:lnTo>
                <a:lnTo>
                  <a:pt x="4290" y="356"/>
                </a:lnTo>
                <a:lnTo>
                  <a:pt x="4298" y="356"/>
                </a:lnTo>
                <a:lnTo>
                  <a:pt x="4302" y="354"/>
                </a:lnTo>
                <a:lnTo>
                  <a:pt x="4306" y="350"/>
                </a:lnTo>
                <a:lnTo>
                  <a:pt x="4310" y="344"/>
                </a:lnTo>
                <a:lnTo>
                  <a:pt x="4310" y="344"/>
                </a:lnTo>
                <a:lnTo>
                  <a:pt x="4308" y="344"/>
                </a:lnTo>
                <a:lnTo>
                  <a:pt x="4306" y="346"/>
                </a:lnTo>
                <a:lnTo>
                  <a:pt x="4302" y="352"/>
                </a:lnTo>
                <a:lnTo>
                  <a:pt x="4300" y="354"/>
                </a:lnTo>
                <a:lnTo>
                  <a:pt x="4296" y="356"/>
                </a:lnTo>
                <a:lnTo>
                  <a:pt x="4294" y="354"/>
                </a:lnTo>
                <a:lnTo>
                  <a:pt x="4290" y="350"/>
                </a:lnTo>
                <a:lnTo>
                  <a:pt x="4290" y="350"/>
                </a:lnTo>
                <a:close/>
                <a:moveTo>
                  <a:pt x="4302" y="260"/>
                </a:moveTo>
                <a:lnTo>
                  <a:pt x="4302" y="260"/>
                </a:lnTo>
                <a:lnTo>
                  <a:pt x="4304" y="262"/>
                </a:lnTo>
                <a:lnTo>
                  <a:pt x="4306" y="262"/>
                </a:lnTo>
                <a:lnTo>
                  <a:pt x="4306" y="262"/>
                </a:lnTo>
                <a:lnTo>
                  <a:pt x="4302" y="260"/>
                </a:lnTo>
                <a:lnTo>
                  <a:pt x="4302" y="260"/>
                </a:lnTo>
                <a:close/>
                <a:moveTo>
                  <a:pt x="4294" y="184"/>
                </a:moveTo>
                <a:lnTo>
                  <a:pt x="4294" y="184"/>
                </a:lnTo>
                <a:lnTo>
                  <a:pt x="4296" y="184"/>
                </a:lnTo>
                <a:lnTo>
                  <a:pt x="4296" y="184"/>
                </a:lnTo>
                <a:lnTo>
                  <a:pt x="4294" y="184"/>
                </a:lnTo>
                <a:lnTo>
                  <a:pt x="4294" y="184"/>
                </a:lnTo>
                <a:close/>
                <a:moveTo>
                  <a:pt x="4326" y="126"/>
                </a:moveTo>
                <a:lnTo>
                  <a:pt x="4326" y="122"/>
                </a:lnTo>
                <a:lnTo>
                  <a:pt x="4142" y="122"/>
                </a:lnTo>
                <a:lnTo>
                  <a:pt x="4144" y="132"/>
                </a:lnTo>
                <a:lnTo>
                  <a:pt x="4326" y="126"/>
                </a:lnTo>
                <a:close/>
                <a:moveTo>
                  <a:pt x="4310" y="174"/>
                </a:moveTo>
                <a:lnTo>
                  <a:pt x="4310" y="174"/>
                </a:lnTo>
                <a:lnTo>
                  <a:pt x="4308" y="180"/>
                </a:lnTo>
                <a:lnTo>
                  <a:pt x="4304" y="182"/>
                </a:lnTo>
                <a:lnTo>
                  <a:pt x="4300" y="184"/>
                </a:lnTo>
                <a:lnTo>
                  <a:pt x="4296" y="184"/>
                </a:lnTo>
                <a:lnTo>
                  <a:pt x="4296" y="184"/>
                </a:lnTo>
                <a:lnTo>
                  <a:pt x="4300" y="188"/>
                </a:lnTo>
                <a:lnTo>
                  <a:pt x="4302" y="190"/>
                </a:lnTo>
                <a:lnTo>
                  <a:pt x="4302" y="192"/>
                </a:lnTo>
                <a:lnTo>
                  <a:pt x="4302" y="198"/>
                </a:lnTo>
                <a:lnTo>
                  <a:pt x="4302" y="198"/>
                </a:lnTo>
                <a:lnTo>
                  <a:pt x="4306" y="198"/>
                </a:lnTo>
                <a:lnTo>
                  <a:pt x="4310" y="200"/>
                </a:lnTo>
                <a:lnTo>
                  <a:pt x="4314" y="202"/>
                </a:lnTo>
                <a:lnTo>
                  <a:pt x="4318" y="200"/>
                </a:lnTo>
                <a:lnTo>
                  <a:pt x="4314" y="190"/>
                </a:lnTo>
                <a:lnTo>
                  <a:pt x="4322" y="184"/>
                </a:lnTo>
                <a:lnTo>
                  <a:pt x="4322" y="184"/>
                </a:lnTo>
                <a:lnTo>
                  <a:pt x="4318" y="182"/>
                </a:lnTo>
                <a:lnTo>
                  <a:pt x="4314" y="182"/>
                </a:lnTo>
                <a:lnTo>
                  <a:pt x="4312" y="180"/>
                </a:lnTo>
                <a:lnTo>
                  <a:pt x="4310" y="174"/>
                </a:lnTo>
                <a:lnTo>
                  <a:pt x="4310" y="174"/>
                </a:lnTo>
                <a:close/>
                <a:moveTo>
                  <a:pt x="4308" y="212"/>
                </a:moveTo>
                <a:lnTo>
                  <a:pt x="4312" y="212"/>
                </a:lnTo>
                <a:lnTo>
                  <a:pt x="4312" y="212"/>
                </a:lnTo>
                <a:lnTo>
                  <a:pt x="4310" y="212"/>
                </a:lnTo>
                <a:lnTo>
                  <a:pt x="4308" y="212"/>
                </a:lnTo>
                <a:lnTo>
                  <a:pt x="4308" y="212"/>
                </a:lnTo>
                <a:close/>
                <a:moveTo>
                  <a:pt x="4294" y="146"/>
                </a:moveTo>
                <a:lnTo>
                  <a:pt x="4294" y="146"/>
                </a:lnTo>
                <a:lnTo>
                  <a:pt x="4294" y="150"/>
                </a:lnTo>
                <a:lnTo>
                  <a:pt x="4296" y="152"/>
                </a:lnTo>
                <a:lnTo>
                  <a:pt x="4298" y="154"/>
                </a:lnTo>
                <a:lnTo>
                  <a:pt x="4300" y="158"/>
                </a:lnTo>
                <a:lnTo>
                  <a:pt x="4300" y="158"/>
                </a:lnTo>
                <a:lnTo>
                  <a:pt x="4300" y="154"/>
                </a:lnTo>
                <a:lnTo>
                  <a:pt x="4298" y="152"/>
                </a:lnTo>
                <a:lnTo>
                  <a:pt x="4298" y="150"/>
                </a:lnTo>
                <a:lnTo>
                  <a:pt x="4298" y="146"/>
                </a:lnTo>
                <a:lnTo>
                  <a:pt x="4294" y="146"/>
                </a:lnTo>
                <a:close/>
                <a:moveTo>
                  <a:pt x="4308" y="212"/>
                </a:moveTo>
                <a:lnTo>
                  <a:pt x="4298" y="214"/>
                </a:lnTo>
                <a:lnTo>
                  <a:pt x="4298" y="214"/>
                </a:lnTo>
                <a:lnTo>
                  <a:pt x="4300" y="220"/>
                </a:lnTo>
                <a:lnTo>
                  <a:pt x="4304" y="218"/>
                </a:lnTo>
                <a:lnTo>
                  <a:pt x="4308" y="212"/>
                </a:lnTo>
                <a:lnTo>
                  <a:pt x="4308" y="212"/>
                </a:lnTo>
                <a:close/>
                <a:moveTo>
                  <a:pt x="4308" y="296"/>
                </a:moveTo>
                <a:lnTo>
                  <a:pt x="4308" y="290"/>
                </a:lnTo>
                <a:lnTo>
                  <a:pt x="4308" y="290"/>
                </a:lnTo>
                <a:lnTo>
                  <a:pt x="4304" y="290"/>
                </a:lnTo>
                <a:lnTo>
                  <a:pt x="4302" y="290"/>
                </a:lnTo>
                <a:lnTo>
                  <a:pt x="4300" y="294"/>
                </a:lnTo>
                <a:lnTo>
                  <a:pt x="4308" y="296"/>
                </a:lnTo>
                <a:close/>
                <a:moveTo>
                  <a:pt x="4322" y="146"/>
                </a:moveTo>
                <a:lnTo>
                  <a:pt x="4306" y="146"/>
                </a:lnTo>
                <a:lnTo>
                  <a:pt x="4306" y="146"/>
                </a:lnTo>
                <a:lnTo>
                  <a:pt x="4306" y="152"/>
                </a:lnTo>
                <a:lnTo>
                  <a:pt x="4310" y="156"/>
                </a:lnTo>
                <a:lnTo>
                  <a:pt x="4314" y="158"/>
                </a:lnTo>
                <a:lnTo>
                  <a:pt x="4316" y="162"/>
                </a:lnTo>
                <a:lnTo>
                  <a:pt x="4316" y="162"/>
                </a:lnTo>
                <a:lnTo>
                  <a:pt x="4320" y="158"/>
                </a:lnTo>
                <a:lnTo>
                  <a:pt x="4320" y="156"/>
                </a:lnTo>
                <a:lnTo>
                  <a:pt x="4322" y="158"/>
                </a:lnTo>
                <a:lnTo>
                  <a:pt x="4322" y="146"/>
                </a:lnTo>
                <a:close/>
                <a:moveTo>
                  <a:pt x="1818" y="466"/>
                </a:moveTo>
                <a:lnTo>
                  <a:pt x="1816" y="458"/>
                </a:lnTo>
                <a:lnTo>
                  <a:pt x="1816" y="470"/>
                </a:lnTo>
                <a:lnTo>
                  <a:pt x="1818" y="466"/>
                </a:lnTo>
                <a:close/>
                <a:moveTo>
                  <a:pt x="1472" y="456"/>
                </a:moveTo>
                <a:lnTo>
                  <a:pt x="1472" y="456"/>
                </a:lnTo>
                <a:lnTo>
                  <a:pt x="1470" y="456"/>
                </a:lnTo>
                <a:lnTo>
                  <a:pt x="1470" y="456"/>
                </a:lnTo>
                <a:lnTo>
                  <a:pt x="1472" y="456"/>
                </a:lnTo>
                <a:lnTo>
                  <a:pt x="1472" y="456"/>
                </a:lnTo>
                <a:close/>
                <a:moveTo>
                  <a:pt x="1464" y="450"/>
                </a:moveTo>
                <a:lnTo>
                  <a:pt x="1464" y="450"/>
                </a:lnTo>
                <a:lnTo>
                  <a:pt x="1466" y="454"/>
                </a:lnTo>
                <a:lnTo>
                  <a:pt x="1466" y="454"/>
                </a:lnTo>
                <a:lnTo>
                  <a:pt x="1470" y="456"/>
                </a:lnTo>
                <a:lnTo>
                  <a:pt x="1470" y="456"/>
                </a:lnTo>
                <a:lnTo>
                  <a:pt x="1468" y="454"/>
                </a:lnTo>
                <a:lnTo>
                  <a:pt x="1464" y="450"/>
                </a:lnTo>
                <a:lnTo>
                  <a:pt x="1464" y="450"/>
                </a:lnTo>
                <a:close/>
                <a:moveTo>
                  <a:pt x="4512" y="408"/>
                </a:moveTo>
                <a:lnTo>
                  <a:pt x="4464" y="404"/>
                </a:lnTo>
                <a:lnTo>
                  <a:pt x="4464" y="404"/>
                </a:lnTo>
                <a:lnTo>
                  <a:pt x="4464" y="410"/>
                </a:lnTo>
                <a:lnTo>
                  <a:pt x="4460" y="414"/>
                </a:lnTo>
                <a:lnTo>
                  <a:pt x="4352" y="420"/>
                </a:lnTo>
                <a:lnTo>
                  <a:pt x="4348" y="414"/>
                </a:lnTo>
                <a:lnTo>
                  <a:pt x="4348" y="414"/>
                </a:lnTo>
                <a:lnTo>
                  <a:pt x="4344" y="418"/>
                </a:lnTo>
                <a:lnTo>
                  <a:pt x="4340" y="420"/>
                </a:lnTo>
                <a:lnTo>
                  <a:pt x="4338" y="418"/>
                </a:lnTo>
                <a:lnTo>
                  <a:pt x="4336" y="414"/>
                </a:lnTo>
                <a:lnTo>
                  <a:pt x="4336" y="412"/>
                </a:lnTo>
                <a:lnTo>
                  <a:pt x="4336" y="412"/>
                </a:lnTo>
                <a:lnTo>
                  <a:pt x="4334" y="418"/>
                </a:lnTo>
                <a:lnTo>
                  <a:pt x="4330" y="420"/>
                </a:lnTo>
                <a:lnTo>
                  <a:pt x="4328" y="420"/>
                </a:lnTo>
                <a:lnTo>
                  <a:pt x="4324" y="418"/>
                </a:lnTo>
                <a:lnTo>
                  <a:pt x="4322" y="416"/>
                </a:lnTo>
                <a:lnTo>
                  <a:pt x="4318" y="414"/>
                </a:lnTo>
                <a:lnTo>
                  <a:pt x="4314" y="416"/>
                </a:lnTo>
                <a:lnTo>
                  <a:pt x="4312" y="420"/>
                </a:lnTo>
                <a:lnTo>
                  <a:pt x="4306" y="412"/>
                </a:lnTo>
                <a:lnTo>
                  <a:pt x="4306" y="412"/>
                </a:lnTo>
                <a:lnTo>
                  <a:pt x="4306" y="416"/>
                </a:lnTo>
                <a:lnTo>
                  <a:pt x="4304" y="420"/>
                </a:lnTo>
                <a:lnTo>
                  <a:pt x="4304" y="420"/>
                </a:lnTo>
                <a:lnTo>
                  <a:pt x="4300" y="420"/>
                </a:lnTo>
                <a:lnTo>
                  <a:pt x="4298" y="418"/>
                </a:lnTo>
                <a:lnTo>
                  <a:pt x="4292" y="412"/>
                </a:lnTo>
                <a:lnTo>
                  <a:pt x="4288" y="422"/>
                </a:lnTo>
                <a:lnTo>
                  <a:pt x="4280" y="414"/>
                </a:lnTo>
                <a:lnTo>
                  <a:pt x="4280" y="414"/>
                </a:lnTo>
                <a:lnTo>
                  <a:pt x="4278" y="418"/>
                </a:lnTo>
                <a:lnTo>
                  <a:pt x="4276" y="420"/>
                </a:lnTo>
                <a:lnTo>
                  <a:pt x="4274" y="420"/>
                </a:lnTo>
                <a:lnTo>
                  <a:pt x="4270" y="418"/>
                </a:lnTo>
                <a:lnTo>
                  <a:pt x="4270" y="418"/>
                </a:lnTo>
                <a:lnTo>
                  <a:pt x="4266" y="414"/>
                </a:lnTo>
                <a:lnTo>
                  <a:pt x="4264" y="414"/>
                </a:lnTo>
                <a:lnTo>
                  <a:pt x="4264" y="414"/>
                </a:lnTo>
                <a:lnTo>
                  <a:pt x="4262" y="422"/>
                </a:lnTo>
                <a:lnTo>
                  <a:pt x="4260" y="424"/>
                </a:lnTo>
                <a:lnTo>
                  <a:pt x="4256" y="422"/>
                </a:lnTo>
                <a:lnTo>
                  <a:pt x="4250" y="410"/>
                </a:lnTo>
                <a:lnTo>
                  <a:pt x="4250" y="410"/>
                </a:lnTo>
                <a:lnTo>
                  <a:pt x="4258" y="406"/>
                </a:lnTo>
                <a:lnTo>
                  <a:pt x="4266" y="404"/>
                </a:lnTo>
                <a:lnTo>
                  <a:pt x="3704" y="400"/>
                </a:lnTo>
                <a:lnTo>
                  <a:pt x="3704" y="358"/>
                </a:lnTo>
                <a:lnTo>
                  <a:pt x="4170" y="358"/>
                </a:lnTo>
                <a:lnTo>
                  <a:pt x="4170" y="358"/>
                </a:lnTo>
                <a:lnTo>
                  <a:pt x="4170" y="350"/>
                </a:lnTo>
                <a:lnTo>
                  <a:pt x="4172" y="348"/>
                </a:lnTo>
                <a:lnTo>
                  <a:pt x="4174" y="348"/>
                </a:lnTo>
                <a:lnTo>
                  <a:pt x="4174" y="348"/>
                </a:lnTo>
                <a:lnTo>
                  <a:pt x="4178" y="348"/>
                </a:lnTo>
                <a:lnTo>
                  <a:pt x="4180" y="348"/>
                </a:lnTo>
                <a:lnTo>
                  <a:pt x="4182" y="350"/>
                </a:lnTo>
                <a:lnTo>
                  <a:pt x="4176" y="358"/>
                </a:lnTo>
                <a:lnTo>
                  <a:pt x="4200" y="358"/>
                </a:lnTo>
                <a:lnTo>
                  <a:pt x="4200" y="358"/>
                </a:lnTo>
                <a:lnTo>
                  <a:pt x="4198" y="352"/>
                </a:lnTo>
                <a:lnTo>
                  <a:pt x="4200" y="348"/>
                </a:lnTo>
                <a:lnTo>
                  <a:pt x="4204" y="342"/>
                </a:lnTo>
                <a:lnTo>
                  <a:pt x="4204" y="342"/>
                </a:lnTo>
                <a:lnTo>
                  <a:pt x="4204" y="340"/>
                </a:lnTo>
                <a:lnTo>
                  <a:pt x="4202" y="340"/>
                </a:lnTo>
                <a:lnTo>
                  <a:pt x="4196" y="340"/>
                </a:lnTo>
                <a:lnTo>
                  <a:pt x="4190" y="356"/>
                </a:lnTo>
                <a:lnTo>
                  <a:pt x="4190" y="356"/>
                </a:lnTo>
                <a:lnTo>
                  <a:pt x="4188" y="352"/>
                </a:lnTo>
                <a:lnTo>
                  <a:pt x="4188" y="350"/>
                </a:lnTo>
                <a:lnTo>
                  <a:pt x="4188" y="342"/>
                </a:lnTo>
                <a:lnTo>
                  <a:pt x="4188" y="342"/>
                </a:lnTo>
                <a:lnTo>
                  <a:pt x="4184" y="342"/>
                </a:lnTo>
                <a:lnTo>
                  <a:pt x="4182" y="344"/>
                </a:lnTo>
                <a:lnTo>
                  <a:pt x="4178" y="344"/>
                </a:lnTo>
                <a:lnTo>
                  <a:pt x="4176" y="340"/>
                </a:lnTo>
                <a:lnTo>
                  <a:pt x="4176" y="340"/>
                </a:lnTo>
                <a:lnTo>
                  <a:pt x="4180" y="334"/>
                </a:lnTo>
                <a:lnTo>
                  <a:pt x="4184" y="330"/>
                </a:lnTo>
                <a:lnTo>
                  <a:pt x="4188" y="328"/>
                </a:lnTo>
                <a:lnTo>
                  <a:pt x="4192" y="328"/>
                </a:lnTo>
                <a:lnTo>
                  <a:pt x="4202" y="328"/>
                </a:lnTo>
                <a:lnTo>
                  <a:pt x="4210" y="330"/>
                </a:lnTo>
                <a:lnTo>
                  <a:pt x="4210" y="330"/>
                </a:lnTo>
                <a:lnTo>
                  <a:pt x="4210" y="324"/>
                </a:lnTo>
                <a:lnTo>
                  <a:pt x="4212" y="318"/>
                </a:lnTo>
                <a:lnTo>
                  <a:pt x="4216" y="312"/>
                </a:lnTo>
                <a:lnTo>
                  <a:pt x="4216" y="306"/>
                </a:lnTo>
                <a:lnTo>
                  <a:pt x="4216" y="306"/>
                </a:lnTo>
                <a:lnTo>
                  <a:pt x="4214" y="304"/>
                </a:lnTo>
                <a:lnTo>
                  <a:pt x="4212" y="302"/>
                </a:lnTo>
                <a:lnTo>
                  <a:pt x="4212" y="296"/>
                </a:lnTo>
                <a:lnTo>
                  <a:pt x="4210" y="288"/>
                </a:lnTo>
                <a:lnTo>
                  <a:pt x="4208" y="284"/>
                </a:lnTo>
                <a:lnTo>
                  <a:pt x="4204" y="282"/>
                </a:lnTo>
                <a:lnTo>
                  <a:pt x="4204" y="282"/>
                </a:lnTo>
                <a:lnTo>
                  <a:pt x="4202" y="284"/>
                </a:lnTo>
                <a:lnTo>
                  <a:pt x="4202" y="288"/>
                </a:lnTo>
                <a:lnTo>
                  <a:pt x="4202" y="292"/>
                </a:lnTo>
                <a:lnTo>
                  <a:pt x="4200" y="292"/>
                </a:lnTo>
                <a:lnTo>
                  <a:pt x="4200" y="294"/>
                </a:lnTo>
                <a:lnTo>
                  <a:pt x="4196" y="288"/>
                </a:lnTo>
                <a:lnTo>
                  <a:pt x="4196" y="288"/>
                </a:lnTo>
                <a:lnTo>
                  <a:pt x="4198" y="282"/>
                </a:lnTo>
                <a:lnTo>
                  <a:pt x="4200" y="280"/>
                </a:lnTo>
                <a:lnTo>
                  <a:pt x="4200" y="276"/>
                </a:lnTo>
                <a:lnTo>
                  <a:pt x="4200" y="276"/>
                </a:lnTo>
                <a:lnTo>
                  <a:pt x="4196" y="262"/>
                </a:lnTo>
                <a:lnTo>
                  <a:pt x="4196" y="254"/>
                </a:lnTo>
                <a:lnTo>
                  <a:pt x="4200" y="246"/>
                </a:lnTo>
                <a:lnTo>
                  <a:pt x="4200" y="246"/>
                </a:lnTo>
                <a:lnTo>
                  <a:pt x="4200" y="258"/>
                </a:lnTo>
                <a:lnTo>
                  <a:pt x="4202" y="268"/>
                </a:lnTo>
                <a:lnTo>
                  <a:pt x="4206" y="276"/>
                </a:lnTo>
                <a:lnTo>
                  <a:pt x="4212" y="282"/>
                </a:lnTo>
                <a:lnTo>
                  <a:pt x="4220" y="262"/>
                </a:lnTo>
                <a:lnTo>
                  <a:pt x="4208" y="258"/>
                </a:lnTo>
                <a:lnTo>
                  <a:pt x="4208" y="258"/>
                </a:lnTo>
                <a:lnTo>
                  <a:pt x="4212" y="252"/>
                </a:lnTo>
                <a:lnTo>
                  <a:pt x="4214" y="250"/>
                </a:lnTo>
                <a:lnTo>
                  <a:pt x="4216" y="248"/>
                </a:lnTo>
                <a:lnTo>
                  <a:pt x="4220" y="254"/>
                </a:lnTo>
                <a:lnTo>
                  <a:pt x="4228" y="246"/>
                </a:lnTo>
                <a:lnTo>
                  <a:pt x="4228" y="246"/>
                </a:lnTo>
                <a:lnTo>
                  <a:pt x="4220" y="246"/>
                </a:lnTo>
                <a:lnTo>
                  <a:pt x="4216" y="244"/>
                </a:lnTo>
                <a:lnTo>
                  <a:pt x="4210" y="238"/>
                </a:lnTo>
                <a:lnTo>
                  <a:pt x="4216" y="230"/>
                </a:lnTo>
                <a:lnTo>
                  <a:pt x="4210" y="226"/>
                </a:lnTo>
                <a:lnTo>
                  <a:pt x="4224" y="218"/>
                </a:lnTo>
                <a:lnTo>
                  <a:pt x="4204" y="214"/>
                </a:lnTo>
                <a:lnTo>
                  <a:pt x="4210" y="204"/>
                </a:lnTo>
                <a:lnTo>
                  <a:pt x="4210" y="204"/>
                </a:lnTo>
                <a:lnTo>
                  <a:pt x="4210" y="204"/>
                </a:lnTo>
                <a:lnTo>
                  <a:pt x="4208" y="202"/>
                </a:lnTo>
                <a:lnTo>
                  <a:pt x="4206" y="200"/>
                </a:lnTo>
                <a:lnTo>
                  <a:pt x="4206" y="200"/>
                </a:lnTo>
                <a:lnTo>
                  <a:pt x="4208" y="196"/>
                </a:lnTo>
                <a:lnTo>
                  <a:pt x="4210" y="192"/>
                </a:lnTo>
                <a:lnTo>
                  <a:pt x="4210" y="192"/>
                </a:lnTo>
                <a:lnTo>
                  <a:pt x="4216" y="202"/>
                </a:lnTo>
                <a:lnTo>
                  <a:pt x="4220" y="204"/>
                </a:lnTo>
                <a:lnTo>
                  <a:pt x="4222" y="204"/>
                </a:lnTo>
                <a:lnTo>
                  <a:pt x="4224" y="204"/>
                </a:lnTo>
                <a:lnTo>
                  <a:pt x="4224" y="204"/>
                </a:lnTo>
                <a:lnTo>
                  <a:pt x="4220" y="202"/>
                </a:lnTo>
                <a:lnTo>
                  <a:pt x="4218" y="200"/>
                </a:lnTo>
                <a:lnTo>
                  <a:pt x="4216" y="192"/>
                </a:lnTo>
                <a:lnTo>
                  <a:pt x="4214" y="182"/>
                </a:lnTo>
                <a:lnTo>
                  <a:pt x="4214" y="172"/>
                </a:lnTo>
                <a:lnTo>
                  <a:pt x="4216" y="168"/>
                </a:lnTo>
                <a:lnTo>
                  <a:pt x="4216" y="168"/>
                </a:lnTo>
                <a:lnTo>
                  <a:pt x="4218" y="172"/>
                </a:lnTo>
                <a:lnTo>
                  <a:pt x="4220" y="174"/>
                </a:lnTo>
                <a:lnTo>
                  <a:pt x="4222" y="174"/>
                </a:lnTo>
                <a:lnTo>
                  <a:pt x="4222" y="174"/>
                </a:lnTo>
                <a:lnTo>
                  <a:pt x="4224" y="166"/>
                </a:lnTo>
                <a:lnTo>
                  <a:pt x="4226" y="160"/>
                </a:lnTo>
                <a:lnTo>
                  <a:pt x="4226" y="152"/>
                </a:lnTo>
                <a:lnTo>
                  <a:pt x="4228" y="144"/>
                </a:lnTo>
                <a:lnTo>
                  <a:pt x="4228" y="144"/>
                </a:lnTo>
                <a:lnTo>
                  <a:pt x="4224" y="144"/>
                </a:lnTo>
                <a:lnTo>
                  <a:pt x="4222" y="146"/>
                </a:lnTo>
                <a:lnTo>
                  <a:pt x="4218" y="154"/>
                </a:lnTo>
                <a:lnTo>
                  <a:pt x="4208" y="144"/>
                </a:lnTo>
                <a:lnTo>
                  <a:pt x="4208" y="144"/>
                </a:lnTo>
                <a:lnTo>
                  <a:pt x="4096" y="148"/>
                </a:lnTo>
                <a:lnTo>
                  <a:pt x="3982" y="150"/>
                </a:lnTo>
                <a:lnTo>
                  <a:pt x="3868" y="154"/>
                </a:lnTo>
                <a:lnTo>
                  <a:pt x="3754" y="158"/>
                </a:lnTo>
                <a:lnTo>
                  <a:pt x="3754" y="158"/>
                </a:lnTo>
                <a:lnTo>
                  <a:pt x="3842" y="152"/>
                </a:lnTo>
                <a:lnTo>
                  <a:pt x="3932" y="146"/>
                </a:lnTo>
                <a:lnTo>
                  <a:pt x="4110" y="138"/>
                </a:lnTo>
                <a:lnTo>
                  <a:pt x="4110" y="138"/>
                </a:lnTo>
                <a:lnTo>
                  <a:pt x="4112" y="134"/>
                </a:lnTo>
                <a:lnTo>
                  <a:pt x="4114" y="128"/>
                </a:lnTo>
                <a:lnTo>
                  <a:pt x="4118" y="116"/>
                </a:lnTo>
                <a:lnTo>
                  <a:pt x="3684" y="106"/>
                </a:lnTo>
                <a:lnTo>
                  <a:pt x="3682" y="102"/>
                </a:lnTo>
                <a:lnTo>
                  <a:pt x="3682" y="102"/>
                </a:lnTo>
                <a:lnTo>
                  <a:pt x="3632" y="100"/>
                </a:lnTo>
                <a:lnTo>
                  <a:pt x="3632" y="100"/>
                </a:lnTo>
                <a:lnTo>
                  <a:pt x="3636" y="92"/>
                </a:lnTo>
                <a:lnTo>
                  <a:pt x="3640" y="82"/>
                </a:lnTo>
                <a:lnTo>
                  <a:pt x="3632" y="82"/>
                </a:lnTo>
                <a:lnTo>
                  <a:pt x="3632" y="82"/>
                </a:lnTo>
                <a:lnTo>
                  <a:pt x="3630" y="88"/>
                </a:lnTo>
                <a:lnTo>
                  <a:pt x="3626" y="90"/>
                </a:lnTo>
                <a:lnTo>
                  <a:pt x="3620" y="90"/>
                </a:lnTo>
                <a:lnTo>
                  <a:pt x="3616" y="90"/>
                </a:lnTo>
                <a:lnTo>
                  <a:pt x="3612" y="90"/>
                </a:lnTo>
                <a:lnTo>
                  <a:pt x="3610" y="94"/>
                </a:lnTo>
                <a:lnTo>
                  <a:pt x="3610" y="100"/>
                </a:lnTo>
                <a:lnTo>
                  <a:pt x="3610" y="100"/>
                </a:lnTo>
                <a:lnTo>
                  <a:pt x="3602" y="100"/>
                </a:lnTo>
                <a:lnTo>
                  <a:pt x="3592" y="102"/>
                </a:lnTo>
                <a:lnTo>
                  <a:pt x="3582" y="100"/>
                </a:lnTo>
                <a:lnTo>
                  <a:pt x="3572" y="98"/>
                </a:lnTo>
                <a:lnTo>
                  <a:pt x="3578" y="90"/>
                </a:lnTo>
                <a:lnTo>
                  <a:pt x="3578" y="90"/>
                </a:lnTo>
                <a:lnTo>
                  <a:pt x="3572" y="90"/>
                </a:lnTo>
                <a:lnTo>
                  <a:pt x="3568" y="86"/>
                </a:lnTo>
                <a:lnTo>
                  <a:pt x="3568" y="86"/>
                </a:lnTo>
                <a:lnTo>
                  <a:pt x="3570" y="82"/>
                </a:lnTo>
                <a:lnTo>
                  <a:pt x="3574" y="80"/>
                </a:lnTo>
                <a:lnTo>
                  <a:pt x="3578" y="82"/>
                </a:lnTo>
                <a:lnTo>
                  <a:pt x="3580" y="82"/>
                </a:lnTo>
                <a:lnTo>
                  <a:pt x="3580" y="82"/>
                </a:lnTo>
                <a:lnTo>
                  <a:pt x="3578" y="78"/>
                </a:lnTo>
                <a:lnTo>
                  <a:pt x="3576" y="78"/>
                </a:lnTo>
                <a:lnTo>
                  <a:pt x="3570" y="80"/>
                </a:lnTo>
                <a:lnTo>
                  <a:pt x="3568" y="82"/>
                </a:lnTo>
                <a:lnTo>
                  <a:pt x="3566" y="82"/>
                </a:lnTo>
                <a:lnTo>
                  <a:pt x="3564" y="80"/>
                </a:lnTo>
                <a:lnTo>
                  <a:pt x="3564" y="80"/>
                </a:lnTo>
                <a:lnTo>
                  <a:pt x="3560" y="82"/>
                </a:lnTo>
                <a:lnTo>
                  <a:pt x="3556" y="82"/>
                </a:lnTo>
                <a:lnTo>
                  <a:pt x="3548" y="80"/>
                </a:lnTo>
                <a:lnTo>
                  <a:pt x="3544" y="78"/>
                </a:lnTo>
                <a:lnTo>
                  <a:pt x="3540" y="80"/>
                </a:lnTo>
                <a:lnTo>
                  <a:pt x="3538" y="84"/>
                </a:lnTo>
                <a:lnTo>
                  <a:pt x="3538" y="90"/>
                </a:lnTo>
                <a:lnTo>
                  <a:pt x="3538" y="90"/>
                </a:lnTo>
                <a:lnTo>
                  <a:pt x="3536" y="90"/>
                </a:lnTo>
                <a:lnTo>
                  <a:pt x="3534" y="88"/>
                </a:lnTo>
                <a:lnTo>
                  <a:pt x="3532" y="86"/>
                </a:lnTo>
                <a:lnTo>
                  <a:pt x="3532" y="88"/>
                </a:lnTo>
                <a:lnTo>
                  <a:pt x="3536" y="92"/>
                </a:lnTo>
                <a:lnTo>
                  <a:pt x="3536" y="92"/>
                </a:lnTo>
                <a:lnTo>
                  <a:pt x="3536" y="96"/>
                </a:lnTo>
                <a:lnTo>
                  <a:pt x="3534" y="100"/>
                </a:lnTo>
                <a:lnTo>
                  <a:pt x="3534" y="100"/>
                </a:lnTo>
                <a:lnTo>
                  <a:pt x="3532" y="98"/>
                </a:lnTo>
                <a:lnTo>
                  <a:pt x="3532" y="98"/>
                </a:lnTo>
                <a:lnTo>
                  <a:pt x="3532" y="98"/>
                </a:lnTo>
                <a:lnTo>
                  <a:pt x="3528" y="100"/>
                </a:lnTo>
                <a:lnTo>
                  <a:pt x="3528" y="102"/>
                </a:lnTo>
                <a:lnTo>
                  <a:pt x="3526" y="102"/>
                </a:lnTo>
                <a:lnTo>
                  <a:pt x="3526" y="102"/>
                </a:lnTo>
                <a:lnTo>
                  <a:pt x="3524" y="96"/>
                </a:lnTo>
                <a:lnTo>
                  <a:pt x="3524" y="88"/>
                </a:lnTo>
                <a:lnTo>
                  <a:pt x="3526" y="72"/>
                </a:lnTo>
                <a:lnTo>
                  <a:pt x="3544" y="72"/>
                </a:lnTo>
                <a:lnTo>
                  <a:pt x="3532" y="70"/>
                </a:lnTo>
                <a:lnTo>
                  <a:pt x="3532" y="70"/>
                </a:lnTo>
                <a:lnTo>
                  <a:pt x="3532" y="64"/>
                </a:lnTo>
                <a:lnTo>
                  <a:pt x="3532" y="62"/>
                </a:lnTo>
                <a:lnTo>
                  <a:pt x="3534" y="60"/>
                </a:lnTo>
                <a:lnTo>
                  <a:pt x="3538" y="60"/>
                </a:lnTo>
                <a:lnTo>
                  <a:pt x="3542" y="62"/>
                </a:lnTo>
                <a:lnTo>
                  <a:pt x="3540" y="60"/>
                </a:lnTo>
                <a:lnTo>
                  <a:pt x="3536" y="52"/>
                </a:lnTo>
                <a:lnTo>
                  <a:pt x="3536" y="52"/>
                </a:lnTo>
                <a:lnTo>
                  <a:pt x="3532" y="48"/>
                </a:lnTo>
                <a:lnTo>
                  <a:pt x="3530" y="50"/>
                </a:lnTo>
                <a:lnTo>
                  <a:pt x="3524" y="58"/>
                </a:lnTo>
                <a:lnTo>
                  <a:pt x="3524" y="58"/>
                </a:lnTo>
                <a:lnTo>
                  <a:pt x="3522" y="58"/>
                </a:lnTo>
                <a:lnTo>
                  <a:pt x="3520" y="56"/>
                </a:lnTo>
                <a:lnTo>
                  <a:pt x="3520" y="56"/>
                </a:lnTo>
                <a:lnTo>
                  <a:pt x="3526" y="42"/>
                </a:lnTo>
                <a:lnTo>
                  <a:pt x="3530" y="36"/>
                </a:lnTo>
                <a:lnTo>
                  <a:pt x="3534" y="34"/>
                </a:lnTo>
                <a:lnTo>
                  <a:pt x="3534" y="34"/>
                </a:lnTo>
                <a:lnTo>
                  <a:pt x="3534" y="32"/>
                </a:lnTo>
                <a:lnTo>
                  <a:pt x="3534" y="32"/>
                </a:lnTo>
                <a:lnTo>
                  <a:pt x="3530" y="32"/>
                </a:lnTo>
                <a:lnTo>
                  <a:pt x="3526" y="32"/>
                </a:lnTo>
                <a:lnTo>
                  <a:pt x="3524" y="32"/>
                </a:lnTo>
                <a:lnTo>
                  <a:pt x="3522" y="28"/>
                </a:lnTo>
                <a:lnTo>
                  <a:pt x="3522" y="28"/>
                </a:lnTo>
                <a:lnTo>
                  <a:pt x="3524" y="24"/>
                </a:lnTo>
                <a:lnTo>
                  <a:pt x="3526" y="22"/>
                </a:lnTo>
                <a:lnTo>
                  <a:pt x="3522" y="22"/>
                </a:lnTo>
                <a:lnTo>
                  <a:pt x="3522" y="22"/>
                </a:lnTo>
                <a:lnTo>
                  <a:pt x="3522" y="28"/>
                </a:lnTo>
                <a:lnTo>
                  <a:pt x="3520" y="34"/>
                </a:lnTo>
                <a:lnTo>
                  <a:pt x="3520" y="34"/>
                </a:lnTo>
                <a:lnTo>
                  <a:pt x="3516" y="30"/>
                </a:lnTo>
                <a:lnTo>
                  <a:pt x="3514" y="30"/>
                </a:lnTo>
                <a:lnTo>
                  <a:pt x="3514" y="30"/>
                </a:lnTo>
                <a:lnTo>
                  <a:pt x="3516" y="40"/>
                </a:lnTo>
                <a:lnTo>
                  <a:pt x="3522" y="46"/>
                </a:lnTo>
                <a:lnTo>
                  <a:pt x="3522" y="46"/>
                </a:lnTo>
                <a:lnTo>
                  <a:pt x="3512" y="52"/>
                </a:lnTo>
                <a:lnTo>
                  <a:pt x="3502" y="60"/>
                </a:lnTo>
                <a:lnTo>
                  <a:pt x="3498" y="52"/>
                </a:lnTo>
                <a:lnTo>
                  <a:pt x="3496" y="54"/>
                </a:lnTo>
                <a:lnTo>
                  <a:pt x="3496" y="54"/>
                </a:lnTo>
                <a:lnTo>
                  <a:pt x="3498" y="58"/>
                </a:lnTo>
                <a:lnTo>
                  <a:pt x="3500" y="60"/>
                </a:lnTo>
                <a:lnTo>
                  <a:pt x="3500" y="60"/>
                </a:lnTo>
                <a:lnTo>
                  <a:pt x="3502" y="62"/>
                </a:lnTo>
                <a:lnTo>
                  <a:pt x="3504" y="64"/>
                </a:lnTo>
                <a:lnTo>
                  <a:pt x="3506" y="64"/>
                </a:lnTo>
                <a:lnTo>
                  <a:pt x="3508" y="60"/>
                </a:lnTo>
                <a:lnTo>
                  <a:pt x="3516" y="74"/>
                </a:lnTo>
                <a:lnTo>
                  <a:pt x="3516" y="74"/>
                </a:lnTo>
                <a:lnTo>
                  <a:pt x="3514" y="76"/>
                </a:lnTo>
                <a:lnTo>
                  <a:pt x="3512" y="78"/>
                </a:lnTo>
                <a:lnTo>
                  <a:pt x="3510" y="86"/>
                </a:lnTo>
                <a:lnTo>
                  <a:pt x="3508" y="90"/>
                </a:lnTo>
                <a:lnTo>
                  <a:pt x="3506" y="90"/>
                </a:lnTo>
                <a:lnTo>
                  <a:pt x="3504" y="90"/>
                </a:lnTo>
                <a:lnTo>
                  <a:pt x="3504" y="90"/>
                </a:lnTo>
                <a:lnTo>
                  <a:pt x="3506" y="96"/>
                </a:lnTo>
                <a:lnTo>
                  <a:pt x="3506" y="98"/>
                </a:lnTo>
                <a:lnTo>
                  <a:pt x="3506" y="102"/>
                </a:lnTo>
                <a:lnTo>
                  <a:pt x="3452" y="98"/>
                </a:lnTo>
                <a:lnTo>
                  <a:pt x="3452" y="94"/>
                </a:lnTo>
                <a:lnTo>
                  <a:pt x="3452" y="94"/>
                </a:lnTo>
                <a:lnTo>
                  <a:pt x="3462" y="90"/>
                </a:lnTo>
                <a:lnTo>
                  <a:pt x="3466" y="90"/>
                </a:lnTo>
                <a:lnTo>
                  <a:pt x="3472" y="92"/>
                </a:lnTo>
                <a:lnTo>
                  <a:pt x="3474" y="88"/>
                </a:lnTo>
                <a:lnTo>
                  <a:pt x="3474" y="88"/>
                </a:lnTo>
                <a:lnTo>
                  <a:pt x="3470" y="88"/>
                </a:lnTo>
                <a:lnTo>
                  <a:pt x="3468" y="88"/>
                </a:lnTo>
                <a:lnTo>
                  <a:pt x="3468" y="88"/>
                </a:lnTo>
                <a:lnTo>
                  <a:pt x="3466" y="86"/>
                </a:lnTo>
                <a:lnTo>
                  <a:pt x="3466" y="82"/>
                </a:lnTo>
                <a:lnTo>
                  <a:pt x="3456" y="88"/>
                </a:lnTo>
                <a:lnTo>
                  <a:pt x="3456" y="88"/>
                </a:lnTo>
                <a:lnTo>
                  <a:pt x="3456" y="86"/>
                </a:lnTo>
                <a:lnTo>
                  <a:pt x="3456" y="82"/>
                </a:lnTo>
                <a:lnTo>
                  <a:pt x="3458" y="80"/>
                </a:lnTo>
                <a:lnTo>
                  <a:pt x="3458" y="80"/>
                </a:lnTo>
                <a:lnTo>
                  <a:pt x="3454" y="80"/>
                </a:lnTo>
                <a:lnTo>
                  <a:pt x="3452" y="78"/>
                </a:lnTo>
                <a:lnTo>
                  <a:pt x="3452" y="76"/>
                </a:lnTo>
                <a:lnTo>
                  <a:pt x="3452" y="76"/>
                </a:lnTo>
                <a:lnTo>
                  <a:pt x="3456" y="74"/>
                </a:lnTo>
                <a:lnTo>
                  <a:pt x="3460" y="72"/>
                </a:lnTo>
                <a:lnTo>
                  <a:pt x="3472" y="72"/>
                </a:lnTo>
                <a:lnTo>
                  <a:pt x="3482" y="72"/>
                </a:lnTo>
                <a:lnTo>
                  <a:pt x="3492" y="70"/>
                </a:lnTo>
                <a:lnTo>
                  <a:pt x="3468" y="68"/>
                </a:lnTo>
                <a:lnTo>
                  <a:pt x="3468" y="64"/>
                </a:lnTo>
                <a:lnTo>
                  <a:pt x="3468" y="64"/>
                </a:lnTo>
                <a:lnTo>
                  <a:pt x="3468" y="64"/>
                </a:lnTo>
                <a:lnTo>
                  <a:pt x="3472" y="62"/>
                </a:lnTo>
                <a:lnTo>
                  <a:pt x="3476" y="62"/>
                </a:lnTo>
                <a:lnTo>
                  <a:pt x="3472" y="58"/>
                </a:lnTo>
                <a:lnTo>
                  <a:pt x="3472" y="58"/>
                </a:lnTo>
                <a:lnTo>
                  <a:pt x="3466" y="58"/>
                </a:lnTo>
                <a:lnTo>
                  <a:pt x="3464" y="58"/>
                </a:lnTo>
                <a:lnTo>
                  <a:pt x="3462" y="60"/>
                </a:lnTo>
                <a:lnTo>
                  <a:pt x="3464" y="62"/>
                </a:lnTo>
                <a:lnTo>
                  <a:pt x="3464" y="62"/>
                </a:lnTo>
                <a:lnTo>
                  <a:pt x="3464" y="68"/>
                </a:lnTo>
                <a:lnTo>
                  <a:pt x="3460" y="72"/>
                </a:lnTo>
                <a:lnTo>
                  <a:pt x="3460" y="72"/>
                </a:lnTo>
                <a:lnTo>
                  <a:pt x="3454" y="68"/>
                </a:lnTo>
                <a:lnTo>
                  <a:pt x="3450" y="68"/>
                </a:lnTo>
                <a:lnTo>
                  <a:pt x="3438" y="68"/>
                </a:lnTo>
                <a:lnTo>
                  <a:pt x="3428" y="68"/>
                </a:lnTo>
                <a:lnTo>
                  <a:pt x="3422" y="66"/>
                </a:lnTo>
                <a:lnTo>
                  <a:pt x="3418" y="62"/>
                </a:lnTo>
                <a:lnTo>
                  <a:pt x="3418" y="62"/>
                </a:lnTo>
                <a:lnTo>
                  <a:pt x="3422" y="60"/>
                </a:lnTo>
                <a:lnTo>
                  <a:pt x="3426" y="60"/>
                </a:lnTo>
                <a:lnTo>
                  <a:pt x="3432" y="60"/>
                </a:lnTo>
                <a:lnTo>
                  <a:pt x="3436" y="62"/>
                </a:lnTo>
                <a:lnTo>
                  <a:pt x="3436" y="62"/>
                </a:lnTo>
                <a:lnTo>
                  <a:pt x="3442" y="56"/>
                </a:lnTo>
                <a:lnTo>
                  <a:pt x="3444" y="54"/>
                </a:lnTo>
                <a:lnTo>
                  <a:pt x="3442" y="52"/>
                </a:lnTo>
                <a:lnTo>
                  <a:pt x="3438" y="58"/>
                </a:lnTo>
                <a:lnTo>
                  <a:pt x="3438" y="58"/>
                </a:lnTo>
                <a:lnTo>
                  <a:pt x="3432" y="58"/>
                </a:lnTo>
                <a:lnTo>
                  <a:pt x="3428" y="58"/>
                </a:lnTo>
                <a:lnTo>
                  <a:pt x="3426" y="56"/>
                </a:lnTo>
                <a:lnTo>
                  <a:pt x="3426" y="56"/>
                </a:lnTo>
                <a:lnTo>
                  <a:pt x="3428" y="54"/>
                </a:lnTo>
                <a:lnTo>
                  <a:pt x="3432" y="52"/>
                </a:lnTo>
                <a:lnTo>
                  <a:pt x="3438" y="48"/>
                </a:lnTo>
                <a:lnTo>
                  <a:pt x="3438" y="48"/>
                </a:lnTo>
                <a:lnTo>
                  <a:pt x="3436" y="48"/>
                </a:lnTo>
                <a:lnTo>
                  <a:pt x="3434" y="48"/>
                </a:lnTo>
                <a:lnTo>
                  <a:pt x="3430" y="52"/>
                </a:lnTo>
                <a:lnTo>
                  <a:pt x="3430" y="52"/>
                </a:lnTo>
                <a:lnTo>
                  <a:pt x="3428" y="48"/>
                </a:lnTo>
                <a:lnTo>
                  <a:pt x="3428" y="44"/>
                </a:lnTo>
                <a:lnTo>
                  <a:pt x="3428" y="44"/>
                </a:lnTo>
                <a:lnTo>
                  <a:pt x="3430" y="40"/>
                </a:lnTo>
                <a:lnTo>
                  <a:pt x="3430" y="40"/>
                </a:lnTo>
                <a:lnTo>
                  <a:pt x="3426" y="40"/>
                </a:lnTo>
                <a:lnTo>
                  <a:pt x="3422" y="38"/>
                </a:lnTo>
                <a:lnTo>
                  <a:pt x="3418" y="38"/>
                </a:lnTo>
                <a:lnTo>
                  <a:pt x="3416" y="42"/>
                </a:lnTo>
                <a:lnTo>
                  <a:pt x="3418" y="44"/>
                </a:lnTo>
                <a:lnTo>
                  <a:pt x="3418" y="44"/>
                </a:lnTo>
                <a:lnTo>
                  <a:pt x="3414" y="48"/>
                </a:lnTo>
                <a:lnTo>
                  <a:pt x="3410" y="50"/>
                </a:lnTo>
                <a:lnTo>
                  <a:pt x="3402" y="48"/>
                </a:lnTo>
                <a:lnTo>
                  <a:pt x="3398" y="48"/>
                </a:lnTo>
                <a:lnTo>
                  <a:pt x="3394" y="48"/>
                </a:lnTo>
                <a:lnTo>
                  <a:pt x="3392" y="52"/>
                </a:lnTo>
                <a:lnTo>
                  <a:pt x="3390" y="58"/>
                </a:lnTo>
                <a:lnTo>
                  <a:pt x="3390" y="58"/>
                </a:lnTo>
                <a:lnTo>
                  <a:pt x="3394" y="60"/>
                </a:lnTo>
                <a:lnTo>
                  <a:pt x="3398" y="60"/>
                </a:lnTo>
                <a:lnTo>
                  <a:pt x="3404" y="60"/>
                </a:lnTo>
                <a:lnTo>
                  <a:pt x="3406" y="62"/>
                </a:lnTo>
                <a:lnTo>
                  <a:pt x="3408" y="64"/>
                </a:lnTo>
                <a:lnTo>
                  <a:pt x="3396" y="70"/>
                </a:lnTo>
                <a:lnTo>
                  <a:pt x="3396" y="70"/>
                </a:lnTo>
                <a:lnTo>
                  <a:pt x="3398" y="72"/>
                </a:lnTo>
                <a:lnTo>
                  <a:pt x="3400" y="72"/>
                </a:lnTo>
                <a:lnTo>
                  <a:pt x="3406" y="70"/>
                </a:lnTo>
                <a:lnTo>
                  <a:pt x="3410" y="70"/>
                </a:lnTo>
                <a:lnTo>
                  <a:pt x="3410" y="72"/>
                </a:lnTo>
                <a:lnTo>
                  <a:pt x="3410" y="76"/>
                </a:lnTo>
                <a:lnTo>
                  <a:pt x="3398" y="80"/>
                </a:lnTo>
                <a:lnTo>
                  <a:pt x="3408" y="82"/>
                </a:lnTo>
                <a:lnTo>
                  <a:pt x="3408" y="82"/>
                </a:lnTo>
                <a:lnTo>
                  <a:pt x="3394" y="88"/>
                </a:lnTo>
                <a:lnTo>
                  <a:pt x="3388" y="88"/>
                </a:lnTo>
                <a:lnTo>
                  <a:pt x="3382" y="88"/>
                </a:lnTo>
                <a:lnTo>
                  <a:pt x="3382" y="98"/>
                </a:lnTo>
                <a:lnTo>
                  <a:pt x="3360" y="100"/>
                </a:lnTo>
                <a:lnTo>
                  <a:pt x="3360" y="100"/>
                </a:lnTo>
                <a:lnTo>
                  <a:pt x="3356" y="94"/>
                </a:lnTo>
                <a:lnTo>
                  <a:pt x="3356" y="90"/>
                </a:lnTo>
                <a:lnTo>
                  <a:pt x="3354" y="86"/>
                </a:lnTo>
                <a:lnTo>
                  <a:pt x="3350" y="82"/>
                </a:lnTo>
                <a:lnTo>
                  <a:pt x="3350" y="82"/>
                </a:lnTo>
                <a:lnTo>
                  <a:pt x="3348" y="86"/>
                </a:lnTo>
                <a:lnTo>
                  <a:pt x="3346" y="90"/>
                </a:lnTo>
                <a:lnTo>
                  <a:pt x="3350" y="86"/>
                </a:lnTo>
                <a:lnTo>
                  <a:pt x="3356" y="92"/>
                </a:lnTo>
                <a:lnTo>
                  <a:pt x="3356" y="92"/>
                </a:lnTo>
                <a:lnTo>
                  <a:pt x="3352" y="96"/>
                </a:lnTo>
                <a:lnTo>
                  <a:pt x="3350" y="98"/>
                </a:lnTo>
                <a:lnTo>
                  <a:pt x="3348" y="100"/>
                </a:lnTo>
                <a:lnTo>
                  <a:pt x="3348" y="100"/>
                </a:lnTo>
                <a:lnTo>
                  <a:pt x="3346" y="98"/>
                </a:lnTo>
                <a:lnTo>
                  <a:pt x="3346" y="94"/>
                </a:lnTo>
                <a:lnTo>
                  <a:pt x="3346" y="94"/>
                </a:lnTo>
                <a:lnTo>
                  <a:pt x="3340" y="100"/>
                </a:lnTo>
                <a:lnTo>
                  <a:pt x="3338" y="100"/>
                </a:lnTo>
                <a:lnTo>
                  <a:pt x="3338" y="100"/>
                </a:lnTo>
                <a:lnTo>
                  <a:pt x="3336" y="98"/>
                </a:lnTo>
                <a:lnTo>
                  <a:pt x="3336" y="98"/>
                </a:lnTo>
                <a:lnTo>
                  <a:pt x="3336" y="92"/>
                </a:lnTo>
                <a:lnTo>
                  <a:pt x="3340" y="88"/>
                </a:lnTo>
                <a:lnTo>
                  <a:pt x="3330" y="88"/>
                </a:lnTo>
                <a:lnTo>
                  <a:pt x="3330" y="88"/>
                </a:lnTo>
                <a:lnTo>
                  <a:pt x="3330" y="90"/>
                </a:lnTo>
                <a:lnTo>
                  <a:pt x="3332" y="90"/>
                </a:lnTo>
                <a:lnTo>
                  <a:pt x="3334" y="88"/>
                </a:lnTo>
                <a:lnTo>
                  <a:pt x="3334" y="92"/>
                </a:lnTo>
                <a:lnTo>
                  <a:pt x="3334" y="92"/>
                </a:lnTo>
                <a:lnTo>
                  <a:pt x="3330" y="96"/>
                </a:lnTo>
                <a:lnTo>
                  <a:pt x="3326" y="98"/>
                </a:lnTo>
                <a:lnTo>
                  <a:pt x="3318" y="94"/>
                </a:lnTo>
                <a:lnTo>
                  <a:pt x="3318" y="94"/>
                </a:lnTo>
                <a:lnTo>
                  <a:pt x="3318" y="92"/>
                </a:lnTo>
                <a:lnTo>
                  <a:pt x="3320" y="90"/>
                </a:lnTo>
                <a:lnTo>
                  <a:pt x="3320" y="88"/>
                </a:lnTo>
                <a:lnTo>
                  <a:pt x="3318" y="88"/>
                </a:lnTo>
                <a:lnTo>
                  <a:pt x="3318" y="88"/>
                </a:lnTo>
                <a:lnTo>
                  <a:pt x="3314" y="84"/>
                </a:lnTo>
                <a:lnTo>
                  <a:pt x="3314" y="80"/>
                </a:lnTo>
                <a:lnTo>
                  <a:pt x="3316" y="78"/>
                </a:lnTo>
                <a:lnTo>
                  <a:pt x="3320" y="76"/>
                </a:lnTo>
                <a:lnTo>
                  <a:pt x="3320" y="76"/>
                </a:lnTo>
                <a:lnTo>
                  <a:pt x="3318" y="76"/>
                </a:lnTo>
                <a:lnTo>
                  <a:pt x="3316" y="76"/>
                </a:lnTo>
                <a:lnTo>
                  <a:pt x="3314" y="80"/>
                </a:lnTo>
                <a:lnTo>
                  <a:pt x="3312" y="84"/>
                </a:lnTo>
                <a:lnTo>
                  <a:pt x="3308" y="88"/>
                </a:lnTo>
                <a:lnTo>
                  <a:pt x="3308" y="88"/>
                </a:lnTo>
                <a:lnTo>
                  <a:pt x="3310" y="88"/>
                </a:lnTo>
                <a:lnTo>
                  <a:pt x="3312" y="86"/>
                </a:lnTo>
                <a:lnTo>
                  <a:pt x="3316" y="90"/>
                </a:lnTo>
                <a:lnTo>
                  <a:pt x="3316" y="90"/>
                </a:lnTo>
                <a:lnTo>
                  <a:pt x="3316" y="94"/>
                </a:lnTo>
                <a:lnTo>
                  <a:pt x="3314" y="98"/>
                </a:lnTo>
                <a:lnTo>
                  <a:pt x="3314" y="98"/>
                </a:lnTo>
                <a:lnTo>
                  <a:pt x="3310" y="98"/>
                </a:lnTo>
                <a:lnTo>
                  <a:pt x="3296" y="98"/>
                </a:lnTo>
                <a:lnTo>
                  <a:pt x="3296" y="98"/>
                </a:lnTo>
                <a:lnTo>
                  <a:pt x="3292" y="92"/>
                </a:lnTo>
                <a:lnTo>
                  <a:pt x="3292" y="92"/>
                </a:lnTo>
                <a:lnTo>
                  <a:pt x="3292" y="90"/>
                </a:lnTo>
                <a:lnTo>
                  <a:pt x="3292" y="88"/>
                </a:lnTo>
                <a:lnTo>
                  <a:pt x="3294" y="86"/>
                </a:lnTo>
                <a:lnTo>
                  <a:pt x="3294" y="86"/>
                </a:lnTo>
                <a:lnTo>
                  <a:pt x="3296" y="88"/>
                </a:lnTo>
                <a:lnTo>
                  <a:pt x="3298" y="90"/>
                </a:lnTo>
                <a:lnTo>
                  <a:pt x="3300" y="90"/>
                </a:lnTo>
                <a:lnTo>
                  <a:pt x="3300" y="90"/>
                </a:lnTo>
                <a:lnTo>
                  <a:pt x="3298" y="86"/>
                </a:lnTo>
                <a:lnTo>
                  <a:pt x="3294" y="84"/>
                </a:lnTo>
                <a:lnTo>
                  <a:pt x="3288" y="82"/>
                </a:lnTo>
                <a:lnTo>
                  <a:pt x="3286" y="82"/>
                </a:lnTo>
                <a:lnTo>
                  <a:pt x="3282" y="80"/>
                </a:lnTo>
                <a:lnTo>
                  <a:pt x="3280" y="76"/>
                </a:lnTo>
                <a:lnTo>
                  <a:pt x="3280" y="70"/>
                </a:lnTo>
                <a:lnTo>
                  <a:pt x="3280" y="70"/>
                </a:lnTo>
                <a:lnTo>
                  <a:pt x="3284" y="68"/>
                </a:lnTo>
                <a:lnTo>
                  <a:pt x="3290" y="68"/>
                </a:lnTo>
                <a:lnTo>
                  <a:pt x="3290" y="68"/>
                </a:lnTo>
                <a:lnTo>
                  <a:pt x="3288" y="64"/>
                </a:lnTo>
                <a:lnTo>
                  <a:pt x="3286" y="62"/>
                </a:lnTo>
                <a:lnTo>
                  <a:pt x="3284" y="62"/>
                </a:lnTo>
                <a:lnTo>
                  <a:pt x="3284" y="62"/>
                </a:lnTo>
                <a:lnTo>
                  <a:pt x="3282" y="66"/>
                </a:lnTo>
                <a:lnTo>
                  <a:pt x="3278" y="66"/>
                </a:lnTo>
                <a:lnTo>
                  <a:pt x="3276" y="64"/>
                </a:lnTo>
                <a:lnTo>
                  <a:pt x="3274" y="60"/>
                </a:lnTo>
                <a:lnTo>
                  <a:pt x="3274" y="60"/>
                </a:lnTo>
                <a:lnTo>
                  <a:pt x="3280" y="54"/>
                </a:lnTo>
                <a:lnTo>
                  <a:pt x="3280" y="52"/>
                </a:lnTo>
                <a:lnTo>
                  <a:pt x="3280" y="52"/>
                </a:lnTo>
                <a:lnTo>
                  <a:pt x="3276" y="56"/>
                </a:lnTo>
                <a:lnTo>
                  <a:pt x="3276" y="56"/>
                </a:lnTo>
                <a:lnTo>
                  <a:pt x="3270" y="54"/>
                </a:lnTo>
                <a:lnTo>
                  <a:pt x="3264" y="54"/>
                </a:lnTo>
                <a:lnTo>
                  <a:pt x="3254" y="58"/>
                </a:lnTo>
                <a:lnTo>
                  <a:pt x="3254" y="58"/>
                </a:lnTo>
                <a:lnTo>
                  <a:pt x="3254" y="64"/>
                </a:lnTo>
                <a:lnTo>
                  <a:pt x="3256" y="68"/>
                </a:lnTo>
                <a:lnTo>
                  <a:pt x="3258" y="72"/>
                </a:lnTo>
                <a:lnTo>
                  <a:pt x="3256" y="76"/>
                </a:lnTo>
                <a:lnTo>
                  <a:pt x="3256" y="76"/>
                </a:lnTo>
                <a:lnTo>
                  <a:pt x="3258" y="76"/>
                </a:lnTo>
                <a:lnTo>
                  <a:pt x="3260" y="78"/>
                </a:lnTo>
                <a:lnTo>
                  <a:pt x="3264" y="82"/>
                </a:lnTo>
                <a:lnTo>
                  <a:pt x="3264" y="82"/>
                </a:lnTo>
                <a:lnTo>
                  <a:pt x="3264" y="84"/>
                </a:lnTo>
                <a:lnTo>
                  <a:pt x="3262" y="86"/>
                </a:lnTo>
                <a:lnTo>
                  <a:pt x="3262" y="86"/>
                </a:lnTo>
                <a:lnTo>
                  <a:pt x="3270" y="90"/>
                </a:lnTo>
                <a:lnTo>
                  <a:pt x="3264" y="98"/>
                </a:lnTo>
                <a:lnTo>
                  <a:pt x="3260" y="98"/>
                </a:lnTo>
                <a:lnTo>
                  <a:pt x="3260" y="98"/>
                </a:lnTo>
                <a:lnTo>
                  <a:pt x="3260" y="92"/>
                </a:lnTo>
                <a:lnTo>
                  <a:pt x="3260" y="92"/>
                </a:lnTo>
                <a:lnTo>
                  <a:pt x="3256" y="96"/>
                </a:lnTo>
                <a:lnTo>
                  <a:pt x="3252" y="98"/>
                </a:lnTo>
                <a:lnTo>
                  <a:pt x="3244" y="96"/>
                </a:lnTo>
                <a:lnTo>
                  <a:pt x="3244" y="96"/>
                </a:lnTo>
                <a:lnTo>
                  <a:pt x="3234" y="94"/>
                </a:lnTo>
                <a:lnTo>
                  <a:pt x="3234" y="88"/>
                </a:lnTo>
                <a:lnTo>
                  <a:pt x="3248" y="86"/>
                </a:lnTo>
                <a:lnTo>
                  <a:pt x="3226" y="86"/>
                </a:lnTo>
                <a:lnTo>
                  <a:pt x="3226" y="86"/>
                </a:lnTo>
                <a:lnTo>
                  <a:pt x="3230" y="88"/>
                </a:lnTo>
                <a:lnTo>
                  <a:pt x="3232" y="90"/>
                </a:lnTo>
                <a:lnTo>
                  <a:pt x="3232" y="90"/>
                </a:lnTo>
                <a:lnTo>
                  <a:pt x="3232" y="94"/>
                </a:lnTo>
                <a:lnTo>
                  <a:pt x="3230" y="96"/>
                </a:lnTo>
                <a:lnTo>
                  <a:pt x="3208" y="96"/>
                </a:lnTo>
                <a:lnTo>
                  <a:pt x="3208" y="96"/>
                </a:lnTo>
                <a:lnTo>
                  <a:pt x="3206" y="92"/>
                </a:lnTo>
                <a:lnTo>
                  <a:pt x="3206" y="92"/>
                </a:lnTo>
                <a:lnTo>
                  <a:pt x="3206" y="94"/>
                </a:lnTo>
                <a:lnTo>
                  <a:pt x="3204" y="96"/>
                </a:lnTo>
                <a:lnTo>
                  <a:pt x="3198" y="96"/>
                </a:lnTo>
                <a:lnTo>
                  <a:pt x="3198" y="96"/>
                </a:lnTo>
                <a:lnTo>
                  <a:pt x="3196" y="92"/>
                </a:lnTo>
                <a:lnTo>
                  <a:pt x="3196" y="88"/>
                </a:lnTo>
                <a:lnTo>
                  <a:pt x="3192" y="94"/>
                </a:lnTo>
                <a:lnTo>
                  <a:pt x="3192" y="94"/>
                </a:lnTo>
                <a:lnTo>
                  <a:pt x="3182" y="96"/>
                </a:lnTo>
                <a:lnTo>
                  <a:pt x="3166" y="96"/>
                </a:lnTo>
                <a:lnTo>
                  <a:pt x="3166" y="96"/>
                </a:lnTo>
                <a:lnTo>
                  <a:pt x="3164" y="90"/>
                </a:lnTo>
                <a:lnTo>
                  <a:pt x="3164" y="90"/>
                </a:lnTo>
                <a:lnTo>
                  <a:pt x="3162" y="92"/>
                </a:lnTo>
                <a:lnTo>
                  <a:pt x="3162" y="94"/>
                </a:lnTo>
                <a:lnTo>
                  <a:pt x="3134" y="94"/>
                </a:lnTo>
                <a:lnTo>
                  <a:pt x="2880" y="88"/>
                </a:lnTo>
                <a:lnTo>
                  <a:pt x="2880" y="88"/>
                </a:lnTo>
                <a:lnTo>
                  <a:pt x="2880" y="88"/>
                </a:lnTo>
                <a:lnTo>
                  <a:pt x="2880" y="88"/>
                </a:lnTo>
                <a:lnTo>
                  <a:pt x="2852" y="88"/>
                </a:lnTo>
                <a:lnTo>
                  <a:pt x="2852" y="88"/>
                </a:lnTo>
                <a:lnTo>
                  <a:pt x="2852" y="88"/>
                </a:lnTo>
                <a:lnTo>
                  <a:pt x="2852" y="88"/>
                </a:lnTo>
                <a:lnTo>
                  <a:pt x="2842" y="88"/>
                </a:lnTo>
                <a:lnTo>
                  <a:pt x="2842" y="86"/>
                </a:lnTo>
                <a:lnTo>
                  <a:pt x="2840" y="88"/>
                </a:lnTo>
                <a:lnTo>
                  <a:pt x="2832" y="88"/>
                </a:lnTo>
                <a:lnTo>
                  <a:pt x="2834" y="86"/>
                </a:lnTo>
                <a:lnTo>
                  <a:pt x="2834" y="86"/>
                </a:lnTo>
                <a:lnTo>
                  <a:pt x="2834" y="82"/>
                </a:lnTo>
                <a:lnTo>
                  <a:pt x="2832" y="80"/>
                </a:lnTo>
                <a:lnTo>
                  <a:pt x="2828" y="74"/>
                </a:lnTo>
                <a:lnTo>
                  <a:pt x="2834" y="68"/>
                </a:lnTo>
                <a:lnTo>
                  <a:pt x="2834" y="68"/>
                </a:lnTo>
                <a:lnTo>
                  <a:pt x="2828" y="70"/>
                </a:lnTo>
                <a:lnTo>
                  <a:pt x="2826" y="76"/>
                </a:lnTo>
                <a:lnTo>
                  <a:pt x="2820" y="88"/>
                </a:lnTo>
                <a:lnTo>
                  <a:pt x="2546" y="80"/>
                </a:lnTo>
                <a:lnTo>
                  <a:pt x="2546" y="80"/>
                </a:lnTo>
                <a:lnTo>
                  <a:pt x="2550" y="76"/>
                </a:lnTo>
                <a:lnTo>
                  <a:pt x="2550" y="74"/>
                </a:lnTo>
                <a:lnTo>
                  <a:pt x="2550" y="72"/>
                </a:lnTo>
                <a:lnTo>
                  <a:pt x="2546" y="80"/>
                </a:lnTo>
                <a:lnTo>
                  <a:pt x="2546" y="80"/>
                </a:lnTo>
                <a:lnTo>
                  <a:pt x="2090" y="70"/>
                </a:lnTo>
                <a:lnTo>
                  <a:pt x="2090" y="70"/>
                </a:lnTo>
                <a:lnTo>
                  <a:pt x="2090" y="76"/>
                </a:lnTo>
                <a:lnTo>
                  <a:pt x="2088" y="78"/>
                </a:lnTo>
                <a:lnTo>
                  <a:pt x="2080" y="70"/>
                </a:lnTo>
                <a:lnTo>
                  <a:pt x="2080" y="70"/>
                </a:lnTo>
                <a:lnTo>
                  <a:pt x="1944" y="70"/>
                </a:lnTo>
                <a:lnTo>
                  <a:pt x="1810" y="66"/>
                </a:lnTo>
                <a:lnTo>
                  <a:pt x="1542" y="56"/>
                </a:lnTo>
                <a:lnTo>
                  <a:pt x="1542" y="56"/>
                </a:lnTo>
                <a:lnTo>
                  <a:pt x="1542" y="64"/>
                </a:lnTo>
                <a:lnTo>
                  <a:pt x="1538" y="68"/>
                </a:lnTo>
                <a:lnTo>
                  <a:pt x="1534" y="68"/>
                </a:lnTo>
                <a:lnTo>
                  <a:pt x="1530" y="64"/>
                </a:lnTo>
                <a:lnTo>
                  <a:pt x="1530" y="64"/>
                </a:lnTo>
                <a:lnTo>
                  <a:pt x="1528" y="62"/>
                </a:lnTo>
                <a:lnTo>
                  <a:pt x="1528" y="56"/>
                </a:lnTo>
                <a:lnTo>
                  <a:pt x="1380" y="56"/>
                </a:lnTo>
                <a:lnTo>
                  <a:pt x="1380" y="56"/>
                </a:lnTo>
                <a:lnTo>
                  <a:pt x="1380" y="68"/>
                </a:lnTo>
                <a:lnTo>
                  <a:pt x="1380" y="74"/>
                </a:lnTo>
                <a:lnTo>
                  <a:pt x="1380" y="78"/>
                </a:lnTo>
                <a:lnTo>
                  <a:pt x="1380" y="78"/>
                </a:lnTo>
                <a:lnTo>
                  <a:pt x="1360" y="62"/>
                </a:lnTo>
                <a:lnTo>
                  <a:pt x="1360" y="62"/>
                </a:lnTo>
                <a:lnTo>
                  <a:pt x="1360" y="66"/>
                </a:lnTo>
                <a:lnTo>
                  <a:pt x="1360" y="70"/>
                </a:lnTo>
                <a:lnTo>
                  <a:pt x="1362" y="72"/>
                </a:lnTo>
                <a:lnTo>
                  <a:pt x="1360" y="76"/>
                </a:lnTo>
                <a:lnTo>
                  <a:pt x="1342" y="54"/>
                </a:lnTo>
                <a:lnTo>
                  <a:pt x="1128" y="50"/>
                </a:lnTo>
                <a:lnTo>
                  <a:pt x="1128" y="60"/>
                </a:lnTo>
                <a:lnTo>
                  <a:pt x="1128" y="60"/>
                </a:lnTo>
                <a:lnTo>
                  <a:pt x="1126" y="62"/>
                </a:lnTo>
                <a:lnTo>
                  <a:pt x="1124" y="62"/>
                </a:lnTo>
                <a:lnTo>
                  <a:pt x="1120" y="56"/>
                </a:lnTo>
                <a:lnTo>
                  <a:pt x="1126" y="50"/>
                </a:lnTo>
                <a:lnTo>
                  <a:pt x="1004" y="50"/>
                </a:lnTo>
                <a:lnTo>
                  <a:pt x="996" y="60"/>
                </a:lnTo>
                <a:lnTo>
                  <a:pt x="996" y="60"/>
                </a:lnTo>
                <a:lnTo>
                  <a:pt x="992" y="54"/>
                </a:lnTo>
                <a:lnTo>
                  <a:pt x="986" y="50"/>
                </a:lnTo>
                <a:lnTo>
                  <a:pt x="976" y="48"/>
                </a:lnTo>
                <a:lnTo>
                  <a:pt x="964" y="46"/>
                </a:lnTo>
                <a:lnTo>
                  <a:pt x="954" y="44"/>
                </a:lnTo>
                <a:lnTo>
                  <a:pt x="954" y="46"/>
                </a:lnTo>
                <a:lnTo>
                  <a:pt x="954" y="46"/>
                </a:lnTo>
                <a:lnTo>
                  <a:pt x="942" y="44"/>
                </a:lnTo>
                <a:lnTo>
                  <a:pt x="928" y="44"/>
                </a:lnTo>
                <a:lnTo>
                  <a:pt x="914" y="44"/>
                </a:lnTo>
                <a:lnTo>
                  <a:pt x="906" y="46"/>
                </a:lnTo>
                <a:lnTo>
                  <a:pt x="900" y="50"/>
                </a:lnTo>
                <a:lnTo>
                  <a:pt x="900" y="50"/>
                </a:lnTo>
                <a:lnTo>
                  <a:pt x="890" y="44"/>
                </a:lnTo>
                <a:lnTo>
                  <a:pt x="880" y="44"/>
                </a:lnTo>
                <a:lnTo>
                  <a:pt x="870" y="44"/>
                </a:lnTo>
                <a:lnTo>
                  <a:pt x="864" y="48"/>
                </a:lnTo>
                <a:lnTo>
                  <a:pt x="860" y="52"/>
                </a:lnTo>
                <a:lnTo>
                  <a:pt x="860" y="52"/>
                </a:lnTo>
                <a:lnTo>
                  <a:pt x="854" y="52"/>
                </a:lnTo>
                <a:lnTo>
                  <a:pt x="852" y="52"/>
                </a:lnTo>
                <a:lnTo>
                  <a:pt x="850" y="50"/>
                </a:lnTo>
                <a:lnTo>
                  <a:pt x="850" y="50"/>
                </a:lnTo>
                <a:lnTo>
                  <a:pt x="856" y="44"/>
                </a:lnTo>
                <a:lnTo>
                  <a:pt x="838" y="44"/>
                </a:lnTo>
                <a:lnTo>
                  <a:pt x="838" y="44"/>
                </a:lnTo>
                <a:lnTo>
                  <a:pt x="838" y="48"/>
                </a:lnTo>
                <a:lnTo>
                  <a:pt x="840" y="52"/>
                </a:lnTo>
                <a:lnTo>
                  <a:pt x="840" y="52"/>
                </a:lnTo>
                <a:lnTo>
                  <a:pt x="834" y="56"/>
                </a:lnTo>
                <a:lnTo>
                  <a:pt x="832" y="58"/>
                </a:lnTo>
                <a:lnTo>
                  <a:pt x="828" y="56"/>
                </a:lnTo>
                <a:lnTo>
                  <a:pt x="828" y="56"/>
                </a:lnTo>
                <a:lnTo>
                  <a:pt x="828" y="52"/>
                </a:lnTo>
                <a:lnTo>
                  <a:pt x="824" y="48"/>
                </a:lnTo>
                <a:lnTo>
                  <a:pt x="816" y="42"/>
                </a:lnTo>
                <a:lnTo>
                  <a:pt x="808" y="42"/>
                </a:lnTo>
                <a:lnTo>
                  <a:pt x="808" y="42"/>
                </a:lnTo>
                <a:lnTo>
                  <a:pt x="808" y="44"/>
                </a:lnTo>
                <a:lnTo>
                  <a:pt x="808" y="48"/>
                </a:lnTo>
                <a:lnTo>
                  <a:pt x="808" y="52"/>
                </a:lnTo>
                <a:lnTo>
                  <a:pt x="804" y="54"/>
                </a:lnTo>
                <a:lnTo>
                  <a:pt x="804" y="54"/>
                </a:lnTo>
                <a:lnTo>
                  <a:pt x="802" y="52"/>
                </a:lnTo>
                <a:lnTo>
                  <a:pt x="800" y="50"/>
                </a:lnTo>
                <a:lnTo>
                  <a:pt x="798" y="42"/>
                </a:lnTo>
                <a:lnTo>
                  <a:pt x="798" y="42"/>
                </a:lnTo>
                <a:lnTo>
                  <a:pt x="786" y="42"/>
                </a:lnTo>
                <a:lnTo>
                  <a:pt x="774" y="46"/>
                </a:lnTo>
                <a:lnTo>
                  <a:pt x="752" y="54"/>
                </a:lnTo>
                <a:lnTo>
                  <a:pt x="708" y="74"/>
                </a:lnTo>
                <a:lnTo>
                  <a:pt x="0" y="68"/>
                </a:lnTo>
                <a:lnTo>
                  <a:pt x="0" y="68"/>
                </a:lnTo>
                <a:lnTo>
                  <a:pt x="0" y="86"/>
                </a:lnTo>
                <a:lnTo>
                  <a:pt x="0" y="96"/>
                </a:lnTo>
                <a:lnTo>
                  <a:pt x="2" y="104"/>
                </a:lnTo>
                <a:lnTo>
                  <a:pt x="2" y="104"/>
                </a:lnTo>
                <a:lnTo>
                  <a:pt x="98" y="104"/>
                </a:lnTo>
                <a:lnTo>
                  <a:pt x="146" y="104"/>
                </a:lnTo>
                <a:lnTo>
                  <a:pt x="194" y="100"/>
                </a:lnTo>
                <a:lnTo>
                  <a:pt x="194" y="100"/>
                </a:lnTo>
                <a:lnTo>
                  <a:pt x="198" y="102"/>
                </a:lnTo>
                <a:lnTo>
                  <a:pt x="202" y="106"/>
                </a:lnTo>
                <a:lnTo>
                  <a:pt x="212" y="106"/>
                </a:lnTo>
                <a:lnTo>
                  <a:pt x="222" y="106"/>
                </a:lnTo>
                <a:lnTo>
                  <a:pt x="232" y="106"/>
                </a:lnTo>
                <a:lnTo>
                  <a:pt x="232" y="106"/>
                </a:lnTo>
                <a:lnTo>
                  <a:pt x="234" y="102"/>
                </a:lnTo>
                <a:lnTo>
                  <a:pt x="236" y="102"/>
                </a:lnTo>
                <a:lnTo>
                  <a:pt x="242" y="102"/>
                </a:lnTo>
                <a:lnTo>
                  <a:pt x="242" y="102"/>
                </a:lnTo>
                <a:lnTo>
                  <a:pt x="248" y="106"/>
                </a:lnTo>
                <a:lnTo>
                  <a:pt x="256" y="108"/>
                </a:lnTo>
                <a:lnTo>
                  <a:pt x="264" y="106"/>
                </a:lnTo>
                <a:lnTo>
                  <a:pt x="270" y="102"/>
                </a:lnTo>
                <a:lnTo>
                  <a:pt x="270" y="102"/>
                </a:lnTo>
                <a:lnTo>
                  <a:pt x="292" y="106"/>
                </a:lnTo>
                <a:lnTo>
                  <a:pt x="302" y="106"/>
                </a:lnTo>
                <a:lnTo>
                  <a:pt x="314" y="106"/>
                </a:lnTo>
                <a:lnTo>
                  <a:pt x="312" y="102"/>
                </a:lnTo>
                <a:lnTo>
                  <a:pt x="312" y="102"/>
                </a:lnTo>
                <a:lnTo>
                  <a:pt x="314" y="98"/>
                </a:lnTo>
                <a:lnTo>
                  <a:pt x="316" y="98"/>
                </a:lnTo>
                <a:lnTo>
                  <a:pt x="322" y="98"/>
                </a:lnTo>
                <a:lnTo>
                  <a:pt x="322" y="98"/>
                </a:lnTo>
                <a:lnTo>
                  <a:pt x="324" y="102"/>
                </a:lnTo>
                <a:lnTo>
                  <a:pt x="326" y="106"/>
                </a:lnTo>
                <a:lnTo>
                  <a:pt x="334" y="106"/>
                </a:lnTo>
                <a:lnTo>
                  <a:pt x="624" y="110"/>
                </a:lnTo>
                <a:lnTo>
                  <a:pt x="624" y="110"/>
                </a:lnTo>
                <a:lnTo>
                  <a:pt x="602" y="120"/>
                </a:lnTo>
                <a:lnTo>
                  <a:pt x="602" y="120"/>
                </a:lnTo>
                <a:lnTo>
                  <a:pt x="604" y="124"/>
                </a:lnTo>
                <a:lnTo>
                  <a:pt x="606" y="126"/>
                </a:lnTo>
                <a:lnTo>
                  <a:pt x="612" y="126"/>
                </a:lnTo>
                <a:lnTo>
                  <a:pt x="612" y="126"/>
                </a:lnTo>
                <a:lnTo>
                  <a:pt x="614" y="124"/>
                </a:lnTo>
                <a:lnTo>
                  <a:pt x="614" y="120"/>
                </a:lnTo>
                <a:lnTo>
                  <a:pt x="616" y="118"/>
                </a:lnTo>
                <a:lnTo>
                  <a:pt x="618" y="116"/>
                </a:lnTo>
                <a:lnTo>
                  <a:pt x="618" y="116"/>
                </a:lnTo>
                <a:lnTo>
                  <a:pt x="620" y="120"/>
                </a:lnTo>
                <a:lnTo>
                  <a:pt x="620" y="122"/>
                </a:lnTo>
                <a:lnTo>
                  <a:pt x="620" y="130"/>
                </a:lnTo>
                <a:lnTo>
                  <a:pt x="620" y="130"/>
                </a:lnTo>
                <a:lnTo>
                  <a:pt x="618" y="132"/>
                </a:lnTo>
                <a:lnTo>
                  <a:pt x="614" y="132"/>
                </a:lnTo>
                <a:lnTo>
                  <a:pt x="614" y="132"/>
                </a:lnTo>
                <a:lnTo>
                  <a:pt x="614" y="140"/>
                </a:lnTo>
                <a:lnTo>
                  <a:pt x="614" y="144"/>
                </a:lnTo>
                <a:lnTo>
                  <a:pt x="612" y="146"/>
                </a:lnTo>
                <a:lnTo>
                  <a:pt x="610" y="146"/>
                </a:lnTo>
                <a:lnTo>
                  <a:pt x="610" y="146"/>
                </a:lnTo>
                <a:lnTo>
                  <a:pt x="610" y="150"/>
                </a:lnTo>
                <a:lnTo>
                  <a:pt x="614" y="152"/>
                </a:lnTo>
                <a:lnTo>
                  <a:pt x="620" y="154"/>
                </a:lnTo>
                <a:lnTo>
                  <a:pt x="620" y="154"/>
                </a:lnTo>
                <a:lnTo>
                  <a:pt x="624" y="154"/>
                </a:lnTo>
                <a:lnTo>
                  <a:pt x="626" y="152"/>
                </a:lnTo>
                <a:lnTo>
                  <a:pt x="626" y="152"/>
                </a:lnTo>
                <a:lnTo>
                  <a:pt x="626" y="150"/>
                </a:lnTo>
                <a:lnTo>
                  <a:pt x="624" y="148"/>
                </a:lnTo>
                <a:lnTo>
                  <a:pt x="622" y="144"/>
                </a:lnTo>
                <a:lnTo>
                  <a:pt x="622" y="144"/>
                </a:lnTo>
                <a:lnTo>
                  <a:pt x="628" y="138"/>
                </a:lnTo>
                <a:lnTo>
                  <a:pt x="634" y="132"/>
                </a:lnTo>
                <a:lnTo>
                  <a:pt x="636" y="136"/>
                </a:lnTo>
                <a:lnTo>
                  <a:pt x="636" y="136"/>
                </a:lnTo>
                <a:lnTo>
                  <a:pt x="630" y="138"/>
                </a:lnTo>
                <a:lnTo>
                  <a:pt x="630" y="140"/>
                </a:lnTo>
                <a:lnTo>
                  <a:pt x="632" y="146"/>
                </a:lnTo>
                <a:lnTo>
                  <a:pt x="636" y="152"/>
                </a:lnTo>
                <a:lnTo>
                  <a:pt x="636" y="154"/>
                </a:lnTo>
                <a:lnTo>
                  <a:pt x="632" y="158"/>
                </a:lnTo>
                <a:lnTo>
                  <a:pt x="632" y="158"/>
                </a:lnTo>
                <a:lnTo>
                  <a:pt x="634" y="158"/>
                </a:lnTo>
                <a:lnTo>
                  <a:pt x="638" y="158"/>
                </a:lnTo>
                <a:lnTo>
                  <a:pt x="644" y="156"/>
                </a:lnTo>
                <a:lnTo>
                  <a:pt x="648" y="154"/>
                </a:lnTo>
                <a:lnTo>
                  <a:pt x="650" y="154"/>
                </a:lnTo>
                <a:lnTo>
                  <a:pt x="652" y="158"/>
                </a:lnTo>
                <a:lnTo>
                  <a:pt x="652" y="158"/>
                </a:lnTo>
                <a:lnTo>
                  <a:pt x="642" y="166"/>
                </a:lnTo>
                <a:lnTo>
                  <a:pt x="634" y="170"/>
                </a:lnTo>
                <a:lnTo>
                  <a:pt x="628" y="172"/>
                </a:lnTo>
                <a:lnTo>
                  <a:pt x="624" y="170"/>
                </a:lnTo>
                <a:lnTo>
                  <a:pt x="618" y="168"/>
                </a:lnTo>
                <a:lnTo>
                  <a:pt x="612" y="166"/>
                </a:lnTo>
                <a:lnTo>
                  <a:pt x="612" y="166"/>
                </a:lnTo>
                <a:lnTo>
                  <a:pt x="610" y="162"/>
                </a:lnTo>
                <a:lnTo>
                  <a:pt x="608" y="158"/>
                </a:lnTo>
                <a:lnTo>
                  <a:pt x="604" y="158"/>
                </a:lnTo>
                <a:lnTo>
                  <a:pt x="602" y="154"/>
                </a:lnTo>
                <a:lnTo>
                  <a:pt x="602" y="154"/>
                </a:lnTo>
                <a:lnTo>
                  <a:pt x="598" y="158"/>
                </a:lnTo>
                <a:lnTo>
                  <a:pt x="600" y="162"/>
                </a:lnTo>
                <a:lnTo>
                  <a:pt x="602" y="166"/>
                </a:lnTo>
                <a:lnTo>
                  <a:pt x="602" y="172"/>
                </a:lnTo>
                <a:lnTo>
                  <a:pt x="600" y="172"/>
                </a:lnTo>
                <a:lnTo>
                  <a:pt x="248" y="170"/>
                </a:lnTo>
                <a:lnTo>
                  <a:pt x="248" y="170"/>
                </a:lnTo>
                <a:lnTo>
                  <a:pt x="248" y="176"/>
                </a:lnTo>
                <a:lnTo>
                  <a:pt x="246" y="178"/>
                </a:lnTo>
                <a:lnTo>
                  <a:pt x="246" y="180"/>
                </a:lnTo>
                <a:lnTo>
                  <a:pt x="246" y="180"/>
                </a:lnTo>
                <a:lnTo>
                  <a:pt x="244" y="178"/>
                </a:lnTo>
                <a:lnTo>
                  <a:pt x="242" y="176"/>
                </a:lnTo>
                <a:lnTo>
                  <a:pt x="238" y="172"/>
                </a:lnTo>
                <a:lnTo>
                  <a:pt x="240" y="170"/>
                </a:lnTo>
                <a:lnTo>
                  <a:pt x="136" y="170"/>
                </a:lnTo>
                <a:lnTo>
                  <a:pt x="136" y="170"/>
                </a:lnTo>
                <a:lnTo>
                  <a:pt x="134" y="174"/>
                </a:lnTo>
                <a:lnTo>
                  <a:pt x="134" y="178"/>
                </a:lnTo>
                <a:lnTo>
                  <a:pt x="134" y="178"/>
                </a:lnTo>
                <a:lnTo>
                  <a:pt x="132" y="174"/>
                </a:lnTo>
                <a:lnTo>
                  <a:pt x="130" y="170"/>
                </a:lnTo>
                <a:lnTo>
                  <a:pt x="110" y="170"/>
                </a:lnTo>
                <a:lnTo>
                  <a:pt x="114" y="212"/>
                </a:lnTo>
                <a:lnTo>
                  <a:pt x="114" y="212"/>
                </a:lnTo>
                <a:lnTo>
                  <a:pt x="118" y="216"/>
                </a:lnTo>
                <a:lnTo>
                  <a:pt x="122" y="220"/>
                </a:lnTo>
                <a:lnTo>
                  <a:pt x="126" y="222"/>
                </a:lnTo>
                <a:lnTo>
                  <a:pt x="128" y="224"/>
                </a:lnTo>
                <a:lnTo>
                  <a:pt x="128" y="224"/>
                </a:lnTo>
                <a:lnTo>
                  <a:pt x="122" y="232"/>
                </a:lnTo>
                <a:lnTo>
                  <a:pt x="120" y="234"/>
                </a:lnTo>
                <a:lnTo>
                  <a:pt x="118" y="234"/>
                </a:lnTo>
                <a:lnTo>
                  <a:pt x="118" y="234"/>
                </a:lnTo>
                <a:lnTo>
                  <a:pt x="118" y="242"/>
                </a:lnTo>
                <a:lnTo>
                  <a:pt x="120" y="246"/>
                </a:lnTo>
                <a:lnTo>
                  <a:pt x="122" y="248"/>
                </a:lnTo>
                <a:lnTo>
                  <a:pt x="122" y="248"/>
                </a:lnTo>
                <a:lnTo>
                  <a:pt x="124" y="252"/>
                </a:lnTo>
                <a:lnTo>
                  <a:pt x="122" y="256"/>
                </a:lnTo>
                <a:lnTo>
                  <a:pt x="120" y="262"/>
                </a:lnTo>
                <a:lnTo>
                  <a:pt x="130" y="268"/>
                </a:lnTo>
                <a:lnTo>
                  <a:pt x="130" y="268"/>
                </a:lnTo>
                <a:lnTo>
                  <a:pt x="130" y="274"/>
                </a:lnTo>
                <a:lnTo>
                  <a:pt x="128" y="278"/>
                </a:lnTo>
                <a:lnTo>
                  <a:pt x="122" y="286"/>
                </a:lnTo>
                <a:lnTo>
                  <a:pt x="122" y="286"/>
                </a:lnTo>
                <a:lnTo>
                  <a:pt x="122" y="292"/>
                </a:lnTo>
                <a:lnTo>
                  <a:pt x="124" y="294"/>
                </a:lnTo>
                <a:lnTo>
                  <a:pt x="124" y="296"/>
                </a:lnTo>
                <a:lnTo>
                  <a:pt x="136" y="286"/>
                </a:lnTo>
                <a:lnTo>
                  <a:pt x="136" y="286"/>
                </a:lnTo>
                <a:lnTo>
                  <a:pt x="138" y="288"/>
                </a:lnTo>
                <a:lnTo>
                  <a:pt x="140" y="290"/>
                </a:lnTo>
                <a:lnTo>
                  <a:pt x="138" y="298"/>
                </a:lnTo>
                <a:lnTo>
                  <a:pt x="136" y="304"/>
                </a:lnTo>
                <a:lnTo>
                  <a:pt x="136" y="312"/>
                </a:lnTo>
                <a:lnTo>
                  <a:pt x="136" y="312"/>
                </a:lnTo>
                <a:lnTo>
                  <a:pt x="132" y="310"/>
                </a:lnTo>
                <a:lnTo>
                  <a:pt x="130" y="306"/>
                </a:lnTo>
                <a:lnTo>
                  <a:pt x="126" y="304"/>
                </a:lnTo>
                <a:lnTo>
                  <a:pt x="122" y="304"/>
                </a:lnTo>
                <a:lnTo>
                  <a:pt x="126" y="324"/>
                </a:lnTo>
                <a:lnTo>
                  <a:pt x="126" y="324"/>
                </a:lnTo>
                <a:lnTo>
                  <a:pt x="132" y="322"/>
                </a:lnTo>
                <a:lnTo>
                  <a:pt x="134" y="322"/>
                </a:lnTo>
                <a:lnTo>
                  <a:pt x="136" y="326"/>
                </a:lnTo>
                <a:lnTo>
                  <a:pt x="138" y="332"/>
                </a:lnTo>
                <a:lnTo>
                  <a:pt x="138" y="344"/>
                </a:lnTo>
                <a:lnTo>
                  <a:pt x="136" y="354"/>
                </a:lnTo>
                <a:lnTo>
                  <a:pt x="132" y="354"/>
                </a:lnTo>
                <a:lnTo>
                  <a:pt x="132" y="354"/>
                </a:lnTo>
                <a:lnTo>
                  <a:pt x="130" y="352"/>
                </a:lnTo>
                <a:lnTo>
                  <a:pt x="130" y="348"/>
                </a:lnTo>
                <a:lnTo>
                  <a:pt x="134" y="344"/>
                </a:lnTo>
                <a:lnTo>
                  <a:pt x="134" y="344"/>
                </a:lnTo>
                <a:lnTo>
                  <a:pt x="130" y="340"/>
                </a:lnTo>
                <a:lnTo>
                  <a:pt x="128" y="338"/>
                </a:lnTo>
                <a:lnTo>
                  <a:pt x="126" y="338"/>
                </a:lnTo>
                <a:lnTo>
                  <a:pt x="126" y="338"/>
                </a:lnTo>
                <a:lnTo>
                  <a:pt x="130" y="356"/>
                </a:lnTo>
                <a:lnTo>
                  <a:pt x="130" y="364"/>
                </a:lnTo>
                <a:lnTo>
                  <a:pt x="130" y="374"/>
                </a:lnTo>
                <a:lnTo>
                  <a:pt x="130" y="374"/>
                </a:lnTo>
                <a:lnTo>
                  <a:pt x="134" y="370"/>
                </a:lnTo>
                <a:lnTo>
                  <a:pt x="138" y="368"/>
                </a:lnTo>
                <a:lnTo>
                  <a:pt x="142" y="370"/>
                </a:lnTo>
                <a:lnTo>
                  <a:pt x="144" y="374"/>
                </a:lnTo>
                <a:lnTo>
                  <a:pt x="144" y="374"/>
                </a:lnTo>
                <a:lnTo>
                  <a:pt x="142" y="374"/>
                </a:lnTo>
                <a:lnTo>
                  <a:pt x="140" y="376"/>
                </a:lnTo>
                <a:lnTo>
                  <a:pt x="138" y="382"/>
                </a:lnTo>
                <a:lnTo>
                  <a:pt x="136" y="388"/>
                </a:lnTo>
                <a:lnTo>
                  <a:pt x="134" y="388"/>
                </a:lnTo>
                <a:lnTo>
                  <a:pt x="132" y="390"/>
                </a:lnTo>
                <a:lnTo>
                  <a:pt x="138" y="448"/>
                </a:lnTo>
                <a:lnTo>
                  <a:pt x="648" y="448"/>
                </a:lnTo>
                <a:lnTo>
                  <a:pt x="650" y="454"/>
                </a:lnTo>
                <a:lnTo>
                  <a:pt x="1290" y="472"/>
                </a:lnTo>
                <a:lnTo>
                  <a:pt x="1886" y="488"/>
                </a:lnTo>
                <a:lnTo>
                  <a:pt x="1868" y="482"/>
                </a:lnTo>
                <a:lnTo>
                  <a:pt x="1868" y="482"/>
                </a:lnTo>
                <a:lnTo>
                  <a:pt x="1770" y="484"/>
                </a:lnTo>
                <a:lnTo>
                  <a:pt x="1672" y="480"/>
                </a:lnTo>
                <a:lnTo>
                  <a:pt x="1476" y="472"/>
                </a:lnTo>
                <a:lnTo>
                  <a:pt x="1476" y="466"/>
                </a:lnTo>
                <a:lnTo>
                  <a:pt x="1468" y="474"/>
                </a:lnTo>
                <a:lnTo>
                  <a:pt x="1468" y="474"/>
                </a:lnTo>
                <a:lnTo>
                  <a:pt x="1438" y="476"/>
                </a:lnTo>
                <a:lnTo>
                  <a:pt x="1410" y="474"/>
                </a:lnTo>
                <a:lnTo>
                  <a:pt x="1352" y="470"/>
                </a:lnTo>
                <a:lnTo>
                  <a:pt x="1352" y="470"/>
                </a:lnTo>
                <a:lnTo>
                  <a:pt x="1350" y="464"/>
                </a:lnTo>
                <a:lnTo>
                  <a:pt x="1348" y="460"/>
                </a:lnTo>
                <a:lnTo>
                  <a:pt x="1348" y="448"/>
                </a:lnTo>
                <a:lnTo>
                  <a:pt x="1402" y="448"/>
                </a:lnTo>
                <a:lnTo>
                  <a:pt x="1402" y="448"/>
                </a:lnTo>
                <a:lnTo>
                  <a:pt x="1402" y="452"/>
                </a:lnTo>
                <a:lnTo>
                  <a:pt x="1404" y="452"/>
                </a:lnTo>
                <a:lnTo>
                  <a:pt x="1406" y="452"/>
                </a:lnTo>
                <a:lnTo>
                  <a:pt x="1404" y="448"/>
                </a:lnTo>
                <a:lnTo>
                  <a:pt x="1516" y="448"/>
                </a:lnTo>
                <a:lnTo>
                  <a:pt x="1518" y="452"/>
                </a:lnTo>
                <a:lnTo>
                  <a:pt x="1518" y="452"/>
                </a:lnTo>
                <a:lnTo>
                  <a:pt x="1520" y="454"/>
                </a:lnTo>
                <a:lnTo>
                  <a:pt x="1520" y="454"/>
                </a:lnTo>
                <a:lnTo>
                  <a:pt x="1518" y="448"/>
                </a:lnTo>
                <a:lnTo>
                  <a:pt x="1930" y="448"/>
                </a:lnTo>
                <a:lnTo>
                  <a:pt x="1940" y="438"/>
                </a:lnTo>
                <a:lnTo>
                  <a:pt x="2896" y="438"/>
                </a:lnTo>
                <a:lnTo>
                  <a:pt x="3042" y="440"/>
                </a:lnTo>
                <a:lnTo>
                  <a:pt x="3102" y="442"/>
                </a:lnTo>
                <a:lnTo>
                  <a:pt x="3706" y="446"/>
                </a:lnTo>
                <a:lnTo>
                  <a:pt x="3706" y="444"/>
                </a:lnTo>
                <a:lnTo>
                  <a:pt x="4510" y="448"/>
                </a:lnTo>
                <a:lnTo>
                  <a:pt x="4510" y="448"/>
                </a:lnTo>
                <a:lnTo>
                  <a:pt x="4512" y="438"/>
                </a:lnTo>
                <a:lnTo>
                  <a:pt x="4512" y="428"/>
                </a:lnTo>
                <a:lnTo>
                  <a:pt x="4512" y="408"/>
                </a:lnTo>
                <a:lnTo>
                  <a:pt x="4512" y="408"/>
                </a:lnTo>
                <a:close/>
                <a:moveTo>
                  <a:pt x="118" y="174"/>
                </a:moveTo>
                <a:lnTo>
                  <a:pt x="126" y="174"/>
                </a:lnTo>
                <a:lnTo>
                  <a:pt x="126" y="174"/>
                </a:lnTo>
                <a:lnTo>
                  <a:pt x="126" y="180"/>
                </a:lnTo>
                <a:lnTo>
                  <a:pt x="122" y="184"/>
                </a:lnTo>
                <a:lnTo>
                  <a:pt x="118" y="180"/>
                </a:lnTo>
                <a:lnTo>
                  <a:pt x="118" y="174"/>
                </a:lnTo>
                <a:lnTo>
                  <a:pt x="118" y="174"/>
                </a:lnTo>
                <a:close/>
                <a:moveTo>
                  <a:pt x="138" y="184"/>
                </a:moveTo>
                <a:lnTo>
                  <a:pt x="136" y="186"/>
                </a:lnTo>
                <a:lnTo>
                  <a:pt x="136" y="178"/>
                </a:lnTo>
                <a:lnTo>
                  <a:pt x="136" y="178"/>
                </a:lnTo>
                <a:lnTo>
                  <a:pt x="138" y="180"/>
                </a:lnTo>
                <a:lnTo>
                  <a:pt x="138" y="184"/>
                </a:lnTo>
                <a:lnTo>
                  <a:pt x="138" y="184"/>
                </a:lnTo>
                <a:close/>
                <a:moveTo>
                  <a:pt x="142" y="228"/>
                </a:moveTo>
                <a:lnTo>
                  <a:pt x="142" y="228"/>
                </a:lnTo>
                <a:lnTo>
                  <a:pt x="140" y="228"/>
                </a:lnTo>
                <a:lnTo>
                  <a:pt x="138" y="228"/>
                </a:lnTo>
                <a:lnTo>
                  <a:pt x="136" y="232"/>
                </a:lnTo>
                <a:lnTo>
                  <a:pt x="136" y="232"/>
                </a:lnTo>
                <a:lnTo>
                  <a:pt x="136" y="244"/>
                </a:lnTo>
                <a:lnTo>
                  <a:pt x="134" y="250"/>
                </a:lnTo>
                <a:lnTo>
                  <a:pt x="134" y="254"/>
                </a:lnTo>
                <a:lnTo>
                  <a:pt x="134" y="254"/>
                </a:lnTo>
                <a:lnTo>
                  <a:pt x="134" y="236"/>
                </a:lnTo>
                <a:lnTo>
                  <a:pt x="136" y="226"/>
                </a:lnTo>
                <a:lnTo>
                  <a:pt x="140" y="218"/>
                </a:lnTo>
                <a:lnTo>
                  <a:pt x="140" y="218"/>
                </a:lnTo>
                <a:lnTo>
                  <a:pt x="142" y="220"/>
                </a:lnTo>
                <a:lnTo>
                  <a:pt x="142" y="222"/>
                </a:lnTo>
                <a:lnTo>
                  <a:pt x="142" y="228"/>
                </a:lnTo>
                <a:lnTo>
                  <a:pt x="142" y="228"/>
                </a:lnTo>
                <a:close/>
                <a:moveTo>
                  <a:pt x="244" y="224"/>
                </a:moveTo>
                <a:lnTo>
                  <a:pt x="246" y="188"/>
                </a:lnTo>
                <a:lnTo>
                  <a:pt x="246" y="188"/>
                </a:lnTo>
                <a:lnTo>
                  <a:pt x="246" y="194"/>
                </a:lnTo>
                <a:lnTo>
                  <a:pt x="248" y="198"/>
                </a:lnTo>
                <a:lnTo>
                  <a:pt x="246" y="208"/>
                </a:lnTo>
                <a:lnTo>
                  <a:pt x="246" y="220"/>
                </a:lnTo>
                <a:lnTo>
                  <a:pt x="246" y="224"/>
                </a:lnTo>
                <a:lnTo>
                  <a:pt x="248" y="230"/>
                </a:lnTo>
                <a:lnTo>
                  <a:pt x="248" y="230"/>
                </a:lnTo>
                <a:lnTo>
                  <a:pt x="246" y="234"/>
                </a:lnTo>
                <a:lnTo>
                  <a:pt x="246" y="238"/>
                </a:lnTo>
                <a:lnTo>
                  <a:pt x="246" y="248"/>
                </a:lnTo>
                <a:lnTo>
                  <a:pt x="248" y="256"/>
                </a:lnTo>
                <a:lnTo>
                  <a:pt x="246" y="260"/>
                </a:lnTo>
                <a:lnTo>
                  <a:pt x="244" y="264"/>
                </a:lnTo>
                <a:lnTo>
                  <a:pt x="244" y="264"/>
                </a:lnTo>
                <a:lnTo>
                  <a:pt x="246" y="258"/>
                </a:lnTo>
                <a:lnTo>
                  <a:pt x="244" y="254"/>
                </a:lnTo>
                <a:lnTo>
                  <a:pt x="240" y="244"/>
                </a:lnTo>
                <a:lnTo>
                  <a:pt x="238" y="240"/>
                </a:lnTo>
                <a:lnTo>
                  <a:pt x="238" y="234"/>
                </a:lnTo>
                <a:lnTo>
                  <a:pt x="238" y="230"/>
                </a:lnTo>
                <a:lnTo>
                  <a:pt x="244" y="224"/>
                </a:lnTo>
                <a:lnTo>
                  <a:pt x="244" y="224"/>
                </a:lnTo>
                <a:close/>
                <a:moveTo>
                  <a:pt x="216" y="200"/>
                </a:moveTo>
                <a:lnTo>
                  <a:pt x="216" y="200"/>
                </a:lnTo>
                <a:lnTo>
                  <a:pt x="218" y="208"/>
                </a:lnTo>
                <a:lnTo>
                  <a:pt x="220" y="212"/>
                </a:lnTo>
                <a:lnTo>
                  <a:pt x="222" y="214"/>
                </a:lnTo>
                <a:lnTo>
                  <a:pt x="224" y="214"/>
                </a:lnTo>
                <a:lnTo>
                  <a:pt x="224" y="214"/>
                </a:lnTo>
                <a:lnTo>
                  <a:pt x="226" y="214"/>
                </a:lnTo>
                <a:lnTo>
                  <a:pt x="228" y="216"/>
                </a:lnTo>
                <a:lnTo>
                  <a:pt x="230" y="218"/>
                </a:lnTo>
                <a:lnTo>
                  <a:pt x="230" y="218"/>
                </a:lnTo>
                <a:lnTo>
                  <a:pt x="228" y="222"/>
                </a:lnTo>
                <a:lnTo>
                  <a:pt x="226" y="224"/>
                </a:lnTo>
                <a:lnTo>
                  <a:pt x="222" y="222"/>
                </a:lnTo>
                <a:lnTo>
                  <a:pt x="220" y="224"/>
                </a:lnTo>
                <a:lnTo>
                  <a:pt x="220" y="224"/>
                </a:lnTo>
                <a:lnTo>
                  <a:pt x="220" y="240"/>
                </a:lnTo>
                <a:lnTo>
                  <a:pt x="220" y="246"/>
                </a:lnTo>
                <a:lnTo>
                  <a:pt x="218" y="252"/>
                </a:lnTo>
                <a:lnTo>
                  <a:pt x="218" y="252"/>
                </a:lnTo>
                <a:lnTo>
                  <a:pt x="216" y="246"/>
                </a:lnTo>
                <a:lnTo>
                  <a:pt x="216" y="238"/>
                </a:lnTo>
                <a:lnTo>
                  <a:pt x="216" y="230"/>
                </a:lnTo>
                <a:lnTo>
                  <a:pt x="214" y="224"/>
                </a:lnTo>
                <a:lnTo>
                  <a:pt x="206" y="220"/>
                </a:lnTo>
                <a:lnTo>
                  <a:pt x="206" y="220"/>
                </a:lnTo>
                <a:lnTo>
                  <a:pt x="208" y="220"/>
                </a:lnTo>
                <a:lnTo>
                  <a:pt x="210" y="220"/>
                </a:lnTo>
                <a:lnTo>
                  <a:pt x="214" y="214"/>
                </a:lnTo>
                <a:lnTo>
                  <a:pt x="216" y="208"/>
                </a:lnTo>
                <a:lnTo>
                  <a:pt x="216" y="200"/>
                </a:lnTo>
                <a:lnTo>
                  <a:pt x="216" y="200"/>
                </a:lnTo>
                <a:close/>
                <a:moveTo>
                  <a:pt x="206" y="178"/>
                </a:moveTo>
                <a:lnTo>
                  <a:pt x="206" y="178"/>
                </a:lnTo>
                <a:lnTo>
                  <a:pt x="204" y="180"/>
                </a:lnTo>
                <a:lnTo>
                  <a:pt x="202" y="180"/>
                </a:lnTo>
                <a:lnTo>
                  <a:pt x="200" y="180"/>
                </a:lnTo>
                <a:lnTo>
                  <a:pt x="196" y="172"/>
                </a:lnTo>
                <a:lnTo>
                  <a:pt x="196" y="172"/>
                </a:lnTo>
                <a:lnTo>
                  <a:pt x="202" y="174"/>
                </a:lnTo>
                <a:lnTo>
                  <a:pt x="206" y="178"/>
                </a:lnTo>
                <a:lnTo>
                  <a:pt x="206" y="178"/>
                </a:lnTo>
                <a:close/>
                <a:moveTo>
                  <a:pt x="194" y="236"/>
                </a:moveTo>
                <a:lnTo>
                  <a:pt x="194" y="236"/>
                </a:lnTo>
                <a:lnTo>
                  <a:pt x="198" y="240"/>
                </a:lnTo>
                <a:lnTo>
                  <a:pt x="200" y="242"/>
                </a:lnTo>
                <a:lnTo>
                  <a:pt x="200" y="246"/>
                </a:lnTo>
                <a:lnTo>
                  <a:pt x="194" y="246"/>
                </a:lnTo>
                <a:lnTo>
                  <a:pt x="194" y="236"/>
                </a:lnTo>
                <a:close/>
                <a:moveTo>
                  <a:pt x="176" y="214"/>
                </a:moveTo>
                <a:lnTo>
                  <a:pt x="176" y="216"/>
                </a:lnTo>
                <a:lnTo>
                  <a:pt x="174" y="202"/>
                </a:lnTo>
                <a:lnTo>
                  <a:pt x="176" y="214"/>
                </a:lnTo>
                <a:close/>
                <a:moveTo>
                  <a:pt x="180" y="234"/>
                </a:moveTo>
                <a:lnTo>
                  <a:pt x="176" y="246"/>
                </a:lnTo>
                <a:lnTo>
                  <a:pt x="174" y="234"/>
                </a:lnTo>
                <a:lnTo>
                  <a:pt x="180" y="234"/>
                </a:lnTo>
                <a:close/>
                <a:moveTo>
                  <a:pt x="158" y="218"/>
                </a:moveTo>
                <a:lnTo>
                  <a:pt x="164" y="218"/>
                </a:lnTo>
                <a:lnTo>
                  <a:pt x="164" y="224"/>
                </a:lnTo>
                <a:lnTo>
                  <a:pt x="164" y="224"/>
                </a:lnTo>
                <a:lnTo>
                  <a:pt x="162" y="226"/>
                </a:lnTo>
                <a:lnTo>
                  <a:pt x="160" y="224"/>
                </a:lnTo>
                <a:lnTo>
                  <a:pt x="158" y="222"/>
                </a:lnTo>
                <a:lnTo>
                  <a:pt x="158" y="218"/>
                </a:lnTo>
                <a:lnTo>
                  <a:pt x="158" y="218"/>
                </a:lnTo>
                <a:close/>
                <a:moveTo>
                  <a:pt x="162" y="404"/>
                </a:moveTo>
                <a:lnTo>
                  <a:pt x="162" y="394"/>
                </a:lnTo>
                <a:lnTo>
                  <a:pt x="168" y="396"/>
                </a:lnTo>
                <a:lnTo>
                  <a:pt x="168" y="396"/>
                </a:lnTo>
                <a:lnTo>
                  <a:pt x="166" y="402"/>
                </a:lnTo>
                <a:lnTo>
                  <a:pt x="166" y="404"/>
                </a:lnTo>
                <a:lnTo>
                  <a:pt x="162" y="404"/>
                </a:lnTo>
                <a:lnTo>
                  <a:pt x="162" y="404"/>
                </a:lnTo>
                <a:close/>
                <a:moveTo>
                  <a:pt x="156" y="376"/>
                </a:moveTo>
                <a:lnTo>
                  <a:pt x="162" y="362"/>
                </a:lnTo>
                <a:lnTo>
                  <a:pt x="162" y="362"/>
                </a:lnTo>
                <a:lnTo>
                  <a:pt x="164" y="366"/>
                </a:lnTo>
                <a:lnTo>
                  <a:pt x="164" y="370"/>
                </a:lnTo>
                <a:lnTo>
                  <a:pt x="164" y="376"/>
                </a:lnTo>
                <a:lnTo>
                  <a:pt x="162" y="380"/>
                </a:lnTo>
                <a:lnTo>
                  <a:pt x="156" y="376"/>
                </a:lnTo>
                <a:close/>
                <a:moveTo>
                  <a:pt x="174" y="380"/>
                </a:moveTo>
                <a:lnTo>
                  <a:pt x="174" y="380"/>
                </a:lnTo>
                <a:lnTo>
                  <a:pt x="174" y="378"/>
                </a:lnTo>
                <a:lnTo>
                  <a:pt x="174" y="376"/>
                </a:lnTo>
                <a:lnTo>
                  <a:pt x="180" y="374"/>
                </a:lnTo>
                <a:lnTo>
                  <a:pt x="180" y="374"/>
                </a:lnTo>
                <a:lnTo>
                  <a:pt x="178" y="380"/>
                </a:lnTo>
                <a:lnTo>
                  <a:pt x="178" y="380"/>
                </a:lnTo>
                <a:lnTo>
                  <a:pt x="174" y="380"/>
                </a:lnTo>
                <a:lnTo>
                  <a:pt x="174" y="380"/>
                </a:lnTo>
                <a:close/>
                <a:moveTo>
                  <a:pt x="176" y="342"/>
                </a:moveTo>
                <a:lnTo>
                  <a:pt x="178" y="344"/>
                </a:lnTo>
                <a:lnTo>
                  <a:pt x="170" y="344"/>
                </a:lnTo>
                <a:lnTo>
                  <a:pt x="170" y="344"/>
                </a:lnTo>
                <a:lnTo>
                  <a:pt x="166" y="344"/>
                </a:lnTo>
                <a:lnTo>
                  <a:pt x="170" y="344"/>
                </a:lnTo>
                <a:lnTo>
                  <a:pt x="170" y="344"/>
                </a:lnTo>
                <a:lnTo>
                  <a:pt x="172" y="342"/>
                </a:lnTo>
                <a:lnTo>
                  <a:pt x="174" y="340"/>
                </a:lnTo>
                <a:lnTo>
                  <a:pt x="174" y="340"/>
                </a:lnTo>
                <a:lnTo>
                  <a:pt x="174" y="336"/>
                </a:lnTo>
                <a:lnTo>
                  <a:pt x="172" y="334"/>
                </a:lnTo>
                <a:lnTo>
                  <a:pt x="168" y="332"/>
                </a:lnTo>
                <a:lnTo>
                  <a:pt x="164" y="330"/>
                </a:lnTo>
                <a:lnTo>
                  <a:pt x="164" y="326"/>
                </a:lnTo>
                <a:lnTo>
                  <a:pt x="164" y="324"/>
                </a:lnTo>
                <a:lnTo>
                  <a:pt x="164" y="324"/>
                </a:lnTo>
                <a:lnTo>
                  <a:pt x="168" y="326"/>
                </a:lnTo>
                <a:lnTo>
                  <a:pt x="172" y="328"/>
                </a:lnTo>
                <a:lnTo>
                  <a:pt x="180" y="326"/>
                </a:lnTo>
                <a:lnTo>
                  <a:pt x="186" y="326"/>
                </a:lnTo>
                <a:lnTo>
                  <a:pt x="190" y="328"/>
                </a:lnTo>
                <a:lnTo>
                  <a:pt x="194" y="330"/>
                </a:lnTo>
                <a:lnTo>
                  <a:pt x="194" y="330"/>
                </a:lnTo>
                <a:lnTo>
                  <a:pt x="198" y="328"/>
                </a:lnTo>
                <a:lnTo>
                  <a:pt x="200" y="322"/>
                </a:lnTo>
                <a:lnTo>
                  <a:pt x="202" y="316"/>
                </a:lnTo>
                <a:lnTo>
                  <a:pt x="202" y="310"/>
                </a:lnTo>
                <a:lnTo>
                  <a:pt x="204" y="332"/>
                </a:lnTo>
                <a:lnTo>
                  <a:pt x="204" y="332"/>
                </a:lnTo>
                <a:lnTo>
                  <a:pt x="200" y="334"/>
                </a:lnTo>
                <a:lnTo>
                  <a:pt x="196" y="334"/>
                </a:lnTo>
                <a:lnTo>
                  <a:pt x="188" y="330"/>
                </a:lnTo>
                <a:lnTo>
                  <a:pt x="184" y="330"/>
                </a:lnTo>
                <a:lnTo>
                  <a:pt x="180" y="330"/>
                </a:lnTo>
                <a:lnTo>
                  <a:pt x="178" y="334"/>
                </a:lnTo>
                <a:lnTo>
                  <a:pt x="176" y="342"/>
                </a:lnTo>
                <a:lnTo>
                  <a:pt x="176" y="342"/>
                </a:lnTo>
                <a:close/>
                <a:moveTo>
                  <a:pt x="218" y="390"/>
                </a:moveTo>
                <a:lnTo>
                  <a:pt x="218" y="390"/>
                </a:lnTo>
                <a:lnTo>
                  <a:pt x="214" y="382"/>
                </a:lnTo>
                <a:lnTo>
                  <a:pt x="214" y="380"/>
                </a:lnTo>
                <a:lnTo>
                  <a:pt x="216" y="376"/>
                </a:lnTo>
                <a:lnTo>
                  <a:pt x="216" y="376"/>
                </a:lnTo>
                <a:lnTo>
                  <a:pt x="218" y="378"/>
                </a:lnTo>
                <a:lnTo>
                  <a:pt x="218" y="382"/>
                </a:lnTo>
                <a:lnTo>
                  <a:pt x="218" y="390"/>
                </a:lnTo>
                <a:lnTo>
                  <a:pt x="218" y="390"/>
                </a:lnTo>
                <a:close/>
                <a:moveTo>
                  <a:pt x="228" y="374"/>
                </a:moveTo>
                <a:lnTo>
                  <a:pt x="228" y="374"/>
                </a:lnTo>
                <a:lnTo>
                  <a:pt x="236" y="372"/>
                </a:lnTo>
                <a:lnTo>
                  <a:pt x="240" y="372"/>
                </a:lnTo>
                <a:lnTo>
                  <a:pt x="244" y="368"/>
                </a:lnTo>
                <a:lnTo>
                  <a:pt x="244" y="368"/>
                </a:lnTo>
                <a:lnTo>
                  <a:pt x="246" y="362"/>
                </a:lnTo>
                <a:lnTo>
                  <a:pt x="246" y="362"/>
                </a:lnTo>
                <a:lnTo>
                  <a:pt x="246" y="366"/>
                </a:lnTo>
                <a:lnTo>
                  <a:pt x="248" y="368"/>
                </a:lnTo>
                <a:lnTo>
                  <a:pt x="248" y="368"/>
                </a:lnTo>
                <a:lnTo>
                  <a:pt x="244" y="372"/>
                </a:lnTo>
                <a:lnTo>
                  <a:pt x="240" y="376"/>
                </a:lnTo>
                <a:lnTo>
                  <a:pt x="234" y="376"/>
                </a:lnTo>
                <a:lnTo>
                  <a:pt x="228" y="374"/>
                </a:lnTo>
                <a:lnTo>
                  <a:pt x="228" y="374"/>
                </a:lnTo>
                <a:close/>
                <a:moveTo>
                  <a:pt x="246" y="346"/>
                </a:moveTo>
                <a:lnTo>
                  <a:pt x="246" y="346"/>
                </a:lnTo>
                <a:lnTo>
                  <a:pt x="246" y="360"/>
                </a:lnTo>
                <a:lnTo>
                  <a:pt x="246" y="360"/>
                </a:lnTo>
                <a:lnTo>
                  <a:pt x="242" y="354"/>
                </a:lnTo>
                <a:lnTo>
                  <a:pt x="238" y="348"/>
                </a:lnTo>
                <a:lnTo>
                  <a:pt x="236" y="344"/>
                </a:lnTo>
                <a:lnTo>
                  <a:pt x="238" y="340"/>
                </a:lnTo>
                <a:lnTo>
                  <a:pt x="240" y="338"/>
                </a:lnTo>
                <a:lnTo>
                  <a:pt x="240" y="338"/>
                </a:lnTo>
                <a:lnTo>
                  <a:pt x="242" y="326"/>
                </a:lnTo>
                <a:lnTo>
                  <a:pt x="244" y="314"/>
                </a:lnTo>
                <a:lnTo>
                  <a:pt x="244" y="310"/>
                </a:lnTo>
                <a:lnTo>
                  <a:pt x="242" y="304"/>
                </a:lnTo>
                <a:lnTo>
                  <a:pt x="240" y="300"/>
                </a:lnTo>
                <a:lnTo>
                  <a:pt x="236" y="298"/>
                </a:lnTo>
                <a:lnTo>
                  <a:pt x="236" y="298"/>
                </a:lnTo>
                <a:lnTo>
                  <a:pt x="240" y="294"/>
                </a:lnTo>
                <a:lnTo>
                  <a:pt x="244" y="286"/>
                </a:lnTo>
                <a:lnTo>
                  <a:pt x="244" y="286"/>
                </a:lnTo>
                <a:lnTo>
                  <a:pt x="240" y="282"/>
                </a:lnTo>
                <a:lnTo>
                  <a:pt x="236" y="282"/>
                </a:lnTo>
                <a:lnTo>
                  <a:pt x="232" y="282"/>
                </a:lnTo>
                <a:lnTo>
                  <a:pt x="228" y="282"/>
                </a:lnTo>
                <a:lnTo>
                  <a:pt x="228" y="282"/>
                </a:lnTo>
                <a:lnTo>
                  <a:pt x="222" y="288"/>
                </a:lnTo>
                <a:lnTo>
                  <a:pt x="220" y="296"/>
                </a:lnTo>
                <a:lnTo>
                  <a:pt x="218" y="312"/>
                </a:lnTo>
                <a:lnTo>
                  <a:pt x="218" y="312"/>
                </a:lnTo>
                <a:lnTo>
                  <a:pt x="218" y="314"/>
                </a:lnTo>
                <a:lnTo>
                  <a:pt x="218" y="314"/>
                </a:lnTo>
                <a:lnTo>
                  <a:pt x="218" y="320"/>
                </a:lnTo>
                <a:lnTo>
                  <a:pt x="218" y="320"/>
                </a:lnTo>
                <a:lnTo>
                  <a:pt x="220" y="324"/>
                </a:lnTo>
                <a:lnTo>
                  <a:pt x="222" y="330"/>
                </a:lnTo>
                <a:lnTo>
                  <a:pt x="222" y="330"/>
                </a:lnTo>
                <a:lnTo>
                  <a:pt x="220" y="336"/>
                </a:lnTo>
                <a:lnTo>
                  <a:pt x="220" y="344"/>
                </a:lnTo>
                <a:lnTo>
                  <a:pt x="220" y="360"/>
                </a:lnTo>
                <a:lnTo>
                  <a:pt x="202" y="358"/>
                </a:lnTo>
                <a:lnTo>
                  <a:pt x="202" y="358"/>
                </a:lnTo>
                <a:lnTo>
                  <a:pt x="210" y="350"/>
                </a:lnTo>
                <a:lnTo>
                  <a:pt x="216" y="342"/>
                </a:lnTo>
                <a:lnTo>
                  <a:pt x="218" y="330"/>
                </a:lnTo>
                <a:lnTo>
                  <a:pt x="218" y="320"/>
                </a:lnTo>
                <a:lnTo>
                  <a:pt x="218" y="320"/>
                </a:lnTo>
                <a:lnTo>
                  <a:pt x="218" y="314"/>
                </a:lnTo>
                <a:lnTo>
                  <a:pt x="218" y="314"/>
                </a:lnTo>
                <a:lnTo>
                  <a:pt x="216" y="308"/>
                </a:lnTo>
                <a:lnTo>
                  <a:pt x="216" y="308"/>
                </a:lnTo>
                <a:lnTo>
                  <a:pt x="214" y="298"/>
                </a:lnTo>
                <a:lnTo>
                  <a:pt x="210" y="292"/>
                </a:lnTo>
                <a:lnTo>
                  <a:pt x="208" y="290"/>
                </a:lnTo>
                <a:lnTo>
                  <a:pt x="204" y="288"/>
                </a:lnTo>
                <a:lnTo>
                  <a:pt x="200" y="290"/>
                </a:lnTo>
                <a:lnTo>
                  <a:pt x="196" y="292"/>
                </a:lnTo>
                <a:lnTo>
                  <a:pt x="192" y="298"/>
                </a:lnTo>
                <a:lnTo>
                  <a:pt x="184" y="286"/>
                </a:lnTo>
                <a:lnTo>
                  <a:pt x="184" y="286"/>
                </a:lnTo>
                <a:lnTo>
                  <a:pt x="180" y="290"/>
                </a:lnTo>
                <a:lnTo>
                  <a:pt x="178" y="296"/>
                </a:lnTo>
                <a:lnTo>
                  <a:pt x="178" y="302"/>
                </a:lnTo>
                <a:lnTo>
                  <a:pt x="180" y="308"/>
                </a:lnTo>
                <a:lnTo>
                  <a:pt x="184" y="312"/>
                </a:lnTo>
                <a:lnTo>
                  <a:pt x="184" y="312"/>
                </a:lnTo>
                <a:lnTo>
                  <a:pt x="180" y="310"/>
                </a:lnTo>
                <a:lnTo>
                  <a:pt x="178" y="308"/>
                </a:lnTo>
                <a:lnTo>
                  <a:pt x="176" y="300"/>
                </a:lnTo>
                <a:lnTo>
                  <a:pt x="174" y="294"/>
                </a:lnTo>
                <a:lnTo>
                  <a:pt x="170" y="292"/>
                </a:lnTo>
                <a:lnTo>
                  <a:pt x="166" y="292"/>
                </a:lnTo>
                <a:lnTo>
                  <a:pt x="166" y="292"/>
                </a:lnTo>
                <a:lnTo>
                  <a:pt x="164" y="298"/>
                </a:lnTo>
                <a:lnTo>
                  <a:pt x="166" y="304"/>
                </a:lnTo>
                <a:lnTo>
                  <a:pt x="168" y="308"/>
                </a:lnTo>
                <a:lnTo>
                  <a:pt x="168" y="314"/>
                </a:lnTo>
                <a:lnTo>
                  <a:pt x="168" y="314"/>
                </a:lnTo>
                <a:lnTo>
                  <a:pt x="162" y="310"/>
                </a:lnTo>
                <a:lnTo>
                  <a:pt x="156" y="308"/>
                </a:lnTo>
                <a:lnTo>
                  <a:pt x="152" y="302"/>
                </a:lnTo>
                <a:lnTo>
                  <a:pt x="150" y="298"/>
                </a:lnTo>
                <a:lnTo>
                  <a:pt x="150" y="294"/>
                </a:lnTo>
                <a:lnTo>
                  <a:pt x="150" y="294"/>
                </a:lnTo>
                <a:lnTo>
                  <a:pt x="152" y="292"/>
                </a:lnTo>
                <a:lnTo>
                  <a:pt x="156" y="292"/>
                </a:lnTo>
                <a:lnTo>
                  <a:pt x="156" y="292"/>
                </a:lnTo>
                <a:lnTo>
                  <a:pt x="154" y="294"/>
                </a:lnTo>
                <a:lnTo>
                  <a:pt x="154" y="296"/>
                </a:lnTo>
                <a:lnTo>
                  <a:pt x="154" y="300"/>
                </a:lnTo>
                <a:lnTo>
                  <a:pt x="158" y="308"/>
                </a:lnTo>
                <a:lnTo>
                  <a:pt x="158" y="308"/>
                </a:lnTo>
                <a:lnTo>
                  <a:pt x="164" y="298"/>
                </a:lnTo>
                <a:lnTo>
                  <a:pt x="164" y="286"/>
                </a:lnTo>
                <a:lnTo>
                  <a:pt x="164" y="286"/>
                </a:lnTo>
                <a:lnTo>
                  <a:pt x="166" y="286"/>
                </a:lnTo>
                <a:lnTo>
                  <a:pt x="168" y="286"/>
                </a:lnTo>
                <a:lnTo>
                  <a:pt x="170" y="288"/>
                </a:lnTo>
                <a:lnTo>
                  <a:pt x="176" y="278"/>
                </a:lnTo>
                <a:lnTo>
                  <a:pt x="176" y="278"/>
                </a:lnTo>
                <a:lnTo>
                  <a:pt x="178" y="282"/>
                </a:lnTo>
                <a:lnTo>
                  <a:pt x="180" y="284"/>
                </a:lnTo>
                <a:lnTo>
                  <a:pt x="184" y="286"/>
                </a:lnTo>
                <a:lnTo>
                  <a:pt x="184" y="286"/>
                </a:lnTo>
                <a:lnTo>
                  <a:pt x="188" y="288"/>
                </a:lnTo>
                <a:lnTo>
                  <a:pt x="192" y="286"/>
                </a:lnTo>
                <a:lnTo>
                  <a:pt x="200" y="282"/>
                </a:lnTo>
                <a:lnTo>
                  <a:pt x="196" y="268"/>
                </a:lnTo>
                <a:lnTo>
                  <a:pt x="210" y="286"/>
                </a:lnTo>
                <a:lnTo>
                  <a:pt x="210" y="286"/>
                </a:lnTo>
                <a:lnTo>
                  <a:pt x="212" y="282"/>
                </a:lnTo>
                <a:lnTo>
                  <a:pt x="214" y="278"/>
                </a:lnTo>
                <a:lnTo>
                  <a:pt x="214" y="274"/>
                </a:lnTo>
                <a:lnTo>
                  <a:pt x="216" y="268"/>
                </a:lnTo>
                <a:lnTo>
                  <a:pt x="216" y="268"/>
                </a:lnTo>
                <a:lnTo>
                  <a:pt x="218" y="268"/>
                </a:lnTo>
                <a:lnTo>
                  <a:pt x="220" y="270"/>
                </a:lnTo>
                <a:lnTo>
                  <a:pt x="222" y="272"/>
                </a:lnTo>
                <a:lnTo>
                  <a:pt x="224" y="276"/>
                </a:lnTo>
                <a:lnTo>
                  <a:pt x="226" y="278"/>
                </a:lnTo>
                <a:lnTo>
                  <a:pt x="250" y="280"/>
                </a:lnTo>
                <a:lnTo>
                  <a:pt x="250" y="280"/>
                </a:lnTo>
                <a:lnTo>
                  <a:pt x="248" y="296"/>
                </a:lnTo>
                <a:lnTo>
                  <a:pt x="248" y="314"/>
                </a:lnTo>
                <a:lnTo>
                  <a:pt x="248" y="330"/>
                </a:lnTo>
                <a:lnTo>
                  <a:pt x="248" y="338"/>
                </a:lnTo>
                <a:lnTo>
                  <a:pt x="246" y="346"/>
                </a:lnTo>
                <a:lnTo>
                  <a:pt x="246" y="346"/>
                </a:lnTo>
                <a:close/>
                <a:moveTo>
                  <a:pt x="256" y="194"/>
                </a:moveTo>
                <a:lnTo>
                  <a:pt x="256" y="194"/>
                </a:lnTo>
                <a:lnTo>
                  <a:pt x="258" y="194"/>
                </a:lnTo>
                <a:lnTo>
                  <a:pt x="260" y="196"/>
                </a:lnTo>
                <a:lnTo>
                  <a:pt x="260" y="196"/>
                </a:lnTo>
                <a:lnTo>
                  <a:pt x="260" y="200"/>
                </a:lnTo>
                <a:lnTo>
                  <a:pt x="258" y="202"/>
                </a:lnTo>
                <a:lnTo>
                  <a:pt x="258" y="202"/>
                </a:lnTo>
                <a:lnTo>
                  <a:pt x="254" y="198"/>
                </a:lnTo>
                <a:lnTo>
                  <a:pt x="254" y="196"/>
                </a:lnTo>
                <a:lnTo>
                  <a:pt x="256" y="194"/>
                </a:lnTo>
                <a:lnTo>
                  <a:pt x="256" y="194"/>
                </a:lnTo>
                <a:close/>
                <a:moveTo>
                  <a:pt x="260" y="322"/>
                </a:moveTo>
                <a:lnTo>
                  <a:pt x="260" y="328"/>
                </a:lnTo>
                <a:lnTo>
                  <a:pt x="260" y="328"/>
                </a:lnTo>
                <a:lnTo>
                  <a:pt x="260" y="322"/>
                </a:lnTo>
                <a:lnTo>
                  <a:pt x="260" y="322"/>
                </a:lnTo>
                <a:close/>
                <a:moveTo>
                  <a:pt x="260" y="396"/>
                </a:moveTo>
                <a:lnTo>
                  <a:pt x="260" y="396"/>
                </a:lnTo>
                <a:lnTo>
                  <a:pt x="258" y="390"/>
                </a:lnTo>
                <a:lnTo>
                  <a:pt x="258" y="384"/>
                </a:lnTo>
                <a:lnTo>
                  <a:pt x="260" y="368"/>
                </a:lnTo>
                <a:lnTo>
                  <a:pt x="260" y="368"/>
                </a:lnTo>
                <a:lnTo>
                  <a:pt x="262" y="372"/>
                </a:lnTo>
                <a:lnTo>
                  <a:pt x="262" y="374"/>
                </a:lnTo>
                <a:lnTo>
                  <a:pt x="262" y="382"/>
                </a:lnTo>
                <a:lnTo>
                  <a:pt x="262" y="388"/>
                </a:lnTo>
                <a:lnTo>
                  <a:pt x="264" y="392"/>
                </a:lnTo>
                <a:lnTo>
                  <a:pt x="268" y="394"/>
                </a:lnTo>
                <a:lnTo>
                  <a:pt x="268" y="394"/>
                </a:lnTo>
                <a:lnTo>
                  <a:pt x="266" y="396"/>
                </a:lnTo>
                <a:lnTo>
                  <a:pt x="264" y="396"/>
                </a:lnTo>
                <a:lnTo>
                  <a:pt x="260" y="396"/>
                </a:lnTo>
                <a:lnTo>
                  <a:pt x="260" y="396"/>
                </a:lnTo>
                <a:close/>
                <a:moveTo>
                  <a:pt x="274" y="414"/>
                </a:moveTo>
                <a:lnTo>
                  <a:pt x="274" y="414"/>
                </a:lnTo>
                <a:lnTo>
                  <a:pt x="270" y="414"/>
                </a:lnTo>
                <a:lnTo>
                  <a:pt x="268" y="414"/>
                </a:lnTo>
                <a:lnTo>
                  <a:pt x="268" y="410"/>
                </a:lnTo>
                <a:lnTo>
                  <a:pt x="268" y="410"/>
                </a:lnTo>
                <a:lnTo>
                  <a:pt x="272" y="410"/>
                </a:lnTo>
                <a:lnTo>
                  <a:pt x="274" y="412"/>
                </a:lnTo>
                <a:lnTo>
                  <a:pt x="274" y="412"/>
                </a:lnTo>
                <a:lnTo>
                  <a:pt x="274" y="414"/>
                </a:lnTo>
                <a:close/>
                <a:moveTo>
                  <a:pt x="688" y="374"/>
                </a:moveTo>
                <a:lnTo>
                  <a:pt x="688" y="374"/>
                </a:lnTo>
                <a:lnTo>
                  <a:pt x="688" y="374"/>
                </a:lnTo>
                <a:lnTo>
                  <a:pt x="688" y="374"/>
                </a:lnTo>
                <a:lnTo>
                  <a:pt x="692" y="376"/>
                </a:lnTo>
                <a:lnTo>
                  <a:pt x="692" y="376"/>
                </a:lnTo>
                <a:lnTo>
                  <a:pt x="688" y="374"/>
                </a:lnTo>
                <a:lnTo>
                  <a:pt x="688" y="374"/>
                </a:lnTo>
                <a:close/>
                <a:moveTo>
                  <a:pt x="708" y="376"/>
                </a:moveTo>
                <a:lnTo>
                  <a:pt x="708" y="376"/>
                </a:lnTo>
                <a:lnTo>
                  <a:pt x="704" y="378"/>
                </a:lnTo>
                <a:lnTo>
                  <a:pt x="700" y="380"/>
                </a:lnTo>
                <a:lnTo>
                  <a:pt x="696" y="382"/>
                </a:lnTo>
                <a:lnTo>
                  <a:pt x="696" y="380"/>
                </a:lnTo>
                <a:lnTo>
                  <a:pt x="694" y="378"/>
                </a:lnTo>
                <a:lnTo>
                  <a:pt x="694" y="378"/>
                </a:lnTo>
                <a:lnTo>
                  <a:pt x="696" y="380"/>
                </a:lnTo>
                <a:lnTo>
                  <a:pt x="700" y="380"/>
                </a:lnTo>
                <a:lnTo>
                  <a:pt x="700" y="380"/>
                </a:lnTo>
                <a:lnTo>
                  <a:pt x="702" y="378"/>
                </a:lnTo>
                <a:lnTo>
                  <a:pt x="704" y="376"/>
                </a:lnTo>
                <a:lnTo>
                  <a:pt x="704" y="374"/>
                </a:lnTo>
                <a:lnTo>
                  <a:pt x="704" y="374"/>
                </a:lnTo>
                <a:lnTo>
                  <a:pt x="702" y="372"/>
                </a:lnTo>
                <a:lnTo>
                  <a:pt x="700" y="372"/>
                </a:lnTo>
                <a:lnTo>
                  <a:pt x="696" y="372"/>
                </a:lnTo>
                <a:lnTo>
                  <a:pt x="696" y="372"/>
                </a:lnTo>
                <a:lnTo>
                  <a:pt x="698" y="370"/>
                </a:lnTo>
                <a:lnTo>
                  <a:pt x="698" y="370"/>
                </a:lnTo>
                <a:lnTo>
                  <a:pt x="712" y="368"/>
                </a:lnTo>
                <a:lnTo>
                  <a:pt x="712" y="368"/>
                </a:lnTo>
                <a:lnTo>
                  <a:pt x="708" y="376"/>
                </a:lnTo>
                <a:lnTo>
                  <a:pt x="708" y="376"/>
                </a:lnTo>
                <a:close/>
                <a:moveTo>
                  <a:pt x="722" y="380"/>
                </a:moveTo>
                <a:lnTo>
                  <a:pt x="722" y="380"/>
                </a:lnTo>
                <a:lnTo>
                  <a:pt x="718" y="380"/>
                </a:lnTo>
                <a:lnTo>
                  <a:pt x="724" y="374"/>
                </a:lnTo>
                <a:lnTo>
                  <a:pt x="726" y="376"/>
                </a:lnTo>
                <a:lnTo>
                  <a:pt x="726" y="376"/>
                </a:lnTo>
                <a:lnTo>
                  <a:pt x="724" y="378"/>
                </a:lnTo>
                <a:lnTo>
                  <a:pt x="722" y="380"/>
                </a:lnTo>
                <a:lnTo>
                  <a:pt x="722" y="380"/>
                </a:lnTo>
                <a:close/>
                <a:moveTo>
                  <a:pt x="728" y="338"/>
                </a:moveTo>
                <a:lnTo>
                  <a:pt x="726" y="340"/>
                </a:lnTo>
                <a:lnTo>
                  <a:pt x="726" y="340"/>
                </a:lnTo>
                <a:lnTo>
                  <a:pt x="726" y="336"/>
                </a:lnTo>
                <a:lnTo>
                  <a:pt x="726" y="336"/>
                </a:lnTo>
                <a:lnTo>
                  <a:pt x="728" y="336"/>
                </a:lnTo>
                <a:lnTo>
                  <a:pt x="728" y="336"/>
                </a:lnTo>
                <a:lnTo>
                  <a:pt x="728" y="338"/>
                </a:lnTo>
                <a:lnTo>
                  <a:pt x="728" y="338"/>
                </a:lnTo>
                <a:close/>
                <a:moveTo>
                  <a:pt x="738" y="362"/>
                </a:moveTo>
                <a:lnTo>
                  <a:pt x="738" y="362"/>
                </a:lnTo>
                <a:lnTo>
                  <a:pt x="742" y="358"/>
                </a:lnTo>
                <a:lnTo>
                  <a:pt x="742" y="358"/>
                </a:lnTo>
                <a:lnTo>
                  <a:pt x="746" y="360"/>
                </a:lnTo>
                <a:lnTo>
                  <a:pt x="748" y="364"/>
                </a:lnTo>
                <a:lnTo>
                  <a:pt x="738" y="362"/>
                </a:lnTo>
                <a:close/>
                <a:moveTo>
                  <a:pt x="1086" y="386"/>
                </a:moveTo>
                <a:lnTo>
                  <a:pt x="1082" y="386"/>
                </a:lnTo>
                <a:lnTo>
                  <a:pt x="1082" y="386"/>
                </a:lnTo>
                <a:lnTo>
                  <a:pt x="1080" y="378"/>
                </a:lnTo>
                <a:lnTo>
                  <a:pt x="1080" y="378"/>
                </a:lnTo>
                <a:lnTo>
                  <a:pt x="1082" y="378"/>
                </a:lnTo>
                <a:lnTo>
                  <a:pt x="1084" y="380"/>
                </a:lnTo>
                <a:lnTo>
                  <a:pt x="1086" y="384"/>
                </a:lnTo>
                <a:lnTo>
                  <a:pt x="1086" y="384"/>
                </a:lnTo>
                <a:lnTo>
                  <a:pt x="1086" y="386"/>
                </a:lnTo>
                <a:lnTo>
                  <a:pt x="1086" y="386"/>
                </a:lnTo>
                <a:close/>
                <a:moveTo>
                  <a:pt x="1094" y="376"/>
                </a:moveTo>
                <a:lnTo>
                  <a:pt x="1098" y="376"/>
                </a:lnTo>
                <a:lnTo>
                  <a:pt x="1094" y="374"/>
                </a:lnTo>
                <a:lnTo>
                  <a:pt x="1094" y="374"/>
                </a:lnTo>
                <a:lnTo>
                  <a:pt x="1090" y="364"/>
                </a:lnTo>
                <a:lnTo>
                  <a:pt x="1088" y="360"/>
                </a:lnTo>
                <a:lnTo>
                  <a:pt x="1084" y="358"/>
                </a:lnTo>
                <a:lnTo>
                  <a:pt x="1084" y="358"/>
                </a:lnTo>
                <a:lnTo>
                  <a:pt x="1084" y="358"/>
                </a:lnTo>
                <a:lnTo>
                  <a:pt x="1090" y="358"/>
                </a:lnTo>
                <a:lnTo>
                  <a:pt x="1090" y="358"/>
                </a:lnTo>
                <a:lnTo>
                  <a:pt x="1096" y="362"/>
                </a:lnTo>
                <a:lnTo>
                  <a:pt x="1098" y="366"/>
                </a:lnTo>
                <a:lnTo>
                  <a:pt x="1098" y="372"/>
                </a:lnTo>
                <a:lnTo>
                  <a:pt x="1106" y="384"/>
                </a:lnTo>
                <a:lnTo>
                  <a:pt x="1106" y="384"/>
                </a:lnTo>
                <a:lnTo>
                  <a:pt x="1100" y="386"/>
                </a:lnTo>
                <a:lnTo>
                  <a:pt x="1098" y="384"/>
                </a:lnTo>
                <a:lnTo>
                  <a:pt x="1096" y="380"/>
                </a:lnTo>
                <a:lnTo>
                  <a:pt x="1094" y="376"/>
                </a:lnTo>
                <a:lnTo>
                  <a:pt x="1094" y="376"/>
                </a:lnTo>
                <a:close/>
                <a:moveTo>
                  <a:pt x="1116" y="368"/>
                </a:moveTo>
                <a:lnTo>
                  <a:pt x="1112" y="368"/>
                </a:lnTo>
                <a:lnTo>
                  <a:pt x="1112" y="362"/>
                </a:lnTo>
                <a:lnTo>
                  <a:pt x="1112" y="362"/>
                </a:lnTo>
                <a:lnTo>
                  <a:pt x="1116" y="362"/>
                </a:lnTo>
                <a:lnTo>
                  <a:pt x="1118" y="366"/>
                </a:lnTo>
                <a:lnTo>
                  <a:pt x="1118" y="366"/>
                </a:lnTo>
                <a:lnTo>
                  <a:pt x="1118" y="368"/>
                </a:lnTo>
                <a:lnTo>
                  <a:pt x="1116" y="368"/>
                </a:lnTo>
                <a:lnTo>
                  <a:pt x="1116" y="368"/>
                </a:lnTo>
                <a:close/>
                <a:moveTo>
                  <a:pt x="1152" y="362"/>
                </a:moveTo>
                <a:lnTo>
                  <a:pt x="1152" y="366"/>
                </a:lnTo>
                <a:lnTo>
                  <a:pt x="1144" y="360"/>
                </a:lnTo>
                <a:lnTo>
                  <a:pt x="1144" y="360"/>
                </a:lnTo>
                <a:lnTo>
                  <a:pt x="1146" y="358"/>
                </a:lnTo>
                <a:lnTo>
                  <a:pt x="1148" y="358"/>
                </a:lnTo>
                <a:lnTo>
                  <a:pt x="1152" y="362"/>
                </a:lnTo>
                <a:lnTo>
                  <a:pt x="1152" y="362"/>
                </a:lnTo>
                <a:close/>
                <a:moveTo>
                  <a:pt x="1132" y="368"/>
                </a:moveTo>
                <a:lnTo>
                  <a:pt x="1132" y="368"/>
                </a:lnTo>
                <a:lnTo>
                  <a:pt x="1130" y="368"/>
                </a:lnTo>
                <a:lnTo>
                  <a:pt x="1128" y="364"/>
                </a:lnTo>
                <a:lnTo>
                  <a:pt x="1124" y="358"/>
                </a:lnTo>
                <a:lnTo>
                  <a:pt x="1130" y="358"/>
                </a:lnTo>
                <a:lnTo>
                  <a:pt x="1130" y="358"/>
                </a:lnTo>
                <a:lnTo>
                  <a:pt x="1136" y="362"/>
                </a:lnTo>
                <a:lnTo>
                  <a:pt x="1136" y="362"/>
                </a:lnTo>
                <a:lnTo>
                  <a:pt x="1134" y="366"/>
                </a:lnTo>
                <a:lnTo>
                  <a:pt x="1132" y="368"/>
                </a:lnTo>
                <a:lnTo>
                  <a:pt x="1132" y="368"/>
                </a:lnTo>
                <a:close/>
                <a:moveTo>
                  <a:pt x="1162" y="388"/>
                </a:moveTo>
                <a:lnTo>
                  <a:pt x="1162" y="388"/>
                </a:lnTo>
                <a:lnTo>
                  <a:pt x="1162" y="388"/>
                </a:lnTo>
                <a:lnTo>
                  <a:pt x="1162" y="388"/>
                </a:lnTo>
                <a:lnTo>
                  <a:pt x="1156" y="380"/>
                </a:lnTo>
                <a:lnTo>
                  <a:pt x="1152" y="378"/>
                </a:lnTo>
                <a:lnTo>
                  <a:pt x="1148" y="380"/>
                </a:lnTo>
                <a:lnTo>
                  <a:pt x="1148" y="380"/>
                </a:lnTo>
                <a:lnTo>
                  <a:pt x="1146" y="384"/>
                </a:lnTo>
                <a:lnTo>
                  <a:pt x="1144" y="386"/>
                </a:lnTo>
                <a:lnTo>
                  <a:pt x="1142" y="386"/>
                </a:lnTo>
                <a:lnTo>
                  <a:pt x="1142" y="386"/>
                </a:lnTo>
                <a:lnTo>
                  <a:pt x="1142" y="382"/>
                </a:lnTo>
                <a:lnTo>
                  <a:pt x="1144" y="380"/>
                </a:lnTo>
                <a:lnTo>
                  <a:pt x="1146" y="378"/>
                </a:lnTo>
                <a:lnTo>
                  <a:pt x="1148" y="376"/>
                </a:lnTo>
                <a:lnTo>
                  <a:pt x="1148" y="376"/>
                </a:lnTo>
                <a:lnTo>
                  <a:pt x="1156" y="376"/>
                </a:lnTo>
                <a:lnTo>
                  <a:pt x="1160" y="378"/>
                </a:lnTo>
                <a:lnTo>
                  <a:pt x="1164" y="380"/>
                </a:lnTo>
                <a:lnTo>
                  <a:pt x="1164" y="380"/>
                </a:lnTo>
                <a:lnTo>
                  <a:pt x="1164" y="384"/>
                </a:lnTo>
                <a:lnTo>
                  <a:pt x="1162" y="388"/>
                </a:lnTo>
                <a:lnTo>
                  <a:pt x="1162" y="388"/>
                </a:lnTo>
                <a:close/>
                <a:moveTo>
                  <a:pt x="1220" y="378"/>
                </a:moveTo>
                <a:lnTo>
                  <a:pt x="1220" y="378"/>
                </a:lnTo>
                <a:lnTo>
                  <a:pt x="1216" y="380"/>
                </a:lnTo>
                <a:lnTo>
                  <a:pt x="1214" y="380"/>
                </a:lnTo>
                <a:lnTo>
                  <a:pt x="1210" y="376"/>
                </a:lnTo>
                <a:lnTo>
                  <a:pt x="1210" y="376"/>
                </a:lnTo>
                <a:lnTo>
                  <a:pt x="1212" y="376"/>
                </a:lnTo>
                <a:lnTo>
                  <a:pt x="1212" y="376"/>
                </a:lnTo>
                <a:lnTo>
                  <a:pt x="1216" y="372"/>
                </a:lnTo>
                <a:lnTo>
                  <a:pt x="1216" y="372"/>
                </a:lnTo>
                <a:lnTo>
                  <a:pt x="1206" y="362"/>
                </a:lnTo>
                <a:lnTo>
                  <a:pt x="1200" y="360"/>
                </a:lnTo>
                <a:lnTo>
                  <a:pt x="1196" y="360"/>
                </a:lnTo>
                <a:lnTo>
                  <a:pt x="1196" y="360"/>
                </a:lnTo>
                <a:lnTo>
                  <a:pt x="1192" y="364"/>
                </a:lnTo>
                <a:lnTo>
                  <a:pt x="1192" y="366"/>
                </a:lnTo>
                <a:lnTo>
                  <a:pt x="1194" y="372"/>
                </a:lnTo>
                <a:lnTo>
                  <a:pt x="1198" y="378"/>
                </a:lnTo>
                <a:lnTo>
                  <a:pt x="1198" y="384"/>
                </a:lnTo>
                <a:lnTo>
                  <a:pt x="1198" y="384"/>
                </a:lnTo>
                <a:lnTo>
                  <a:pt x="1196" y="384"/>
                </a:lnTo>
                <a:lnTo>
                  <a:pt x="1190" y="382"/>
                </a:lnTo>
                <a:lnTo>
                  <a:pt x="1186" y="380"/>
                </a:lnTo>
                <a:lnTo>
                  <a:pt x="1184" y="382"/>
                </a:lnTo>
                <a:lnTo>
                  <a:pt x="1182" y="386"/>
                </a:lnTo>
                <a:lnTo>
                  <a:pt x="1182" y="386"/>
                </a:lnTo>
                <a:lnTo>
                  <a:pt x="1178" y="382"/>
                </a:lnTo>
                <a:lnTo>
                  <a:pt x="1176" y="380"/>
                </a:lnTo>
                <a:lnTo>
                  <a:pt x="1172" y="372"/>
                </a:lnTo>
                <a:lnTo>
                  <a:pt x="1168" y="364"/>
                </a:lnTo>
                <a:lnTo>
                  <a:pt x="1162" y="358"/>
                </a:lnTo>
                <a:lnTo>
                  <a:pt x="1162" y="358"/>
                </a:lnTo>
                <a:lnTo>
                  <a:pt x="1170" y="358"/>
                </a:lnTo>
                <a:lnTo>
                  <a:pt x="1178" y="358"/>
                </a:lnTo>
                <a:lnTo>
                  <a:pt x="1224" y="358"/>
                </a:lnTo>
                <a:lnTo>
                  <a:pt x="1224" y="358"/>
                </a:lnTo>
                <a:lnTo>
                  <a:pt x="1228" y="358"/>
                </a:lnTo>
                <a:lnTo>
                  <a:pt x="1232" y="358"/>
                </a:lnTo>
                <a:lnTo>
                  <a:pt x="1248" y="358"/>
                </a:lnTo>
                <a:lnTo>
                  <a:pt x="1248" y="358"/>
                </a:lnTo>
                <a:lnTo>
                  <a:pt x="1248" y="358"/>
                </a:lnTo>
                <a:lnTo>
                  <a:pt x="1248" y="358"/>
                </a:lnTo>
                <a:lnTo>
                  <a:pt x="1232" y="362"/>
                </a:lnTo>
                <a:lnTo>
                  <a:pt x="1224" y="366"/>
                </a:lnTo>
                <a:lnTo>
                  <a:pt x="1216" y="374"/>
                </a:lnTo>
                <a:lnTo>
                  <a:pt x="1220" y="378"/>
                </a:lnTo>
                <a:close/>
                <a:moveTo>
                  <a:pt x="1234" y="384"/>
                </a:moveTo>
                <a:lnTo>
                  <a:pt x="1228" y="376"/>
                </a:lnTo>
                <a:lnTo>
                  <a:pt x="1228" y="376"/>
                </a:lnTo>
                <a:lnTo>
                  <a:pt x="1232" y="374"/>
                </a:lnTo>
                <a:lnTo>
                  <a:pt x="1234" y="374"/>
                </a:lnTo>
                <a:lnTo>
                  <a:pt x="1238" y="376"/>
                </a:lnTo>
                <a:lnTo>
                  <a:pt x="1240" y="380"/>
                </a:lnTo>
                <a:lnTo>
                  <a:pt x="1240" y="380"/>
                </a:lnTo>
                <a:lnTo>
                  <a:pt x="1238" y="382"/>
                </a:lnTo>
                <a:lnTo>
                  <a:pt x="1236" y="384"/>
                </a:lnTo>
                <a:lnTo>
                  <a:pt x="1234" y="384"/>
                </a:lnTo>
                <a:lnTo>
                  <a:pt x="1234" y="384"/>
                </a:lnTo>
                <a:close/>
                <a:moveTo>
                  <a:pt x="1392" y="390"/>
                </a:moveTo>
                <a:lnTo>
                  <a:pt x="1392" y="390"/>
                </a:lnTo>
                <a:lnTo>
                  <a:pt x="1376" y="390"/>
                </a:lnTo>
                <a:lnTo>
                  <a:pt x="1376" y="390"/>
                </a:lnTo>
                <a:lnTo>
                  <a:pt x="1382" y="386"/>
                </a:lnTo>
                <a:lnTo>
                  <a:pt x="1378" y="380"/>
                </a:lnTo>
                <a:lnTo>
                  <a:pt x="1372" y="390"/>
                </a:lnTo>
                <a:lnTo>
                  <a:pt x="1372" y="390"/>
                </a:lnTo>
                <a:lnTo>
                  <a:pt x="1364" y="390"/>
                </a:lnTo>
                <a:lnTo>
                  <a:pt x="1364" y="390"/>
                </a:lnTo>
                <a:lnTo>
                  <a:pt x="1364" y="390"/>
                </a:lnTo>
                <a:lnTo>
                  <a:pt x="1364" y="384"/>
                </a:lnTo>
                <a:lnTo>
                  <a:pt x="1362" y="382"/>
                </a:lnTo>
                <a:lnTo>
                  <a:pt x="1356" y="374"/>
                </a:lnTo>
                <a:lnTo>
                  <a:pt x="1356" y="374"/>
                </a:lnTo>
                <a:lnTo>
                  <a:pt x="1360" y="370"/>
                </a:lnTo>
                <a:lnTo>
                  <a:pt x="1366" y="366"/>
                </a:lnTo>
                <a:lnTo>
                  <a:pt x="1370" y="366"/>
                </a:lnTo>
                <a:lnTo>
                  <a:pt x="1374" y="368"/>
                </a:lnTo>
                <a:lnTo>
                  <a:pt x="1374" y="368"/>
                </a:lnTo>
                <a:lnTo>
                  <a:pt x="1368" y="364"/>
                </a:lnTo>
                <a:lnTo>
                  <a:pt x="1362" y="364"/>
                </a:lnTo>
                <a:lnTo>
                  <a:pt x="1354" y="364"/>
                </a:lnTo>
                <a:lnTo>
                  <a:pt x="1346" y="362"/>
                </a:lnTo>
                <a:lnTo>
                  <a:pt x="1346" y="362"/>
                </a:lnTo>
                <a:lnTo>
                  <a:pt x="1348" y="368"/>
                </a:lnTo>
                <a:lnTo>
                  <a:pt x="1350" y="372"/>
                </a:lnTo>
                <a:lnTo>
                  <a:pt x="1358" y="380"/>
                </a:lnTo>
                <a:lnTo>
                  <a:pt x="1354" y="386"/>
                </a:lnTo>
                <a:lnTo>
                  <a:pt x="1354" y="386"/>
                </a:lnTo>
                <a:lnTo>
                  <a:pt x="1348" y="384"/>
                </a:lnTo>
                <a:lnTo>
                  <a:pt x="1348" y="384"/>
                </a:lnTo>
                <a:lnTo>
                  <a:pt x="1350" y="378"/>
                </a:lnTo>
                <a:lnTo>
                  <a:pt x="1350" y="374"/>
                </a:lnTo>
                <a:lnTo>
                  <a:pt x="1348" y="370"/>
                </a:lnTo>
                <a:lnTo>
                  <a:pt x="1348" y="370"/>
                </a:lnTo>
                <a:lnTo>
                  <a:pt x="1348" y="378"/>
                </a:lnTo>
                <a:lnTo>
                  <a:pt x="1346" y="384"/>
                </a:lnTo>
                <a:lnTo>
                  <a:pt x="1346" y="384"/>
                </a:lnTo>
                <a:lnTo>
                  <a:pt x="1332" y="386"/>
                </a:lnTo>
                <a:lnTo>
                  <a:pt x="1326" y="386"/>
                </a:lnTo>
                <a:lnTo>
                  <a:pt x="1324" y="384"/>
                </a:lnTo>
                <a:lnTo>
                  <a:pt x="1322" y="380"/>
                </a:lnTo>
                <a:lnTo>
                  <a:pt x="1320" y="388"/>
                </a:lnTo>
                <a:lnTo>
                  <a:pt x="1346" y="390"/>
                </a:lnTo>
                <a:lnTo>
                  <a:pt x="1346" y="390"/>
                </a:lnTo>
                <a:lnTo>
                  <a:pt x="1346" y="390"/>
                </a:lnTo>
                <a:lnTo>
                  <a:pt x="1346" y="390"/>
                </a:lnTo>
                <a:lnTo>
                  <a:pt x="1308" y="390"/>
                </a:lnTo>
                <a:lnTo>
                  <a:pt x="1308" y="390"/>
                </a:lnTo>
                <a:lnTo>
                  <a:pt x="1308" y="390"/>
                </a:lnTo>
                <a:lnTo>
                  <a:pt x="1308" y="390"/>
                </a:lnTo>
                <a:lnTo>
                  <a:pt x="1308" y="386"/>
                </a:lnTo>
                <a:lnTo>
                  <a:pt x="1304" y="384"/>
                </a:lnTo>
                <a:lnTo>
                  <a:pt x="1302" y="384"/>
                </a:lnTo>
                <a:lnTo>
                  <a:pt x="1298" y="388"/>
                </a:lnTo>
                <a:lnTo>
                  <a:pt x="1298" y="388"/>
                </a:lnTo>
                <a:lnTo>
                  <a:pt x="1302" y="390"/>
                </a:lnTo>
                <a:lnTo>
                  <a:pt x="1302" y="390"/>
                </a:lnTo>
                <a:lnTo>
                  <a:pt x="1290" y="390"/>
                </a:lnTo>
                <a:lnTo>
                  <a:pt x="1290" y="390"/>
                </a:lnTo>
                <a:lnTo>
                  <a:pt x="1290" y="386"/>
                </a:lnTo>
                <a:lnTo>
                  <a:pt x="1290" y="386"/>
                </a:lnTo>
                <a:lnTo>
                  <a:pt x="1284" y="382"/>
                </a:lnTo>
                <a:lnTo>
                  <a:pt x="1280" y="386"/>
                </a:lnTo>
                <a:lnTo>
                  <a:pt x="1280" y="386"/>
                </a:lnTo>
                <a:lnTo>
                  <a:pt x="1280" y="390"/>
                </a:lnTo>
                <a:lnTo>
                  <a:pt x="1280" y="390"/>
                </a:lnTo>
                <a:lnTo>
                  <a:pt x="1270" y="390"/>
                </a:lnTo>
                <a:lnTo>
                  <a:pt x="1270" y="390"/>
                </a:lnTo>
                <a:lnTo>
                  <a:pt x="1270" y="384"/>
                </a:lnTo>
                <a:lnTo>
                  <a:pt x="1270" y="384"/>
                </a:lnTo>
                <a:lnTo>
                  <a:pt x="1258" y="386"/>
                </a:lnTo>
                <a:lnTo>
                  <a:pt x="1254" y="386"/>
                </a:lnTo>
                <a:lnTo>
                  <a:pt x="1252" y="384"/>
                </a:lnTo>
                <a:lnTo>
                  <a:pt x="1250" y="382"/>
                </a:lnTo>
                <a:lnTo>
                  <a:pt x="1248" y="376"/>
                </a:lnTo>
                <a:lnTo>
                  <a:pt x="1248" y="376"/>
                </a:lnTo>
                <a:lnTo>
                  <a:pt x="1250" y="376"/>
                </a:lnTo>
                <a:lnTo>
                  <a:pt x="1254" y="376"/>
                </a:lnTo>
                <a:lnTo>
                  <a:pt x="1258" y="376"/>
                </a:lnTo>
                <a:lnTo>
                  <a:pt x="1262" y="372"/>
                </a:lnTo>
                <a:lnTo>
                  <a:pt x="1262" y="372"/>
                </a:lnTo>
                <a:lnTo>
                  <a:pt x="1266" y="370"/>
                </a:lnTo>
                <a:lnTo>
                  <a:pt x="1270" y="368"/>
                </a:lnTo>
                <a:lnTo>
                  <a:pt x="1274" y="370"/>
                </a:lnTo>
                <a:lnTo>
                  <a:pt x="1278" y="374"/>
                </a:lnTo>
                <a:lnTo>
                  <a:pt x="1282" y="368"/>
                </a:lnTo>
                <a:lnTo>
                  <a:pt x="1282" y="368"/>
                </a:lnTo>
                <a:lnTo>
                  <a:pt x="1274" y="366"/>
                </a:lnTo>
                <a:lnTo>
                  <a:pt x="1266" y="364"/>
                </a:lnTo>
                <a:lnTo>
                  <a:pt x="1258" y="362"/>
                </a:lnTo>
                <a:lnTo>
                  <a:pt x="1250" y="358"/>
                </a:lnTo>
                <a:lnTo>
                  <a:pt x="1250" y="358"/>
                </a:lnTo>
                <a:lnTo>
                  <a:pt x="1250" y="358"/>
                </a:lnTo>
                <a:lnTo>
                  <a:pt x="1400" y="358"/>
                </a:lnTo>
                <a:lnTo>
                  <a:pt x="1400" y="358"/>
                </a:lnTo>
                <a:lnTo>
                  <a:pt x="1400" y="362"/>
                </a:lnTo>
                <a:lnTo>
                  <a:pt x="1402" y="368"/>
                </a:lnTo>
                <a:lnTo>
                  <a:pt x="1408" y="376"/>
                </a:lnTo>
                <a:lnTo>
                  <a:pt x="1408" y="376"/>
                </a:lnTo>
                <a:lnTo>
                  <a:pt x="1404" y="376"/>
                </a:lnTo>
                <a:lnTo>
                  <a:pt x="1400" y="380"/>
                </a:lnTo>
                <a:lnTo>
                  <a:pt x="1392" y="390"/>
                </a:lnTo>
                <a:lnTo>
                  <a:pt x="1392" y="390"/>
                </a:lnTo>
                <a:close/>
                <a:moveTo>
                  <a:pt x="1472" y="368"/>
                </a:moveTo>
                <a:lnTo>
                  <a:pt x="1474" y="358"/>
                </a:lnTo>
                <a:lnTo>
                  <a:pt x="1474" y="358"/>
                </a:lnTo>
                <a:lnTo>
                  <a:pt x="1476" y="358"/>
                </a:lnTo>
                <a:lnTo>
                  <a:pt x="1476" y="358"/>
                </a:lnTo>
                <a:lnTo>
                  <a:pt x="1474" y="364"/>
                </a:lnTo>
                <a:lnTo>
                  <a:pt x="1476" y="368"/>
                </a:lnTo>
                <a:lnTo>
                  <a:pt x="1472" y="368"/>
                </a:lnTo>
                <a:close/>
                <a:moveTo>
                  <a:pt x="1492" y="360"/>
                </a:moveTo>
                <a:lnTo>
                  <a:pt x="1488" y="360"/>
                </a:lnTo>
                <a:lnTo>
                  <a:pt x="1488" y="360"/>
                </a:lnTo>
                <a:lnTo>
                  <a:pt x="1488" y="358"/>
                </a:lnTo>
                <a:lnTo>
                  <a:pt x="1488" y="358"/>
                </a:lnTo>
                <a:lnTo>
                  <a:pt x="1492" y="358"/>
                </a:lnTo>
                <a:lnTo>
                  <a:pt x="1492" y="358"/>
                </a:lnTo>
                <a:lnTo>
                  <a:pt x="1492" y="360"/>
                </a:lnTo>
                <a:lnTo>
                  <a:pt x="1492" y="360"/>
                </a:lnTo>
                <a:close/>
                <a:moveTo>
                  <a:pt x="1494" y="374"/>
                </a:moveTo>
                <a:lnTo>
                  <a:pt x="1494" y="372"/>
                </a:lnTo>
                <a:lnTo>
                  <a:pt x="1494" y="372"/>
                </a:lnTo>
                <a:lnTo>
                  <a:pt x="1498" y="372"/>
                </a:lnTo>
                <a:lnTo>
                  <a:pt x="1502" y="370"/>
                </a:lnTo>
                <a:lnTo>
                  <a:pt x="1504" y="368"/>
                </a:lnTo>
                <a:lnTo>
                  <a:pt x="1508" y="368"/>
                </a:lnTo>
                <a:lnTo>
                  <a:pt x="1508" y="368"/>
                </a:lnTo>
                <a:lnTo>
                  <a:pt x="1506" y="372"/>
                </a:lnTo>
                <a:lnTo>
                  <a:pt x="1504" y="376"/>
                </a:lnTo>
                <a:lnTo>
                  <a:pt x="1498" y="376"/>
                </a:lnTo>
                <a:lnTo>
                  <a:pt x="1494" y="374"/>
                </a:lnTo>
                <a:lnTo>
                  <a:pt x="1494" y="374"/>
                </a:lnTo>
                <a:close/>
                <a:moveTo>
                  <a:pt x="1504" y="390"/>
                </a:moveTo>
                <a:lnTo>
                  <a:pt x="1504" y="390"/>
                </a:lnTo>
                <a:lnTo>
                  <a:pt x="1504" y="390"/>
                </a:lnTo>
                <a:lnTo>
                  <a:pt x="1508" y="390"/>
                </a:lnTo>
                <a:lnTo>
                  <a:pt x="1510" y="390"/>
                </a:lnTo>
                <a:lnTo>
                  <a:pt x="1510" y="390"/>
                </a:lnTo>
                <a:lnTo>
                  <a:pt x="1504" y="390"/>
                </a:lnTo>
                <a:lnTo>
                  <a:pt x="1504" y="390"/>
                </a:lnTo>
                <a:close/>
                <a:moveTo>
                  <a:pt x="1858" y="290"/>
                </a:moveTo>
                <a:lnTo>
                  <a:pt x="1858" y="290"/>
                </a:lnTo>
                <a:lnTo>
                  <a:pt x="1862" y="292"/>
                </a:lnTo>
                <a:lnTo>
                  <a:pt x="1862" y="292"/>
                </a:lnTo>
                <a:lnTo>
                  <a:pt x="1856" y="294"/>
                </a:lnTo>
                <a:lnTo>
                  <a:pt x="1856" y="294"/>
                </a:lnTo>
                <a:lnTo>
                  <a:pt x="1858" y="290"/>
                </a:lnTo>
                <a:lnTo>
                  <a:pt x="1858" y="290"/>
                </a:lnTo>
                <a:close/>
                <a:moveTo>
                  <a:pt x="1618" y="390"/>
                </a:moveTo>
                <a:lnTo>
                  <a:pt x="1618" y="390"/>
                </a:lnTo>
                <a:lnTo>
                  <a:pt x="1618" y="390"/>
                </a:lnTo>
                <a:lnTo>
                  <a:pt x="1618" y="390"/>
                </a:lnTo>
                <a:lnTo>
                  <a:pt x="1618" y="390"/>
                </a:lnTo>
                <a:lnTo>
                  <a:pt x="1618" y="390"/>
                </a:lnTo>
                <a:close/>
                <a:moveTo>
                  <a:pt x="1630" y="390"/>
                </a:moveTo>
                <a:lnTo>
                  <a:pt x="1622" y="390"/>
                </a:lnTo>
                <a:lnTo>
                  <a:pt x="1622" y="390"/>
                </a:lnTo>
                <a:lnTo>
                  <a:pt x="1626" y="388"/>
                </a:lnTo>
                <a:lnTo>
                  <a:pt x="1628" y="388"/>
                </a:lnTo>
                <a:lnTo>
                  <a:pt x="1632" y="388"/>
                </a:lnTo>
                <a:lnTo>
                  <a:pt x="1632" y="388"/>
                </a:lnTo>
                <a:lnTo>
                  <a:pt x="1630" y="390"/>
                </a:lnTo>
                <a:lnTo>
                  <a:pt x="1630" y="390"/>
                </a:lnTo>
                <a:close/>
                <a:moveTo>
                  <a:pt x="1650" y="390"/>
                </a:moveTo>
                <a:lnTo>
                  <a:pt x="1650" y="390"/>
                </a:lnTo>
                <a:lnTo>
                  <a:pt x="1652" y="386"/>
                </a:lnTo>
                <a:lnTo>
                  <a:pt x="1656" y="386"/>
                </a:lnTo>
                <a:lnTo>
                  <a:pt x="1656" y="386"/>
                </a:lnTo>
                <a:lnTo>
                  <a:pt x="1654" y="388"/>
                </a:lnTo>
                <a:lnTo>
                  <a:pt x="1654" y="388"/>
                </a:lnTo>
                <a:lnTo>
                  <a:pt x="1650" y="390"/>
                </a:lnTo>
                <a:lnTo>
                  <a:pt x="1650" y="390"/>
                </a:lnTo>
                <a:close/>
                <a:moveTo>
                  <a:pt x="1676" y="390"/>
                </a:moveTo>
                <a:lnTo>
                  <a:pt x="1666" y="390"/>
                </a:lnTo>
                <a:lnTo>
                  <a:pt x="1666" y="390"/>
                </a:lnTo>
                <a:lnTo>
                  <a:pt x="1672" y="386"/>
                </a:lnTo>
                <a:lnTo>
                  <a:pt x="1674" y="386"/>
                </a:lnTo>
                <a:lnTo>
                  <a:pt x="1676" y="388"/>
                </a:lnTo>
                <a:lnTo>
                  <a:pt x="1676" y="390"/>
                </a:lnTo>
                <a:close/>
                <a:moveTo>
                  <a:pt x="1692" y="390"/>
                </a:moveTo>
                <a:lnTo>
                  <a:pt x="1692" y="386"/>
                </a:lnTo>
                <a:lnTo>
                  <a:pt x="1692" y="386"/>
                </a:lnTo>
                <a:lnTo>
                  <a:pt x="1694" y="388"/>
                </a:lnTo>
                <a:lnTo>
                  <a:pt x="1698" y="390"/>
                </a:lnTo>
                <a:lnTo>
                  <a:pt x="1692" y="390"/>
                </a:lnTo>
                <a:close/>
                <a:moveTo>
                  <a:pt x="1890" y="358"/>
                </a:moveTo>
                <a:lnTo>
                  <a:pt x="1890" y="358"/>
                </a:lnTo>
                <a:lnTo>
                  <a:pt x="1892" y="362"/>
                </a:lnTo>
                <a:lnTo>
                  <a:pt x="1894" y="366"/>
                </a:lnTo>
                <a:lnTo>
                  <a:pt x="1900" y="368"/>
                </a:lnTo>
                <a:lnTo>
                  <a:pt x="1900" y="368"/>
                </a:lnTo>
                <a:lnTo>
                  <a:pt x="1898" y="372"/>
                </a:lnTo>
                <a:lnTo>
                  <a:pt x="1896" y="374"/>
                </a:lnTo>
                <a:lnTo>
                  <a:pt x="1888" y="374"/>
                </a:lnTo>
                <a:lnTo>
                  <a:pt x="1886" y="374"/>
                </a:lnTo>
                <a:lnTo>
                  <a:pt x="1882" y="376"/>
                </a:lnTo>
                <a:lnTo>
                  <a:pt x="1882" y="378"/>
                </a:lnTo>
                <a:lnTo>
                  <a:pt x="1882" y="386"/>
                </a:lnTo>
                <a:lnTo>
                  <a:pt x="1882" y="386"/>
                </a:lnTo>
                <a:lnTo>
                  <a:pt x="1888" y="386"/>
                </a:lnTo>
                <a:lnTo>
                  <a:pt x="1892" y="390"/>
                </a:lnTo>
                <a:lnTo>
                  <a:pt x="1892" y="390"/>
                </a:lnTo>
                <a:lnTo>
                  <a:pt x="1892" y="390"/>
                </a:lnTo>
                <a:lnTo>
                  <a:pt x="1882" y="390"/>
                </a:lnTo>
                <a:lnTo>
                  <a:pt x="1882" y="390"/>
                </a:lnTo>
                <a:lnTo>
                  <a:pt x="1878" y="388"/>
                </a:lnTo>
                <a:lnTo>
                  <a:pt x="1876" y="390"/>
                </a:lnTo>
                <a:lnTo>
                  <a:pt x="1864" y="390"/>
                </a:lnTo>
                <a:lnTo>
                  <a:pt x="1864" y="390"/>
                </a:lnTo>
                <a:lnTo>
                  <a:pt x="1862" y="386"/>
                </a:lnTo>
                <a:lnTo>
                  <a:pt x="1862" y="386"/>
                </a:lnTo>
                <a:lnTo>
                  <a:pt x="1858" y="390"/>
                </a:lnTo>
                <a:lnTo>
                  <a:pt x="1842" y="390"/>
                </a:lnTo>
                <a:lnTo>
                  <a:pt x="1842" y="390"/>
                </a:lnTo>
                <a:lnTo>
                  <a:pt x="1836" y="390"/>
                </a:lnTo>
                <a:lnTo>
                  <a:pt x="1826" y="390"/>
                </a:lnTo>
                <a:lnTo>
                  <a:pt x="1826" y="390"/>
                </a:lnTo>
                <a:lnTo>
                  <a:pt x="1824" y="388"/>
                </a:lnTo>
                <a:lnTo>
                  <a:pt x="1822" y="384"/>
                </a:lnTo>
                <a:lnTo>
                  <a:pt x="1822" y="384"/>
                </a:lnTo>
                <a:lnTo>
                  <a:pt x="1826" y="380"/>
                </a:lnTo>
                <a:lnTo>
                  <a:pt x="1830" y="380"/>
                </a:lnTo>
                <a:lnTo>
                  <a:pt x="1836" y="380"/>
                </a:lnTo>
                <a:lnTo>
                  <a:pt x="1836" y="380"/>
                </a:lnTo>
                <a:lnTo>
                  <a:pt x="1836" y="376"/>
                </a:lnTo>
                <a:lnTo>
                  <a:pt x="1834" y="374"/>
                </a:lnTo>
                <a:lnTo>
                  <a:pt x="1830" y="374"/>
                </a:lnTo>
                <a:lnTo>
                  <a:pt x="1826" y="374"/>
                </a:lnTo>
                <a:lnTo>
                  <a:pt x="1822" y="374"/>
                </a:lnTo>
                <a:lnTo>
                  <a:pt x="1822" y="372"/>
                </a:lnTo>
                <a:lnTo>
                  <a:pt x="1822" y="372"/>
                </a:lnTo>
                <a:lnTo>
                  <a:pt x="1822" y="368"/>
                </a:lnTo>
                <a:lnTo>
                  <a:pt x="1824" y="364"/>
                </a:lnTo>
                <a:lnTo>
                  <a:pt x="1828" y="362"/>
                </a:lnTo>
                <a:lnTo>
                  <a:pt x="1830" y="358"/>
                </a:lnTo>
                <a:lnTo>
                  <a:pt x="1830" y="358"/>
                </a:lnTo>
                <a:lnTo>
                  <a:pt x="1806" y="356"/>
                </a:lnTo>
                <a:lnTo>
                  <a:pt x="1780" y="358"/>
                </a:lnTo>
                <a:lnTo>
                  <a:pt x="1780" y="358"/>
                </a:lnTo>
                <a:lnTo>
                  <a:pt x="1780" y="360"/>
                </a:lnTo>
                <a:lnTo>
                  <a:pt x="1780" y="362"/>
                </a:lnTo>
                <a:lnTo>
                  <a:pt x="1782" y="366"/>
                </a:lnTo>
                <a:lnTo>
                  <a:pt x="1782" y="366"/>
                </a:lnTo>
                <a:lnTo>
                  <a:pt x="1786" y="366"/>
                </a:lnTo>
                <a:lnTo>
                  <a:pt x="1788" y="364"/>
                </a:lnTo>
                <a:lnTo>
                  <a:pt x="1794" y="358"/>
                </a:lnTo>
                <a:lnTo>
                  <a:pt x="1794" y="358"/>
                </a:lnTo>
                <a:lnTo>
                  <a:pt x="1796" y="360"/>
                </a:lnTo>
                <a:lnTo>
                  <a:pt x="1798" y="362"/>
                </a:lnTo>
                <a:lnTo>
                  <a:pt x="1804" y="364"/>
                </a:lnTo>
                <a:lnTo>
                  <a:pt x="1808" y="366"/>
                </a:lnTo>
                <a:lnTo>
                  <a:pt x="1810" y="368"/>
                </a:lnTo>
                <a:lnTo>
                  <a:pt x="1808" y="372"/>
                </a:lnTo>
                <a:lnTo>
                  <a:pt x="1808" y="372"/>
                </a:lnTo>
                <a:lnTo>
                  <a:pt x="1806" y="376"/>
                </a:lnTo>
                <a:lnTo>
                  <a:pt x="1806" y="382"/>
                </a:lnTo>
                <a:lnTo>
                  <a:pt x="1810" y="386"/>
                </a:lnTo>
                <a:lnTo>
                  <a:pt x="1814" y="390"/>
                </a:lnTo>
                <a:lnTo>
                  <a:pt x="1808" y="390"/>
                </a:lnTo>
                <a:lnTo>
                  <a:pt x="1808" y="390"/>
                </a:lnTo>
                <a:lnTo>
                  <a:pt x="1804" y="388"/>
                </a:lnTo>
                <a:lnTo>
                  <a:pt x="1800" y="390"/>
                </a:lnTo>
                <a:lnTo>
                  <a:pt x="1796" y="390"/>
                </a:lnTo>
                <a:lnTo>
                  <a:pt x="1796" y="390"/>
                </a:lnTo>
                <a:lnTo>
                  <a:pt x="1796" y="388"/>
                </a:lnTo>
                <a:lnTo>
                  <a:pt x="1794" y="386"/>
                </a:lnTo>
                <a:lnTo>
                  <a:pt x="1794" y="386"/>
                </a:lnTo>
                <a:lnTo>
                  <a:pt x="1796" y="382"/>
                </a:lnTo>
                <a:lnTo>
                  <a:pt x="1796" y="378"/>
                </a:lnTo>
                <a:lnTo>
                  <a:pt x="1796" y="378"/>
                </a:lnTo>
                <a:lnTo>
                  <a:pt x="1794" y="372"/>
                </a:lnTo>
                <a:lnTo>
                  <a:pt x="1792" y="372"/>
                </a:lnTo>
                <a:lnTo>
                  <a:pt x="1790" y="372"/>
                </a:lnTo>
                <a:lnTo>
                  <a:pt x="1790" y="372"/>
                </a:lnTo>
                <a:lnTo>
                  <a:pt x="1788" y="376"/>
                </a:lnTo>
                <a:lnTo>
                  <a:pt x="1786" y="378"/>
                </a:lnTo>
                <a:lnTo>
                  <a:pt x="1786" y="382"/>
                </a:lnTo>
                <a:lnTo>
                  <a:pt x="1784" y="386"/>
                </a:lnTo>
                <a:lnTo>
                  <a:pt x="1784" y="386"/>
                </a:lnTo>
                <a:lnTo>
                  <a:pt x="1782" y="386"/>
                </a:lnTo>
                <a:lnTo>
                  <a:pt x="1780" y="384"/>
                </a:lnTo>
                <a:lnTo>
                  <a:pt x="1780" y="384"/>
                </a:lnTo>
                <a:lnTo>
                  <a:pt x="1780" y="380"/>
                </a:lnTo>
                <a:lnTo>
                  <a:pt x="1782" y="378"/>
                </a:lnTo>
                <a:lnTo>
                  <a:pt x="1776" y="372"/>
                </a:lnTo>
                <a:lnTo>
                  <a:pt x="1776" y="372"/>
                </a:lnTo>
                <a:lnTo>
                  <a:pt x="1772" y="376"/>
                </a:lnTo>
                <a:lnTo>
                  <a:pt x="1770" y="376"/>
                </a:lnTo>
                <a:lnTo>
                  <a:pt x="1764" y="374"/>
                </a:lnTo>
                <a:lnTo>
                  <a:pt x="1756" y="372"/>
                </a:lnTo>
                <a:lnTo>
                  <a:pt x="1754" y="372"/>
                </a:lnTo>
                <a:lnTo>
                  <a:pt x="1750" y="374"/>
                </a:lnTo>
                <a:lnTo>
                  <a:pt x="1750" y="374"/>
                </a:lnTo>
                <a:lnTo>
                  <a:pt x="1750" y="380"/>
                </a:lnTo>
                <a:lnTo>
                  <a:pt x="1754" y="382"/>
                </a:lnTo>
                <a:lnTo>
                  <a:pt x="1758" y="386"/>
                </a:lnTo>
                <a:lnTo>
                  <a:pt x="1760" y="388"/>
                </a:lnTo>
                <a:lnTo>
                  <a:pt x="1760" y="388"/>
                </a:lnTo>
                <a:lnTo>
                  <a:pt x="1760" y="390"/>
                </a:lnTo>
                <a:lnTo>
                  <a:pt x="1746" y="390"/>
                </a:lnTo>
                <a:lnTo>
                  <a:pt x="1746" y="390"/>
                </a:lnTo>
                <a:lnTo>
                  <a:pt x="1744" y="384"/>
                </a:lnTo>
                <a:lnTo>
                  <a:pt x="1744" y="378"/>
                </a:lnTo>
                <a:lnTo>
                  <a:pt x="1744" y="378"/>
                </a:lnTo>
                <a:lnTo>
                  <a:pt x="1740" y="372"/>
                </a:lnTo>
                <a:lnTo>
                  <a:pt x="1738" y="372"/>
                </a:lnTo>
                <a:lnTo>
                  <a:pt x="1734" y="372"/>
                </a:lnTo>
                <a:lnTo>
                  <a:pt x="1734" y="372"/>
                </a:lnTo>
                <a:lnTo>
                  <a:pt x="1732" y="376"/>
                </a:lnTo>
                <a:lnTo>
                  <a:pt x="1730" y="380"/>
                </a:lnTo>
                <a:lnTo>
                  <a:pt x="1728" y="390"/>
                </a:lnTo>
                <a:lnTo>
                  <a:pt x="1728" y="390"/>
                </a:lnTo>
                <a:lnTo>
                  <a:pt x="1722" y="384"/>
                </a:lnTo>
                <a:lnTo>
                  <a:pt x="1718" y="382"/>
                </a:lnTo>
                <a:lnTo>
                  <a:pt x="1716" y="384"/>
                </a:lnTo>
                <a:lnTo>
                  <a:pt x="1716" y="384"/>
                </a:lnTo>
                <a:lnTo>
                  <a:pt x="1716" y="388"/>
                </a:lnTo>
                <a:lnTo>
                  <a:pt x="1720" y="390"/>
                </a:lnTo>
                <a:lnTo>
                  <a:pt x="1710" y="390"/>
                </a:lnTo>
                <a:lnTo>
                  <a:pt x="1710" y="390"/>
                </a:lnTo>
                <a:lnTo>
                  <a:pt x="1706" y="384"/>
                </a:lnTo>
                <a:lnTo>
                  <a:pt x="1706" y="374"/>
                </a:lnTo>
                <a:lnTo>
                  <a:pt x="1706" y="374"/>
                </a:lnTo>
                <a:lnTo>
                  <a:pt x="1702" y="372"/>
                </a:lnTo>
                <a:lnTo>
                  <a:pt x="1700" y="372"/>
                </a:lnTo>
                <a:lnTo>
                  <a:pt x="1694" y="374"/>
                </a:lnTo>
                <a:lnTo>
                  <a:pt x="1690" y="378"/>
                </a:lnTo>
                <a:lnTo>
                  <a:pt x="1686" y="380"/>
                </a:lnTo>
                <a:lnTo>
                  <a:pt x="1684" y="378"/>
                </a:lnTo>
                <a:lnTo>
                  <a:pt x="1684" y="378"/>
                </a:lnTo>
                <a:lnTo>
                  <a:pt x="1680" y="376"/>
                </a:lnTo>
                <a:lnTo>
                  <a:pt x="1676" y="376"/>
                </a:lnTo>
                <a:lnTo>
                  <a:pt x="1666" y="376"/>
                </a:lnTo>
                <a:lnTo>
                  <a:pt x="1658" y="376"/>
                </a:lnTo>
                <a:lnTo>
                  <a:pt x="1654" y="376"/>
                </a:lnTo>
                <a:lnTo>
                  <a:pt x="1650" y="372"/>
                </a:lnTo>
                <a:lnTo>
                  <a:pt x="1660" y="358"/>
                </a:lnTo>
                <a:lnTo>
                  <a:pt x="1660" y="358"/>
                </a:lnTo>
                <a:lnTo>
                  <a:pt x="1658" y="352"/>
                </a:lnTo>
                <a:lnTo>
                  <a:pt x="1654" y="350"/>
                </a:lnTo>
                <a:lnTo>
                  <a:pt x="1652" y="350"/>
                </a:lnTo>
                <a:lnTo>
                  <a:pt x="1652" y="350"/>
                </a:lnTo>
                <a:lnTo>
                  <a:pt x="1650" y="356"/>
                </a:lnTo>
                <a:lnTo>
                  <a:pt x="1648" y="358"/>
                </a:lnTo>
                <a:lnTo>
                  <a:pt x="1646" y="362"/>
                </a:lnTo>
                <a:lnTo>
                  <a:pt x="1646" y="368"/>
                </a:lnTo>
                <a:lnTo>
                  <a:pt x="1646" y="368"/>
                </a:lnTo>
                <a:lnTo>
                  <a:pt x="1642" y="368"/>
                </a:lnTo>
                <a:lnTo>
                  <a:pt x="1638" y="372"/>
                </a:lnTo>
                <a:lnTo>
                  <a:pt x="1636" y="374"/>
                </a:lnTo>
                <a:lnTo>
                  <a:pt x="1634" y="374"/>
                </a:lnTo>
                <a:lnTo>
                  <a:pt x="1632" y="374"/>
                </a:lnTo>
                <a:lnTo>
                  <a:pt x="1632" y="374"/>
                </a:lnTo>
                <a:lnTo>
                  <a:pt x="1632" y="370"/>
                </a:lnTo>
                <a:lnTo>
                  <a:pt x="1636" y="366"/>
                </a:lnTo>
                <a:lnTo>
                  <a:pt x="1638" y="364"/>
                </a:lnTo>
                <a:lnTo>
                  <a:pt x="1642" y="360"/>
                </a:lnTo>
                <a:lnTo>
                  <a:pt x="1642" y="360"/>
                </a:lnTo>
                <a:lnTo>
                  <a:pt x="1640" y="356"/>
                </a:lnTo>
                <a:lnTo>
                  <a:pt x="1636" y="356"/>
                </a:lnTo>
                <a:lnTo>
                  <a:pt x="1634" y="356"/>
                </a:lnTo>
                <a:lnTo>
                  <a:pt x="1632" y="358"/>
                </a:lnTo>
                <a:lnTo>
                  <a:pt x="1628" y="362"/>
                </a:lnTo>
                <a:lnTo>
                  <a:pt x="1622" y="366"/>
                </a:lnTo>
                <a:lnTo>
                  <a:pt x="1624" y="368"/>
                </a:lnTo>
                <a:lnTo>
                  <a:pt x="1624" y="368"/>
                </a:lnTo>
                <a:lnTo>
                  <a:pt x="1622" y="372"/>
                </a:lnTo>
                <a:lnTo>
                  <a:pt x="1620" y="376"/>
                </a:lnTo>
                <a:lnTo>
                  <a:pt x="1616" y="376"/>
                </a:lnTo>
                <a:lnTo>
                  <a:pt x="1612" y="376"/>
                </a:lnTo>
                <a:lnTo>
                  <a:pt x="1604" y="372"/>
                </a:lnTo>
                <a:lnTo>
                  <a:pt x="1600" y="372"/>
                </a:lnTo>
                <a:lnTo>
                  <a:pt x="1596" y="372"/>
                </a:lnTo>
                <a:lnTo>
                  <a:pt x="1596" y="372"/>
                </a:lnTo>
                <a:lnTo>
                  <a:pt x="1598" y="368"/>
                </a:lnTo>
                <a:lnTo>
                  <a:pt x="1600" y="362"/>
                </a:lnTo>
                <a:lnTo>
                  <a:pt x="1600" y="358"/>
                </a:lnTo>
                <a:lnTo>
                  <a:pt x="1598" y="354"/>
                </a:lnTo>
                <a:lnTo>
                  <a:pt x="1598" y="354"/>
                </a:lnTo>
                <a:lnTo>
                  <a:pt x="1594" y="354"/>
                </a:lnTo>
                <a:lnTo>
                  <a:pt x="1592" y="356"/>
                </a:lnTo>
                <a:lnTo>
                  <a:pt x="1590" y="366"/>
                </a:lnTo>
                <a:lnTo>
                  <a:pt x="1588" y="384"/>
                </a:lnTo>
                <a:lnTo>
                  <a:pt x="1584" y="376"/>
                </a:lnTo>
                <a:lnTo>
                  <a:pt x="1584" y="376"/>
                </a:lnTo>
                <a:lnTo>
                  <a:pt x="1580" y="380"/>
                </a:lnTo>
                <a:lnTo>
                  <a:pt x="1580" y="382"/>
                </a:lnTo>
                <a:lnTo>
                  <a:pt x="1582" y="390"/>
                </a:lnTo>
                <a:lnTo>
                  <a:pt x="1582" y="390"/>
                </a:lnTo>
                <a:lnTo>
                  <a:pt x="1576" y="390"/>
                </a:lnTo>
                <a:lnTo>
                  <a:pt x="1576" y="390"/>
                </a:lnTo>
                <a:lnTo>
                  <a:pt x="1576" y="392"/>
                </a:lnTo>
                <a:lnTo>
                  <a:pt x="1576" y="392"/>
                </a:lnTo>
                <a:lnTo>
                  <a:pt x="1574" y="384"/>
                </a:lnTo>
                <a:lnTo>
                  <a:pt x="1572" y="378"/>
                </a:lnTo>
                <a:lnTo>
                  <a:pt x="1572" y="378"/>
                </a:lnTo>
                <a:lnTo>
                  <a:pt x="1568" y="376"/>
                </a:lnTo>
                <a:lnTo>
                  <a:pt x="1566" y="378"/>
                </a:lnTo>
                <a:lnTo>
                  <a:pt x="1562" y="384"/>
                </a:lnTo>
                <a:lnTo>
                  <a:pt x="1562" y="384"/>
                </a:lnTo>
                <a:lnTo>
                  <a:pt x="1556" y="382"/>
                </a:lnTo>
                <a:lnTo>
                  <a:pt x="1552" y="378"/>
                </a:lnTo>
                <a:lnTo>
                  <a:pt x="1544" y="368"/>
                </a:lnTo>
                <a:lnTo>
                  <a:pt x="1544" y="368"/>
                </a:lnTo>
                <a:lnTo>
                  <a:pt x="1544" y="360"/>
                </a:lnTo>
                <a:lnTo>
                  <a:pt x="1542" y="352"/>
                </a:lnTo>
                <a:lnTo>
                  <a:pt x="1542" y="352"/>
                </a:lnTo>
                <a:lnTo>
                  <a:pt x="1552" y="350"/>
                </a:lnTo>
                <a:lnTo>
                  <a:pt x="1552" y="348"/>
                </a:lnTo>
                <a:lnTo>
                  <a:pt x="1552" y="348"/>
                </a:lnTo>
                <a:lnTo>
                  <a:pt x="1688" y="326"/>
                </a:lnTo>
                <a:lnTo>
                  <a:pt x="1688" y="326"/>
                </a:lnTo>
                <a:lnTo>
                  <a:pt x="1688" y="328"/>
                </a:lnTo>
                <a:lnTo>
                  <a:pt x="1694" y="328"/>
                </a:lnTo>
                <a:lnTo>
                  <a:pt x="1694" y="328"/>
                </a:lnTo>
                <a:lnTo>
                  <a:pt x="1694" y="326"/>
                </a:lnTo>
                <a:lnTo>
                  <a:pt x="1694" y="326"/>
                </a:lnTo>
                <a:lnTo>
                  <a:pt x="1708" y="322"/>
                </a:lnTo>
                <a:lnTo>
                  <a:pt x="1708" y="322"/>
                </a:lnTo>
                <a:lnTo>
                  <a:pt x="1712" y="334"/>
                </a:lnTo>
                <a:lnTo>
                  <a:pt x="1716" y="340"/>
                </a:lnTo>
                <a:lnTo>
                  <a:pt x="1720" y="344"/>
                </a:lnTo>
                <a:lnTo>
                  <a:pt x="1720" y="344"/>
                </a:lnTo>
                <a:lnTo>
                  <a:pt x="1718" y="338"/>
                </a:lnTo>
                <a:lnTo>
                  <a:pt x="1716" y="332"/>
                </a:lnTo>
                <a:lnTo>
                  <a:pt x="1714" y="328"/>
                </a:lnTo>
                <a:lnTo>
                  <a:pt x="1710" y="322"/>
                </a:lnTo>
                <a:lnTo>
                  <a:pt x="1710" y="322"/>
                </a:lnTo>
                <a:lnTo>
                  <a:pt x="1726" y="320"/>
                </a:lnTo>
                <a:lnTo>
                  <a:pt x="1726" y="320"/>
                </a:lnTo>
                <a:lnTo>
                  <a:pt x="1728" y="326"/>
                </a:lnTo>
                <a:lnTo>
                  <a:pt x="1728" y="326"/>
                </a:lnTo>
                <a:lnTo>
                  <a:pt x="1732" y="326"/>
                </a:lnTo>
                <a:lnTo>
                  <a:pt x="1732" y="326"/>
                </a:lnTo>
                <a:lnTo>
                  <a:pt x="1732" y="324"/>
                </a:lnTo>
                <a:lnTo>
                  <a:pt x="1732" y="322"/>
                </a:lnTo>
                <a:lnTo>
                  <a:pt x="1732" y="322"/>
                </a:lnTo>
                <a:lnTo>
                  <a:pt x="1730" y="318"/>
                </a:lnTo>
                <a:lnTo>
                  <a:pt x="1730" y="318"/>
                </a:lnTo>
                <a:lnTo>
                  <a:pt x="1760" y="314"/>
                </a:lnTo>
                <a:lnTo>
                  <a:pt x="1760" y="326"/>
                </a:lnTo>
                <a:lnTo>
                  <a:pt x="1770" y="326"/>
                </a:lnTo>
                <a:lnTo>
                  <a:pt x="1770" y="326"/>
                </a:lnTo>
                <a:lnTo>
                  <a:pt x="1770" y="320"/>
                </a:lnTo>
                <a:lnTo>
                  <a:pt x="1770" y="312"/>
                </a:lnTo>
                <a:lnTo>
                  <a:pt x="1770" y="312"/>
                </a:lnTo>
                <a:lnTo>
                  <a:pt x="1792" y="308"/>
                </a:lnTo>
                <a:lnTo>
                  <a:pt x="1792" y="308"/>
                </a:lnTo>
                <a:lnTo>
                  <a:pt x="1796" y="314"/>
                </a:lnTo>
                <a:lnTo>
                  <a:pt x="1796" y="314"/>
                </a:lnTo>
                <a:lnTo>
                  <a:pt x="1792" y="316"/>
                </a:lnTo>
                <a:lnTo>
                  <a:pt x="1790" y="316"/>
                </a:lnTo>
                <a:lnTo>
                  <a:pt x="1784" y="312"/>
                </a:lnTo>
                <a:lnTo>
                  <a:pt x="1784" y="312"/>
                </a:lnTo>
                <a:lnTo>
                  <a:pt x="1782" y="318"/>
                </a:lnTo>
                <a:lnTo>
                  <a:pt x="1782" y="322"/>
                </a:lnTo>
                <a:lnTo>
                  <a:pt x="1782" y="326"/>
                </a:lnTo>
                <a:lnTo>
                  <a:pt x="1782" y="326"/>
                </a:lnTo>
                <a:lnTo>
                  <a:pt x="1784" y="330"/>
                </a:lnTo>
                <a:lnTo>
                  <a:pt x="1788" y="328"/>
                </a:lnTo>
                <a:lnTo>
                  <a:pt x="1794" y="322"/>
                </a:lnTo>
                <a:lnTo>
                  <a:pt x="1794" y="322"/>
                </a:lnTo>
                <a:lnTo>
                  <a:pt x="1802" y="324"/>
                </a:lnTo>
                <a:lnTo>
                  <a:pt x="1806" y="328"/>
                </a:lnTo>
                <a:lnTo>
                  <a:pt x="1808" y="332"/>
                </a:lnTo>
                <a:lnTo>
                  <a:pt x="1802" y="338"/>
                </a:lnTo>
                <a:lnTo>
                  <a:pt x="1802" y="338"/>
                </a:lnTo>
                <a:lnTo>
                  <a:pt x="1806" y="344"/>
                </a:lnTo>
                <a:lnTo>
                  <a:pt x="1812" y="348"/>
                </a:lnTo>
                <a:lnTo>
                  <a:pt x="1818" y="338"/>
                </a:lnTo>
                <a:lnTo>
                  <a:pt x="1818" y="338"/>
                </a:lnTo>
                <a:lnTo>
                  <a:pt x="1822" y="338"/>
                </a:lnTo>
                <a:lnTo>
                  <a:pt x="1826" y="340"/>
                </a:lnTo>
                <a:lnTo>
                  <a:pt x="1832" y="346"/>
                </a:lnTo>
                <a:lnTo>
                  <a:pt x="1838" y="338"/>
                </a:lnTo>
                <a:lnTo>
                  <a:pt x="1838" y="338"/>
                </a:lnTo>
                <a:lnTo>
                  <a:pt x="1834" y="334"/>
                </a:lnTo>
                <a:lnTo>
                  <a:pt x="1830" y="332"/>
                </a:lnTo>
                <a:lnTo>
                  <a:pt x="1828" y="332"/>
                </a:lnTo>
                <a:lnTo>
                  <a:pt x="1828" y="332"/>
                </a:lnTo>
                <a:lnTo>
                  <a:pt x="1826" y="330"/>
                </a:lnTo>
                <a:lnTo>
                  <a:pt x="1824" y="328"/>
                </a:lnTo>
                <a:lnTo>
                  <a:pt x="1826" y="322"/>
                </a:lnTo>
                <a:lnTo>
                  <a:pt x="1828" y="316"/>
                </a:lnTo>
                <a:lnTo>
                  <a:pt x="1828" y="310"/>
                </a:lnTo>
                <a:lnTo>
                  <a:pt x="1828" y="310"/>
                </a:lnTo>
                <a:lnTo>
                  <a:pt x="1824" y="310"/>
                </a:lnTo>
                <a:lnTo>
                  <a:pt x="1820" y="310"/>
                </a:lnTo>
                <a:lnTo>
                  <a:pt x="1816" y="304"/>
                </a:lnTo>
                <a:lnTo>
                  <a:pt x="1816" y="304"/>
                </a:lnTo>
                <a:lnTo>
                  <a:pt x="1816" y="302"/>
                </a:lnTo>
                <a:lnTo>
                  <a:pt x="1816" y="302"/>
                </a:lnTo>
                <a:lnTo>
                  <a:pt x="1832" y="300"/>
                </a:lnTo>
                <a:lnTo>
                  <a:pt x="1832" y="300"/>
                </a:lnTo>
                <a:lnTo>
                  <a:pt x="1836" y="302"/>
                </a:lnTo>
                <a:lnTo>
                  <a:pt x="1838" y="298"/>
                </a:lnTo>
                <a:lnTo>
                  <a:pt x="1838" y="298"/>
                </a:lnTo>
                <a:lnTo>
                  <a:pt x="1850" y="296"/>
                </a:lnTo>
                <a:lnTo>
                  <a:pt x="1844" y="298"/>
                </a:lnTo>
                <a:lnTo>
                  <a:pt x="1844" y="298"/>
                </a:lnTo>
                <a:lnTo>
                  <a:pt x="1846" y="300"/>
                </a:lnTo>
                <a:lnTo>
                  <a:pt x="1848" y="300"/>
                </a:lnTo>
                <a:lnTo>
                  <a:pt x="1848" y="300"/>
                </a:lnTo>
                <a:lnTo>
                  <a:pt x="1858" y="298"/>
                </a:lnTo>
                <a:lnTo>
                  <a:pt x="1862" y="296"/>
                </a:lnTo>
                <a:lnTo>
                  <a:pt x="1864" y="292"/>
                </a:lnTo>
                <a:lnTo>
                  <a:pt x="1864" y="292"/>
                </a:lnTo>
                <a:lnTo>
                  <a:pt x="1872" y="292"/>
                </a:lnTo>
                <a:lnTo>
                  <a:pt x="1882" y="292"/>
                </a:lnTo>
                <a:lnTo>
                  <a:pt x="1882" y="292"/>
                </a:lnTo>
                <a:lnTo>
                  <a:pt x="1886" y="296"/>
                </a:lnTo>
                <a:lnTo>
                  <a:pt x="1886" y="300"/>
                </a:lnTo>
                <a:lnTo>
                  <a:pt x="1884" y="306"/>
                </a:lnTo>
                <a:lnTo>
                  <a:pt x="1884" y="306"/>
                </a:lnTo>
                <a:lnTo>
                  <a:pt x="1890" y="304"/>
                </a:lnTo>
                <a:lnTo>
                  <a:pt x="1894" y="304"/>
                </a:lnTo>
                <a:lnTo>
                  <a:pt x="1896" y="300"/>
                </a:lnTo>
                <a:lnTo>
                  <a:pt x="1896" y="300"/>
                </a:lnTo>
                <a:lnTo>
                  <a:pt x="1892" y="296"/>
                </a:lnTo>
                <a:lnTo>
                  <a:pt x="1888" y="290"/>
                </a:lnTo>
                <a:lnTo>
                  <a:pt x="1888" y="290"/>
                </a:lnTo>
                <a:lnTo>
                  <a:pt x="1894" y="290"/>
                </a:lnTo>
                <a:lnTo>
                  <a:pt x="1896" y="290"/>
                </a:lnTo>
                <a:lnTo>
                  <a:pt x="1896" y="290"/>
                </a:lnTo>
                <a:lnTo>
                  <a:pt x="1900" y="298"/>
                </a:lnTo>
                <a:lnTo>
                  <a:pt x="1902" y="308"/>
                </a:lnTo>
                <a:lnTo>
                  <a:pt x="1888" y="316"/>
                </a:lnTo>
                <a:lnTo>
                  <a:pt x="1888" y="316"/>
                </a:lnTo>
                <a:lnTo>
                  <a:pt x="1888" y="322"/>
                </a:lnTo>
                <a:lnTo>
                  <a:pt x="1890" y="326"/>
                </a:lnTo>
                <a:lnTo>
                  <a:pt x="1894" y="326"/>
                </a:lnTo>
                <a:lnTo>
                  <a:pt x="1896" y="326"/>
                </a:lnTo>
                <a:lnTo>
                  <a:pt x="1904" y="322"/>
                </a:lnTo>
                <a:lnTo>
                  <a:pt x="1906" y="322"/>
                </a:lnTo>
                <a:lnTo>
                  <a:pt x="1908" y="324"/>
                </a:lnTo>
                <a:lnTo>
                  <a:pt x="1908" y="324"/>
                </a:lnTo>
                <a:lnTo>
                  <a:pt x="1910" y="328"/>
                </a:lnTo>
                <a:lnTo>
                  <a:pt x="1912" y="330"/>
                </a:lnTo>
                <a:lnTo>
                  <a:pt x="1914" y="330"/>
                </a:lnTo>
                <a:lnTo>
                  <a:pt x="1916" y="328"/>
                </a:lnTo>
                <a:lnTo>
                  <a:pt x="1922" y="324"/>
                </a:lnTo>
                <a:lnTo>
                  <a:pt x="1924" y="324"/>
                </a:lnTo>
                <a:lnTo>
                  <a:pt x="1926" y="326"/>
                </a:lnTo>
                <a:lnTo>
                  <a:pt x="1926" y="326"/>
                </a:lnTo>
                <a:lnTo>
                  <a:pt x="1924" y="330"/>
                </a:lnTo>
                <a:lnTo>
                  <a:pt x="1920" y="332"/>
                </a:lnTo>
                <a:lnTo>
                  <a:pt x="1918" y="334"/>
                </a:lnTo>
                <a:lnTo>
                  <a:pt x="1916" y="338"/>
                </a:lnTo>
                <a:lnTo>
                  <a:pt x="1916" y="338"/>
                </a:lnTo>
                <a:lnTo>
                  <a:pt x="1922" y="348"/>
                </a:lnTo>
                <a:lnTo>
                  <a:pt x="1924" y="352"/>
                </a:lnTo>
                <a:lnTo>
                  <a:pt x="1920" y="354"/>
                </a:lnTo>
                <a:lnTo>
                  <a:pt x="1916" y="352"/>
                </a:lnTo>
                <a:lnTo>
                  <a:pt x="1908" y="350"/>
                </a:lnTo>
                <a:lnTo>
                  <a:pt x="1900" y="348"/>
                </a:lnTo>
                <a:lnTo>
                  <a:pt x="1894" y="350"/>
                </a:lnTo>
                <a:lnTo>
                  <a:pt x="1892" y="354"/>
                </a:lnTo>
                <a:lnTo>
                  <a:pt x="1890" y="358"/>
                </a:lnTo>
                <a:lnTo>
                  <a:pt x="1890" y="358"/>
                </a:lnTo>
                <a:close/>
                <a:moveTo>
                  <a:pt x="2446" y="394"/>
                </a:moveTo>
                <a:lnTo>
                  <a:pt x="2440" y="394"/>
                </a:lnTo>
                <a:lnTo>
                  <a:pt x="2440" y="394"/>
                </a:lnTo>
                <a:lnTo>
                  <a:pt x="2438" y="376"/>
                </a:lnTo>
                <a:lnTo>
                  <a:pt x="2440" y="358"/>
                </a:lnTo>
                <a:lnTo>
                  <a:pt x="2440" y="340"/>
                </a:lnTo>
                <a:lnTo>
                  <a:pt x="2440" y="322"/>
                </a:lnTo>
                <a:lnTo>
                  <a:pt x="2440" y="322"/>
                </a:lnTo>
                <a:lnTo>
                  <a:pt x="2442" y="318"/>
                </a:lnTo>
                <a:lnTo>
                  <a:pt x="2444" y="316"/>
                </a:lnTo>
                <a:lnTo>
                  <a:pt x="2446" y="316"/>
                </a:lnTo>
                <a:lnTo>
                  <a:pt x="2446" y="394"/>
                </a:lnTo>
                <a:close/>
                <a:moveTo>
                  <a:pt x="2666" y="394"/>
                </a:moveTo>
                <a:lnTo>
                  <a:pt x="2668" y="390"/>
                </a:lnTo>
                <a:lnTo>
                  <a:pt x="2668" y="390"/>
                </a:lnTo>
                <a:lnTo>
                  <a:pt x="2672" y="390"/>
                </a:lnTo>
                <a:lnTo>
                  <a:pt x="2674" y="390"/>
                </a:lnTo>
                <a:lnTo>
                  <a:pt x="2676" y="392"/>
                </a:lnTo>
                <a:lnTo>
                  <a:pt x="2676" y="392"/>
                </a:lnTo>
                <a:lnTo>
                  <a:pt x="2676" y="394"/>
                </a:lnTo>
                <a:lnTo>
                  <a:pt x="2666" y="394"/>
                </a:lnTo>
                <a:close/>
                <a:moveTo>
                  <a:pt x="2830" y="88"/>
                </a:moveTo>
                <a:lnTo>
                  <a:pt x="2824" y="88"/>
                </a:lnTo>
                <a:lnTo>
                  <a:pt x="2824" y="88"/>
                </a:lnTo>
                <a:lnTo>
                  <a:pt x="2824" y="80"/>
                </a:lnTo>
                <a:lnTo>
                  <a:pt x="2826" y="78"/>
                </a:lnTo>
                <a:lnTo>
                  <a:pt x="2830" y="80"/>
                </a:lnTo>
                <a:lnTo>
                  <a:pt x="2830" y="80"/>
                </a:lnTo>
                <a:lnTo>
                  <a:pt x="2830" y="80"/>
                </a:lnTo>
                <a:lnTo>
                  <a:pt x="2832" y="82"/>
                </a:lnTo>
                <a:lnTo>
                  <a:pt x="2830" y="88"/>
                </a:lnTo>
                <a:lnTo>
                  <a:pt x="2830" y="88"/>
                </a:lnTo>
                <a:close/>
                <a:moveTo>
                  <a:pt x="3198" y="396"/>
                </a:moveTo>
                <a:lnTo>
                  <a:pt x="3340" y="394"/>
                </a:lnTo>
                <a:lnTo>
                  <a:pt x="3340" y="394"/>
                </a:lnTo>
                <a:lnTo>
                  <a:pt x="3378" y="394"/>
                </a:lnTo>
                <a:lnTo>
                  <a:pt x="3394" y="394"/>
                </a:lnTo>
                <a:lnTo>
                  <a:pt x="3412" y="398"/>
                </a:lnTo>
                <a:lnTo>
                  <a:pt x="3198" y="396"/>
                </a:lnTo>
                <a:close/>
                <a:moveTo>
                  <a:pt x="856" y="44"/>
                </a:moveTo>
                <a:lnTo>
                  <a:pt x="860" y="44"/>
                </a:lnTo>
                <a:lnTo>
                  <a:pt x="860" y="44"/>
                </a:lnTo>
                <a:lnTo>
                  <a:pt x="856" y="44"/>
                </a:lnTo>
                <a:lnTo>
                  <a:pt x="856" y="44"/>
                </a:lnTo>
                <a:close/>
                <a:moveTo>
                  <a:pt x="4226" y="322"/>
                </a:moveTo>
                <a:lnTo>
                  <a:pt x="4220" y="322"/>
                </a:lnTo>
                <a:lnTo>
                  <a:pt x="4220" y="328"/>
                </a:lnTo>
                <a:lnTo>
                  <a:pt x="4220" y="328"/>
                </a:lnTo>
                <a:lnTo>
                  <a:pt x="4222" y="328"/>
                </a:lnTo>
                <a:lnTo>
                  <a:pt x="4224" y="326"/>
                </a:lnTo>
                <a:lnTo>
                  <a:pt x="4224" y="324"/>
                </a:lnTo>
                <a:lnTo>
                  <a:pt x="4226" y="322"/>
                </a:lnTo>
                <a:lnTo>
                  <a:pt x="4226" y="322"/>
                </a:lnTo>
                <a:close/>
                <a:moveTo>
                  <a:pt x="4266" y="404"/>
                </a:moveTo>
                <a:lnTo>
                  <a:pt x="4272" y="404"/>
                </a:lnTo>
                <a:lnTo>
                  <a:pt x="4272" y="404"/>
                </a:lnTo>
                <a:lnTo>
                  <a:pt x="4266" y="404"/>
                </a:lnTo>
                <a:lnTo>
                  <a:pt x="4266" y="404"/>
                </a:lnTo>
                <a:close/>
                <a:moveTo>
                  <a:pt x="4246" y="200"/>
                </a:moveTo>
                <a:lnTo>
                  <a:pt x="4246" y="200"/>
                </a:lnTo>
                <a:lnTo>
                  <a:pt x="4242" y="198"/>
                </a:lnTo>
                <a:lnTo>
                  <a:pt x="4240" y="200"/>
                </a:lnTo>
                <a:lnTo>
                  <a:pt x="4240" y="204"/>
                </a:lnTo>
                <a:lnTo>
                  <a:pt x="4238" y="210"/>
                </a:lnTo>
                <a:lnTo>
                  <a:pt x="4236" y="212"/>
                </a:lnTo>
                <a:lnTo>
                  <a:pt x="4234" y="214"/>
                </a:lnTo>
                <a:lnTo>
                  <a:pt x="4234" y="214"/>
                </a:lnTo>
                <a:lnTo>
                  <a:pt x="4234" y="216"/>
                </a:lnTo>
                <a:lnTo>
                  <a:pt x="4236" y="218"/>
                </a:lnTo>
                <a:lnTo>
                  <a:pt x="4242" y="218"/>
                </a:lnTo>
                <a:lnTo>
                  <a:pt x="4242" y="218"/>
                </a:lnTo>
                <a:lnTo>
                  <a:pt x="4242" y="212"/>
                </a:lnTo>
                <a:lnTo>
                  <a:pt x="4242" y="208"/>
                </a:lnTo>
                <a:lnTo>
                  <a:pt x="4242" y="204"/>
                </a:lnTo>
                <a:lnTo>
                  <a:pt x="4242" y="202"/>
                </a:lnTo>
                <a:lnTo>
                  <a:pt x="4246" y="200"/>
                </a:lnTo>
                <a:lnTo>
                  <a:pt x="4246" y="200"/>
                </a:lnTo>
                <a:close/>
                <a:moveTo>
                  <a:pt x="4240" y="158"/>
                </a:moveTo>
                <a:lnTo>
                  <a:pt x="4246" y="158"/>
                </a:lnTo>
                <a:lnTo>
                  <a:pt x="4240" y="144"/>
                </a:lnTo>
                <a:lnTo>
                  <a:pt x="4240" y="158"/>
                </a:lnTo>
                <a:close/>
                <a:moveTo>
                  <a:pt x="4250" y="254"/>
                </a:moveTo>
                <a:lnTo>
                  <a:pt x="4250" y="254"/>
                </a:lnTo>
                <a:lnTo>
                  <a:pt x="4246" y="258"/>
                </a:lnTo>
                <a:lnTo>
                  <a:pt x="4242" y="262"/>
                </a:lnTo>
                <a:lnTo>
                  <a:pt x="4242" y="262"/>
                </a:lnTo>
                <a:lnTo>
                  <a:pt x="4242" y="268"/>
                </a:lnTo>
                <a:lnTo>
                  <a:pt x="4242" y="274"/>
                </a:lnTo>
                <a:lnTo>
                  <a:pt x="4238" y="284"/>
                </a:lnTo>
                <a:lnTo>
                  <a:pt x="4236" y="290"/>
                </a:lnTo>
                <a:lnTo>
                  <a:pt x="4236" y="294"/>
                </a:lnTo>
                <a:lnTo>
                  <a:pt x="4236" y="300"/>
                </a:lnTo>
                <a:lnTo>
                  <a:pt x="4240" y="306"/>
                </a:lnTo>
                <a:lnTo>
                  <a:pt x="4240" y="306"/>
                </a:lnTo>
                <a:lnTo>
                  <a:pt x="4236" y="308"/>
                </a:lnTo>
                <a:lnTo>
                  <a:pt x="4234" y="308"/>
                </a:lnTo>
                <a:lnTo>
                  <a:pt x="4234" y="308"/>
                </a:lnTo>
                <a:lnTo>
                  <a:pt x="4236" y="314"/>
                </a:lnTo>
                <a:lnTo>
                  <a:pt x="4236" y="320"/>
                </a:lnTo>
                <a:lnTo>
                  <a:pt x="4236" y="326"/>
                </a:lnTo>
                <a:lnTo>
                  <a:pt x="4238" y="326"/>
                </a:lnTo>
                <a:lnTo>
                  <a:pt x="4242" y="326"/>
                </a:lnTo>
                <a:lnTo>
                  <a:pt x="4250" y="326"/>
                </a:lnTo>
                <a:lnTo>
                  <a:pt x="4250" y="326"/>
                </a:lnTo>
                <a:lnTo>
                  <a:pt x="4246" y="324"/>
                </a:lnTo>
                <a:lnTo>
                  <a:pt x="4244" y="324"/>
                </a:lnTo>
                <a:lnTo>
                  <a:pt x="4242" y="324"/>
                </a:lnTo>
                <a:lnTo>
                  <a:pt x="4240" y="320"/>
                </a:lnTo>
                <a:lnTo>
                  <a:pt x="4240" y="320"/>
                </a:lnTo>
                <a:lnTo>
                  <a:pt x="4240" y="316"/>
                </a:lnTo>
                <a:lnTo>
                  <a:pt x="4240" y="314"/>
                </a:lnTo>
                <a:lnTo>
                  <a:pt x="4242" y="308"/>
                </a:lnTo>
                <a:lnTo>
                  <a:pt x="4242" y="306"/>
                </a:lnTo>
                <a:lnTo>
                  <a:pt x="4242" y="306"/>
                </a:lnTo>
                <a:lnTo>
                  <a:pt x="4246" y="294"/>
                </a:lnTo>
                <a:lnTo>
                  <a:pt x="4246" y="280"/>
                </a:lnTo>
                <a:lnTo>
                  <a:pt x="4246" y="280"/>
                </a:lnTo>
                <a:lnTo>
                  <a:pt x="4244" y="280"/>
                </a:lnTo>
                <a:lnTo>
                  <a:pt x="4242" y="276"/>
                </a:lnTo>
                <a:lnTo>
                  <a:pt x="4242" y="276"/>
                </a:lnTo>
                <a:lnTo>
                  <a:pt x="4244" y="270"/>
                </a:lnTo>
                <a:lnTo>
                  <a:pt x="4248" y="266"/>
                </a:lnTo>
                <a:lnTo>
                  <a:pt x="4250" y="262"/>
                </a:lnTo>
                <a:lnTo>
                  <a:pt x="4250" y="254"/>
                </a:lnTo>
                <a:lnTo>
                  <a:pt x="4250" y="254"/>
                </a:lnTo>
                <a:close/>
                <a:moveTo>
                  <a:pt x="1462" y="464"/>
                </a:moveTo>
                <a:lnTo>
                  <a:pt x="1460" y="456"/>
                </a:lnTo>
                <a:lnTo>
                  <a:pt x="1460" y="466"/>
                </a:lnTo>
                <a:lnTo>
                  <a:pt x="1462" y="464"/>
                </a:lnTo>
                <a:close/>
                <a:moveTo>
                  <a:pt x="4234" y="186"/>
                </a:moveTo>
                <a:lnTo>
                  <a:pt x="4242" y="184"/>
                </a:lnTo>
                <a:lnTo>
                  <a:pt x="4236" y="184"/>
                </a:lnTo>
                <a:lnTo>
                  <a:pt x="4234" y="186"/>
                </a:lnTo>
                <a:close/>
                <a:moveTo>
                  <a:pt x="4232" y="166"/>
                </a:moveTo>
                <a:lnTo>
                  <a:pt x="4236" y="164"/>
                </a:lnTo>
                <a:lnTo>
                  <a:pt x="4232" y="158"/>
                </a:lnTo>
                <a:lnTo>
                  <a:pt x="4232" y="158"/>
                </a:lnTo>
                <a:lnTo>
                  <a:pt x="4232" y="166"/>
                </a:lnTo>
                <a:lnTo>
                  <a:pt x="4232" y="166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552353" y="857232"/>
            <a:ext cx="6039294" cy="1143000"/>
          </a:xfrm>
        </p:spPr>
        <p:txBody>
          <a:bodyPr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2039048" y="2214563"/>
            <a:ext cx="5072062" cy="32146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FACEDB-225F-4BBF-9732-8C6641AA80E0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643834" y="274638"/>
            <a:ext cx="1042966" cy="5992812"/>
          </a:xfrm>
        </p:spPr>
        <p:txBody>
          <a:bodyPr vert="eaVert"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7043758" cy="5992812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53F3946-9793-4F16-A3C9-CFC6FFE43A0D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48650" cy="5072063"/>
          </a:xfrm>
        </p:spPr>
        <p:txBody>
          <a:bodyPr/>
          <a:lstStyle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ED55B3-62F7-4354-A14A-1691D798AF1A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ChangeAspect="1" noChangeArrowheads="1" noTextEdit="1"/>
          </p:cNvSpPr>
          <p:nvPr/>
        </p:nvSpPr>
        <p:spPr>
          <a:xfrm>
            <a:off x="1357313" y="0"/>
            <a:ext cx="7950200" cy="6172200"/>
          </a:xfrm>
          <a:prstGeom prst="rect">
            <a:avLst/>
          </a:prstGeom>
          <a:noFill/>
          <a:ln w="9525">
            <a:noFill/>
            <a:miter/>
          </a:ln>
        </p:spPr>
      </p:sp>
      <p:sp>
        <p:nvSpPr>
          <p:cNvPr id="7" name="Freeform 5"/>
          <p:cNvSpPr/>
          <p:nvPr/>
        </p:nvSpPr>
        <p:spPr>
          <a:xfrm flipV="1">
            <a:off x="4120813" y="1875898"/>
            <a:ext cx="4754087" cy="4961169"/>
          </a:xfrm>
          <a:custGeom>
            <a:avLst/>
            <a:gdLst/>
            <a:cxnLst>
              <a:cxn ang="0">
                <a:pos x="3992" y="0"/>
              </a:cxn>
              <a:cxn ang="0">
                <a:pos x="4014" y="216"/>
              </a:cxn>
              <a:cxn ang="0">
                <a:pos x="4026" y="458"/>
              </a:cxn>
              <a:cxn ang="0">
                <a:pos x="4022" y="766"/>
              </a:cxn>
              <a:cxn ang="0">
                <a:pos x="3992" y="1124"/>
              </a:cxn>
              <a:cxn ang="0">
                <a:pos x="3940" y="1448"/>
              </a:cxn>
              <a:cxn ang="0">
                <a:pos x="3892" y="1648"/>
              </a:cxn>
              <a:cxn ang="0">
                <a:pos x="3832" y="1850"/>
              </a:cxn>
              <a:cxn ang="0">
                <a:pos x="3756" y="2050"/>
              </a:cxn>
              <a:cxn ang="0">
                <a:pos x="3666" y="2250"/>
              </a:cxn>
              <a:cxn ang="0">
                <a:pos x="3556" y="2444"/>
              </a:cxn>
              <a:cxn ang="0">
                <a:pos x="3428" y="2632"/>
              </a:cxn>
              <a:cxn ang="0">
                <a:pos x="3280" y="2810"/>
              </a:cxn>
              <a:cxn ang="0">
                <a:pos x="3112" y="2976"/>
              </a:cxn>
              <a:cxn ang="0">
                <a:pos x="2918" y="3130"/>
              </a:cxn>
              <a:cxn ang="0">
                <a:pos x="2776" y="3224"/>
              </a:cxn>
              <a:cxn ang="0">
                <a:pos x="2674" y="3290"/>
              </a:cxn>
              <a:cxn ang="0">
                <a:pos x="2494" y="3386"/>
              </a:cxn>
              <a:cxn ang="0">
                <a:pos x="2302" y="3474"/>
              </a:cxn>
              <a:cxn ang="0">
                <a:pos x="2062" y="3564"/>
              </a:cxn>
              <a:cxn ang="0">
                <a:pos x="1776" y="3648"/>
              </a:cxn>
              <a:cxn ang="0">
                <a:pos x="1442" y="3720"/>
              </a:cxn>
              <a:cxn ang="0">
                <a:pos x="1062" y="3772"/>
              </a:cxn>
              <a:cxn ang="0">
                <a:pos x="636" y="3792"/>
              </a:cxn>
              <a:cxn ang="0">
                <a:pos x="166" y="3776"/>
              </a:cxn>
              <a:cxn ang="0">
                <a:pos x="0" y="3760"/>
              </a:cxn>
              <a:cxn ang="0">
                <a:pos x="252" y="3762"/>
              </a:cxn>
              <a:cxn ang="0">
                <a:pos x="602" y="3744"/>
              </a:cxn>
              <a:cxn ang="0">
                <a:pos x="856" y="3712"/>
              </a:cxn>
              <a:cxn ang="0">
                <a:pos x="1130" y="3660"/>
              </a:cxn>
              <a:cxn ang="0">
                <a:pos x="1412" y="3584"/>
              </a:cxn>
              <a:cxn ang="0">
                <a:pos x="1688" y="3478"/>
              </a:cxn>
              <a:cxn ang="0">
                <a:pos x="1862" y="3388"/>
              </a:cxn>
              <a:cxn ang="0">
                <a:pos x="1988" y="3310"/>
              </a:cxn>
              <a:cxn ang="0">
                <a:pos x="2106" y="3222"/>
              </a:cxn>
              <a:cxn ang="0">
                <a:pos x="2214" y="3124"/>
              </a:cxn>
              <a:cxn ang="0">
                <a:pos x="2258" y="3078"/>
              </a:cxn>
              <a:cxn ang="0">
                <a:pos x="2328" y="2990"/>
              </a:cxn>
              <a:cxn ang="0">
                <a:pos x="2400" y="2866"/>
              </a:cxn>
              <a:cxn ang="0">
                <a:pos x="2472" y="2688"/>
              </a:cxn>
              <a:cxn ang="0">
                <a:pos x="2518" y="2496"/>
              </a:cxn>
              <a:cxn ang="0">
                <a:pos x="2534" y="2364"/>
              </a:cxn>
              <a:cxn ang="0">
                <a:pos x="2542" y="2216"/>
              </a:cxn>
              <a:cxn ang="0">
                <a:pos x="2536" y="2054"/>
              </a:cxn>
              <a:cxn ang="0">
                <a:pos x="2514" y="1878"/>
              </a:cxn>
              <a:cxn ang="0">
                <a:pos x="2476" y="1686"/>
              </a:cxn>
              <a:cxn ang="0">
                <a:pos x="2418" y="1480"/>
              </a:cxn>
              <a:cxn ang="0">
                <a:pos x="2338" y="1258"/>
              </a:cxn>
              <a:cxn ang="0">
                <a:pos x="2234" y="1020"/>
              </a:cxn>
              <a:cxn ang="0">
                <a:pos x="2104" y="766"/>
              </a:cxn>
              <a:cxn ang="0">
                <a:pos x="1948" y="494"/>
              </a:cxn>
              <a:cxn ang="0">
                <a:pos x="1760" y="208"/>
              </a:cxn>
              <a:cxn ang="0">
                <a:pos x="1616" y="8"/>
              </a:cxn>
            </a:cxnLst>
            <a:rect l="0" t="0" r="r" b="b"/>
            <a:pathLst>
              <a:path w="4028" h="3792">
                <a:moveTo>
                  <a:pt x="1616" y="8"/>
                </a:moveTo>
                <a:lnTo>
                  <a:pt x="3992" y="0"/>
                </a:lnTo>
                <a:lnTo>
                  <a:pt x="3992" y="0"/>
                </a:lnTo>
                <a:lnTo>
                  <a:pt x="3996" y="26"/>
                </a:lnTo>
                <a:lnTo>
                  <a:pt x="4004" y="100"/>
                </a:lnTo>
                <a:lnTo>
                  <a:pt x="4014" y="216"/>
                </a:lnTo>
                <a:lnTo>
                  <a:pt x="4020" y="288"/>
                </a:lnTo>
                <a:lnTo>
                  <a:pt x="4024" y="368"/>
                </a:lnTo>
                <a:lnTo>
                  <a:pt x="4026" y="458"/>
                </a:lnTo>
                <a:lnTo>
                  <a:pt x="4028" y="554"/>
                </a:lnTo>
                <a:lnTo>
                  <a:pt x="4026" y="658"/>
                </a:lnTo>
                <a:lnTo>
                  <a:pt x="4022" y="766"/>
                </a:lnTo>
                <a:lnTo>
                  <a:pt x="4016" y="882"/>
                </a:lnTo>
                <a:lnTo>
                  <a:pt x="4006" y="1002"/>
                </a:lnTo>
                <a:lnTo>
                  <a:pt x="3992" y="1124"/>
                </a:lnTo>
                <a:lnTo>
                  <a:pt x="3976" y="1252"/>
                </a:lnTo>
                <a:lnTo>
                  <a:pt x="3952" y="1382"/>
                </a:lnTo>
                <a:lnTo>
                  <a:pt x="3940" y="1448"/>
                </a:lnTo>
                <a:lnTo>
                  <a:pt x="3926" y="1514"/>
                </a:lnTo>
                <a:lnTo>
                  <a:pt x="3910" y="1580"/>
                </a:lnTo>
                <a:lnTo>
                  <a:pt x="3892" y="1648"/>
                </a:lnTo>
                <a:lnTo>
                  <a:pt x="3874" y="1714"/>
                </a:lnTo>
                <a:lnTo>
                  <a:pt x="3854" y="1782"/>
                </a:lnTo>
                <a:lnTo>
                  <a:pt x="3832" y="1850"/>
                </a:lnTo>
                <a:lnTo>
                  <a:pt x="3808" y="1916"/>
                </a:lnTo>
                <a:lnTo>
                  <a:pt x="3784" y="1984"/>
                </a:lnTo>
                <a:lnTo>
                  <a:pt x="3756" y="2050"/>
                </a:lnTo>
                <a:lnTo>
                  <a:pt x="3728" y="2118"/>
                </a:lnTo>
                <a:lnTo>
                  <a:pt x="3698" y="2184"/>
                </a:lnTo>
                <a:lnTo>
                  <a:pt x="3666" y="2250"/>
                </a:lnTo>
                <a:lnTo>
                  <a:pt x="3630" y="2316"/>
                </a:lnTo>
                <a:lnTo>
                  <a:pt x="3594" y="2380"/>
                </a:lnTo>
                <a:lnTo>
                  <a:pt x="3556" y="2444"/>
                </a:lnTo>
                <a:lnTo>
                  <a:pt x="3516" y="2508"/>
                </a:lnTo>
                <a:lnTo>
                  <a:pt x="3474" y="2570"/>
                </a:lnTo>
                <a:lnTo>
                  <a:pt x="3428" y="2632"/>
                </a:lnTo>
                <a:lnTo>
                  <a:pt x="3382" y="2692"/>
                </a:lnTo>
                <a:lnTo>
                  <a:pt x="3332" y="2752"/>
                </a:lnTo>
                <a:lnTo>
                  <a:pt x="3280" y="2810"/>
                </a:lnTo>
                <a:lnTo>
                  <a:pt x="3226" y="2866"/>
                </a:lnTo>
                <a:lnTo>
                  <a:pt x="3170" y="2922"/>
                </a:lnTo>
                <a:lnTo>
                  <a:pt x="3112" y="2976"/>
                </a:lnTo>
                <a:lnTo>
                  <a:pt x="3050" y="3030"/>
                </a:lnTo>
                <a:lnTo>
                  <a:pt x="2986" y="3080"/>
                </a:lnTo>
                <a:lnTo>
                  <a:pt x="2918" y="3130"/>
                </a:lnTo>
                <a:lnTo>
                  <a:pt x="2848" y="3178"/>
                </a:lnTo>
                <a:lnTo>
                  <a:pt x="2776" y="3224"/>
                </a:lnTo>
                <a:lnTo>
                  <a:pt x="2776" y="3224"/>
                </a:lnTo>
                <a:lnTo>
                  <a:pt x="2764" y="3232"/>
                </a:lnTo>
                <a:lnTo>
                  <a:pt x="2730" y="3254"/>
                </a:lnTo>
                <a:lnTo>
                  <a:pt x="2674" y="3290"/>
                </a:lnTo>
                <a:lnTo>
                  <a:pt x="2596" y="3334"/>
                </a:lnTo>
                <a:lnTo>
                  <a:pt x="2548" y="3360"/>
                </a:lnTo>
                <a:lnTo>
                  <a:pt x="2494" y="3386"/>
                </a:lnTo>
                <a:lnTo>
                  <a:pt x="2436" y="3416"/>
                </a:lnTo>
                <a:lnTo>
                  <a:pt x="2372" y="3444"/>
                </a:lnTo>
                <a:lnTo>
                  <a:pt x="2302" y="3474"/>
                </a:lnTo>
                <a:lnTo>
                  <a:pt x="2228" y="3504"/>
                </a:lnTo>
                <a:lnTo>
                  <a:pt x="2148" y="3534"/>
                </a:lnTo>
                <a:lnTo>
                  <a:pt x="2062" y="3564"/>
                </a:lnTo>
                <a:lnTo>
                  <a:pt x="1972" y="3594"/>
                </a:lnTo>
                <a:lnTo>
                  <a:pt x="1876" y="3622"/>
                </a:lnTo>
                <a:lnTo>
                  <a:pt x="1776" y="3648"/>
                </a:lnTo>
                <a:lnTo>
                  <a:pt x="1670" y="3674"/>
                </a:lnTo>
                <a:lnTo>
                  <a:pt x="1558" y="3698"/>
                </a:lnTo>
                <a:lnTo>
                  <a:pt x="1442" y="3720"/>
                </a:lnTo>
                <a:lnTo>
                  <a:pt x="1320" y="3740"/>
                </a:lnTo>
                <a:lnTo>
                  <a:pt x="1194" y="3758"/>
                </a:lnTo>
                <a:lnTo>
                  <a:pt x="1062" y="3772"/>
                </a:lnTo>
                <a:lnTo>
                  <a:pt x="924" y="3782"/>
                </a:lnTo>
                <a:lnTo>
                  <a:pt x="782" y="3788"/>
                </a:lnTo>
                <a:lnTo>
                  <a:pt x="636" y="3792"/>
                </a:lnTo>
                <a:lnTo>
                  <a:pt x="484" y="3792"/>
                </a:lnTo>
                <a:lnTo>
                  <a:pt x="328" y="3786"/>
                </a:lnTo>
                <a:lnTo>
                  <a:pt x="166" y="3776"/>
                </a:lnTo>
                <a:lnTo>
                  <a:pt x="84" y="3768"/>
                </a:lnTo>
                <a:lnTo>
                  <a:pt x="0" y="3760"/>
                </a:lnTo>
                <a:lnTo>
                  <a:pt x="0" y="3760"/>
                </a:lnTo>
                <a:lnTo>
                  <a:pt x="68" y="3762"/>
                </a:lnTo>
                <a:lnTo>
                  <a:pt x="146" y="3764"/>
                </a:lnTo>
                <a:lnTo>
                  <a:pt x="252" y="3762"/>
                </a:lnTo>
                <a:lnTo>
                  <a:pt x="378" y="3758"/>
                </a:lnTo>
                <a:lnTo>
                  <a:pt x="524" y="3750"/>
                </a:lnTo>
                <a:lnTo>
                  <a:pt x="602" y="3744"/>
                </a:lnTo>
                <a:lnTo>
                  <a:pt x="684" y="3734"/>
                </a:lnTo>
                <a:lnTo>
                  <a:pt x="770" y="3724"/>
                </a:lnTo>
                <a:lnTo>
                  <a:pt x="856" y="3712"/>
                </a:lnTo>
                <a:lnTo>
                  <a:pt x="946" y="3698"/>
                </a:lnTo>
                <a:lnTo>
                  <a:pt x="1038" y="3680"/>
                </a:lnTo>
                <a:lnTo>
                  <a:pt x="1130" y="3660"/>
                </a:lnTo>
                <a:lnTo>
                  <a:pt x="1224" y="3638"/>
                </a:lnTo>
                <a:lnTo>
                  <a:pt x="1318" y="3612"/>
                </a:lnTo>
                <a:lnTo>
                  <a:pt x="1412" y="3584"/>
                </a:lnTo>
                <a:lnTo>
                  <a:pt x="1504" y="3552"/>
                </a:lnTo>
                <a:lnTo>
                  <a:pt x="1596" y="3516"/>
                </a:lnTo>
                <a:lnTo>
                  <a:pt x="1688" y="3478"/>
                </a:lnTo>
                <a:lnTo>
                  <a:pt x="1776" y="3436"/>
                </a:lnTo>
                <a:lnTo>
                  <a:pt x="1820" y="3412"/>
                </a:lnTo>
                <a:lnTo>
                  <a:pt x="1862" y="3388"/>
                </a:lnTo>
                <a:lnTo>
                  <a:pt x="1906" y="3364"/>
                </a:lnTo>
                <a:lnTo>
                  <a:pt x="1946" y="3338"/>
                </a:lnTo>
                <a:lnTo>
                  <a:pt x="1988" y="3310"/>
                </a:lnTo>
                <a:lnTo>
                  <a:pt x="2028" y="3282"/>
                </a:lnTo>
                <a:lnTo>
                  <a:pt x="2068" y="3252"/>
                </a:lnTo>
                <a:lnTo>
                  <a:pt x="2106" y="3222"/>
                </a:lnTo>
                <a:lnTo>
                  <a:pt x="2142" y="3190"/>
                </a:lnTo>
                <a:lnTo>
                  <a:pt x="2178" y="3158"/>
                </a:lnTo>
                <a:lnTo>
                  <a:pt x="2214" y="3124"/>
                </a:lnTo>
                <a:lnTo>
                  <a:pt x="2248" y="3088"/>
                </a:lnTo>
                <a:lnTo>
                  <a:pt x="2248" y="3088"/>
                </a:lnTo>
                <a:lnTo>
                  <a:pt x="2258" y="3078"/>
                </a:lnTo>
                <a:lnTo>
                  <a:pt x="2286" y="3044"/>
                </a:lnTo>
                <a:lnTo>
                  <a:pt x="2306" y="3020"/>
                </a:lnTo>
                <a:lnTo>
                  <a:pt x="2328" y="2990"/>
                </a:lnTo>
                <a:lnTo>
                  <a:pt x="2350" y="2954"/>
                </a:lnTo>
                <a:lnTo>
                  <a:pt x="2376" y="2912"/>
                </a:lnTo>
                <a:lnTo>
                  <a:pt x="2400" y="2866"/>
                </a:lnTo>
                <a:lnTo>
                  <a:pt x="2426" y="2812"/>
                </a:lnTo>
                <a:lnTo>
                  <a:pt x="2450" y="2752"/>
                </a:lnTo>
                <a:lnTo>
                  <a:pt x="2472" y="2688"/>
                </a:lnTo>
                <a:lnTo>
                  <a:pt x="2492" y="2616"/>
                </a:lnTo>
                <a:lnTo>
                  <a:pt x="2510" y="2538"/>
                </a:lnTo>
                <a:lnTo>
                  <a:pt x="2518" y="2496"/>
                </a:lnTo>
                <a:lnTo>
                  <a:pt x="2524" y="2454"/>
                </a:lnTo>
                <a:lnTo>
                  <a:pt x="2530" y="2410"/>
                </a:lnTo>
                <a:lnTo>
                  <a:pt x="2534" y="2364"/>
                </a:lnTo>
                <a:lnTo>
                  <a:pt x="2538" y="2316"/>
                </a:lnTo>
                <a:lnTo>
                  <a:pt x="2540" y="2268"/>
                </a:lnTo>
                <a:lnTo>
                  <a:pt x="2542" y="2216"/>
                </a:lnTo>
                <a:lnTo>
                  <a:pt x="2540" y="2164"/>
                </a:lnTo>
                <a:lnTo>
                  <a:pt x="2538" y="2110"/>
                </a:lnTo>
                <a:lnTo>
                  <a:pt x="2536" y="2054"/>
                </a:lnTo>
                <a:lnTo>
                  <a:pt x="2530" y="1998"/>
                </a:lnTo>
                <a:lnTo>
                  <a:pt x="2522" y="1938"/>
                </a:lnTo>
                <a:lnTo>
                  <a:pt x="2514" y="1878"/>
                </a:lnTo>
                <a:lnTo>
                  <a:pt x="2502" y="1816"/>
                </a:lnTo>
                <a:lnTo>
                  <a:pt x="2490" y="1752"/>
                </a:lnTo>
                <a:lnTo>
                  <a:pt x="2476" y="1686"/>
                </a:lnTo>
                <a:lnTo>
                  <a:pt x="2458" y="1620"/>
                </a:lnTo>
                <a:lnTo>
                  <a:pt x="2438" y="1550"/>
                </a:lnTo>
                <a:lnTo>
                  <a:pt x="2418" y="1480"/>
                </a:lnTo>
                <a:lnTo>
                  <a:pt x="2394" y="1408"/>
                </a:lnTo>
                <a:lnTo>
                  <a:pt x="2366" y="1334"/>
                </a:lnTo>
                <a:lnTo>
                  <a:pt x="2338" y="1258"/>
                </a:lnTo>
                <a:lnTo>
                  <a:pt x="2306" y="1180"/>
                </a:lnTo>
                <a:lnTo>
                  <a:pt x="2272" y="1100"/>
                </a:lnTo>
                <a:lnTo>
                  <a:pt x="2234" y="1020"/>
                </a:lnTo>
                <a:lnTo>
                  <a:pt x="2194" y="936"/>
                </a:lnTo>
                <a:lnTo>
                  <a:pt x="2150" y="852"/>
                </a:lnTo>
                <a:lnTo>
                  <a:pt x="2104" y="766"/>
                </a:lnTo>
                <a:lnTo>
                  <a:pt x="2056" y="676"/>
                </a:lnTo>
                <a:lnTo>
                  <a:pt x="2004" y="586"/>
                </a:lnTo>
                <a:lnTo>
                  <a:pt x="1948" y="494"/>
                </a:lnTo>
                <a:lnTo>
                  <a:pt x="1888" y="402"/>
                </a:lnTo>
                <a:lnTo>
                  <a:pt x="1826" y="306"/>
                </a:lnTo>
                <a:lnTo>
                  <a:pt x="1760" y="208"/>
                </a:lnTo>
                <a:lnTo>
                  <a:pt x="1690" y="110"/>
                </a:lnTo>
                <a:lnTo>
                  <a:pt x="1616" y="8"/>
                </a:lnTo>
                <a:lnTo>
                  <a:pt x="1616" y="8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  <a:alpha val="0"/>
                </a:schemeClr>
              </a:gs>
              <a:gs pos="35000">
                <a:schemeClr val="accent5">
                  <a:lumMod val="75000"/>
                  <a:alpha val="20000"/>
                </a:schemeClr>
              </a:gs>
              <a:gs pos="100000">
                <a:schemeClr val="accent5">
                  <a:lumMod val="75000"/>
                  <a:alpha val="50000"/>
                </a:schemeClr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Freeform 6"/>
          <p:cNvSpPr/>
          <p:nvPr/>
        </p:nvSpPr>
        <p:spPr>
          <a:xfrm flipV="1">
            <a:off x="5244421" y="1865432"/>
            <a:ext cx="3805159" cy="4992568"/>
          </a:xfrm>
          <a:custGeom>
            <a:avLst/>
            <a:gdLst/>
            <a:cxnLst>
              <a:cxn ang="0">
                <a:pos x="3200" y="0"/>
              </a:cxn>
              <a:cxn ang="0">
                <a:pos x="3218" y="208"/>
              </a:cxn>
              <a:cxn ang="0">
                <a:pos x="3224" y="444"/>
              </a:cxn>
              <a:cxn ang="0">
                <a:pos x="3216" y="748"/>
              </a:cxn>
              <a:cxn ang="0">
                <a:pos x="3182" y="1100"/>
              </a:cxn>
              <a:cxn ang="0">
                <a:pos x="3110" y="1486"/>
              </a:cxn>
              <a:cxn ang="0">
                <a:pos x="3058" y="1686"/>
              </a:cxn>
              <a:cxn ang="0">
                <a:pos x="2992" y="1888"/>
              </a:cxn>
              <a:cxn ang="0">
                <a:pos x="2912" y="2090"/>
              </a:cxn>
              <a:cxn ang="0">
                <a:pos x="2816" y="2292"/>
              </a:cxn>
              <a:cxn ang="0">
                <a:pos x="2702" y="2488"/>
              </a:cxn>
              <a:cxn ang="0">
                <a:pos x="2572" y="2680"/>
              </a:cxn>
              <a:cxn ang="0">
                <a:pos x="2420" y="2864"/>
              </a:cxn>
              <a:cxn ang="0">
                <a:pos x="2248" y="3036"/>
              </a:cxn>
              <a:cxn ang="0">
                <a:pos x="2054" y="3198"/>
              </a:cxn>
              <a:cxn ang="0">
                <a:pos x="1948" y="3274"/>
              </a:cxn>
              <a:cxn ang="0">
                <a:pos x="1764" y="3384"/>
              </a:cxn>
              <a:cxn ang="0">
                <a:pos x="1502" y="3514"/>
              </a:cxn>
              <a:cxn ang="0">
                <a:pos x="1302" y="3594"/>
              </a:cxn>
              <a:cxn ang="0">
                <a:pos x="1072" y="3672"/>
              </a:cxn>
              <a:cxn ang="0">
                <a:pos x="812" y="3738"/>
              </a:cxn>
              <a:cxn ang="0">
                <a:pos x="528" y="3786"/>
              </a:cxn>
              <a:cxn ang="0">
                <a:pos x="218" y="3814"/>
              </a:cxn>
              <a:cxn ang="0">
                <a:pos x="0" y="3816"/>
              </a:cxn>
              <a:cxn ang="0">
                <a:pos x="202" y="3804"/>
              </a:cxn>
              <a:cxn ang="0">
                <a:pos x="556" y="3758"/>
              </a:cxn>
              <a:cxn ang="0">
                <a:pos x="852" y="3698"/>
              </a:cxn>
              <a:cxn ang="0">
                <a:pos x="1092" y="3634"/>
              </a:cxn>
              <a:cxn ang="0">
                <a:pos x="1336" y="3550"/>
              </a:cxn>
              <a:cxn ang="0">
                <a:pos x="1578" y="3442"/>
              </a:cxn>
              <a:cxn ang="0">
                <a:pos x="1808" y="3312"/>
              </a:cxn>
              <a:cxn ang="0">
                <a:pos x="1952" y="3208"/>
              </a:cxn>
              <a:cxn ang="0">
                <a:pos x="2042" y="3142"/>
              </a:cxn>
              <a:cxn ang="0">
                <a:pos x="2166" y="3034"/>
              </a:cxn>
              <a:cxn ang="0">
                <a:pos x="2324" y="2872"/>
              </a:cxn>
              <a:cxn ang="0">
                <a:pos x="2500" y="2656"/>
              </a:cxn>
              <a:cxn ang="0">
                <a:pos x="2678" y="2378"/>
              </a:cxn>
              <a:cxn ang="0">
                <a:pos x="2764" y="2216"/>
              </a:cxn>
              <a:cxn ang="0">
                <a:pos x="2844" y="2038"/>
              </a:cxn>
              <a:cxn ang="0">
                <a:pos x="2918" y="1844"/>
              </a:cxn>
              <a:cxn ang="0">
                <a:pos x="2984" y="1634"/>
              </a:cxn>
              <a:cxn ang="0">
                <a:pos x="3038" y="1406"/>
              </a:cxn>
              <a:cxn ang="0">
                <a:pos x="3082" y="1160"/>
              </a:cxn>
              <a:cxn ang="0">
                <a:pos x="3110" y="898"/>
              </a:cxn>
              <a:cxn ang="0">
                <a:pos x="3120" y="618"/>
              </a:cxn>
              <a:cxn ang="0">
                <a:pos x="3114" y="318"/>
              </a:cxn>
              <a:cxn ang="0">
                <a:pos x="3088" y="0"/>
              </a:cxn>
            </a:cxnLst>
            <a:rect l="0" t="0" r="r" b="b"/>
            <a:pathLst>
              <a:path w="3224" h="3816">
                <a:moveTo>
                  <a:pt x="3088" y="0"/>
                </a:moveTo>
                <a:lnTo>
                  <a:pt x="3200" y="0"/>
                </a:lnTo>
                <a:lnTo>
                  <a:pt x="3200" y="0"/>
                </a:lnTo>
                <a:lnTo>
                  <a:pt x="3204" y="24"/>
                </a:lnTo>
                <a:lnTo>
                  <a:pt x="3210" y="96"/>
                </a:lnTo>
                <a:lnTo>
                  <a:pt x="3218" y="208"/>
                </a:lnTo>
                <a:lnTo>
                  <a:pt x="3222" y="278"/>
                </a:lnTo>
                <a:lnTo>
                  <a:pt x="3224" y="358"/>
                </a:lnTo>
                <a:lnTo>
                  <a:pt x="3224" y="444"/>
                </a:lnTo>
                <a:lnTo>
                  <a:pt x="3224" y="540"/>
                </a:lnTo>
                <a:lnTo>
                  <a:pt x="3222" y="640"/>
                </a:lnTo>
                <a:lnTo>
                  <a:pt x="3216" y="748"/>
                </a:lnTo>
                <a:lnTo>
                  <a:pt x="3208" y="860"/>
                </a:lnTo>
                <a:lnTo>
                  <a:pt x="3196" y="978"/>
                </a:lnTo>
                <a:lnTo>
                  <a:pt x="3182" y="1100"/>
                </a:lnTo>
                <a:lnTo>
                  <a:pt x="3162" y="1224"/>
                </a:lnTo>
                <a:lnTo>
                  <a:pt x="3138" y="1354"/>
                </a:lnTo>
                <a:lnTo>
                  <a:pt x="3110" y="1486"/>
                </a:lnTo>
                <a:lnTo>
                  <a:pt x="3094" y="1552"/>
                </a:lnTo>
                <a:lnTo>
                  <a:pt x="3076" y="1618"/>
                </a:lnTo>
                <a:lnTo>
                  <a:pt x="3058" y="1686"/>
                </a:lnTo>
                <a:lnTo>
                  <a:pt x="3036" y="1752"/>
                </a:lnTo>
                <a:lnTo>
                  <a:pt x="3014" y="1820"/>
                </a:lnTo>
                <a:lnTo>
                  <a:pt x="2992" y="1888"/>
                </a:lnTo>
                <a:lnTo>
                  <a:pt x="2966" y="1956"/>
                </a:lnTo>
                <a:lnTo>
                  <a:pt x="2940" y="2024"/>
                </a:lnTo>
                <a:lnTo>
                  <a:pt x="2912" y="2090"/>
                </a:lnTo>
                <a:lnTo>
                  <a:pt x="2880" y="2158"/>
                </a:lnTo>
                <a:lnTo>
                  <a:pt x="2850" y="2224"/>
                </a:lnTo>
                <a:lnTo>
                  <a:pt x="2816" y="2292"/>
                </a:lnTo>
                <a:lnTo>
                  <a:pt x="2780" y="2358"/>
                </a:lnTo>
                <a:lnTo>
                  <a:pt x="2742" y="2424"/>
                </a:lnTo>
                <a:lnTo>
                  <a:pt x="2702" y="2488"/>
                </a:lnTo>
                <a:lnTo>
                  <a:pt x="2660" y="2554"/>
                </a:lnTo>
                <a:lnTo>
                  <a:pt x="2616" y="2616"/>
                </a:lnTo>
                <a:lnTo>
                  <a:pt x="2572" y="2680"/>
                </a:lnTo>
                <a:lnTo>
                  <a:pt x="2522" y="2742"/>
                </a:lnTo>
                <a:lnTo>
                  <a:pt x="2472" y="2802"/>
                </a:lnTo>
                <a:lnTo>
                  <a:pt x="2420" y="2864"/>
                </a:lnTo>
                <a:lnTo>
                  <a:pt x="2366" y="2922"/>
                </a:lnTo>
                <a:lnTo>
                  <a:pt x="2308" y="2980"/>
                </a:lnTo>
                <a:lnTo>
                  <a:pt x="2248" y="3036"/>
                </a:lnTo>
                <a:lnTo>
                  <a:pt x="2186" y="3092"/>
                </a:lnTo>
                <a:lnTo>
                  <a:pt x="2122" y="3146"/>
                </a:lnTo>
                <a:lnTo>
                  <a:pt x="2054" y="3198"/>
                </a:lnTo>
                <a:lnTo>
                  <a:pt x="1984" y="3248"/>
                </a:lnTo>
                <a:lnTo>
                  <a:pt x="1984" y="3248"/>
                </a:lnTo>
                <a:lnTo>
                  <a:pt x="1948" y="3274"/>
                </a:lnTo>
                <a:lnTo>
                  <a:pt x="1904" y="3302"/>
                </a:lnTo>
                <a:lnTo>
                  <a:pt x="1842" y="3340"/>
                </a:lnTo>
                <a:lnTo>
                  <a:pt x="1764" y="3384"/>
                </a:lnTo>
                <a:lnTo>
                  <a:pt x="1670" y="3434"/>
                </a:lnTo>
                <a:lnTo>
                  <a:pt x="1562" y="3486"/>
                </a:lnTo>
                <a:lnTo>
                  <a:pt x="1502" y="3514"/>
                </a:lnTo>
                <a:lnTo>
                  <a:pt x="1438" y="3540"/>
                </a:lnTo>
                <a:lnTo>
                  <a:pt x="1372" y="3568"/>
                </a:lnTo>
                <a:lnTo>
                  <a:pt x="1302" y="3594"/>
                </a:lnTo>
                <a:lnTo>
                  <a:pt x="1228" y="3622"/>
                </a:lnTo>
                <a:lnTo>
                  <a:pt x="1152" y="3646"/>
                </a:lnTo>
                <a:lnTo>
                  <a:pt x="1072" y="3672"/>
                </a:lnTo>
                <a:lnTo>
                  <a:pt x="988" y="3694"/>
                </a:lnTo>
                <a:lnTo>
                  <a:pt x="902" y="3716"/>
                </a:lnTo>
                <a:lnTo>
                  <a:pt x="812" y="3738"/>
                </a:lnTo>
                <a:lnTo>
                  <a:pt x="720" y="3756"/>
                </a:lnTo>
                <a:lnTo>
                  <a:pt x="626" y="3772"/>
                </a:lnTo>
                <a:lnTo>
                  <a:pt x="528" y="3786"/>
                </a:lnTo>
                <a:lnTo>
                  <a:pt x="428" y="3798"/>
                </a:lnTo>
                <a:lnTo>
                  <a:pt x="324" y="3808"/>
                </a:lnTo>
                <a:lnTo>
                  <a:pt x="218" y="3814"/>
                </a:lnTo>
                <a:lnTo>
                  <a:pt x="110" y="3816"/>
                </a:lnTo>
                <a:lnTo>
                  <a:pt x="0" y="3816"/>
                </a:lnTo>
                <a:lnTo>
                  <a:pt x="0" y="3816"/>
                </a:lnTo>
                <a:lnTo>
                  <a:pt x="54" y="3814"/>
                </a:lnTo>
                <a:lnTo>
                  <a:pt x="118" y="3810"/>
                </a:lnTo>
                <a:lnTo>
                  <a:pt x="202" y="3804"/>
                </a:lnTo>
                <a:lnTo>
                  <a:pt x="304" y="3792"/>
                </a:lnTo>
                <a:lnTo>
                  <a:pt x="424" y="3778"/>
                </a:lnTo>
                <a:lnTo>
                  <a:pt x="556" y="3758"/>
                </a:lnTo>
                <a:lnTo>
                  <a:pt x="700" y="3730"/>
                </a:lnTo>
                <a:lnTo>
                  <a:pt x="776" y="3716"/>
                </a:lnTo>
                <a:lnTo>
                  <a:pt x="852" y="3698"/>
                </a:lnTo>
                <a:lnTo>
                  <a:pt x="932" y="3678"/>
                </a:lnTo>
                <a:lnTo>
                  <a:pt x="1010" y="3658"/>
                </a:lnTo>
                <a:lnTo>
                  <a:pt x="1092" y="3634"/>
                </a:lnTo>
                <a:lnTo>
                  <a:pt x="1174" y="3608"/>
                </a:lnTo>
                <a:lnTo>
                  <a:pt x="1254" y="3580"/>
                </a:lnTo>
                <a:lnTo>
                  <a:pt x="1336" y="3550"/>
                </a:lnTo>
                <a:lnTo>
                  <a:pt x="1418" y="3516"/>
                </a:lnTo>
                <a:lnTo>
                  <a:pt x="1498" y="3480"/>
                </a:lnTo>
                <a:lnTo>
                  <a:pt x="1578" y="3442"/>
                </a:lnTo>
                <a:lnTo>
                  <a:pt x="1656" y="3402"/>
                </a:lnTo>
                <a:lnTo>
                  <a:pt x="1734" y="3358"/>
                </a:lnTo>
                <a:lnTo>
                  <a:pt x="1808" y="3312"/>
                </a:lnTo>
                <a:lnTo>
                  <a:pt x="1882" y="3262"/>
                </a:lnTo>
                <a:lnTo>
                  <a:pt x="1952" y="3208"/>
                </a:lnTo>
                <a:lnTo>
                  <a:pt x="1952" y="3208"/>
                </a:lnTo>
                <a:lnTo>
                  <a:pt x="1968" y="3198"/>
                </a:lnTo>
                <a:lnTo>
                  <a:pt x="2012" y="3166"/>
                </a:lnTo>
                <a:lnTo>
                  <a:pt x="2042" y="3142"/>
                </a:lnTo>
                <a:lnTo>
                  <a:pt x="2080" y="3112"/>
                </a:lnTo>
                <a:lnTo>
                  <a:pt x="2120" y="3076"/>
                </a:lnTo>
                <a:lnTo>
                  <a:pt x="2166" y="3034"/>
                </a:lnTo>
                <a:lnTo>
                  <a:pt x="2216" y="2986"/>
                </a:lnTo>
                <a:lnTo>
                  <a:pt x="2268" y="2932"/>
                </a:lnTo>
                <a:lnTo>
                  <a:pt x="2324" y="2872"/>
                </a:lnTo>
                <a:lnTo>
                  <a:pt x="2382" y="2806"/>
                </a:lnTo>
                <a:lnTo>
                  <a:pt x="2440" y="2734"/>
                </a:lnTo>
                <a:lnTo>
                  <a:pt x="2500" y="2656"/>
                </a:lnTo>
                <a:lnTo>
                  <a:pt x="2560" y="2570"/>
                </a:lnTo>
                <a:lnTo>
                  <a:pt x="2620" y="2476"/>
                </a:lnTo>
                <a:lnTo>
                  <a:pt x="2678" y="2378"/>
                </a:lnTo>
                <a:lnTo>
                  <a:pt x="2706" y="2326"/>
                </a:lnTo>
                <a:lnTo>
                  <a:pt x="2736" y="2272"/>
                </a:lnTo>
                <a:lnTo>
                  <a:pt x="2764" y="2216"/>
                </a:lnTo>
                <a:lnTo>
                  <a:pt x="2792" y="2158"/>
                </a:lnTo>
                <a:lnTo>
                  <a:pt x="2818" y="2100"/>
                </a:lnTo>
                <a:lnTo>
                  <a:pt x="2844" y="2038"/>
                </a:lnTo>
                <a:lnTo>
                  <a:pt x="2870" y="1976"/>
                </a:lnTo>
                <a:lnTo>
                  <a:pt x="2894" y="1910"/>
                </a:lnTo>
                <a:lnTo>
                  <a:pt x="2918" y="1844"/>
                </a:lnTo>
                <a:lnTo>
                  <a:pt x="2942" y="1776"/>
                </a:lnTo>
                <a:lnTo>
                  <a:pt x="2964" y="1706"/>
                </a:lnTo>
                <a:lnTo>
                  <a:pt x="2984" y="1634"/>
                </a:lnTo>
                <a:lnTo>
                  <a:pt x="3004" y="1560"/>
                </a:lnTo>
                <a:lnTo>
                  <a:pt x="3022" y="1484"/>
                </a:lnTo>
                <a:lnTo>
                  <a:pt x="3038" y="1406"/>
                </a:lnTo>
                <a:lnTo>
                  <a:pt x="3054" y="1326"/>
                </a:lnTo>
                <a:lnTo>
                  <a:pt x="3068" y="1244"/>
                </a:lnTo>
                <a:lnTo>
                  <a:pt x="3082" y="1160"/>
                </a:lnTo>
                <a:lnTo>
                  <a:pt x="3092" y="1074"/>
                </a:lnTo>
                <a:lnTo>
                  <a:pt x="3102" y="988"/>
                </a:lnTo>
                <a:lnTo>
                  <a:pt x="3110" y="898"/>
                </a:lnTo>
                <a:lnTo>
                  <a:pt x="3114" y="806"/>
                </a:lnTo>
                <a:lnTo>
                  <a:pt x="3118" y="712"/>
                </a:lnTo>
                <a:lnTo>
                  <a:pt x="3120" y="618"/>
                </a:lnTo>
                <a:lnTo>
                  <a:pt x="3120" y="520"/>
                </a:lnTo>
                <a:lnTo>
                  <a:pt x="3118" y="420"/>
                </a:lnTo>
                <a:lnTo>
                  <a:pt x="3114" y="318"/>
                </a:lnTo>
                <a:lnTo>
                  <a:pt x="3108" y="214"/>
                </a:lnTo>
                <a:lnTo>
                  <a:pt x="3100" y="108"/>
                </a:lnTo>
                <a:lnTo>
                  <a:pt x="3088" y="0"/>
                </a:lnTo>
                <a:lnTo>
                  <a:pt x="3088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7"/>
          <p:cNvSpPr/>
          <p:nvPr/>
        </p:nvSpPr>
        <p:spPr>
          <a:xfrm flipV="1">
            <a:off x="5527683" y="1828800"/>
            <a:ext cx="3616317" cy="2935881"/>
          </a:xfrm>
          <a:custGeom>
            <a:avLst/>
            <a:gdLst/>
            <a:cxnLst>
              <a:cxn ang="0">
                <a:pos x="0" y="2232"/>
              </a:cxn>
              <a:cxn ang="0">
                <a:pos x="104" y="2228"/>
              </a:cxn>
              <a:cxn ang="0">
                <a:pos x="224" y="2220"/>
              </a:cxn>
              <a:cxn ang="0">
                <a:pos x="382" y="2202"/>
              </a:cxn>
              <a:cxn ang="0">
                <a:pos x="572" y="2170"/>
              </a:cxn>
              <a:cxn ang="0">
                <a:pos x="788" y="2122"/>
              </a:cxn>
              <a:cxn ang="0">
                <a:pos x="1024" y="2056"/>
              </a:cxn>
              <a:cxn ang="0">
                <a:pos x="1210" y="1990"/>
              </a:cxn>
              <a:cxn ang="0">
                <a:pos x="1338" y="1938"/>
              </a:cxn>
              <a:cxn ang="0">
                <a:pos x="1468" y="1880"/>
              </a:cxn>
              <a:cxn ang="0">
                <a:pos x="1598" y="1814"/>
              </a:cxn>
              <a:cxn ang="0">
                <a:pos x="1728" y="1740"/>
              </a:cxn>
              <a:cxn ang="0">
                <a:pos x="1856" y="1660"/>
              </a:cxn>
              <a:cxn ang="0">
                <a:pos x="1986" y="1570"/>
              </a:cxn>
              <a:cxn ang="0">
                <a:pos x="2112" y="1470"/>
              </a:cxn>
              <a:cxn ang="0">
                <a:pos x="2234" y="1362"/>
              </a:cxn>
              <a:cxn ang="0">
                <a:pos x="2354" y="1244"/>
              </a:cxn>
              <a:cxn ang="0">
                <a:pos x="2470" y="1114"/>
              </a:cxn>
              <a:cxn ang="0">
                <a:pos x="2580" y="976"/>
              </a:cxn>
              <a:cxn ang="0">
                <a:pos x="2684" y="826"/>
              </a:cxn>
              <a:cxn ang="0">
                <a:pos x="2782" y="664"/>
              </a:cxn>
              <a:cxn ang="0">
                <a:pos x="2874" y="490"/>
              </a:cxn>
              <a:cxn ang="0">
                <a:pos x="2956" y="304"/>
              </a:cxn>
              <a:cxn ang="0">
                <a:pos x="3030" y="104"/>
              </a:cxn>
              <a:cxn ang="0">
                <a:pos x="3064" y="960"/>
              </a:cxn>
              <a:cxn ang="0">
                <a:pos x="3052" y="976"/>
              </a:cxn>
              <a:cxn ang="0">
                <a:pos x="2952" y="1092"/>
              </a:cxn>
              <a:cxn ang="0">
                <a:pos x="2866" y="1182"/>
              </a:cxn>
              <a:cxn ang="0">
                <a:pos x="2756" y="1288"/>
              </a:cxn>
              <a:cxn ang="0">
                <a:pos x="2622" y="1404"/>
              </a:cxn>
              <a:cxn ang="0">
                <a:pos x="2464" y="1530"/>
              </a:cxn>
              <a:cxn ang="0">
                <a:pos x="2282" y="1656"/>
              </a:cxn>
              <a:cxn ang="0">
                <a:pos x="2076" y="1782"/>
              </a:cxn>
              <a:cxn ang="0">
                <a:pos x="1908" y="1870"/>
              </a:cxn>
              <a:cxn ang="0">
                <a:pos x="1788" y="1928"/>
              </a:cxn>
              <a:cxn ang="0">
                <a:pos x="1662" y="1982"/>
              </a:cxn>
              <a:cxn ang="0">
                <a:pos x="1530" y="2032"/>
              </a:cxn>
              <a:cxn ang="0">
                <a:pos x="1394" y="2080"/>
              </a:cxn>
              <a:cxn ang="0">
                <a:pos x="1250" y="2122"/>
              </a:cxn>
              <a:cxn ang="0">
                <a:pos x="1102" y="2158"/>
              </a:cxn>
              <a:cxn ang="0">
                <a:pos x="948" y="2188"/>
              </a:cxn>
              <a:cxn ang="0">
                <a:pos x="788" y="2214"/>
              </a:cxn>
              <a:cxn ang="0">
                <a:pos x="622" y="2232"/>
              </a:cxn>
              <a:cxn ang="0">
                <a:pos x="452" y="2242"/>
              </a:cxn>
              <a:cxn ang="0">
                <a:pos x="276" y="2244"/>
              </a:cxn>
              <a:cxn ang="0">
                <a:pos x="94" y="2238"/>
              </a:cxn>
              <a:cxn ang="0">
                <a:pos x="0" y="2232"/>
              </a:cxn>
            </a:cxnLst>
            <a:rect l="0" t="0" r="r" b="b"/>
            <a:pathLst>
              <a:path w="3064" h="2244">
                <a:moveTo>
                  <a:pt x="0" y="2232"/>
                </a:moveTo>
                <a:lnTo>
                  <a:pt x="0" y="2232"/>
                </a:lnTo>
                <a:lnTo>
                  <a:pt x="26" y="2232"/>
                </a:lnTo>
                <a:lnTo>
                  <a:pt x="104" y="2228"/>
                </a:lnTo>
                <a:lnTo>
                  <a:pt x="158" y="2226"/>
                </a:lnTo>
                <a:lnTo>
                  <a:pt x="224" y="2220"/>
                </a:lnTo>
                <a:lnTo>
                  <a:pt x="298" y="2212"/>
                </a:lnTo>
                <a:lnTo>
                  <a:pt x="382" y="2202"/>
                </a:lnTo>
                <a:lnTo>
                  <a:pt x="474" y="2188"/>
                </a:lnTo>
                <a:lnTo>
                  <a:pt x="572" y="2170"/>
                </a:lnTo>
                <a:lnTo>
                  <a:pt x="678" y="2148"/>
                </a:lnTo>
                <a:lnTo>
                  <a:pt x="788" y="2122"/>
                </a:lnTo>
                <a:lnTo>
                  <a:pt x="904" y="2092"/>
                </a:lnTo>
                <a:lnTo>
                  <a:pt x="1024" y="2056"/>
                </a:lnTo>
                <a:lnTo>
                  <a:pt x="1148" y="2014"/>
                </a:lnTo>
                <a:lnTo>
                  <a:pt x="1210" y="1990"/>
                </a:lnTo>
                <a:lnTo>
                  <a:pt x="1274" y="1964"/>
                </a:lnTo>
                <a:lnTo>
                  <a:pt x="1338" y="1938"/>
                </a:lnTo>
                <a:lnTo>
                  <a:pt x="1402" y="1910"/>
                </a:lnTo>
                <a:lnTo>
                  <a:pt x="1468" y="1880"/>
                </a:lnTo>
                <a:lnTo>
                  <a:pt x="1532" y="1848"/>
                </a:lnTo>
                <a:lnTo>
                  <a:pt x="1598" y="1814"/>
                </a:lnTo>
                <a:lnTo>
                  <a:pt x="1662" y="1778"/>
                </a:lnTo>
                <a:lnTo>
                  <a:pt x="1728" y="1740"/>
                </a:lnTo>
                <a:lnTo>
                  <a:pt x="1792" y="1702"/>
                </a:lnTo>
                <a:lnTo>
                  <a:pt x="1856" y="1660"/>
                </a:lnTo>
                <a:lnTo>
                  <a:pt x="1922" y="1616"/>
                </a:lnTo>
                <a:lnTo>
                  <a:pt x="1986" y="1570"/>
                </a:lnTo>
                <a:lnTo>
                  <a:pt x="2048" y="1520"/>
                </a:lnTo>
                <a:lnTo>
                  <a:pt x="2112" y="1470"/>
                </a:lnTo>
                <a:lnTo>
                  <a:pt x="2174" y="1418"/>
                </a:lnTo>
                <a:lnTo>
                  <a:pt x="2234" y="1362"/>
                </a:lnTo>
                <a:lnTo>
                  <a:pt x="2296" y="1304"/>
                </a:lnTo>
                <a:lnTo>
                  <a:pt x="2354" y="1244"/>
                </a:lnTo>
                <a:lnTo>
                  <a:pt x="2412" y="1180"/>
                </a:lnTo>
                <a:lnTo>
                  <a:pt x="2470" y="1114"/>
                </a:lnTo>
                <a:lnTo>
                  <a:pt x="2526" y="1046"/>
                </a:lnTo>
                <a:lnTo>
                  <a:pt x="2580" y="976"/>
                </a:lnTo>
                <a:lnTo>
                  <a:pt x="2634" y="902"/>
                </a:lnTo>
                <a:lnTo>
                  <a:pt x="2684" y="826"/>
                </a:lnTo>
                <a:lnTo>
                  <a:pt x="2734" y="746"/>
                </a:lnTo>
                <a:lnTo>
                  <a:pt x="2782" y="664"/>
                </a:lnTo>
                <a:lnTo>
                  <a:pt x="2830" y="578"/>
                </a:lnTo>
                <a:lnTo>
                  <a:pt x="2874" y="490"/>
                </a:lnTo>
                <a:lnTo>
                  <a:pt x="2916" y="398"/>
                </a:lnTo>
                <a:lnTo>
                  <a:pt x="2956" y="304"/>
                </a:lnTo>
                <a:lnTo>
                  <a:pt x="2994" y="206"/>
                </a:lnTo>
                <a:lnTo>
                  <a:pt x="3030" y="104"/>
                </a:lnTo>
                <a:lnTo>
                  <a:pt x="3064" y="0"/>
                </a:lnTo>
                <a:lnTo>
                  <a:pt x="3064" y="960"/>
                </a:lnTo>
                <a:lnTo>
                  <a:pt x="3064" y="960"/>
                </a:lnTo>
                <a:lnTo>
                  <a:pt x="3052" y="976"/>
                </a:lnTo>
                <a:lnTo>
                  <a:pt x="3014" y="1022"/>
                </a:lnTo>
                <a:lnTo>
                  <a:pt x="2952" y="1092"/>
                </a:lnTo>
                <a:lnTo>
                  <a:pt x="2912" y="1134"/>
                </a:lnTo>
                <a:lnTo>
                  <a:pt x="2866" y="1182"/>
                </a:lnTo>
                <a:lnTo>
                  <a:pt x="2814" y="1232"/>
                </a:lnTo>
                <a:lnTo>
                  <a:pt x="2756" y="1288"/>
                </a:lnTo>
                <a:lnTo>
                  <a:pt x="2692" y="1344"/>
                </a:lnTo>
                <a:lnTo>
                  <a:pt x="2622" y="1404"/>
                </a:lnTo>
                <a:lnTo>
                  <a:pt x="2546" y="1466"/>
                </a:lnTo>
                <a:lnTo>
                  <a:pt x="2464" y="1530"/>
                </a:lnTo>
                <a:lnTo>
                  <a:pt x="2376" y="1592"/>
                </a:lnTo>
                <a:lnTo>
                  <a:pt x="2282" y="1656"/>
                </a:lnTo>
                <a:lnTo>
                  <a:pt x="2182" y="1720"/>
                </a:lnTo>
                <a:lnTo>
                  <a:pt x="2076" y="1782"/>
                </a:lnTo>
                <a:lnTo>
                  <a:pt x="1966" y="1842"/>
                </a:lnTo>
                <a:lnTo>
                  <a:pt x="1908" y="1870"/>
                </a:lnTo>
                <a:lnTo>
                  <a:pt x="1848" y="1900"/>
                </a:lnTo>
                <a:lnTo>
                  <a:pt x="1788" y="1928"/>
                </a:lnTo>
                <a:lnTo>
                  <a:pt x="1726" y="1956"/>
                </a:lnTo>
                <a:lnTo>
                  <a:pt x="1662" y="1982"/>
                </a:lnTo>
                <a:lnTo>
                  <a:pt x="1596" y="2008"/>
                </a:lnTo>
                <a:lnTo>
                  <a:pt x="1530" y="2032"/>
                </a:lnTo>
                <a:lnTo>
                  <a:pt x="1462" y="2056"/>
                </a:lnTo>
                <a:lnTo>
                  <a:pt x="1394" y="2080"/>
                </a:lnTo>
                <a:lnTo>
                  <a:pt x="1322" y="2100"/>
                </a:lnTo>
                <a:lnTo>
                  <a:pt x="1250" y="2122"/>
                </a:lnTo>
                <a:lnTo>
                  <a:pt x="1176" y="2140"/>
                </a:lnTo>
                <a:lnTo>
                  <a:pt x="1102" y="2158"/>
                </a:lnTo>
                <a:lnTo>
                  <a:pt x="1026" y="2174"/>
                </a:lnTo>
                <a:lnTo>
                  <a:pt x="948" y="2188"/>
                </a:lnTo>
                <a:lnTo>
                  <a:pt x="868" y="2202"/>
                </a:lnTo>
                <a:lnTo>
                  <a:pt x="788" y="2214"/>
                </a:lnTo>
                <a:lnTo>
                  <a:pt x="706" y="2224"/>
                </a:lnTo>
                <a:lnTo>
                  <a:pt x="622" y="2232"/>
                </a:lnTo>
                <a:lnTo>
                  <a:pt x="538" y="2238"/>
                </a:lnTo>
                <a:lnTo>
                  <a:pt x="452" y="2242"/>
                </a:lnTo>
                <a:lnTo>
                  <a:pt x="364" y="2244"/>
                </a:lnTo>
                <a:lnTo>
                  <a:pt x="276" y="2244"/>
                </a:lnTo>
                <a:lnTo>
                  <a:pt x="184" y="2242"/>
                </a:lnTo>
                <a:lnTo>
                  <a:pt x="94" y="2238"/>
                </a:lnTo>
                <a:lnTo>
                  <a:pt x="0" y="2232"/>
                </a:lnTo>
                <a:lnTo>
                  <a:pt x="0" y="2232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alpha val="15000"/>
                </a:schemeClr>
              </a:gs>
              <a:gs pos="100000">
                <a:schemeClr val="accent3">
                  <a:alpha val="15000"/>
                </a:schemeClr>
              </a:gs>
            </a:gsLst>
            <a:lin ang="10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-381000" y="4460"/>
            <a:ext cx="4079746" cy="5710540"/>
            <a:chOff x="-381000" y="4460"/>
            <a:chExt cx="4079746" cy="5710540"/>
          </a:xfrm>
        </p:grpSpPr>
        <p:sp>
          <p:nvSpPr>
            <p:cNvPr id="11" name="Freeform 5"/>
            <p:cNvSpPr/>
            <p:nvPr/>
          </p:nvSpPr>
          <p:spPr>
            <a:xfrm flipH="1">
              <a:off x="-15774" y="4460"/>
              <a:ext cx="3714520" cy="5657020"/>
            </a:xfrm>
            <a:custGeom>
              <a:avLst/>
              <a:gdLst>
                <a:gd name="connsiteX0" fmla="*/ 1616 w 4028"/>
                <a:gd name="connsiteY0" fmla="*/ 11 h 3795"/>
                <a:gd name="connsiteX1" fmla="*/ 3819 w 4028"/>
                <a:gd name="connsiteY1" fmla="*/ 0 h 3795"/>
                <a:gd name="connsiteX2" fmla="*/ 3992 w 4028"/>
                <a:gd name="connsiteY2" fmla="*/ 3 h 3795"/>
                <a:gd name="connsiteX3" fmla="*/ 3992 w 4028"/>
                <a:gd name="connsiteY3" fmla="*/ 3 h 3795"/>
                <a:gd name="connsiteX4" fmla="*/ 3996 w 4028"/>
                <a:gd name="connsiteY4" fmla="*/ 29 h 3795"/>
                <a:gd name="connsiteX5" fmla="*/ 4004 w 4028"/>
                <a:gd name="connsiteY5" fmla="*/ 103 h 3795"/>
                <a:gd name="connsiteX6" fmla="*/ 4014 w 4028"/>
                <a:gd name="connsiteY6" fmla="*/ 219 h 3795"/>
                <a:gd name="connsiteX7" fmla="*/ 4020 w 4028"/>
                <a:gd name="connsiteY7" fmla="*/ 291 h 3795"/>
                <a:gd name="connsiteX8" fmla="*/ 4024 w 4028"/>
                <a:gd name="connsiteY8" fmla="*/ 371 h 3795"/>
                <a:gd name="connsiteX9" fmla="*/ 4026 w 4028"/>
                <a:gd name="connsiteY9" fmla="*/ 461 h 3795"/>
                <a:gd name="connsiteX10" fmla="*/ 4028 w 4028"/>
                <a:gd name="connsiteY10" fmla="*/ 557 h 3795"/>
                <a:gd name="connsiteX11" fmla="*/ 4026 w 4028"/>
                <a:gd name="connsiteY11" fmla="*/ 661 h 3795"/>
                <a:gd name="connsiteX12" fmla="*/ 4022 w 4028"/>
                <a:gd name="connsiteY12" fmla="*/ 769 h 3795"/>
                <a:gd name="connsiteX13" fmla="*/ 4016 w 4028"/>
                <a:gd name="connsiteY13" fmla="*/ 885 h 3795"/>
                <a:gd name="connsiteX14" fmla="*/ 4006 w 4028"/>
                <a:gd name="connsiteY14" fmla="*/ 1005 h 3795"/>
                <a:gd name="connsiteX15" fmla="*/ 3992 w 4028"/>
                <a:gd name="connsiteY15" fmla="*/ 1127 h 3795"/>
                <a:gd name="connsiteX16" fmla="*/ 3976 w 4028"/>
                <a:gd name="connsiteY16" fmla="*/ 1255 h 3795"/>
                <a:gd name="connsiteX17" fmla="*/ 3952 w 4028"/>
                <a:gd name="connsiteY17" fmla="*/ 1385 h 3795"/>
                <a:gd name="connsiteX18" fmla="*/ 3940 w 4028"/>
                <a:gd name="connsiteY18" fmla="*/ 1451 h 3795"/>
                <a:gd name="connsiteX19" fmla="*/ 3926 w 4028"/>
                <a:gd name="connsiteY19" fmla="*/ 1517 h 3795"/>
                <a:gd name="connsiteX20" fmla="*/ 3910 w 4028"/>
                <a:gd name="connsiteY20" fmla="*/ 1583 h 3795"/>
                <a:gd name="connsiteX21" fmla="*/ 3892 w 4028"/>
                <a:gd name="connsiteY21" fmla="*/ 1651 h 3795"/>
                <a:gd name="connsiteX22" fmla="*/ 3874 w 4028"/>
                <a:gd name="connsiteY22" fmla="*/ 1717 h 3795"/>
                <a:gd name="connsiteX23" fmla="*/ 3854 w 4028"/>
                <a:gd name="connsiteY23" fmla="*/ 1785 h 3795"/>
                <a:gd name="connsiteX24" fmla="*/ 3832 w 4028"/>
                <a:gd name="connsiteY24" fmla="*/ 1853 h 3795"/>
                <a:gd name="connsiteX25" fmla="*/ 3808 w 4028"/>
                <a:gd name="connsiteY25" fmla="*/ 1919 h 3795"/>
                <a:gd name="connsiteX26" fmla="*/ 3784 w 4028"/>
                <a:gd name="connsiteY26" fmla="*/ 1987 h 3795"/>
                <a:gd name="connsiteX27" fmla="*/ 3756 w 4028"/>
                <a:gd name="connsiteY27" fmla="*/ 2053 h 3795"/>
                <a:gd name="connsiteX28" fmla="*/ 3728 w 4028"/>
                <a:gd name="connsiteY28" fmla="*/ 2121 h 3795"/>
                <a:gd name="connsiteX29" fmla="*/ 3698 w 4028"/>
                <a:gd name="connsiteY29" fmla="*/ 2187 h 3795"/>
                <a:gd name="connsiteX30" fmla="*/ 3666 w 4028"/>
                <a:gd name="connsiteY30" fmla="*/ 2253 h 3795"/>
                <a:gd name="connsiteX31" fmla="*/ 3630 w 4028"/>
                <a:gd name="connsiteY31" fmla="*/ 2319 h 3795"/>
                <a:gd name="connsiteX32" fmla="*/ 3594 w 4028"/>
                <a:gd name="connsiteY32" fmla="*/ 2383 h 3795"/>
                <a:gd name="connsiteX33" fmla="*/ 3556 w 4028"/>
                <a:gd name="connsiteY33" fmla="*/ 2447 h 3795"/>
                <a:gd name="connsiteX34" fmla="*/ 3516 w 4028"/>
                <a:gd name="connsiteY34" fmla="*/ 2511 h 3795"/>
                <a:gd name="connsiteX35" fmla="*/ 3474 w 4028"/>
                <a:gd name="connsiteY35" fmla="*/ 2573 h 3795"/>
                <a:gd name="connsiteX36" fmla="*/ 3428 w 4028"/>
                <a:gd name="connsiteY36" fmla="*/ 2635 h 3795"/>
                <a:gd name="connsiteX37" fmla="*/ 3382 w 4028"/>
                <a:gd name="connsiteY37" fmla="*/ 2695 h 3795"/>
                <a:gd name="connsiteX38" fmla="*/ 3332 w 4028"/>
                <a:gd name="connsiteY38" fmla="*/ 2755 h 3795"/>
                <a:gd name="connsiteX39" fmla="*/ 3280 w 4028"/>
                <a:gd name="connsiteY39" fmla="*/ 2813 h 3795"/>
                <a:gd name="connsiteX40" fmla="*/ 3226 w 4028"/>
                <a:gd name="connsiteY40" fmla="*/ 2869 h 3795"/>
                <a:gd name="connsiteX41" fmla="*/ 3170 w 4028"/>
                <a:gd name="connsiteY41" fmla="*/ 2925 h 3795"/>
                <a:gd name="connsiteX42" fmla="*/ 3112 w 4028"/>
                <a:gd name="connsiteY42" fmla="*/ 2979 h 3795"/>
                <a:gd name="connsiteX43" fmla="*/ 3050 w 4028"/>
                <a:gd name="connsiteY43" fmla="*/ 3033 h 3795"/>
                <a:gd name="connsiteX44" fmla="*/ 2986 w 4028"/>
                <a:gd name="connsiteY44" fmla="*/ 3083 h 3795"/>
                <a:gd name="connsiteX45" fmla="*/ 2918 w 4028"/>
                <a:gd name="connsiteY45" fmla="*/ 3133 h 3795"/>
                <a:gd name="connsiteX46" fmla="*/ 2848 w 4028"/>
                <a:gd name="connsiteY46" fmla="*/ 3181 h 3795"/>
                <a:gd name="connsiteX47" fmla="*/ 2776 w 4028"/>
                <a:gd name="connsiteY47" fmla="*/ 3227 h 3795"/>
                <a:gd name="connsiteX48" fmla="*/ 2776 w 4028"/>
                <a:gd name="connsiteY48" fmla="*/ 3227 h 3795"/>
                <a:gd name="connsiteX49" fmla="*/ 2764 w 4028"/>
                <a:gd name="connsiteY49" fmla="*/ 3235 h 3795"/>
                <a:gd name="connsiteX50" fmla="*/ 2730 w 4028"/>
                <a:gd name="connsiteY50" fmla="*/ 3257 h 3795"/>
                <a:gd name="connsiteX51" fmla="*/ 2674 w 4028"/>
                <a:gd name="connsiteY51" fmla="*/ 3293 h 3795"/>
                <a:gd name="connsiteX52" fmla="*/ 2596 w 4028"/>
                <a:gd name="connsiteY52" fmla="*/ 3337 h 3795"/>
                <a:gd name="connsiteX53" fmla="*/ 2548 w 4028"/>
                <a:gd name="connsiteY53" fmla="*/ 3363 h 3795"/>
                <a:gd name="connsiteX54" fmla="*/ 2494 w 4028"/>
                <a:gd name="connsiteY54" fmla="*/ 3389 h 3795"/>
                <a:gd name="connsiteX55" fmla="*/ 2436 w 4028"/>
                <a:gd name="connsiteY55" fmla="*/ 3419 h 3795"/>
                <a:gd name="connsiteX56" fmla="*/ 2372 w 4028"/>
                <a:gd name="connsiteY56" fmla="*/ 3447 h 3795"/>
                <a:gd name="connsiteX57" fmla="*/ 2302 w 4028"/>
                <a:gd name="connsiteY57" fmla="*/ 3477 h 3795"/>
                <a:gd name="connsiteX58" fmla="*/ 2228 w 4028"/>
                <a:gd name="connsiteY58" fmla="*/ 3507 h 3795"/>
                <a:gd name="connsiteX59" fmla="*/ 2148 w 4028"/>
                <a:gd name="connsiteY59" fmla="*/ 3537 h 3795"/>
                <a:gd name="connsiteX60" fmla="*/ 2062 w 4028"/>
                <a:gd name="connsiteY60" fmla="*/ 3567 h 3795"/>
                <a:gd name="connsiteX61" fmla="*/ 1972 w 4028"/>
                <a:gd name="connsiteY61" fmla="*/ 3597 h 3795"/>
                <a:gd name="connsiteX62" fmla="*/ 1876 w 4028"/>
                <a:gd name="connsiteY62" fmla="*/ 3625 h 3795"/>
                <a:gd name="connsiteX63" fmla="*/ 1776 w 4028"/>
                <a:gd name="connsiteY63" fmla="*/ 3651 h 3795"/>
                <a:gd name="connsiteX64" fmla="*/ 1670 w 4028"/>
                <a:gd name="connsiteY64" fmla="*/ 3677 h 3795"/>
                <a:gd name="connsiteX65" fmla="*/ 1558 w 4028"/>
                <a:gd name="connsiteY65" fmla="*/ 3701 h 3795"/>
                <a:gd name="connsiteX66" fmla="*/ 1442 w 4028"/>
                <a:gd name="connsiteY66" fmla="*/ 3723 h 3795"/>
                <a:gd name="connsiteX67" fmla="*/ 1320 w 4028"/>
                <a:gd name="connsiteY67" fmla="*/ 3743 h 3795"/>
                <a:gd name="connsiteX68" fmla="*/ 1194 w 4028"/>
                <a:gd name="connsiteY68" fmla="*/ 3761 h 3795"/>
                <a:gd name="connsiteX69" fmla="*/ 1062 w 4028"/>
                <a:gd name="connsiteY69" fmla="*/ 3775 h 3795"/>
                <a:gd name="connsiteX70" fmla="*/ 924 w 4028"/>
                <a:gd name="connsiteY70" fmla="*/ 3785 h 3795"/>
                <a:gd name="connsiteX71" fmla="*/ 782 w 4028"/>
                <a:gd name="connsiteY71" fmla="*/ 3791 h 3795"/>
                <a:gd name="connsiteX72" fmla="*/ 636 w 4028"/>
                <a:gd name="connsiteY72" fmla="*/ 3795 h 3795"/>
                <a:gd name="connsiteX73" fmla="*/ 484 w 4028"/>
                <a:gd name="connsiteY73" fmla="*/ 3795 h 3795"/>
                <a:gd name="connsiteX74" fmla="*/ 328 w 4028"/>
                <a:gd name="connsiteY74" fmla="*/ 3789 h 3795"/>
                <a:gd name="connsiteX75" fmla="*/ 166 w 4028"/>
                <a:gd name="connsiteY75" fmla="*/ 3779 h 3795"/>
                <a:gd name="connsiteX76" fmla="*/ 84 w 4028"/>
                <a:gd name="connsiteY76" fmla="*/ 3771 h 3795"/>
                <a:gd name="connsiteX77" fmla="*/ 0 w 4028"/>
                <a:gd name="connsiteY77" fmla="*/ 3763 h 3795"/>
                <a:gd name="connsiteX78" fmla="*/ 0 w 4028"/>
                <a:gd name="connsiteY78" fmla="*/ 3763 h 3795"/>
                <a:gd name="connsiteX79" fmla="*/ 68 w 4028"/>
                <a:gd name="connsiteY79" fmla="*/ 3765 h 3795"/>
                <a:gd name="connsiteX80" fmla="*/ 146 w 4028"/>
                <a:gd name="connsiteY80" fmla="*/ 3767 h 3795"/>
                <a:gd name="connsiteX81" fmla="*/ 252 w 4028"/>
                <a:gd name="connsiteY81" fmla="*/ 3765 h 3795"/>
                <a:gd name="connsiteX82" fmla="*/ 378 w 4028"/>
                <a:gd name="connsiteY82" fmla="*/ 3761 h 3795"/>
                <a:gd name="connsiteX83" fmla="*/ 524 w 4028"/>
                <a:gd name="connsiteY83" fmla="*/ 3753 h 3795"/>
                <a:gd name="connsiteX84" fmla="*/ 602 w 4028"/>
                <a:gd name="connsiteY84" fmla="*/ 3747 h 3795"/>
                <a:gd name="connsiteX85" fmla="*/ 684 w 4028"/>
                <a:gd name="connsiteY85" fmla="*/ 3737 h 3795"/>
                <a:gd name="connsiteX86" fmla="*/ 770 w 4028"/>
                <a:gd name="connsiteY86" fmla="*/ 3727 h 3795"/>
                <a:gd name="connsiteX87" fmla="*/ 856 w 4028"/>
                <a:gd name="connsiteY87" fmla="*/ 3715 h 3795"/>
                <a:gd name="connsiteX88" fmla="*/ 946 w 4028"/>
                <a:gd name="connsiteY88" fmla="*/ 3701 h 3795"/>
                <a:gd name="connsiteX89" fmla="*/ 1038 w 4028"/>
                <a:gd name="connsiteY89" fmla="*/ 3683 h 3795"/>
                <a:gd name="connsiteX90" fmla="*/ 1130 w 4028"/>
                <a:gd name="connsiteY90" fmla="*/ 3663 h 3795"/>
                <a:gd name="connsiteX91" fmla="*/ 1224 w 4028"/>
                <a:gd name="connsiteY91" fmla="*/ 3641 h 3795"/>
                <a:gd name="connsiteX92" fmla="*/ 1318 w 4028"/>
                <a:gd name="connsiteY92" fmla="*/ 3615 h 3795"/>
                <a:gd name="connsiteX93" fmla="*/ 1412 w 4028"/>
                <a:gd name="connsiteY93" fmla="*/ 3587 h 3795"/>
                <a:gd name="connsiteX94" fmla="*/ 1504 w 4028"/>
                <a:gd name="connsiteY94" fmla="*/ 3555 h 3795"/>
                <a:gd name="connsiteX95" fmla="*/ 1596 w 4028"/>
                <a:gd name="connsiteY95" fmla="*/ 3519 h 3795"/>
                <a:gd name="connsiteX96" fmla="*/ 1688 w 4028"/>
                <a:gd name="connsiteY96" fmla="*/ 3481 h 3795"/>
                <a:gd name="connsiteX97" fmla="*/ 1776 w 4028"/>
                <a:gd name="connsiteY97" fmla="*/ 3439 h 3795"/>
                <a:gd name="connsiteX98" fmla="*/ 1820 w 4028"/>
                <a:gd name="connsiteY98" fmla="*/ 3415 h 3795"/>
                <a:gd name="connsiteX99" fmla="*/ 1862 w 4028"/>
                <a:gd name="connsiteY99" fmla="*/ 3391 h 3795"/>
                <a:gd name="connsiteX100" fmla="*/ 1906 w 4028"/>
                <a:gd name="connsiteY100" fmla="*/ 3367 h 3795"/>
                <a:gd name="connsiteX101" fmla="*/ 1946 w 4028"/>
                <a:gd name="connsiteY101" fmla="*/ 3341 h 3795"/>
                <a:gd name="connsiteX102" fmla="*/ 1988 w 4028"/>
                <a:gd name="connsiteY102" fmla="*/ 3313 h 3795"/>
                <a:gd name="connsiteX103" fmla="*/ 2028 w 4028"/>
                <a:gd name="connsiteY103" fmla="*/ 3285 h 3795"/>
                <a:gd name="connsiteX104" fmla="*/ 2068 w 4028"/>
                <a:gd name="connsiteY104" fmla="*/ 3255 h 3795"/>
                <a:gd name="connsiteX105" fmla="*/ 2106 w 4028"/>
                <a:gd name="connsiteY105" fmla="*/ 3225 h 3795"/>
                <a:gd name="connsiteX106" fmla="*/ 2142 w 4028"/>
                <a:gd name="connsiteY106" fmla="*/ 3193 h 3795"/>
                <a:gd name="connsiteX107" fmla="*/ 2178 w 4028"/>
                <a:gd name="connsiteY107" fmla="*/ 3161 h 3795"/>
                <a:gd name="connsiteX108" fmla="*/ 2214 w 4028"/>
                <a:gd name="connsiteY108" fmla="*/ 3127 h 3795"/>
                <a:gd name="connsiteX109" fmla="*/ 2248 w 4028"/>
                <a:gd name="connsiteY109" fmla="*/ 3091 h 3795"/>
                <a:gd name="connsiteX110" fmla="*/ 2248 w 4028"/>
                <a:gd name="connsiteY110" fmla="*/ 3091 h 3795"/>
                <a:gd name="connsiteX111" fmla="*/ 2258 w 4028"/>
                <a:gd name="connsiteY111" fmla="*/ 3081 h 3795"/>
                <a:gd name="connsiteX112" fmla="*/ 2286 w 4028"/>
                <a:gd name="connsiteY112" fmla="*/ 3047 h 3795"/>
                <a:gd name="connsiteX113" fmla="*/ 2306 w 4028"/>
                <a:gd name="connsiteY113" fmla="*/ 3023 h 3795"/>
                <a:gd name="connsiteX114" fmla="*/ 2328 w 4028"/>
                <a:gd name="connsiteY114" fmla="*/ 2993 h 3795"/>
                <a:gd name="connsiteX115" fmla="*/ 2350 w 4028"/>
                <a:gd name="connsiteY115" fmla="*/ 2957 h 3795"/>
                <a:gd name="connsiteX116" fmla="*/ 2376 w 4028"/>
                <a:gd name="connsiteY116" fmla="*/ 2915 h 3795"/>
                <a:gd name="connsiteX117" fmla="*/ 2400 w 4028"/>
                <a:gd name="connsiteY117" fmla="*/ 2869 h 3795"/>
                <a:gd name="connsiteX118" fmla="*/ 2426 w 4028"/>
                <a:gd name="connsiteY118" fmla="*/ 2815 h 3795"/>
                <a:gd name="connsiteX119" fmla="*/ 2450 w 4028"/>
                <a:gd name="connsiteY119" fmla="*/ 2755 h 3795"/>
                <a:gd name="connsiteX120" fmla="*/ 2472 w 4028"/>
                <a:gd name="connsiteY120" fmla="*/ 2691 h 3795"/>
                <a:gd name="connsiteX121" fmla="*/ 2492 w 4028"/>
                <a:gd name="connsiteY121" fmla="*/ 2619 h 3795"/>
                <a:gd name="connsiteX122" fmla="*/ 2510 w 4028"/>
                <a:gd name="connsiteY122" fmla="*/ 2541 h 3795"/>
                <a:gd name="connsiteX123" fmla="*/ 2518 w 4028"/>
                <a:gd name="connsiteY123" fmla="*/ 2499 h 3795"/>
                <a:gd name="connsiteX124" fmla="*/ 2524 w 4028"/>
                <a:gd name="connsiteY124" fmla="*/ 2457 h 3795"/>
                <a:gd name="connsiteX125" fmla="*/ 2530 w 4028"/>
                <a:gd name="connsiteY125" fmla="*/ 2413 h 3795"/>
                <a:gd name="connsiteX126" fmla="*/ 2534 w 4028"/>
                <a:gd name="connsiteY126" fmla="*/ 2367 h 3795"/>
                <a:gd name="connsiteX127" fmla="*/ 2538 w 4028"/>
                <a:gd name="connsiteY127" fmla="*/ 2319 h 3795"/>
                <a:gd name="connsiteX128" fmla="*/ 2540 w 4028"/>
                <a:gd name="connsiteY128" fmla="*/ 2271 h 3795"/>
                <a:gd name="connsiteX129" fmla="*/ 2542 w 4028"/>
                <a:gd name="connsiteY129" fmla="*/ 2219 h 3795"/>
                <a:gd name="connsiteX130" fmla="*/ 2540 w 4028"/>
                <a:gd name="connsiteY130" fmla="*/ 2167 h 3795"/>
                <a:gd name="connsiteX131" fmla="*/ 2538 w 4028"/>
                <a:gd name="connsiteY131" fmla="*/ 2113 h 3795"/>
                <a:gd name="connsiteX132" fmla="*/ 2536 w 4028"/>
                <a:gd name="connsiteY132" fmla="*/ 2057 h 3795"/>
                <a:gd name="connsiteX133" fmla="*/ 2530 w 4028"/>
                <a:gd name="connsiteY133" fmla="*/ 2001 h 3795"/>
                <a:gd name="connsiteX134" fmla="*/ 2522 w 4028"/>
                <a:gd name="connsiteY134" fmla="*/ 1941 h 3795"/>
                <a:gd name="connsiteX135" fmla="*/ 2514 w 4028"/>
                <a:gd name="connsiteY135" fmla="*/ 1881 h 3795"/>
                <a:gd name="connsiteX136" fmla="*/ 2502 w 4028"/>
                <a:gd name="connsiteY136" fmla="*/ 1819 h 3795"/>
                <a:gd name="connsiteX137" fmla="*/ 2490 w 4028"/>
                <a:gd name="connsiteY137" fmla="*/ 1755 h 3795"/>
                <a:gd name="connsiteX138" fmla="*/ 2476 w 4028"/>
                <a:gd name="connsiteY138" fmla="*/ 1689 h 3795"/>
                <a:gd name="connsiteX139" fmla="*/ 2458 w 4028"/>
                <a:gd name="connsiteY139" fmla="*/ 1623 h 3795"/>
                <a:gd name="connsiteX140" fmla="*/ 2438 w 4028"/>
                <a:gd name="connsiteY140" fmla="*/ 1553 h 3795"/>
                <a:gd name="connsiteX141" fmla="*/ 2418 w 4028"/>
                <a:gd name="connsiteY141" fmla="*/ 1483 h 3795"/>
                <a:gd name="connsiteX142" fmla="*/ 2394 w 4028"/>
                <a:gd name="connsiteY142" fmla="*/ 1411 h 3795"/>
                <a:gd name="connsiteX143" fmla="*/ 2366 w 4028"/>
                <a:gd name="connsiteY143" fmla="*/ 1337 h 3795"/>
                <a:gd name="connsiteX144" fmla="*/ 2338 w 4028"/>
                <a:gd name="connsiteY144" fmla="*/ 1261 h 3795"/>
                <a:gd name="connsiteX145" fmla="*/ 2306 w 4028"/>
                <a:gd name="connsiteY145" fmla="*/ 1183 h 3795"/>
                <a:gd name="connsiteX146" fmla="*/ 2272 w 4028"/>
                <a:gd name="connsiteY146" fmla="*/ 1103 h 3795"/>
                <a:gd name="connsiteX147" fmla="*/ 2234 w 4028"/>
                <a:gd name="connsiteY147" fmla="*/ 1023 h 3795"/>
                <a:gd name="connsiteX148" fmla="*/ 2194 w 4028"/>
                <a:gd name="connsiteY148" fmla="*/ 939 h 3795"/>
                <a:gd name="connsiteX149" fmla="*/ 2150 w 4028"/>
                <a:gd name="connsiteY149" fmla="*/ 855 h 3795"/>
                <a:gd name="connsiteX150" fmla="*/ 2104 w 4028"/>
                <a:gd name="connsiteY150" fmla="*/ 769 h 3795"/>
                <a:gd name="connsiteX151" fmla="*/ 2056 w 4028"/>
                <a:gd name="connsiteY151" fmla="*/ 679 h 3795"/>
                <a:gd name="connsiteX152" fmla="*/ 2004 w 4028"/>
                <a:gd name="connsiteY152" fmla="*/ 589 h 3795"/>
                <a:gd name="connsiteX153" fmla="*/ 1948 w 4028"/>
                <a:gd name="connsiteY153" fmla="*/ 497 h 3795"/>
                <a:gd name="connsiteX154" fmla="*/ 1888 w 4028"/>
                <a:gd name="connsiteY154" fmla="*/ 405 h 3795"/>
                <a:gd name="connsiteX155" fmla="*/ 1826 w 4028"/>
                <a:gd name="connsiteY155" fmla="*/ 309 h 3795"/>
                <a:gd name="connsiteX156" fmla="*/ 1760 w 4028"/>
                <a:gd name="connsiteY156" fmla="*/ 211 h 3795"/>
                <a:gd name="connsiteX157" fmla="*/ 1690 w 4028"/>
                <a:gd name="connsiteY157" fmla="*/ 113 h 3795"/>
                <a:gd name="connsiteX158" fmla="*/ 1616 w 4028"/>
                <a:gd name="connsiteY158" fmla="*/ 11 h 3795"/>
                <a:gd name="connsiteX159" fmla="*/ 1616 w 4028"/>
                <a:gd name="connsiteY159" fmla="*/ 11 h 3795"/>
                <a:gd name="connsiteX0" fmla="*/ 1616 w 4028"/>
                <a:gd name="connsiteY0" fmla="*/ 11 h 3795"/>
                <a:gd name="connsiteX1" fmla="*/ 3819 w 4028"/>
                <a:gd name="connsiteY1" fmla="*/ 0 h 3795"/>
                <a:gd name="connsiteX2" fmla="*/ 3992 w 4028"/>
                <a:gd name="connsiteY2" fmla="*/ 3 h 3795"/>
                <a:gd name="connsiteX3" fmla="*/ 3996 w 4028"/>
                <a:gd name="connsiteY3" fmla="*/ 29 h 3795"/>
                <a:gd name="connsiteX4" fmla="*/ 4004 w 4028"/>
                <a:gd name="connsiteY4" fmla="*/ 103 h 3795"/>
                <a:gd name="connsiteX5" fmla="*/ 4014 w 4028"/>
                <a:gd name="connsiteY5" fmla="*/ 219 h 3795"/>
                <a:gd name="connsiteX6" fmla="*/ 4020 w 4028"/>
                <a:gd name="connsiteY6" fmla="*/ 291 h 3795"/>
                <a:gd name="connsiteX7" fmla="*/ 4024 w 4028"/>
                <a:gd name="connsiteY7" fmla="*/ 371 h 3795"/>
                <a:gd name="connsiteX8" fmla="*/ 4026 w 4028"/>
                <a:gd name="connsiteY8" fmla="*/ 461 h 3795"/>
                <a:gd name="connsiteX9" fmla="*/ 4028 w 4028"/>
                <a:gd name="connsiteY9" fmla="*/ 557 h 3795"/>
                <a:gd name="connsiteX10" fmla="*/ 4026 w 4028"/>
                <a:gd name="connsiteY10" fmla="*/ 661 h 3795"/>
                <a:gd name="connsiteX11" fmla="*/ 4022 w 4028"/>
                <a:gd name="connsiteY11" fmla="*/ 769 h 3795"/>
                <a:gd name="connsiteX12" fmla="*/ 4016 w 4028"/>
                <a:gd name="connsiteY12" fmla="*/ 885 h 3795"/>
                <a:gd name="connsiteX13" fmla="*/ 4006 w 4028"/>
                <a:gd name="connsiteY13" fmla="*/ 1005 h 3795"/>
                <a:gd name="connsiteX14" fmla="*/ 3992 w 4028"/>
                <a:gd name="connsiteY14" fmla="*/ 1127 h 3795"/>
                <a:gd name="connsiteX15" fmla="*/ 3976 w 4028"/>
                <a:gd name="connsiteY15" fmla="*/ 1255 h 3795"/>
                <a:gd name="connsiteX16" fmla="*/ 3952 w 4028"/>
                <a:gd name="connsiteY16" fmla="*/ 1385 h 3795"/>
                <a:gd name="connsiteX17" fmla="*/ 3940 w 4028"/>
                <a:gd name="connsiteY17" fmla="*/ 1451 h 3795"/>
                <a:gd name="connsiteX18" fmla="*/ 3926 w 4028"/>
                <a:gd name="connsiteY18" fmla="*/ 1517 h 3795"/>
                <a:gd name="connsiteX19" fmla="*/ 3910 w 4028"/>
                <a:gd name="connsiteY19" fmla="*/ 1583 h 3795"/>
                <a:gd name="connsiteX20" fmla="*/ 3892 w 4028"/>
                <a:gd name="connsiteY20" fmla="*/ 1651 h 3795"/>
                <a:gd name="connsiteX21" fmla="*/ 3874 w 4028"/>
                <a:gd name="connsiteY21" fmla="*/ 1717 h 3795"/>
                <a:gd name="connsiteX22" fmla="*/ 3854 w 4028"/>
                <a:gd name="connsiteY22" fmla="*/ 1785 h 3795"/>
                <a:gd name="connsiteX23" fmla="*/ 3832 w 4028"/>
                <a:gd name="connsiteY23" fmla="*/ 1853 h 3795"/>
                <a:gd name="connsiteX24" fmla="*/ 3808 w 4028"/>
                <a:gd name="connsiteY24" fmla="*/ 1919 h 3795"/>
                <a:gd name="connsiteX25" fmla="*/ 3784 w 4028"/>
                <a:gd name="connsiteY25" fmla="*/ 1987 h 3795"/>
                <a:gd name="connsiteX26" fmla="*/ 3756 w 4028"/>
                <a:gd name="connsiteY26" fmla="*/ 2053 h 3795"/>
                <a:gd name="connsiteX27" fmla="*/ 3728 w 4028"/>
                <a:gd name="connsiteY27" fmla="*/ 2121 h 3795"/>
                <a:gd name="connsiteX28" fmla="*/ 3698 w 4028"/>
                <a:gd name="connsiteY28" fmla="*/ 2187 h 3795"/>
                <a:gd name="connsiteX29" fmla="*/ 3666 w 4028"/>
                <a:gd name="connsiteY29" fmla="*/ 2253 h 3795"/>
                <a:gd name="connsiteX30" fmla="*/ 3630 w 4028"/>
                <a:gd name="connsiteY30" fmla="*/ 2319 h 3795"/>
                <a:gd name="connsiteX31" fmla="*/ 3594 w 4028"/>
                <a:gd name="connsiteY31" fmla="*/ 2383 h 3795"/>
                <a:gd name="connsiteX32" fmla="*/ 3556 w 4028"/>
                <a:gd name="connsiteY32" fmla="*/ 2447 h 3795"/>
                <a:gd name="connsiteX33" fmla="*/ 3516 w 4028"/>
                <a:gd name="connsiteY33" fmla="*/ 2511 h 3795"/>
                <a:gd name="connsiteX34" fmla="*/ 3474 w 4028"/>
                <a:gd name="connsiteY34" fmla="*/ 2573 h 3795"/>
                <a:gd name="connsiteX35" fmla="*/ 3428 w 4028"/>
                <a:gd name="connsiteY35" fmla="*/ 2635 h 3795"/>
                <a:gd name="connsiteX36" fmla="*/ 3382 w 4028"/>
                <a:gd name="connsiteY36" fmla="*/ 2695 h 3795"/>
                <a:gd name="connsiteX37" fmla="*/ 3332 w 4028"/>
                <a:gd name="connsiteY37" fmla="*/ 2755 h 3795"/>
                <a:gd name="connsiteX38" fmla="*/ 3280 w 4028"/>
                <a:gd name="connsiteY38" fmla="*/ 2813 h 3795"/>
                <a:gd name="connsiteX39" fmla="*/ 3226 w 4028"/>
                <a:gd name="connsiteY39" fmla="*/ 2869 h 3795"/>
                <a:gd name="connsiteX40" fmla="*/ 3170 w 4028"/>
                <a:gd name="connsiteY40" fmla="*/ 2925 h 3795"/>
                <a:gd name="connsiteX41" fmla="*/ 3112 w 4028"/>
                <a:gd name="connsiteY41" fmla="*/ 2979 h 3795"/>
                <a:gd name="connsiteX42" fmla="*/ 3050 w 4028"/>
                <a:gd name="connsiteY42" fmla="*/ 3033 h 3795"/>
                <a:gd name="connsiteX43" fmla="*/ 2986 w 4028"/>
                <a:gd name="connsiteY43" fmla="*/ 3083 h 3795"/>
                <a:gd name="connsiteX44" fmla="*/ 2918 w 4028"/>
                <a:gd name="connsiteY44" fmla="*/ 3133 h 3795"/>
                <a:gd name="connsiteX45" fmla="*/ 2848 w 4028"/>
                <a:gd name="connsiteY45" fmla="*/ 3181 h 3795"/>
                <a:gd name="connsiteX46" fmla="*/ 2776 w 4028"/>
                <a:gd name="connsiteY46" fmla="*/ 3227 h 3795"/>
                <a:gd name="connsiteX47" fmla="*/ 2776 w 4028"/>
                <a:gd name="connsiteY47" fmla="*/ 3227 h 3795"/>
                <a:gd name="connsiteX48" fmla="*/ 2764 w 4028"/>
                <a:gd name="connsiteY48" fmla="*/ 3235 h 3795"/>
                <a:gd name="connsiteX49" fmla="*/ 2730 w 4028"/>
                <a:gd name="connsiteY49" fmla="*/ 3257 h 3795"/>
                <a:gd name="connsiteX50" fmla="*/ 2674 w 4028"/>
                <a:gd name="connsiteY50" fmla="*/ 3293 h 3795"/>
                <a:gd name="connsiteX51" fmla="*/ 2596 w 4028"/>
                <a:gd name="connsiteY51" fmla="*/ 3337 h 3795"/>
                <a:gd name="connsiteX52" fmla="*/ 2548 w 4028"/>
                <a:gd name="connsiteY52" fmla="*/ 3363 h 3795"/>
                <a:gd name="connsiteX53" fmla="*/ 2494 w 4028"/>
                <a:gd name="connsiteY53" fmla="*/ 3389 h 3795"/>
                <a:gd name="connsiteX54" fmla="*/ 2436 w 4028"/>
                <a:gd name="connsiteY54" fmla="*/ 3419 h 3795"/>
                <a:gd name="connsiteX55" fmla="*/ 2372 w 4028"/>
                <a:gd name="connsiteY55" fmla="*/ 3447 h 3795"/>
                <a:gd name="connsiteX56" fmla="*/ 2302 w 4028"/>
                <a:gd name="connsiteY56" fmla="*/ 3477 h 3795"/>
                <a:gd name="connsiteX57" fmla="*/ 2228 w 4028"/>
                <a:gd name="connsiteY57" fmla="*/ 3507 h 3795"/>
                <a:gd name="connsiteX58" fmla="*/ 2148 w 4028"/>
                <a:gd name="connsiteY58" fmla="*/ 3537 h 3795"/>
                <a:gd name="connsiteX59" fmla="*/ 2062 w 4028"/>
                <a:gd name="connsiteY59" fmla="*/ 3567 h 3795"/>
                <a:gd name="connsiteX60" fmla="*/ 1972 w 4028"/>
                <a:gd name="connsiteY60" fmla="*/ 3597 h 3795"/>
                <a:gd name="connsiteX61" fmla="*/ 1876 w 4028"/>
                <a:gd name="connsiteY61" fmla="*/ 3625 h 3795"/>
                <a:gd name="connsiteX62" fmla="*/ 1776 w 4028"/>
                <a:gd name="connsiteY62" fmla="*/ 3651 h 3795"/>
                <a:gd name="connsiteX63" fmla="*/ 1670 w 4028"/>
                <a:gd name="connsiteY63" fmla="*/ 3677 h 3795"/>
                <a:gd name="connsiteX64" fmla="*/ 1558 w 4028"/>
                <a:gd name="connsiteY64" fmla="*/ 3701 h 3795"/>
                <a:gd name="connsiteX65" fmla="*/ 1442 w 4028"/>
                <a:gd name="connsiteY65" fmla="*/ 3723 h 3795"/>
                <a:gd name="connsiteX66" fmla="*/ 1320 w 4028"/>
                <a:gd name="connsiteY66" fmla="*/ 3743 h 3795"/>
                <a:gd name="connsiteX67" fmla="*/ 1194 w 4028"/>
                <a:gd name="connsiteY67" fmla="*/ 3761 h 3795"/>
                <a:gd name="connsiteX68" fmla="*/ 1062 w 4028"/>
                <a:gd name="connsiteY68" fmla="*/ 3775 h 3795"/>
                <a:gd name="connsiteX69" fmla="*/ 924 w 4028"/>
                <a:gd name="connsiteY69" fmla="*/ 3785 h 3795"/>
                <a:gd name="connsiteX70" fmla="*/ 782 w 4028"/>
                <a:gd name="connsiteY70" fmla="*/ 3791 h 3795"/>
                <a:gd name="connsiteX71" fmla="*/ 636 w 4028"/>
                <a:gd name="connsiteY71" fmla="*/ 3795 h 3795"/>
                <a:gd name="connsiteX72" fmla="*/ 484 w 4028"/>
                <a:gd name="connsiteY72" fmla="*/ 3795 h 3795"/>
                <a:gd name="connsiteX73" fmla="*/ 328 w 4028"/>
                <a:gd name="connsiteY73" fmla="*/ 3789 h 3795"/>
                <a:gd name="connsiteX74" fmla="*/ 166 w 4028"/>
                <a:gd name="connsiteY74" fmla="*/ 3779 h 3795"/>
                <a:gd name="connsiteX75" fmla="*/ 84 w 4028"/>
                <a:gd name="connsiteY75" fmla="*/ 3771 h 3795"/>
                <a:gd name="connsiteX76" fmla="*/ 0 w 4028"/>
                <a:gd name="connsiteY76" fmla="*/ 3763 h 3795"/>
                <a:gd name="connsiteX77" fmla="*/ 0 w 4028"/>
                <a:gd name="connsiteY77" fmla="*/ 3763 h 3795"/>
                <a:gd name="connsiteX78" fmla="*/ 68 w 4028"/>
                <a:gd name="connsiteY78" fmla="*/ 3765 h 3795"/>
                <a:gd name="connsiteX79" fmla="*/ 146 w 4028"/>
                <a:gd name="connsiteY79" fmla="*/ 3767 h 3795"/>
                <a:gd name="connsiteX80" fmla="*/ 252 w 4028"/>
                <a:gd name="connsiteY80" fmla="*/ 3765 h 3795"/>
                <a:gd name="connsiteX81" fmla="*/ 378 w 4028"/>
                <a:gd name="connsiteY81" fmla="*/ 3761 h 3795"/>
                <a:gd name="connsiteX82" fmla="*/ 524 w 4028"/>
                <a:gd name="connsiteY82" fmla="*/ 3753 h 3795"/>
                <a:gd name="connsiteX83" fmla="*/ 602 w 4028"/>
                <a:gd name="connsiteY83" fmla="*/ 3747 h 3795"/>
                <a:gd name="connsiteX84" fmla="*/ 684 w 4028"/>
                <a:gd name="connsiteY84" fmla="*/ 3737 h 3795"/>
                <a:gd name="connsiteX85" fmla="*/ 770 w 4028"/>
                <a:gd name="connsiteY85" fmla="*/ 3727 h 3795"/>
                <a:gd name="connsiteX86" fmla="*/ 856 w 4028"/>
                <a:gd name="connsiteY86" fmla="*/ 3715 h 3795"/>
                <a:gd name="connsiteX87" fmla="*/ 946 w 4028"/>
                <a:gd name="connsiteY87" fmla="*/ 3701 h 3795"/>
                <a:gd name="connsiteX88" fmla="*/ 1038 w 4028"/>
                <a:gd name="connsiteY88" fmla="*/ 3683 h 3795"/>
                <a:gd name="connsiteX89" fmla="*/ 1130 w 4028"/>
                <a:gd name="connsiteY89" fmla="*/ 3663 h 3795"/>
                <a:gd name="connsiteX90" fmla="*/ 1224 w 4028"/>
                <a:gd name="connsiteY90" fmla="*/ 3641 h 3795"/>
                <a:gd name="connsiteX91" fmla="*/ 1318 w 4028"/>
                <a:gd name="connsiteY91" fmla="*/ 3615 h 3795"/>
                <a:gd name="connsiteX92" fmla="*/ 1412 w 4028"/>
                <a:gd name="connsiteY92" fmla="*/ 3587 h 3795"/>
                <a:gd name="connsiteX93" fmla="*/ 1504 w 4028"/>
                <a:gd name="connsiteY93" fmla="*/ 3555 h 3795"/>
                <a:gd name="connsiteX94" fmla="*/ 1596 w 4028"/>
                <a:gd name="connsiteY94" fmla="*/ 3519 h 3795"/>
                <a:gd name="connsiteX95" fmla="*/ 1688 w 4028"/>
                <a:gd name="connsiteY95" fmla="*/ 3481 h 3795"/>
                <a:gd name="connsiteX96" fmla="*/ 1776 w 4028"/>
                <a:gd name="connsiteY96" fmla="*/ 3439 h 3795"/>
                <a:gd name="connsiteX97" fmla="*/ 1820 w 4028"/>
                <a:gd name="connsiteY97" fmla="*/ 3415 h 3795"/>
                <a:gd name="connsiteX98" fmla="*/ 1862 w 4028"/>
                <a:gd name="connsiteY98" fmla="*/ 3391 h 3795"/>
                <a:gd name="connsiteX99" fmla="*/ 1906 w 4028"/>
                <a:gd name="connsiteY99" fmla="*/ 3367 h 3795"/>
                <a:gd name="connsiteX100" fmla="*/ 1946 w 4028"/>
                <a:gd name="connsiteY100" fmla="*/ 3341 h 3795"/>
                <a:gd name="connsiteX101" fmla="*/ 1988 w 4028"/>
                <a:gd name="connsiteY101" fmla="*/ 3313 h 3795"/>
                <a:gd name="connsiteX102" fmla="*/ 2028 w 4028"/>
                <a:gd name="connsiteY102" fmla="*/ 3285 h 3795"/>
                <a:gd name="connsiteX103" fmla="*/ 2068 w 4028"/>
                <a:gd name="connsiteY103" fmla="*/ 3255 h 3795"/>
                <a:gd name="connsiteX104" fmla="*/ 2106 w 4028"/>
                <a:gd name="connsiteY104" fmla="*/ 3225 h 3795"/>
                <a:gd name="connsiteX105" fmla="*/ 2142 w 4028"/>
                <a:gd name="connsiteY105" fmla="*/ 3193 h 3795"/>
                <a:gd name="connsiteX106" fmla="*/ 2178 w 4028"/>
                <a:gd name="connsiteY106" fmla="*/ 3161 h 3795"/>
                <a:gd name="connsiteX107" fmla="*/ 2214 w 4028"/>
                <a:gd name="connsiteY107" fmla="*/ 3127 h 3795"/>
                <a:gd name="connsiteX108" fmla="*/ 2248 w 4028"/>
                <a:gd name="connsiteY108" fmla="*/ 3091 h 3795"/>
                <a:gd name="connsiteX109" fmla="*/ 2248 w 4028"/>
                <a:gd name="connsiteY109" fmla="*/ 3091 h 3795"/>
                <a:gd name="connsiteX110" fmla="*/ 2258 w 4028"/>
                <a:gd name="connsiteY110" fmla="*/ 3081 h 3795"/>
                <a:gd name="connsiteX111" fmla="*/ 2286 w 4028"/>
                <a:gd name="connsiteY111" fmla="*/ 3047 h 3795"/>
                <a:gd name="connsiteX112" fmla="*/ 2306 w 4028"/>
                <a:gd name="connsiteY112" fmla="*/ 3023 h 3795"/>
                <a:gd name="connsiteX113" fmla="*/ 2328 w 4028"/>
                <a:gd name="connsiteY113" fmla="*/ 2993 h 3795"/>
                <a:gd name="connsiteX114" fmla="*/ 2350 w 4028"/>
                <a:gd name="connsiteY114" fmla="*/ 2957 h 3795"/>
                <a:gd name="connsiteX115" fmla="*/ 2376 w 4028"/>
                <a:gd name="connsiteY115" fmla="*/ 2915 h 3795"/>
                <a:gd name="connsiteX116" fmla="*/ 2400 w 4028"/>
                <a:gd name="connsiteY116" fmla="*/ 2869 h 3795"/>
                <a:gd name="connsiteX117" fmla="*/ 2426 w 4028"/>
                <a:gd name="connsiteY117" fmla="*/ 2815 h 3795"/>
                <a:gd name="connsiteX118" fmla="*/ 2450 w 4028"/>
                <a:gd name="connsiteY118" fmla="*/ 2755 h 3795"/>
                <a:gd name="connsiteX119" fmla="*/ 2472 w 4028"/>
                <a:gd name="connsiteY119" fmla="*/ 2691 h 3795"/>
                <a:gd name="connsiteX120" fmla="*/ 2492 w 4028"/>
                <a:gd name="connsiteY120" fmla="*/ 2619 h 3795"/>
                <a:gd name="connsiteX121" fmla="*/ 2510 w 4028"/>
                <a:gd name="connsiteY121" fmla="*/ 2541 h 3795"/>
                <a:gd name="connsiteX122" fmla="*/ 2518 w 4028"/>
                <a:gd name="connsiteY122" fmla="*/ 2499 h 3795"/>
                <a:gd name="connsiteX123" fmla="*/ 2524 w 4028"/>
                <a:gd name="connsiteY123" fmla="*/ 2457 h 3795"/>
                <a:gd name="connsiteX124" fmla="*/ 2530 w 4028"/>
                <a:gd name="connsiteY124" fmla="*/ 2413 h 3795"/>
                <a:gd name="connsiteX125" fmla="*/ 2534 w 4028"/>
                <a:gd name="connsiteY125" fmla="*/ 2367 h 3795"/>
                <a:gd name="connsiteX126" fmla="*/ 2538 w 4028"/>
                <a:gd name="connsiteY126" fmla="*/ 2319 h 3795"/>
                <a:gd name="connsiteX127" fmla="*/ 2540 w 4028"/>
                <a:gd name="connsiteY127" fmla="*/ 2271 h 3795"/>
                <a:gd name="connsiteX128" fmla="*/ 2542 w 4028"/>
                <a:gd name="connsiteY128" fmla="*/ 2219 h 3795"/>
                <a:gd name="connsiteX129" fmla="*/ 2540 w 4028"/>
                <a:gd name="connsiteY129" fmla="*/ 2167 h 3795"/>
                <a:gd name="connsiteX130" fmla="*/ 2538 w 4028"/>
                <a:gd name="connsiteY130" fmla="*/ 2113 h 3795"/>
                <a:gd name="connsiteX131" fmla="*/ 2536 w 4028"/>
                <a:gd name="connsiteY131" fmla="*/ 2057 h 3795"/>
                <a:gd name="connsiteX132" fmla="*/ 2530 w 4028"/>
                <a:gd name="connsiteY132" fmla="*/ 2001 h 3795"/>
                <a:gd name="connsiteX133" fmla="*/ 2522 w 4028"/>
                <a:gd name="connsiteY133" fmla="*/ 1941 h 3795"/>
                <a:gd name="connsiteX134" fmla="*/ 2514 w 4028"/>
                <a:gd name="connsiteY134" fmla="*/ 1881 h 3795"/>
                <a:gd name="connsiteX135" fmla="*/ 2502 w 4028"/>
                <a:gd name="connsiteY135" fmla="*/ 1819 h 3795"/>
                <a:gd name="connsiteX136" fmla="*/ 2490 w 4028"/>
                <a:gd name="connsiteY136" fmla="*/ 1755 h 3795"/>
                <a:gd name="connsiteX137" fmla="*/ 2476 w 4028"/>
                <a:gd name="connsiteY137" fmla="*/ 1689 h 3795"/>
                <a:gd name="connsiteX138" fmla="*/ 2458 w 4028"/>
                <a:gd name="connsiteY138" fmla="*/ 1623 h 3795"/>
                <a:gd name="connsiteX139" fmla="*/ 2438 w 4028"/>
                <a:gd name="connsiteY139" fmla="*/ 1553 h 3795"/>
                <a:gd name="connsiteX140" fmla="*/ 2418 w 4028"/>
                <a:gd name="connsiteY140" fmla="*/ 1483 h 3795"/>
                <a:gd name="connsiteX141" fmla="*/ 2394 w 4028"/>
                <a:gd name="connsiteY141" fmla="*/ 1411 h 3795"/>
                <a:gd name="connsiteX142" fmla="*/ 2366 w 4028"/>
                <a:gd name="connsiteY142" fmla="*/ 1337 h 3795"/>
                <a:gd name="connsiteX143" fmla="*/ 2338 w 4028"/>
                <a:gd name="connsiteY143" fmla="*/ 1261 h 3795"/>
                <a:gd name="connsiteX144" fmla="*/ 2306 w 4028"/>
                <a:gd name="connsiteY144" fmla="*/ 1183 h 3795"/>
                <a:gd name="connsiteX145" fmla="*/ 2272 w 4028"/>
                <a:gd name="connsiteY145" fmla="*/ 1103 h 3795"/>
                <a:gd name="connsiteX146" fmla="*/ 2234 w 4028"/>
                <a:gd name="connsiteY146" fmla="*/ 1023 h 3795"/>
                <a:gd name="connsiteX147" fmla="*/ 2194 w 4028"/>
                <a:gd name="connsiteY147" fmla="*/ 939 h 3795"/>
                <a:gd name="connsiteX148" fmla="*/ 2150 w 4028"/>
                <a:gd name="connsiteY148" fmla="*/ 855 h 3795"/>
                <a:gd name="connsiteX149" fmla="*/ 2104 w 4028"/>
                <a:gd name="connsiteY149" fmla="*/ 769 h 3795"/>
                <a:gd name="connsiteX150" fmla="*/ 2056 w 4028"/>
                <a:gd name="connsiteY150" fmla="*/ 679 h 3795"/>
                <a:gd name="connsiteX151" fmla="*/ 2004 w 4028"/>
                <a:gd name="connsiteY151" fmla="*/ 589 h 3795"/>
                <a:gd name="connsiteX152" fmla="*/ 1948 w 4028"/>
                <a:gd name="connsiteY152" fmla="*/ 497 h 3795"/>
                <a:gd name="connsiteX153" fmla="*/ 1888 w 4028"/>
                <a:gd name="connsiteY153" fmla="*/ 405 h 3795"/>
                <a:gd name="connsiteX154" fmla="*/ 1826 w 4028"/>
                <a:gd name="connsiteY154" fmla="*/ 309 h 3795"/>
                <a:gd name="connsiteX155" fmla="*/ 1760 w 4028"/>
                <a:gd name="connsiteY155" fmla="*/ 211 h 3795"/>
                <a:gd name="connsiteX156" fmla="*/ 1690 w 4028"/>
                <a:gd name="connsiteY156" fmla="*/ 113 h 3795"/>
                <a:gd name="connsiteX157" fmla="*/ 1616 w 4028"/>
                <a:gd name="connsiteY157" fmla="*/ 11 h 3795"/>
                <a:gd name="connsiteX158" fmla="*/ 1616 w 4028"/>
                <a:gd name="connsiteY158" fmla="*/ 11 h 3795"/>
                <a:gd name="connsiteX0" fmla="*/ 1616 w 4028"/>
                <a:gd name="connsiteY0" fmla="*/ 11 h 3795"/>
                <a:gd name="connsiteX1" fmla="*/ 3819 w 4028"/>
                <a:gd name="connsiteY1" fmla="*/ 0 h 3795"/>
                <a:gd name="connsiteX2" fmla="*/ 3992 w 4028"/>
                <a:gd name="connsiteY2" fmla="*/ 3 h 3795"/>
                <a:gd name="connsiteX3" fmla="*/ 4004 w 4028"/>
                <a:gd name="connsiteY3" fmla="*/ 103 h 3795"/>
                <a:gd name="connsiteX4" fmla="*/ 4014 w 4028"/>
                <a:gd name="connsiteY4" fmla="*/ 219 h 3795"/>
                <a:gd name="connsiteX5" fmla="*/ 4020 w 4028"/>
                <a:gd name="connsiteY5" fmla="*/ 291 h 3795"/>
                <a:gd name="connsiteX6" fmla="*/ 4024 w 4028"/>
                <a:gd name="connsiteY6" fmla="*/ 371 h 3795"/>
                <a:gd name="connsiteX7" fmla="*/ 4026 w 4028"/>
                <a:gd name="connsiteY7" fmla="*/ 461 h 3795"/>
                <a:gd name="connsiteX8" fmla="*/ 4028 w 4028"/>
                <a:gd name="connsiteY8" fmla="*/ 557 h 3795"/>
                <a:gd name="connsiteX9" fmla="*/ 4026 w 4028"/>
                <a:gd name="connsiteY9" fmla="*/ 661 h 3795"/>
                <a:gd name="connsiteX10" fmla="*/ 4022 w 4028"/>
                <a:gd name="connsiteY10" fmla="*/ 769 h 3795"/>
                <a:gd name="connsiteX11" fmla="*/ 4016 w 4028"/>
                <a:gd name="connsiteY11" fmla="*/ 885 h 3795"/>
                <a:gd name="connsiteX12" fmla="*/ 4006 w 4028"/>
                <a:gd name="connsiteY12" fmla="*/ 1005 h 3795"/>
                <a:gd name="connsiteX13" fmla="*/ 3992 w 4028"/>
                <a:gd name="connsiteY13" fmla="*/ 1127 h 3795"/>
                <a:gd name="connsiteX14" fmla="*/ 3976 w 4028"/>
                <a:gd name="connsiteY14" fmla="*/ 1255 h 3795"/>
                <a:gd name="connsiteX15" fmla="*/ 3952 w 4028"/>
                <a:gd name="connsiteY15" fmla="*/ 1385 h 3795"/>
                <a:gd name="connsiteX16" fmla="*/ 3940 w 4028"/>
                <a:gd name="connsiteY16" fmla="*/ 1451 h 3795"/>
                <a:gd name="connsiteX17" fmla="*/ 3926 w 4028"/>
                <a:gd name="connsiteY17" fmla="*/ 1517 h 3795"/>
                <a:gd name="connsiteX18" fmla="*/ 3910 w 4028"/>
                <a:gd name="connsiteY18" fmla="*/ 1583 h 3795"/>
                <a:gd name="connsiteX19" fmla="*/ 3892 w 4028"/>
                <a:gd name="connsiteY19" fmla="*/ 1651 h 3795"/>
                <a:gd name="connsiteX20" fmla="*/ 3874 w 4028"/>
                <a:gd name="connsiteY20" fmla="*/ 1717 h 3795"/>
                <a:gd name="connsiteX21" fmla="*/ 3854 w 4028"/>
                <a:gd name="connsiteY21" fmla="*/ 1785 h 3795"/>
                <a:gd name="connsiteX22" fmla="*/ 3832 w 4028"/>
                <a:gd name="connsiteY22" fmla="*/ 1853 h 3795"/>
                <a:gd name="connsiteX23" fmla="*/ 3808 w 4028"/>
                <a:gd name="connsiteY23" fmla="*/ 1919 h 3795"/>
                <a:gd name="connsiteX24" fmla="*/ 3784 w 4028"/>
                <a:gd name="connsiteY24" fmla="*/ 1987 h 3795"/>
                <a:gd name="connsiteX25" fmla="*/ 3756 w 4028"/>
                <a:gd name="connsiteY25" fmla="*/ 2053 h 3795"/>
                <a:gd name="connsiteX26" fmla="*/ 3728 w 4028"/>
                <a:gd name="connsiteY26" fmla="*/ 2121 h 3795"/>
                <a:gd name="connsiteX27" fmla="*/ 3698 w 4028"/>
                <a:gd name="connsiteY27" fmla="*/ 2187 h 3795"/>
                <a:gd name="connsiteX28" fmla="*/ 3666 w 4028"/>
                <a:gd name="connsiteY28" fmla="*/ 2253 h 3795"/>
                <a:gd name="connsiteX29" fmla="*/ 3630 w 4028"/>
                <a:gd name="connsiteY29" fmla="*/ 2319 h 3795"/>
                <a:gd name="connsiteX30" fmla="*/ 3594 w 4028"/>
                <a:gd name="connsiteY30" fmla="*/ 2383 h 3795"/>
                <a:gd name="connsiteX31" fmla="*/ 3556 w 4028"/>
                <a:gd name="connsiteY31" fmla="*/ 2447 h 3795"/>
                <a:gd name="connsiteX32" fmla="*/ 3516 w 4028"/>
                <a:gd name="connsiteY32" fmla="*/ 2511 h 3795"/>
                <a:gd name="connsiteX33" fmla="*/ 3474 w 4028"/>
                <a:gd name="connsiteY33" fmla="*/ 2573 h 3795"/>
                <a:gd name="connsiteX34" fmla="*/ 3428 w 4028"/>
                <a:gd name="connsiteY34" fmla="*/ 2635 h 3795"/>
                <a:gd name="connsiteX35" fmla="*/ 3382 w 4028"/>
                <a:gd name="connsiteY35" fmla="*/ 2695 h 3795"/>
                <a:gd name="connsiteX36" fmla="*/ 3332 w 4028"/>
                <a:gd name="connsiteY36" fmla="*/ 2755 h 3795"/>
                <a:gd name="connsiteX37" fmla="*/ 3280 w 4028"/>
                <a:gd name="connsiteY37" fmla="*/ 2813 h 3795"/>
                <a:gd name="connsiteX38" fmla="*/ 3226 w 4028"/>
                <a:gd name="connsiteY38" fmla="*/ 2869 h 3795"/>
                <a:gd name="connsiteX39" fmla="*/ 3170 w 4028"/>
                <a:gd name="connsiteY39" fmla="*/ 2925 h 3795"/>
                <a:gd name="connsiteX40" fmla="*/ 3112 w 4028"/>
                <a:gd name="connsiteY40" fmla="*/ 2979 h 3795"/>
                <a:gd name="connsiteX41" fmla="*/ 3050 w 4028"/>
                <a:gd name="connsiteY41" fmla="*/ 3033 h 3795"/>
                <a:gd name="connsiteX42" fmla="*/ 2986 w 4028"/>
                <a:gd name="connsiteY42" fmla="*/ 3083 h 3795"/>
                <a:gd name="connsiteX43" fmla="*/ 2918 w 4028"/>
                <a:gd name="connsiteY43" fmla="*/ 3133 h 3795"/>
                <a:gd name="connsiteX44" fmla="*/ 2848 w 4028"/>
                <a:gd name="connsiteY44" fmla="*/ 3181 h 3795"/>
                <a:gd name="connsiteX45" fmla="*/ 2776 w 4028"/>
                <a:gd name="connsiteY45" fmla="*/ 3227 h 3795"/>
                <a:gd name="connsiteX46" fmla="*/ 2776 w 4028"/>
                <a:gd name="connsiteY46" fmla="*/ 3227 h 3795"/>
                <a:gd name="connsiteX47" fmla="*/ 2764 w 4028"/>
                <a:gd name="connsiteY47" fmla="*/ 3235 h 3795"/>
                <a:gd name="connsiteX48" fmla="*/ 2730 w 4028"/>
                <a:gd name="connsiteY48" fmla="*/ 3257 h 3795"/>
                <a:gd name="connsiteX49" fmla="*/ 2674 w 4028"/>
                <a:gd name="connsiteY49" fmla="*/ 3293 h 3795"/>
                <a:gd name="connsiteX50" fmla="*/ 2596 w 4028"/>
                <a:gd name="connsiteY50" fmla="*/ 3337 h 3795"/>
                <a:gd name="connsiteX51" fmla="*/ 2548 w 4028"/>
                <a:gd name="connsiteY51" fmla="*/ 3363 h 3795"/>
                <a:gd name="connsiteX52" fmla="*/ 2494 w 4028"/>
                <a:gd name="connsiteY52" fmla="*/ 3389 h 3795"/>
                <a:gd name="connsiteX53" fmla="*/ 2436 w 4028"/>
                <a:gd name="connsiteY53" fmla="*/ 3419 h 3795"/>
                <a:gd name="connsiteX54" fmla="*/ 2372 w 4028"/>
                <a:gd name="connsiteY54" fmla="*/ 3447 h 3795"/>
                <a:gd name="connsiteX55" fmla="*/ 2302 w 4028"/>
                <a:gd name="connsiteY55" fmla="*/ 3477 h 3795"/>
                <a:gd name="connsiteX56" fmla="*/ 2228 w 4028"/>
                <a:gd name="connsiteY56" fmla="*/ 3507 h 3795"/>
                <a:gd name="connsiteX57" fmla="*/ 2148 w 4028"/>
                <a:gd name="connsiteY57" fmla="*/ 3537 h 3795"/>
                <a:gd name="connsiteX58" fmla="*/ 2062 w 4028"/>
                <a:gd name="connsiteY58" fmla="*/ 3567 h 3795"/>
                <a:gd name="connsiteX59" fmla="*/ 1972 w 4028"/>
                <a:gd name="connsiteY59" fmla="*/ 3597 h 3795"/>
                <a:gd name="connsiteX60" fmla="*/ 1876 w 4028"/>
                <a:gd name="connsiteY60" fmla="*/ 3625 h 3795"/>
                <a:gd name="connsiteX61" fmla="*/ 1776 w 4028"/>
                <a:gd name="connsiteY61" fmla="*/ 3651 h 3795"/>
                <a:gd name="connsiteX62" fmla="*/ 1670 w 4028"/>
                <a:gd name="connsiteY62" fmla="*/ 3677 h 3795"/>
                <a:gd name="connsiteX63" fmla="*/ 1558 w 4028"/>
                <a:gd name="connsiteY63" fmla="*/ 3701 h 3795"/>
                <a:gd name="connsiteX64" fmla="*/ 1442 w 4028"/>
                <a:gd name="connsiteY64" fmla="*/ 3723 h 3795"/>
                <a:gd name="connsiteX65" fmla="*/ 1320 w 4028"/>
                <a:gd name="connsiteY65" fmla="*/ 3743 h 3795"/>
                <a:gd name="connsiteX66" fmla="*/ 1194 w 4028"/>
                <a:gd name="connsiteY66" fmla="*/ 3761 h 3795"/>
                <a:gd name="connsiteX67" fmla="*/ 1062 w 4028"/>
                <a:gd name="connsiteY67" fmla="*/ 3775 h 3795"/>
                <a:gd name="connsiteX68" fmla="*/ 924 w 4028"/>
                <a:gd name="connsiteY68" fmla="*/ 3785 h 3795"/>
                <a:gd name="connsiteX69" fmla="*/ 782 w 4028"/>
                <a:gd name="connsiteY69" fmla="*/ 3791 h 3795"/>
                <a:gd name="connsiteX70" fmla="*/ 636 w 4028"/>
                <a:gd name="connsiteY70" fmla="*/ 3795 h 3795"/>
                <a:gd name="connsiteX71" fmla="*/ 484 w 4028"/>
                <a:gd name="connsiteY71" fmla="*/ 3795 h 3795"/>
                <a:gd name="connsiteX72" fmla="*/ 328 w 4028"/>
                <a:gd name="connsiteY72" fmla="*/ 3789 h 3795"/>
                <a:gd name="connsiteX73" fmla="*/ 166 w 4028"/>
                <a:gd name="connsiteY73" fmla="*/ 3779 h 3795"/>
                <a:gd name="connsiteX74" fmla="*/ 84 w 4028"/>
                <a:gd name="connsiteY74" fmla="*/ 3771 h 3795"/>
                <a:gd name="connsiteX75" fmla="*/ 0 w 4028"/>
                <a:gd name="connsiteY75" fmla="*/ 3763 h 3795"/>
                <a:gd name="connsiteX76" fmla="*/ 0 w 4028"/>
                <a:gd name="connsiteY76" fmla="*/ 3763 h 3795"/>
                <a:gd name="connsiteX77" fmla="*/ 68 w 4028"/>
                <a:gd name="connsiteY77" fmla="*/ 3765 h 3795"/>
                <a:gd name="connsiteX78" fmla="*/ 146 w 4028"/>
                <a:gd name="connsiteY78" fmla="*/ 3767 h 3795"/>
                <a:gd name="connsiteX79" fmla="*/ 252 w 4028"/>
                <a:gd name="connsiteY79" fmla="*/ 3765 h 3795"/>
                <a:gd name="connsiteX80" fmla="*/ 378 w 4028"/>
                <a:gd name="connsiteY80" fmla="*/ 3761 h 3795"/>
                <a:gd name="connsiteX81" fmla="*/ 524 w 4028"/>
                <a:gd name="connsiteY81" fmla="*/ 3753 h 3795"/>
                <a:gd name="connsiteX82" fmla="*/ 602 w 4028"/>
                <a:gd name="connsiteY82" fmla="*/ 3747 h 3795"/>
                <a:gd name="connsiteX83" fmla="*/ 684 w 4028"/>
                <a:gd name="connsiteY83" fmla="*/ 3737 h 3795"/>
                <a:gd name="connsiteX84" fmla="*/ 770 w 4028"/>
                <a:gd name="connsiteY84" fmla="*/ 3727 h 3795"/>
                <a:gd name="connsiteX85" fmla="*/ 856 w 4028"/>
                <a:gd name="connsiteY85" fmla="*/ 3715 h 3795"/>
                <a:gd name="connsiteX86" fmla="*/ 946 w 4028"/>
                <a:gd name="connsiteY86" fmla="*/ 3701 h 3795"/>
                <a:gd name="connsiteX87" fmla="*/ 1038 w 4028"/>
                <a:gd name="connsiteY87" fmla="*/ 3683 h 3795"/>
                <a:gd name="connsiteX88" fmla="*/ 1130 w 4028"/>
                <a:gd name="connsiteY88" fmla="*/ 3663 h 3795"/>
                <a:gd name="connsiteX89" fmla="*/ 1224 w 4028"/>
                <a:gd name="connsiteY89" fmla="*/ 3641 h 3795"/>
                <a:gd name="connsiteX90" fmla="*/ 1318 w 4028"/>
                <a:gd name="connsiteY90" fmla="*/ 3615 h 3795"/>
                <a:gd name="connsiteX91" fmla="*/ 1412 w 4028"/>
                <a:gd name="connsiteY91" fmla="*/ 3587 h 3795"/>
                <a:gd name="connsiteX92" fmla="*/ 1504 w 4028"/>
                <a:gd name="connsiteY92" fmla="*/ 3555 h 3795"/>
                <a:gd name="connsiteX93" fmla="*/ 1596 w 4028"/>
                <a:gd name="connsiteY93" fmla="*/ 3519 h 3795"/>
                <a:gd name="connsiteX94" fmla="*/ 1688 w 4028"/>
                <a:gd name="connsiteY94" fmla="*/ 3481 h 3795"/>
                <a:gd name="connsiteX95" fmla="*/ 1776 w 4028"/>
                <a:gd name="connsiteY95" fmla="*/ 3439 h 3795"/>
                <a:gd name="connsiteX96" fmla="*/ 1820 w 4028"/>
                <a:gd name="connsiteY96" fmla="*/ 3415 h 3795"/>
                <a:gd name="connsiteX97" fmla="*/ 1862 w 4028"/>
                <a:gd name="connsiteY97" fmla="*/ 3391 h 3795"/>
                <a:gd name="connsiteX98" fmla="*/ 1906 w 4028"/>
                <a:gd name="connsiteY98" fmla="*/ 3367 h 3795"/>
                <a:gd name="connsiteX99" fmla="*/ 1946 w 4028"/>
                <a:gd name="connsiteY99" fmla="*/ 3341 h 3795"/>
                <a:gd name="connsiteX100" fmla="*/ 1988 w 4028"/>
                <a:gd name="connsiteY100" fmla="*/ 3313 h 3795"/>
                <a:gd name="connsiteX101" fmla="*/ 2028 w 4028"/>
                <a:gd name="connsiteY101" fmla="*/ 3285 h 3795"/>
                <a:gd name="connsiteX102" fmla="*/ 2068 w 4028"/>
                <a:gd name="connsiteY102" fmla="*/ 3255 h 3795"/>
                <a:gd name="connsiteX103" fmla="*/ 2106 w 4028"/>
                <a:gd name="connsiteY103" fmla="*/ 3225 h 3795"/>
                <a:gd name="connsiteX104" fmla="*/ 2142 w 4028"/>
                <a:gd name="connsiteY104" fmla="*/ 3193 h 3795"/>
                <a:gd name="connsiteX105" fmla="*/ 2178 w 4028"/>
                <a:gd name="connsiteY105" fmla="*/ 3161 h 3795"/>
                <a:gd name="connsiteX106" fmla="*/ 2214 w 4028"/>
                <a:gd name="connsiteY106" fmla="*/ 3127 h 3795"/>
                <a:gd name="connsiteX107" fmla="*/ 2248 w 4028"/>
                <a:gd name="connsiteY107" fmla="*/ 3091 h 3795"/>
                <a:gd name="connsiteX108" fmla="*/ 2248 w 4028"/>
                <a:gd name="connsiteY108" fmla="*/ 3091 h 3795"/>
                <a:gd name="connsiteX109" fmla="*/ 2258 w 4028"/>
                <a:gd name="connsiteY109" fmla="*/ 3081 h 3795"/>
                <a:gd name="connsiteX110" fmla="*/ 2286 w 4028"/>
                <a:gd name="connsiteY110" fmla="*/ 3047 h 3795"/>
                <a:gd name="connsiteX111" fmla="*/ 2306 w 4028"/>
                <a:gd name="connsiteY111" fmla="*/ 3023 h 3795"/>
                <a:gd name="connsiteX112" fmla="*/ 2328 w 4028"/>
                <a:gd name="connsiteY112" fmla="*/ 2993 h 3795"/>
                <a:gd name="connsiteX113" fmla="*/ 2350 w 4028"/>
                <a:gd name="connsiteY113" fmla="*/ 2957 h 3795"/>
                <a:gd name="connsiteX114" fmla="*/ 2376 w 4028"/>
                <a:gd name="connsiteY114" fmla="*/ 2915 h 3795"/>
                <a:gd name="connsiteX115" fmla="*/ 2400 w 4028"/>
                <a:gd name="connsiteY115" fmla="*/ 2869 h 3795"/>
                <a:gd name="connsiteX116" fmla="*/ 2426 w 4028"/>
                <a:gd name="connsiteY116" fmla="*/ 2815 h 3795"/>
                <a:gd name="connsiteX117" fmla="*/ 2450 w 4028"/>
                <a:gd name="connsiteY117" fmla="*/ 2755 h 3795"/>
                <a:gd name="connsiteX118" fmla="*/ 2472 w 4028"/>
                <a:gd name="connsiteY118" fmla="*/ 2691 h 3795"/>
                <a:gd name="connsiteX119" fmla="*/ 2492 w 4028"/>
                <a:gd name="connsiteY119" fmla="*/ 2619 h 3795"/>
                <a:gd name="connsiteX120" fmla="*/ 2510 w 4028"/>
                <a:gd name="connsiteY120" fmla="*/ 2541 h 3795"/>
                <a:gd name="connsiteX121" fmla="*/ 2518 w 4028"/>
                <a:gd name="connsiteY121" fmla="*/ 2499 h 3795"/>
                <a:gd name="connsiteX122" fmla="*/ 2524 w 4028"/>
                <a:gd name="connsiteY122" fmla="*/ 2457 h 3795"/>
                <a:gd name="connsiteX123" fmla="*/ 2530 w 4028"/>
                <a:gd name="connsiteY123" fmla="*/ 2413 h 3795"/>
                <a:gd name="connsiteX124" fmla="*/ 2534 w 4028"/>
                <a:gd name="connsiteY124" fmla="*/ 2367 h 3795"/>
                <a:gd name="connsiteX125" fmla="*/ 2538 w 4028"/>
                <a:gd name="connsiteY125" fmla="*/ 2319 h 3795"/>
                <a:gd name="connsiteX126" fmla="*/ 2540 w 4028"/>
                <a:gd name="connsiteY126" fmla="*/ 2271 h 3795"/>
                <a:gd name="connsiteX127" fmla="*/ 2542 w 4028"/>
                <a:gd name="connsiteY127" fmla="*/ 2219 h 3795"/>
                <a:gd name="connsiteX128" fmla="*/ 2540 w 4028"/>
                <a:gd name="connsiteY128" fmla="*/ 2167 h 3795"/>
                <a:gd name="connsiteX129" fmla="*/ 2538 w 4028"/>
                <a:gd name="connsiteY129" fmla="*/ 2113 h 3795"/>
                <a:gd name="connsiteX130" fmla="*/ 2536 w 4028"/>
                <a:gd name="connsiteY130" fmla="*/ 2057 h 3795"/>
                <a:gd name="connsiteX131" fmla="*/ 2530 w 4028"/>
                <a:gd name="connsiteY131" fmla="*/ 2001 h 3795"/>
                <a:gd name="connsiteX132" fmla="*/ 2522 w 4028"/>
                <a:gd name="connsiteY132" fmla="*/ 1941 h 3795"/>
                <a:gd name="connsiteX133" fmla="*/ 2514 w 4028"/>
                <a:gd name="connsiteY133" fmla="*/ 1881 h 3795"/>
                <a:gd name="connsiteX134" fmla="*/ 2502 w 4028"/>
                <a:gd name="connsiteY134" fmla="*/ 1819 h 3795"/>
                <a:gd name="connsiteX135" fmla="*/ 2490 w 4028"/>
                <a:gd name="connsiteY135" fmla="*/ 1755 h 3795"/>
                <a:gd name="connsiteX136" fmla="*/ 2476 w 4028"/>
                <a:gd name="connsiteY136" fmla="*/ 1689 h 3795"/>
                <a:gd name="connsiteX137" fmla="*/ 2458 w 4028"/>
                <a:gd name="connsiteY137" fmla="*/ 1623 h 3795"/>
                <a:gd name="connsiteX138" fmla="*/ 2438 w 4028"/>
                <a:gd name="connsiteY138" fmla="*/ 1553 h 3795"/>
                <a:gd name="connsiteX139" fmla="*/ 2418 w 4028"/>
                <a:gd name="connsiteY139" fmla="*/ 1483 h 3795"/>
                <a:gd name="connsiteX140" fmla="*/ 2394 w 4028"/>
                <a:gd name="connsiteY140" fmla="*/ 1411 h 3795"/>
                <a:gd name="connsiteX141" fmla="*/ 2366 w 4028"/>
                <a:gd name="connsiteY141" fmla="*/ 1337 h 3795"/>
                <a:gd name="connsiteX142" fmla="*/ 2338 w 4028"/>
                <a:gd name="connsiteY142" fmla="*/ 1261 h 3795"/>
                <a:gd name="connsiteX143" fmla="*/ 2306 w 4028"/>
                <a:gd name="connsiteY143" fmla="*/ 1183 h 3795"/>
                <a:gd name="connsiteX144" fmla="*/ 2272 w 4028"/>
                <a:gd name="connsiteY144" fmla="*/ 1103 h 3795"/>
                <a:gd name="connsiteX145" fmla="*/ 2234 w 4028"/>
                <a:gd name="connsiteY145" fmla="*/ 1023 h 3795"/>
                <a:gd name="connsiteX146" fmla="*/ 2194 w 4028"/>
                <a:gd name="connsiteY146" fmla="*/ 939 h 3795"/>
                <a:gd name="connsiteX147" fmla="*/ 2150 w 4028"/>
                <a:gd name="connsiteY147" fmla="*/ 855 h 3795"/>
                <a:gd name="connsiteX148" fmla="*/ 2104 w 4028"/>
                <a:gd name="connsiteY148" fmla="*/ 769 h 3795"/>
                <a:gd name="connsiteX149" fmla="*/ 2056 w 4028"/>
                <a:gd name="connsiteY149" fmla="*/ 679 h 3795"/>
                <a:gd name="connsiteX150" fmla="*/ 2004 w 4028"/>
                <a:gd name="connsiteY150" fmla="*/ 589 h 3795"/>
                <a:gd name="connsiteX151" fmla="*/ 1948 w 4028"/>
                <a:gd name="connsiteY151" fmla="*/ 497 h 3795"/>
                <a:gd name="connsiteX152" fmla="*/ 1888 w 4028"/>
                <a:gd name="connsiteY152" fmla="*/ 405 h 3795"/>
                <a:gd name="connsiteX153" fmla="*/ 1826 w 4028"/>
                <a:gd name="connsiteY153" fmla="*/ 309 h 3795"/>
                <a:gd name="connsiteX154" fmla="*/ 1760 w 4028"/>
                <a:gd name="connsiteY154" fmla="*/ 211 h 3795"/>
                <a:gd name="connsiteX155" fmla="*/ 1690 w 4028"/>
                <a:gd name="connsiteY155" fmla="*/ 113 h 3795"/>
                <a:gd name="connsiteX156" fmla="*/ 1616 w 4028"/>
                <a:gd name="connsiteY156" fmla="*/ 11 h 3795"/>
                <a:gd name="connsiteX157" fmla="*/ 1616 w 4028"/>
                <a:gd name="connsiteY157" fmla="*/ 11 h 3795"/>
                <a:gd name="connsiteX0" fmla="*/ 1616 w 4028"/>
                <a:gd name="connsiteY0" fmla="*/ 11 h 3795"/>
                <a:gd name="connsiteX1" fmla="*/ 3819 w 4028"/>
                <a:gd name="connsiteY1" fmla="*/ 0 h 3795"/>
                <a:gd name="connsiteX2" fmla="*/ 4004 w 4028"/>
                <a:gd name="connsiteY2" fmla="*/ 103 h 3795"/>
                <a:gd name="connsiteX3" fmla="*/ 4014 w 4028"/>
                <a:gd name="connsiteY3" fmla="*/ 219 h 3795"/>
                <a:gd name="connsiteX4" fmla="*/ 4020 w 4028"/>
                <a:gd name="connsiteY4" fmla="*/ 291 h 3795"/>
                <a:gd name="connsiteX5" fmla="*/ 4024 w 4028"/>
                <a:gd name="connsiteY5" fmla="*/ 371 h 3795"/>
                <a:gd name="connsiteX6" fmla="*/ 4026 w 4028"/>
                <a:gd name="connsiteY6" fmla="*/ 461 h 3795"/>
                <a:gd name="connsiteX7" fmla="*/ 4028 w 4028"/>
                <a:gd name="connsiteY7" fmla="*/ 557 h 3795"/>
                <a:gd name="connsiteX8" fmla="*/ 4026 w 4028"/>
                <a:gd name="connsiteY8" fmla="*/ 661 h 3795"/>
                <a:gd name="connsiteX9" fmla="*/ 4022 w 4028"/>
                <a:gd name="connsiteY9" fmla="*/ 769 h 3795"/>
                <a:gd name="connsiteX10" fmla="*/ 4016 w 4028"/>
                <a:gd name="connsiteY10" fmla="*/ 885 h 3795"/>
                <a:gd name="connsiteX11" fmla="*/ 4006 w 4028"/>
                <a:gd name="connsiteY11" fmla="*/ 1005 h 3795"/>
                <a:gd name="connsiteX12" fmla="*/ 3992 w 4028"/>
                <a:gd name="connsiteY12" fmla="*/ 1127 h 3795"/>
                <a:gd name="connsiteX13" fmla="*/ 3976 w 4028"/>
                <a:gd name="connsiteY13" fmla="*/ 1255 h 3795"/>
                <a:gd name="connsiteX14" fmla="*/ 3952 w 4028"/>
                <a:gd name="connsiteY14" fmla="*/ 1385 h 3795"/>
                <a:gd name="connsiteX15" fmla="*/ 3940 w 4028"/>
                <a:gd name="connsiteY15" fmla="*/ 1451 h 3795"/>
                <a:gd name="connsiteX16" fmla="*/ 3926 w 4028"/>
                <a:gd name="connsiteY16" fmla="*/ 1517 h 3795"/>
                <a:gd name="connsiteX17" fmla="*/ 3910 w 4028"/>
                <a:gd name="connsiteY17" fmla="*/ 1583 h 3795"/>
                <a:gd name="connsiteX18" fmla="*/ 3892 w 4028"/>
                <a:gd name="connsiteY18" fmla="*/ 1651 h 3795"/>
                <a:gd name="connsiteX19" fmla="*/ 3874 w 4028"/>
                <a:gd name="connsiteY19" fmla="*/ 1717 h 3795"/>
                <a:gd name="connsiteX20" fmla="*/ 3854 w 4028"/>
                <a:gd name="connsiteY20" fmla="*/ 1785 h 3795"/>
                <a:gd name="connsiteX21" fmla="*/ 3832 w 4028"/>
                <a:gd name="connsiteY21" fmla="*/ 1853 h 3795"/>
                <a:gd name="connsiteX22" fmla="*/ 3808 w 4028"/>
                <a:gd name="connsiteY22" fmla="*/ 1919 h 3795"/>
                <a:gd name="connsiteX23" fmla="*/ 3784 w 4028"/>
                <a:gd name="connsiteY23" fmla="*/ 1987 h 3795"/>
                <a:gd name="connsiteX24" fmla="*/ 3756 w 4028"/>
                <a:gd name="connsiteY24" fmla="*/ 2053 h 3795"/>
                <a:gd name="connsiteX25" fmla="*/ 3728 w 4028"/>
                <a:gd name="connsiteY25" fmla="*/ 2121 h 3795"/>
                <a:gd name="connsiteX26" fmla="*/ 3698 w 4028"/>
                <a:gd name="connsiteY26" fmla="*/ 2187 h 3795"/>
                <a:gd name="connsiteX27" fmla="*/ 3666 w 4028"/>
                <a:gd name="connsiteY27" fmla="*/ 2253 h 3795"/>
                <a:gd name="connsiteX28" fmla="*/ 3630 w 4028"/>
                <a:gd name="connsiteY28" fmla="*/ 2319 h 3795"/>
                <a:gd name="connsiteX29" fmla="*/ 3594 w 4028"/>
                <a:gd name="connsiteY29" fmla="*/ 2383 h 3795"/>
                <a:gd name="connsiteX30" fmla="*/ 3556 w 4028"/>
                <a:gd name="connsiteY30" fmla="*/ 2447 h 3795"/>
                <a:gd name="connsiteX31" fmla="*/ 3516 w 4028"/>
                <a:gd name="connsiteY31" fmla="*/ 2511 h 3795"/>
                <a:gd name="connsiteX32" fmla="*/ 3474 w 4028"/>
                <a:gd name="connsiteY32" fmla="*/ 2573 h 3795"/>
                <a:gd name="connsiteX33" fmla="*/ 3428 w 4028"/>
                <a:gd name="connsiteY33" fmla="*/ 2635 h 3795"/>
                <a:gd name="connsiteX34" fmla="*/ 3382 w 4028"/>
                <a:gd name="connsiteY34" fmla="*/ 2695 h 3795"/>
                <a:gd name="connsiteX35" fmla="*/ 3332 w 4028"/>
                <a:gd name="connsiteY35" fmla="*/ 2755 h 3795"/>
                <a:gd name="connsiteX36" fmla="*/ 3280 w 4028"/>
                <a:gd name="connsiteY36" fmla="*/ 2813 h 3795"/>
                <a:gd name="connsiteX37" fmla="*/ 3226 w 4028"/>
                <a:gd name="connsiteY37" fmla="*/ 2869 h 3795"/>
                <a:gd name="connsiteX38" fmla="*/ 3170 w 4028"/>
                <a:gd name="connsiteY38" fmla="*/ 2925 h 3795"/>
                <a:gd name="connsiteX39" fmla="*/ 3112 w 4028"/>
                <a:gd name="connsiteY39" fmla="*/ 2979 h 3795"/>
                <a:gd name="connsiteX40" fmla="*/ 3050 w 4028"/>
                <a:gd name="connsiteY40" fmla="*/ 3033 h 3795"/>
                <a:gd name="connsiteX41" fmla="*/ 2986 w 4028"/>
                <a:gd name="connsiteY41" fmla="*/ 3083 h 3795"/>
                <a:gd name="connsiteX42" fmla="*/ 2918 w 4028"/>
                <a:gd name="connsiteY42" fmla="*/ 3133 h 3795"/>
                <a:gd name="connsiteX43" fmla="*/ 2848 w 4028"/>
                <a:gd name="connsiteY43" fmla="*/ 3181 h 3795"/>
                <a:gd name="connsiteX44" fmla="*/ 2776 w 4028"/>
                <a:gd name="connsiteY44" fmla="*/ 3227 h 3795"/>
                <a:gd name="connsiteX45" fmla="*/ 2776 w 4028"/>
                <a:gd name="connsiteY45" fmla="*/ 3227 h 3795"/>
                <a:gd name="connsiteX46" fmla="*/ 2764 w 4028"/>
                <a:gd name="connsiteY46" fmla="*/ 3235 h 3795"/>
                <a:gd name="connsiteX47" fmla="*/ 2730 w 4028"/>
                <a:gd name="connsiteY47" fmla="*/ 3257 h 3795"/>
                <a:gd name="connsiteX48" fmla="*/ 2674 w 4028"/>
                <a:gd name="connsiteY48" fmla="*/ 3293 h 3795"/>
                <a:gd name="connsiteX49" fmla="*/ 2596 w 4028"/>
                <a:gd name="connsiteY49" fmla="*/ 3337 h 3795"/>
                <a:gd name="connsiteX50" fmla="*/ 2548 w 4028"/>
                <a:gd name="connsiteY50" fmla="*/ 3363 h 3795"/>
                <a:gd name="connsiteX51" fmla="*/ 2494 w 4028"/>
                <a:gd name="connsiteY51" fmla="*/ 3389 h 3795"/>
                <a:gd name="connsiteX52" fmla="*/ 2436 w 4028"/>
                <a:gd name="connsiteY52" fmla="*/ 3419 h 3795"/>
                <a:gd name="connsiteX53" fmla="*/ 2372 w 4028"/>
                <a:gd name="connsiteY53" fmla="*/ 3447 h 3795"/>
                <a:gd name="connsiteX54" fmla="*/ 2302 w 4028"/>
                <a:gd name="connsiteY54" fmla="*/ 3477 h 3795"/>
                <a:gd name="connsiteX55" fmla="*/ 2228 w 4028"/>
                <a:gd name="connsiteY55" fmla="*/ 3507 h 3795"/>
                <a:gd name="connsiteX56" fmla="*/ 2148 w 4028"/>
                <a:gd name="connsiteY56" fmla="*/ 3537 h 3795"/>
                <a:gd name="connsiteX57" fmla="*/ 2062 w 4028"/>
                <a:gd name="connsiteY57" fmla="*/ 3567 h 3795"/>
                <a:gd name="connsiteX58" fmla="*/ 1972 w 4028"/>
                <a:gd name="connsiteY58" fmla="*/ 3597 h 3795"/>
                <a:gd name="connsiteX59" fmla="*/ 1876 w 4028"/>
                <a:gd name="connsiteY59" fmla="*/ 3625 h 3795"/>
                <a:gd name="connsiteX60" fmla="*/ 1776 w 4028"/>
                <a:gd name="connsiteY60" fmla="*/ 3651 h 3795"/>
                <a:gd name="connsiteX61" fmla="*/ 1670 w 4028"/>
                <a:gd name="connsiteY61" fmla="*/ 3677 h 3795"/>
                <a:gd name="connsiteX62" fmla="*/ 1558 w 4028"/>
                <a:gd name="connsiteY62" fmla="*/ 3701 h 3795"/>
                <a:gd name="connsiteX63" fmla="*/ 1442 w 4028"/>
                <a:gd name="connsiteY63" fmla="*/ 3723 h 3795"/>
                <a:gd name="connsiteX64" fmla="*/ 1320 w 4028"/>
                <a:gd name="connsiteY64" fmla="*/ 3743 h 3795"/>
                <a:gd name="connsiteX65" fmla="*/ 1194 w 4028"/>
                <a:gd name="connsiteY65" fmla="*/ 3761 h 3795"/>
                <a:gd name="connsiteX66" fmla="*/ 1062 w 4028"/>
                <a:gd name="connsiteY66" fmla="*/ 3775 h 3795"/>
                <a:gd name="connsiteX67" fmla="*/ 924 w 4028"/>
                <a:gd name="connsiteY67" fmla="*/ 3785 h 3795"/>
                <a:gd name="connsiteX68" fmla="*/ 782 w 4028"/>
                <a:gd name="connsiteY68" fmla="*/ 3791 h 3795"/>
                <a:gd name="connsiteX69" fmla="*/ 636 w 4028"/>
                <a:gd name="connsiteY69" fmla="*/ 3795 h 3795"/>
                <a:gd name="connsiteX70" fmla="*/ 484 w 4028"/>
                <a:gd name="connsiteY70" fmla="*/ 3795 h 3795"/>
                <a:gd name="connsiteX71" fmla="*/ 328 w 4028"/>
                <a:gd name="connsiteY71" fmla="*/ 3789 h 3795"/>
                <a:gd name="connsiteX72" fmla="*/ 166 w 4028"/>
                <a:gd name="connsiteY72" fmla="*/ 3779 h 3795"/>
                <a:gd name="connsiteX73" fmla="*/ 84 w 4028"/>
                <a:gd name="connsiteY73" fmla="*/ 3771 h 3795"/>
                <a:gd name="connsiteX74" fmla="*/ 0 w 4028"/>
                <a:gd name="connsiteY74" fmla="*/ 3763 h 3795"/>
                <a:gd name="connsiteX75" fmla="*/ 0 w 4028"/>
                <a:gd name="connsiteY75" fmla="*/ 3763 h 3795"/>
                <a:gd name="connsiteX76" fmla="*/ 68 w 4028"/>
                <a:gd name="connsiteY76" fmla="*/ 3765 h 3795"/>
                <a:gd name="connsiteX77" fmla="*/ 146 w 4028"/>
                <a:gd name="connsiteY77" fmla="*/ 3767 h 3795"/>
                <a:gd name="connsiteX78" fmla="*/ 252 w 4028"/>
                <a:gd name="connsiteY78" fmla="*/ 3765 h 3795"/>
                <a:gd name="connsiteX79" fmla="*/ 378 w 4028"/>
                <a:gd name="connsiteY79" fmla="*/ 3761 h 3795"/>
                <a:gd name="connsiteX80" fmla="*/ 524 w 4028"/>
                <a:gd name="connsiteY80" fmla="*/ 3753 h 3795"/>
                <a:gd name="connsiteX81" fmla="*/ 602 w 4028"/>
                <a:gd name="connsiteY81" fmla="*/ 3747 h 3795"/>
                <a:gd name="connsiteX82" fmla="*/ 684 w 4028"/>
                <a:gd name="connsiteY82" fmla="*/ 3737 h 3795"/>
                <a:gd name="connsiteX83" fmla="*/ 770 w 4028"/>
                <a:gd name="connsiteY83" fmla="*/ 3727 h 3795"/>
                <a:gd name="connsiteX84" fmla="*/ 856 w 4028"/>
                <a:gd name="connsiteY84" fmla="*/ 3715 h 3795"/>
                <a:gd name="connsiteX85" fmla="*/ 946 w 4028"/>
                <a:gd name="connsiteY85" fmla="*/ 3701 h 3795"/>
                <a:gd name="connsiteX86" fmla="*/ 1038 w 4028"/>
                <a:gd name="connsiteY86" fmla="*/ 3683 h 3795"/>
                <a:gd name="connsiteX87" fmla="*/ 1130 w 4028"/>
                <a:gd name="connsiteY87" fmla="*/ 3663 h 3795"/>
                <a:gd name="connsiteX88" fmla="*/ 1224 w 4028"/>
                <a:gd name="connsiteY88" fmla="*/ 3641 h 3795"/>
                <a:gd name="connsiteX89" fmla="*/ 1318 w 4028"/>
                <a:gd name="connsiteY89" fmla="*/ 3615 h 3795"/>
                <a:gd name="connsiteX90" fmla="*/ 1412 w 4028"/>
                <a:gd name="connsiteY90" fmla="*/ 3587 h 3795"/>
                <a:gd name="connsiteX91" fmla="*/ 1504 w 4028"/>
                <a:gd name="connsiteY91" fmla="*/ 3555 h 3795"/>
                <a:gd name="connsiteX92" fmla="*/ 1596 w 4028"/>
                <a:gd name="connsiteY92" fmla="*/ 3519 h 3795"/>
                <a:gd name="connsiteX93" fmla="*/ 1688 w 4028"/>
                <a:gd name="connsiteY93" fmla="*/ 3481 h 3795"/>
                <a:gd name="connsiteX94" fmla="*/ 1776 w 4028"/>
                <a:gd name="connsiteY94" fmla="*/ 3439 h 3795"/>
                <a:gd name="connsiteX95" fmla="*/ 1820 w 4028"/>
                <a:gd name="connsiteY95" fmla="*/ 3415 h 3795"/>
                <a:gd name="connsiteX96" fmla="*/ 1862 w 4028"/>
                <a:gd name="connsiteY96" fmla="*/ 3391 h 3795"/>
                <a:gd name="connsiteX97" fmla="*/ 1906 w 4028"/>
                <a:gd name="connsiteY97" fmla="*/ 3367 h 3795"/>
                <a:gd name="connsiteX98" fmla="*/ 1946 w 4028"/>
                <a:gd name="connsiteY98" fmla="*/ 3341 h 3795"/>
                <a:gd name="connsiteX99" fmla="*/ 1988 w 4028"/>
                <a:gd name="connsiteY99" fmla="*/ 3313 h 3795"/>
                <a:gd name="connsiteX100" fmla="*/ 2028 w 4028"/>
                <a:gd name="connsiteY100" fmla="*/ 3285 h 3795"/>
                <a:gd name="connsiteX101" fmla="*/ 2068 w 4028"/>
                <a:gd name="connsiteY101" fmla="*/ 3255 h 3795"/>
                <a:gd name="connsiteX102" fmla="*/ 2106 w 4028"/>
                <a:gd name="connsiteY102" fmla="*/ 3225 h 3795"/>
                <a:gd name="connsiteX103" fmla="*/ 2142 w 4028"/>
                <a:gd name="connsiteY103" fmla="*/ 3193 h 3795"/>
                <a:gd name="connsiteX104" fmla="*/ 2178 w 4028"/>
                <a:gd name="connsiteY104" fmla="*/ 3161 h 3795"/>
                <a:gd name="connsiteX105" fmla="*/ 2214 w 4028"/>
                <a:gd name="connsiteY105" fmla="*/ 3127 h 3795"/>
                <a:gd name="connsiteX106" fmla="*/ 2248 w 4028"/>
                <a:gd name="connsiteY106" fmla="*/ 3091 h 3795"/>
                <a:gd name="connsiteX107" fmla="*/ 2248 w 4028"/>
                <a:gd name="connsiteY107" fmla="*/ 3091 h 3795"/>
                <a:gd name="connsiteX108" fmla="*/ 2258 w 4028"/>
                <a:gd name="connsiteY108" fmla="*/ 3081 h 3795"/>
                <a:gd name="connsiteX109" fmla="*/ 2286 w 4028"/>
                <a:gd name="connsiteY109" fmla="*/ 3047 h 3795"/>
                <a:gd name="connsiteX110" fmla="*/ 2306 w 4028"/>
                <a:gd name="connsiteY110" fmla="*/ 3023 h 3795"/>
                <a:gd name="connsiteX111" fmla="*/ 2328 w 4028"/>
                <a:gd name="connsiteY111" fmla="*/ 2993 h 3795"/>
                <a:gd name="connsiteX112" fmla="*/ 2350 w 4028"/>
                <a:gd name="connsiteY112" fmla="*/ 2957 h 3795"/>
                <a:gd name="connsiteX113" fmla="*/ 2376 w 4028"/>
                <a:gd name="connsiteY113" fmla="*/ 2915 h 3795"/>
                <a:gd name="connsiteX114" fmla="*/ 2400 w 4028"/>
                <a:gd name="connsiteY114" fmla="*/ 2869 h 3795"/>
                <a:gd name="connsiteX115" fmla="*/ 2426 w 4028"/>
                <a:gd name="connsiteY115" fmla="*/ 2815 h 3795"/>
                <a:gd name="connsiteX116" fmla="*/ 2450 w 4028"/>
                <a:gd name="connsiteY116" fmla="*/ 2755 h 3795"/>
                <a:gd name="connsiteX117" fmla="*/ 2472 w 4028"/>
                <a:gd name="connsiteY117" fmla="*/ 2691 h 3795"/>
                <a:gd name="connsiteX118" fmla="*/ 2492 w 4028"/>
                <a:gd name="connsiteY118" fmla="*/ 2619 h 3795"/>
                <a:gd name="connsiteX119" fmla="*/ 2510 w 4028"/>
                <a:gd name="connsiteY119" fmla="*/ 2541 h 3795"/>
                <a:gd name="connsiteX120" fmla="*/ 2518 w 4028"/>
                <a:gd name="connsiteY120" fmla="*/ 2499 h 3795"/>
                <a:gd name="connsiteX121" fmla="*/ 2524 w 4028"/>
                <a:gd name="connsiteY121" fmla="*/ 2457 h 3795"/>
                <a:gd name="connsiteX122" fmla="*/ 2530 w 4028"/>
                <a:gd name="connsiteY122" fmla="*/ 2413 h 3795"/>
                <a:gd name="connsiteX123" fmla="*/ 2534 w 4028"/>
                <a:gd name="connsiteY123" fmla="*/ 2367 h 3795"/>
                <a:gd name="connsiteX124" fmla="*/ 2538 w 4028"/>
                <a:gd name="connsiteY124" fmla="*/ 2319 h 3795"/>
                <a:gd name="connsiteX125" fmla="*/ 2540 w 4028"/>
                <a:gd name="connsiteY125" fmla="*/ 2271 h 3795"/>
                <a:gd name="connsiteX126" fmla="*/ 2542 w 4028"/>
                <a:gd name="connsiteY126" fmla="*/ 2219 h 3795"/>
                <a:gd name="connsiteX127" fmla="*/ 2540 w 4028"/>
                <a:gd name="connsiteY127" fmla="*/ 2167 h 3795"/>
                <a:gd name="connsiteX128" fmla="*/ 2538 w 4028"/>
                <a:gd name="connsiteY128" fmla="*/ 2113 h 3795"/>
                <a:gd name="connsiteX129" fmla="*/ 2536 w 4028"/>
                <a:gd name="connsiteY129" fmla="*/ 2057 h 3795"/>
                <a:gd name="connsiteX130" fmla="*/ 2530 w 4028"/>
                <a:gd name="connsiteY130" fmla="*/ 2001 h 3795"/>
                <a:gd name="connsiteX131" fmla="*/ 2522 w 4028"/>
                <a:gd name="connsiteY131" fmla="*/ 1941 h 3795"/>
                <a:gd name="connsiteX132" fmla="*/ 2514 w 4028"/>
                <a:gd name="connsiteY132" fmla="*/ 1881 h 3795"/>
                <a:gd name="connsiteX133" fmla="*/ 2502 w 4028"/>
                <a:gd name="connsiteY133" fmla="*/ 1819 h 3795"/>
                <a:gd name="connsiteX134" fmla="*/ 2490 w 4028"/>
                <a:gd name="connsiteY134" fmla="*/ 1755 h 3795"/>
                <a:gd name="connsiteX135" fmla="*/ 2476 w 4028"/>
                <a:gd name="connsiteY135" fmla="*/ 1689 h 3795"/>
                <a:gd name="connsiteX136" fmla="*/ 2458 w 4028"/>
                <a:gd name="connsiteY136" fmla="*/ 1623 h 3795"/>
                <a:gd name="connsiteX137" fmla="*/ 2438 w 4028"/>
                <a:gd name="connsiteY137" fmla="*/ 1553 h 3795"/>
                <a:gd name="connsiteX138" fmla="*/ 2418 w 4028"/>
                <a:gd name="connsiteY138" fmla="*/ 1483 h 3795"/>
                <a:gd name="connsiteX139" fmla="*/ 2394 w 4028"/>
                <a:gd name="connsiteY139" fmla="*/ 1411 h 3795"/>
                <a:gd name="connsiteX140" fmla="*/ 2366 w 4028"/>
                <a:gd name="connsiteY140" fmla="*/ 1337 h 3795"/>
                <a:gd name="connsiteX141" fmla="*/ 2338 w 4028"/>
                <a:gd name="connsiteY141" fmla="*/ 1261 h 3795"/>
                <a:gd name="connsiteX142" fmla="*/ 2306 w 4028"/>
                <a:gd name="connsiteY142" fmla="*/ 1183 h 3795"/>
                <a:gd name="connsiteX143" fmla="*/ 2272 w 4028"/>
                <a:gd name="connsiteY143" fmla="*/ 1103 h 3795"/>
                <a:gd name="connsiteX144" fmla="*/ 2234 w 4028"/>
                <a:gd name="connsiteY144" fmla="*/ 1023 h 3795"/>
                <a:gd name="connsiteX145" fmla="*/ 2194 w 4028"/>
                <a:gd name="connsiteY145" fmla="*/ 939 h 3795"/>
                <a:gd name="connsiteX146" fmla="*/ 2150 w 4028"/>
                <a:gd name="connsiteY146" fmla="*/ 855 h 3795"/>
                <a:gd name="connsiteX147" fmla="*/ 2104 w 4028"/>
                <a:gd name="connsiteY147" fmla="*/ 769 h 3795"/>
                <a:gd name="connsiteX148" fmla="*/ 2056 w 4028"/>
                <a:gd name="connsiteY148" fmla="*/ 679 h 3795"/>
                <a:gd name="connsiteX149" fmla="*/ 2004 w 4028"/>
                <a:gd name="connsiteY149" fmla="*/ 589 h 3795"/>
                <a:gd name="connsiteX150" fmla="*/ 1948 w 4028"/>
                <a:gd name="connsiteY150" fmla="*/ 497 h 3795"/>
                <a:gd name="connsiteX151" fmla="*/ 1888 w 4028"/>
                <a:gd name="connsiteY151" fmla="*/ 405 h 3795"/>
                <a:gd name="connsiteX152" fmla="*/ 1826 w 4028"/>
                <a:gd name="connsiteY152" fmla="*/ 309 h 3795"/>
                <a:gd name="connsiteX153" fmla="*/ 1760 w 4028"/>
                <a:gd name="connsiteY153" fmla="*/ 211 h 3795"/>
                <a:gd name="connsiteX154" fmla="*/ 1690 w 4028"/>
                <a:gd name="connsiteY154" fmla="*/ 113 h 3795"/>
                <a:gd name="connsiteX155" fmla="*/ 1616 w 4028"/>
                <a:gd name="connsiteY155" fmla="*/ 11 h 3795"/>
                <a:gd name="connsiteX156" fmla="*/ 1616 w 4028"/>
                <a:gd name="connsiteY156" fmla="*/ 11 h 3795"/>
                <a:gd name="connsiteX0" fmla="*/ 1616 w 4028"/>
                <a:gd name="connsiteY0" fmla="*/ 11 h 3795"/>
                <a:gd name="connsiteX1" fmla="*/ 3819 w 4028"/>
                <a:gd name="connsiteY1" fmla="*/ 0 h 3795"/>
                <a:gd name="connsiteX2" fmla="*/ 4014 w 4028"/>
                <a:gd name="connsiteY2" fmla="*/ 219 h 3795"/>
                <a:gd name="connsiteX3" fmla="*/ 4020 w 4028"/>
                <a:gd name="connsiteY3" fmla="*/ 291 h 3795"/>
                <a:gd name="connsiteX4" fmla="*/ 4024 w 4028"/>
                <a:gd name="connsiteY4" fmla="*/ 371 h 3795"/>
                <a:gd name="connsiteX5" fmla="*/ 4026 w 4028"/>
                <a:gd name="connsiteY5" fmla="*/ 461 h 3795"/>
                <a:gd name="connsiteX6" fmla="*/ 4028 w 4028"/>
                <a:gd name="connsiteY6" fmla="*/ 557 h 3795"/>
                <a:gd name="connsiteX7" fmla="*/ 4026 w 4028"/>
                <a:gd name="connsiteY7" fmla="*/ 661 h 3795"/>
                <a:gd name="connsiteX8" fmla="*/ 4022 w 4028"/>
                <a:gd name="connsiteY8" fmla="*/ 769 h 3795"/>
                <a:gd name="connsiteX9" fmla="*/ 4016 w 4028"/>
                <a:gd name="connsiteY9" fmla="*/ 885 h 3795"/>
                <a:gd name="connsiteX10" fmla="*/ 4006 w 4028"/>
                <a:gd name="connsiteY10" fmla="*/ 1005 h 3795"/>
                <a:gd name="connsiteX11" fmla="*/ 3992 w 4028"/>
                <a:gd name="connsiteY11" fmla="*/ 1127 h 3795"/>
                <a:gd name="connsiteX12" fmla="*/ 3976 w 4028"/>
                <a:gd name="connsiteY12" fmla="*/ 1255 h 3795"/>
                <a:gd name="connsiteX13" fmla="*/ 3952 w 4028"/>
                <a:gd name="connsiteY13" fmla="*/ 1385 h 3795"/>
                <a:gd name="connsiteX14" fmla="*/ 3940 w 4028"/>
                <a:gd name="connsiteY14" fmla="*/ 1451 h 3795"/>
                <a:gd name="connsiteX15" fmla="*/ 3926 w 4028"/>
                <a:gd name="connsiteY15" fmla="*/ 1517 h 3795"/>
                <a:gd name="connsiteX16" fmla="*/ 3910 w 4028"/>
                <a:gd name="connsiteY16" fmla="*/ 1583 h 3795"/>
                <a:gd name="connsiteX17" fmla="*/ 3892 w 4028"/>
                <a:gd name="connsiteY17" fmla="*/ 1651 h 3795"/>
                <a:gd name="connsiteX18" fmla="*/ 3874 w 4028"/>
                <a:gd name="connsiteY18" fmla="*/ 1717 h 3795"/>
                <a:gd name="connsiteX19" fmla="*/ 3854 w 4028"/>
                <a:gd name="connsiteY19" fmla="*/ 1785 h 3795"/>
                <a:gd name="connsiteX20" fmla="*/ 3832 w 4028"/>
                <a:gd name="connsiteY20" fmla="*/ 1853 h 3795"/>
                <a:gd name="connsiteX21" fmla="*/ 3808 w 4028"/>
                <a:gd name="connsiteY21" fmla="*/ 1919 h 3795"/>
                <a:gd name="connsiteX22" fmla="*/ 3784 w 4028"/>
                <a:gd name="connsiteY22" fmla="*/ 1987 h 3795"/>
                <a:gd name="connsiteX23" fmla="*/ 3756 w 4028"/>
                <a:gd name="connsiteY23" fmla="*/ 2053 h 3795"/>
                <a:gd name="connsiteX24" fmla="*/ 3728 w 4028"/>
                <a:gd name="connsiteY24" fmla="*/ 2121 h 3795"/>
                <a:gd name="connsiteX25" fmla="*/ 3698 w 4028"/>
                <a:gd name="connsiteY25" fmla="*/ 2187 h 3795"/>
                <a:gd name="connsiteX26" fmla="*/ 3666 w 4028"/>
                <a:gd name="connsiteY26" fmla="*/ 2253 h 3795"/>
                <a:gd name="connsiteX27" fmla="*/ 3630 w 4028"/>
                <a:gd name="connsiteY27" fmla="*/ 2319 h 3795"/>
                <a:gd name="connsiteX28" fmla="*/ 3594 w 4028"/>
                <a:gd name="connsiteY28" fmla="*/ 2383 h 3795"/>
                <a:gd name="connsiteX29" fmla="*/ 3556 w 4028"/>
                <a:gd name="connsiteY29" fmla="*/ 2447 h 3795"/>
                <a:gd name="connsiteX30" fmla="*/ 3516 w 4028"/>
                <a:gd name="connsiteY30" fmla="*/ 2511 h 3795"/>
                <a:gd name="connsiteX31" fmla="*/ 3474 w 4028"/>
                <a:gd name="connsiteY31" fmla="*/ 2573 h 3795"/>
                <a:gd name="connsiteX32" fmla="*/ 3428 w 4028"/>
                <a:gd name="connsiteY32" fmla="*/ 2635 h 3795"/>
                <a:gd name="connsiteX33" fmla="*/ 3382 w 4028"/>
                <a:gd name="connsiteY33" fmla="*/ 2695 h 3795"/>
                <a:gd name="connsiteX34" fmla="*/ 3332 w 4028"/>
                <a:gd name="connsiteY34" fmla="*/ 2755 h 3795"/>
                <a:gd name="connsiteX35" fmla="*/ 3280 w 4028"/>
                <a:gd name="connsiteY35" fmla="*/ 2813 h 3795"/>
                <a:gd name="connsiteX36" fmla="*/ 3226 w 4028"/>
                <a:gd name="connsiteY36" fmla="*/ 2869 h 3795"/>
                <a:gd name="connsiteX37" fmla="*/ 3170 w 4028"/>
                <a:gd name="connsiteY37" fmla="*/ 2925 h 3795"/>
                <a:gd name="connsiteX38" fmla="*/ 3112 w 4028"/>
                <a:gd name="connsiteY38" fmla="*/ 2979 h 3795"/>
                <a:gd name="connsiteX39" fmla="*/ 3050 w 4028"/>
                <a:gd name="connsiteY39" fmla="*/ 3033 h 3795"/>
                <a:gd name="connsiteX40" fmla="*/ 2986 w 4028"/>
                <a:gd name="connsiteY40" fmla="*/ 3083 h 3795"/>
                <a:gd name="connsiteX41" fmla="*/ 2918 w 4028"/>
                <a:gd name="connsiteY41" fmla="*/ 3133 h 3795"/>
                <a:gd name="connsiteX42" fmla="*/ 2848 w 4028"/>
                <a:gd name="connsiteY42" fmla="*/ 3181 h 3795"/>
                <a:gd name="connsiteX43" fmla="*/ 2776 w 4028"/>
                <a:gd name="connsiteY43" fmla="*/ 3227 h 3795"/>
                <a:gd name="connsiteX44" fmla="*/ 2776 w 4028"/>
                <a:gd name="connsiteY44" fmla="*/ 3227 h 3795"/>
                <a:gd name="connsiteX45" fmla="*/ 2764 w 4028"/>
                <a:gd name="connsiteY45" fmla="*/ 3235 h 3795"/>
                <a:gd name="connsiteX46" fmla="*/ 2730 w 4028"/>
                <a:gd name="connsiteY46" fmla="*/ 3257 h 3795"/>
                <a:gd name="connsiteX47" fmla="*/ 2674 w 4028"/>
                <a:gd name="connsiteY47" fmla="*/ 3293 h 3795"/>
                <a:gd name="connsiteX48" fmla="*/ 2596 w 4028"/>
                <a:gd name="connsiteY48" fmla="*/ 3337 h 3795"/>
                <a:gd name="connsiteX49" fmla="*/ 2548 w 4028"/>
                <a:gd name="connsiteY49" fmla="*/ 3363 h 3795"/>
                <a:gd name="connsiteX50" fmla="*/ 2494 w 4028"/>
                <a:gd name="connsiteY50" fmla="*/ 3389 h 3795"/>
                <a:gd name="connsiteX51" fmla="*/ 2436 w 4028"/>
                <a:gd name="connsiteY51" fmla="*/ 3419 h 3795"/>
                <a:gd name="connsiteX52" fmla="*/ 2372 w 4028"/>
                <a:gd name="connsiteY52" fmla="*/ 3447 h 3795"/>
                <a:gd name="connsiteX53" fmla="*/ 2302 w 4028"/>
                <a:gd name="connsiteY53" fmla="*/ 3477 h 3795"/>
                <a:gd name="connsiteX54" fmla="*/ 2228 w 4028"/>
                <a:gd name="connsiteY54" fmla="*/ 3507 h 3795"/>
                <a:gd name="connsiteX55" fmla="*/ 2148 w 4028"/>
                <a:gd name="connsiteY55" fmla="*/ 3537 h 3795"/>
                <a:gd name="connsiteX56" fmla="*/ 2062 w 4028"/>
                <a:gd name="connsiteY56" fmla="*/ 3567 h 3795"/>
                <a:gd name="connsiteX57" fmla="*/ 1972 w 4028"/>
                <a:gd name="connsiteY57" fmla="*/ 3597 h 3795"/>
                <a:gd name="connsiteX58" fmla="*/ 1876 w 4028"/>
                <a:gd name="connsiteY58" fmla="*/ 3625 h 3795"/>
                <a:gd name="connsiteX59" fmla="*/ 1776 w 4028"/>
                <a:gd name="connsiteY59" fmla="*/ 3651 h 3795"/>
                <a:gd name="connsiteX60" fmla="*/ 1670 w 4028"/>
                <a:gd name="connsiteY60" fmla="*/ 3677 h 3795"/>
                <a:gd name="connsiteX61" fmla="*/ 1558 w 4028"/>
                <a:gd name="connsiteY61" fmla="*/ 3701 h 3795"/>
                <a:gd name="connsiteX62" fmla="*/ 1442 w 4028"/>
                <a:gd name="connsiteY62" fmla="*/ 3723 h 3795"/>
                <a:gd name="connsiteX63" fmla="*/ 1320 w 4028"/>
                <a:gd name="connsiteY63" fmla="*/ 3743 h 3795"/>
                <a:gd name="connsiteX64" fmla="*/ 1194 w 4028"/>
                <a:gd name="connsiteY64" fmla="*/ 3761 h 3795"/>
                <a:gd name="connsiteX65" fmla="*/ 1062 w 4028"/>
                <a:gd name="connsiteY65" fmla="*/ 3775 h 3795"/>
                <a:gd name="connsiteX66" fmla="*/ 924 w 4028"/>
                <a:gd name="connsiteY66" fmla="*/ 3785 h 3795"/>
                <a:gd name="connsiteX67" fmla="*/ 782 w 4028"/>
                <a:gd name="connsiteY67" fmla="*/ 3791 h 3795"/>
                <a:gd name="connsiteX68" fmla="*/ 636 w 4028"/>
                <a:gd name="connsiteY68" fmla="*/ 3795 h 3795"/>
                <a:gd name="connsiteX69" fmla="*/ 484 w 4028"/>
                <a:gd name="connsiteY69" fmla="*/ 3795 h 3795"/>
                <a:gd name="connsiteX70" fmla="*/ 328 w 4028"/>
                <a:gd name="connsiteY70" fmla="*/ 3789 h 3795"/>
                <a:gd name="connsiteX71" fmla="*/ 166 w 4028"/>
                <a:gd name="connsiteY71" fmla="*/ 3779 h 3795"/>
                <a:gd name="connsiteX72" fmla="*/ 84 w 4028"/>
                <a:gd name="connsiteY72" fmla="*/ 3771 h 3795"/>
                <a:gd name="connsiteX73" fmla="*/ 0 w 4028"/>
                <a:gd name="connsiteY73" fmla="*/ 3763 h 3795"/>
                <a:gd name="connsiteX74" fmla="*/ 0 w 4028"/>
                <a:gd name="connsiteY74" fmla="*/ 3763 h 3795"/>
                <a:gd name="connsiteX75" fmla="*/ 68 w 4028"/>
                <a:gd name="connsiteY75" fmla="*/ 3765 h 3795"/>
                <a:gd name="connsiteX76" fmla="*/ 146 w 4028"/>
                <a:gd name="connsiteY76" fmla="*/ 3767 h 3795"/>
                <a:gd name="connsiteX77" fmla="*/ 252 w 4028"/>
                <a:gd name="connsiteY77" fmla="*/ 3765 h 3795"/>
                <a:gd name="connsiteX78" fmla="*/ 378 w 4028"/>
                <a:gd name="connsiteY78" fmla="*/ 3761 h 3795"/>
                <a:gd name="connsiteX79" fmla="*/ 524 w 4028"/>
                <a:gd name="connsiteY79" fmla="*/ 3753 h 3795"/>
                <a:gd name="connsiteX80" fmla="*/ 602 w 4028"/>
                <a:gd name="connsiteY80" fmla="*/ 3747 h 3795"/>
                <a:gd name="connsiteX81" fmla="*/ 684 w 4028"/>
                <a:gd name="connsiteY81" fmla="*/ 3737 h 3795"/>
                <a:gd name="connsiteX82" fmla="*/ 770 w 4028"/>
                <a:gd name="connsiteY82" fmla="*/ 3727 h 3795"/>
                <a:gd name="connsiteX83" fmla="*/ 856 w 4028"/>
                <a:gd name="connsiteY83" fmla="*/ 3715 h 3795"/>
                <a:gd name="connsiteX84" fmla="*/ 946 w 4028"/>
                <a:gd name="connsiteY84" fmla="*/ 3701 h 3795"/>
                <a:gd name="connsiteX85" fmla="*/ 1038 w 4028"/>
                <a:gd name="connsiteY85" fmla="*/ 3683 h 3795"/>
                <a:gd name="connsiteX86" fmla="*/ 1130 w 4028"/>
                <a:gd name="connsiteY86" fmla="*/ 3663 h 3795"/>
                <a:gd name="connsiteX87" fmla="*/ 1224 w 4028"/>
                <a:gd name="connsiteY87" fmla="*/ 3641 h 3795"/>
                <a:gd name="connsiteX88" fmla="*/ 1318 w 4028"/>
                <a:gd name="connsiteY88" fmla="*/ 3615 h 3795"/>
                <a:gd name="connsiteX89" fmla="*/ 1412 w 4028"/>
                <a:gd name="connsiteY89" fmla="*/ 3587 h 3795"/>
                <a:gd name="connsiteX90" fmla="*/ 1504 w 4028"/>
                <a:gd name="connsiteY90" fmla="*/ 3555 h 3795"/>
                <a:gd name="connsiteX91" fmla="*/ 1596 w 4028"/>
                <a:gd name="connsiteY91" fmla="*/ 3519 h 3795"/>
                <a:gd name="connsiteX92" fmla="*/ 1688 w 4028"/>
                <a:gd name="connsiteY92" fmla="*/ 3481 h 3795"/>
                <a:gd name="connsiteX93" fmla="*/ 1776 w 4028"/>
                <a:gd name="connsiteY93" fmla="*/ 3439 h 3795"/>
                <a:gd name="connsiteX94" fmla="*/ 1820 w 4028"/>
                <a:gd name="connsiteY94" fmla="*/ 3415 h 3795"/>
                <a:gd name="connsiteX95" fmla="*/ 1862 w 4028"/>
                <a:gd name="connsiteY95" fmla="*/ 3391 h 3795"/>
                <a:gd name="connsiteX96" fmla="*/ 1906 w 4028"/>
                <a:gd name="connsiteY96" fmla="*/ 3367 h 3795"/>
                <a:gd name="connsiteX97" fmla="*/ 1946 w 4028"/>
                <a:gd name="connsiteY97" fmla="*/ 3341 h 3795"/>
                <a:gd name="connsiteX98" fmla="*/ 1988 w 4028"/>
                <a:gd name="connsiteY98" fmla="*/ 3313 h 3795"/>
                <a:gd name="connsiteX99" fmla="*/ 2028 w 4028"/>
                <a:gd name="connsiteY99" fmla="*/ 3285 h 3795"/>
                <a:gd name="connsiteX100" fmla="*/ 2068 w 4028"/>
                <a:gd name="connsiteY100" fmla="*/ 3255 h 3795"/>
                <a:gd name="connsiteX101" fmla="*/ 2106 w 4028"/>
                <a:gd name="connsiteY101" fmla="*/ 3225 h 3795"/>
                <a:gd name="connsiteX102" fmla="*/ 2142 w 4028"/>
                <a:gd name="connsiteY102" fmla="*/ 3193 h 3795"/>
                <a:gd name="connsiteX103" fmla="*/ 2178 w 4028"/>
                <a:gd name="connsiteY103" fmla="*/ 3161 h 3795"/>
                <a:gd name="connsiteX104" fmla="*/ 2214 w 4028"/>
                <a:gd name="connsiteY104" fmla="*/ 3127 h 3795"/>
                <a:gd name="connsiteX105" fmla="*/ 2248 w 4028"/>
                <a:gd name="connsiteY105" fmla="*/ 3091 h 3795"/>
                <a:gd name="connsiteX106" fmla="*/ 2248 w 4028"/>
                <a:gd name="connsiteY106" fmla="*/ 3091 h 3795"/>
                <a:gd name="connsiteX107" fmla="*/ 2258 w 4028"/>
                <a:gd name="connsiteY107" fmla="*/ 3081 h 3795"/>
                <a:gd name="connsiteX108" fmla="*/ 2286 w 4028"/>
                <a:gd name="connsiteY108" fmla="*/ 3047 h 3795"/>
                <a:gd name="connsiteX109" fmla="*/ 2306 w 4028"/>
                <a:gd name="connsiteY109" fmla="*/ 3023 h 3795"/>
                <a:gd name="connsiteX110" fmla="*/ 2328 w 4028"/>
                <a:gd name="connsiteY110" fmla="*/ 2993 h 3795"/>
                <a:gd name="connsiteX111" fmla="*/ 2350 w 4028"/>
                <a:gd name="connsiteY111" fmla="*/ 2957 h 3795"/>
                <a:gd name="connsiteX112" fmla="*/ 2376 w 4028"/>
                <a:gd name="connsiteY112" fmla="*/ 2915 h 3795"/>
                <a:gd name="connsiteX113" fmla="*/ 2400 w 4028"/>
                <a:gd name="connsiteY113" fmla="*/ 2869 h 3795"/>
                <a:gd name="connsiteX114" fmla="*/ 2426 w 4028"/>
                <a:gd name="connsiteY114" fmla="*/ 2815 h 3795"/>
                <a:gd name="connsiteX115" fmla="*/ 2450 w 4028"/>
                <a:gd name="connsiteY115" fmla="*/ 2755 h 3795"/>
                <a:gd name="connsiteX116" fmla="*/ 2472 w 4028"/>
                <a:gd name="connsiteY116" fmla="*/ 2691 h 3795"/>
                <a:gd name="connsiteX117" fmla="*/ 2492 w 4028"/>
                <a:gd name="connsiteY117" fmla="*/ 2619 h 3795"/>
                <a:gd name="connsiteX118" fmla="*/ 2510 w 4028"/>
                <a:gd name="connsiteY118" fmla="*/ 2541 h 3795"/>
                <a:gd name="connsiteX119" fmla="*/ 2518 w 4028"/>
                <a:gd name="connsiteY119" fmla="*/ 2499 h 3795"/>
                <a:gd name="connsiteX120" fmla="*/ 2524 w 4028"/>
                <a:gd name="connsiteY120" fmla="*/ 2457 h 3795"/>
                <a:gd name="connsiteX121" fmla="*/ 2530 w 4028"/>
                <a:gd name="connsiteY121" fmla="*/ 2413 h 3795"/>
                <a:gd name="connsiteX122" fmla="*/ 2534 w 4028"/>
                <a:gd name="connsiteY122" fmla="*/ 2367 h 3795"/>
                <a:gd name="connsiteX123" fmla="*/ 2538 w 4028"/>
                <a:gd name="connsiteY123" fmla="*/ 2319 h 3795"/>
                <a:gd name="connsiteX124" fmla="*/ 2540 w 4028"/>
                <a:gd name="connsiteY124" fmla="*/ 2271 h 3795"/>
                <a:gd name="connsiteX125" fmla="*/ 2542 w 4028"/>
                <a:gd name="connsiteY125" fmla="*/ 2219 h 3795"/>
                <a:gd name="connsiteX126" fmla="*/ 2540 w 4028"/>
                <a:gd name="connsiteY126" fmla="*/ 2167 h 3795"/>
                <a:gd name="connsiteX127" fmla="*/ 2538 w 4028"/>
                <a:gd name="connsiteY127" fmla="*/ 2113 h 3795"/>
                <a:gd name="connsiteX128" fmla="*/ 2536 w 4028"/>
                <a:gd name="connsiteY128" fmla="*/ 2057 h 3795"/>
                <a:gd name="connsiteX129" fmla="*/ 2530 w 4028"/>
                <a:gd name="connsiteY129" fmla="*/ 2001 h 3795"/>
                <a:gd name="connsiteX130" fmla="*/ 2522 w 4028"/>
                <a:gd name="connsiteY130" fmla="*/ 1941 h 3795"/>
                <a:gd name="connsiteX131" fmla="*/ 2514 w 4028"/>
                <a:gd name="connsiteY131" fmla="*/ 1881 h 3795"/>
                <a:gd name="connsiteX132" fmla="*/ 2502 w 4028"/>
                <a:gd name="connsiteY132" fmla="*/ 1819 h 3795"/>
                <a:gd name="connsiteX133" fmla="*/ 2490 w 4028"/>
                <a:gd name="connsiteY133" fmla="*/ 1755 h 3795"/>
                <a:gd name="connsiteX134" fmla="*/ 2476 w 4028"/>
                <a:gd name="connsiteY134" fmla="*/ 1689 h 3795"/>
                <a:gd name="connsiteX135" fmla="*/ 2458 w 4028"/>
                <a:gd name="connsiteY135" fmla="*/ 1623 h 3795"/>
                <a:gd name="connsiteX136" fmla="*/ 2438 w 4028"/>
                <a:gd name="connsiteY136" fmla="*/ 1553 h 3795"/>
                <a:gd name="connsiteX137" fmla="*/ 2418 w 4028"/>
                <a:gd name="connsiteY137" fmla="*/ 1483 h 3795"/>
                <a:gd name="connsiteX138" fmla="*/ 2394 w 4028"/>
                <a:gd name="connsiteY138" fmla="*/ 1411 h 3795"/>
                <a:gd name="connsiteX139" fmla="*/ 2366 w 4028"/>
                <a:gd name="connsiteY139" fmla="*/ 1337 h 3795"/>
                <a:gd name="connsiteX140" fmla="*/ 2338 w 4028"/>
                <a:gd name="connsiteY140" fmla="*/ 1261 h 3795"/>
                <a:gd name="connsiteX141" fmla="*/ 2306 w 4028"/>
                <a:gd name="connsiteY141" fmla="*/ 1183 h 3795"/>
                <a:gd name="connsiteX142" fmla="*/ 2272 w 4028"/>
                <a:gd name="connsiteY142" fmla="*/ 1103 h 3795"/>
                <a:gd name="connsiteX143" fmla="*/ 2234 w 4028"/>
                <a:gd name="connsiteY143" fmla="*/ 1023 h 3795"/>
                <a:gd name="connsiteX144" fmla="*/ 2194 w 4028"/>
                <a:gd name="connsiteY144" fmla="*/ 939 h 3795"/>
                <a:gd name="connsiteX145" fmla="*/ 2150 w 4028"/>
                <a:gd name="connsiteY145" fmla="*/ 855 h 3795"/>
                <a:gd name="connsiteX146" fmla="*/ 2104 w 4028"/>
                <a:gd name="connsiteY146" fmla="*/ 769 h 3795"/>
                <a:gd name="connsiteX147" fmla="*/ 2056 w 4028"/>
                <a:gd name="connsiteY147" fmla="*/ 679 h 3795"/>
                <a:gd name="connsiteX148" fmla="*/ 2004 w 4028"/>
                <a:gd name="connsiteY148" fmla="*/ 589 h 3795"/>
                <a:gd name="connsiteX149" fmla="*/ 1948 w 4028"/>
                <a:gd name="connsiteY149" fmla="*/ 497 h 3795"/>
                <a:gd name="connsiteX150" fmla="*/ 1888 w 4028"/>
                <a:gd name="connsiteY150" fmla="*/ 405 h 3795"/>
                <a:gd name="connsiteX151" fmla="*/ 1826 w 4028"/>
                <a:gd name="connsiteY151" fmla="*/ 309 h 3795"/>
                <a:gd name="connsiteX152" fmla="*/ 1760 w 4028"/>
                <a:gd name="connsiteY152" fmla="*/ 211 h 3795"/>
                <a:gd name="connsiteX153" fmla="*/ 1690 w 4028"/>
                <a:gd name="connsiteY153" fmla="*/ 113 h 3795"/>
                <a:gd name="connsiteX154" fmla="*/ 1616 w 4028"/>
                <a:gd name="connsiteY154" fmla="*/ 11 h 3795"/>
                <a:gd name="connsiteX155" fmla="*/ 1616 w 4028"/>
                <a:gd name="connsiteY155" fmla="*/ 11 h 3795"/>
                <a:gd name="connsiteX0" fmla="*/ 1616 w 4028"/>
                <a:gd name="connsiteY0" fmla="*/ 11 h 3795"/>
                <a:gd name="connsiteX1" fmla="*/ 3819 w 4028"/>
                <a:gd name="connsiteY1" fmla="*/ 0 h 3795"/>
                <a:gd name="connsiteX2" fmla="*/ 4020 w 4028"/>
                <a:gd name="connsiteY2" fmla="*/ 291 h 3795"/>
                <a:gd name="connsiteX3" fmla="*/ 4024 w 4028"/>
                <a:gd name="connsiteY3" fmla="*/ 371 h 3795"/>
                <a:gd name="connsiteX4" fmla="*/ 4026 w 4028"/>
                <a:gd name="connsiteY4" fmla="*/ 461 h 3795"/>
                <a:gd name="connsiteX5" fmla="*/ 4028 w 4028"/>
                <a:gd name="connsiteY5" fmla="*/ 557 h 3795"/>
                <a:gd name="connsiteX6" fmla="*/ 4026 w 4028"/>
                <a:gd name="connsiteY6" fmla="*/ 661 h 3795"/>
                <a:gd name="connsiteX7" fmla="*/ 4022 w 4028"/>
                <a:gd name="connsiteY7" fmla="*/ 769 h 3795"/>
                <a:gd name="connsiteX8" fmla="*/ 4016 w 4028"/>
                <a:gd name="connsiteY8" fmla="*/ 885 h 3795"/>
                <a:gd name="connsiteX9" fmla="*/ 4006 w 4028"/>
                <a:gd name="connsiteY9" fmla="*/ 1005 h 3795"/>
                <a:gd name="connsiteX10" fmla="*/ 3992 w 4028"/>
                <a:gd name="connsiteY10" fmla="*/ 1127 h 3795"/>
                <a:gd name="connsiteX11" fmla="*/ 3976 w 4028"/>
                <a:gd name="connsiteY11" fmla="*/ 1255 h 3795"/>
                <a:gd name="connsiteX12" fmla="*/ 3952 w 4028"/>
                <a:gd name="connsiteY12" fmla="*/ 1385 h 3795"/>
                <a:gd name="connsiteX13" fmla="*/ 3940 w 4028"/>
                <a:gd name="connsiteY13" fmla="*/ 1451 h 3795"/>
                <a:gd name="connsiteX14" fmla="*/ 3926 w 4028"/>
                <a:gd name="connsiteY14" fmla="*/ 1517 h 3795"/>
                <a:gd name="connsiteX15" fmla="*/ 3910 w 4028"/>
                <a:gd name="connsiteY15" fmla="*/ 1583 h 3795"/>
                <a:gd name="connsiteX16" fmla="*/ 3892 w 4028"/>
                <a:gd name="connsiteY16" fmla="*/ 1651 h 3795"/>
                <a:gd name="connsiteX17" fmla="*/ 3874 w 4028"/>
                <a:gd name="connsiteY17" fmla="*/ 1717 h 3795"/>
                <a:gd name="connsiteX18" fmla="*/ 3854 w 4028"/>
                <a:gd name="connsiteY18" fmla="*/ 1785 h 3795"/>
                <a:gd name="connsiteX19" fmla="*/ 3832 w 4028"/>
                <a:gd name="connsiteY19" fmla="*/ 1853 h 3795"/>
                <a:gd name="connsiteX20" fmla="*/ 3808 w 4028"/>
                <a:gd name="connsiteY20" fmla="*/ 1919 h 3795"/>
                <a:gd name="connsiteX21" fmla="*/ 3784 w 4028"/>
                <a:gd name="connsiteY21" fmla="*/ 1987 h 3795"/>
                <a:gd name="connsiteX22" fmla="*/ 3756 w 4028"/>
                <a:gd name="connsiteY22" fmla="*/ 2053 h 3795"/>
                <a:gd name="connsiteX23" fmla="*/ 3728 w 4028"/>
                <a:gd name="connsiteY23" fmla="*/ 2121 h 3795"/>
                <a:gd name="connsiteX24" fmla="*/ 3698 w 4028"/>
                <a:gd name="connsiteY24" fmla="*/ 2187 h 3795"/>
                <a:gd name="connsiteX25" fmla="*/ 3666 w 4028"/>
                <a:gd name="connsiteY25" fmla="*/ 2253 h 3795"/>
                <a:gd name="connsiteX26" fmla="*/ 3630 w 4028"/>
                <a:gd name="connsiteY26" fmla="*/ 2319 h 3795"/>
                <a:gd name="connsiteX27" fmla="*/ 3594 w 4028"/>
                <a:gd name="connsiteY27" fmla="*/ 2383 h 3795"/>
                <a:gd name="connsiteX28" fmla="*/ 3556 w 4028"/>
                <a:gd name="connsiteY28" fmla="*/ 2447 h 3795"/>
                <a:gd name="connsiteX29" fmla="*/ 3516 w 4028"/>
                <a:gd name="connsiteY29" fmla="*/ 2511 h 3795"/>
                <a:gd name="connsiteX30" fmla="*/ 3474 w 4028"/>
                <a:gd name="connsiteY30" fmla="*/ 2573 h 3795"/>
                <a:gd name="connsiteX31" fmla="*/ 3428 w 4028"/>
                <a:gd name="connsiteY31" fmla="*/ 2635 h 3795"/>
                <a:gd name="connsiteX32" fmla="*/ 3382 w 4028"/>
                <a:gd name="connsiteY32" fmla="*/ 2695 h 3795"/>
                <a:gd name="connsiteX33" fmla="*/ 3332 w 4028"/>
                <a:gd name="connsiteY33" fmla="*/ 2755 h 3795"/>
                <a:gd name="connsiteX34" fmla="*/ 3280 w 4028"/>
                <a:gd name="connsiteY34" fmla="*/ 2813 h 3795"/>
                <a:gd name="connsiteX35" fmla="*/ 3226 w 4028"/>
                <a:gd name="connsiteY35" fmla="*/ 2869 h 3795"/>
                <a:gd name="connsiteX36" fmla="*/ 3170 w 4028"/>
                <a:gd name="connsiteY36" fmla="*/ 2925 h 3795"/>
                <a:gd name="connsiteX37" fmla="*/ 3112 w 4028"/>
                <a:gd name="connsiteY37" fmla="*/ 2979 h 3795"/>
                <a:gd name="connsiteX38" fmla="*/ 3050 w 4028"/>
                <a:gd name="connsiteY38" fmla="*/ 3033 h 3795"/>
                <a:gd name="connsiteX39" fmla="*/ 2986 w 4028"/>
                <a:gd name="connsiteY39" fmla="*/ 3083 h 3795"/>
                <a:gd name="connsiteX40" fmla="*/ 2918 w 4028"/>
                <a:gd name="connsiteY40" fmla="*/ 3133 h 3795"/>
                <a:gd name="connsiteX41" fmla="*/ 2848 w 4028"/>
                <a:gd name="connsiteY41" fmla="*/ 3181 h 3795"/>
                <a:gd name="connsiteX42" fmla="*/ 2776 w 4028"/>
                <a:gd name="connsiteY42" fmla="*/ 3227 h 3795"/>
                <a:gd name="connsiteX43" fmla="*/ 2776 w 4028"/>
                <a:gd name="connsiteY43" fmla="*/ 3227 h 3795"/>
                <a:gd name="connsiteX44" fmla="*/ 2764 w 4028"/>
                <a:gd name="connsiteY44" fmla="*/ 3235 h 3795"/>
                <a:gd name="connsiteX45" fmla="*/ 2730 w 4028"/>
                <a:gd name="connsiteY45" fmla="*/ 3257 h 3795"/>
                <a:gd name="connsiteX46" fmla="*/ 2674 w 4028"/>
                <a:gd name="connsiteY46" fmla="*/ 3293 h 3795"/>
                <a:gd name="connsiteX47" fmla="*/ 2596 w 4028"/>
                <a:gd name="connsiteY47" fmla="*/ 3337 h 3795"/>
                <a:gd name="connsiteX48" fmla="*/ 2548 w 4028"/>
                <a:gd name="connsiteY48" fmla="*/ 3363 h 3795"/>
                <a:gd name="connsiteX49" fmla="*/ 2494 w 4028"/>
                <a:gd name="connsiteY49" fmla="*/ 3389 h 3795"/>
                <a:gd name="connsiteX50" fmla="*/ 2436 w 4028"/>
                <a:gd name="connsiteY50" fmla="*/ 3419 h 3795"/>
                <a:gd name="connsiteX51" fmla="*/ 2372 w 4028"/>
                <a:gd name="connsiteY51" fmla="*/ 3447 h 3795"/>
                <a:gd name="connsiteX52" fmla="*/ 2302 w 4028"/>
                <a:gd name="connsiteY52" fmla="*/ 3477 h 3795"/>
                <a:gd name="connsiteX53" fmla="*/ 2228 w 4028"/>
                <a:gd name="connsiteY53" fmla="*/ 3507 h 3795"/>
                <a:gd name="connsiteX54" fmla="*/ 2148 w 4028"/>
                <a:gd name="connsiteY54" fmla="*/ 3537 h 3795"/>
                <a:gd name="connsiteX55" fmla="*/ 2062 w 4028"/>
                <a:gd name="connsiteY55" fmla="*/ 3567 h 3795"/>
                <a:gd name="connsiteX56" fmla="*/ 1972 w 4028"/>
                <a:gd name="connsiteY56" fmla="*/ 3597 h 3795"/>
                <a:gd name="connsiteX57" fmla="*/ 1876 w 4028"/>
                <a:gd name="connsiteY57" fmla="*/ 3625 h 3795"/>
                <a:gd name="connsiteX58" fmla="*/ 1776 w 4028"/>
                <a:gd name="connsiteY58" fmla="*/ 3651 h 3795"/>
                <a:gd name="connsiteX59" fmla="*/ 1670 w 4028"/>
                <a:gd name="connsiteY59" fmla="*/ 3677 h 3795"/>
                <a:gd name="connsiteX60" fmla="*/ 1558 w 4028"/>
                <a:gd name="connsiteY60" fmla="*/ 3701 h 3795"/>
                <a:gd name="connsiteX61" fmla="*/ 1442 w 4028"/>
                <a:gd name="connsiteY61" fmla="*/ 3723 h 3795"/>
                <a:gd name="connsiteX62" fmla="*/ 1320 w 4028"/>
                <a:gd name="connsiteY62" fmla="*/ 3743 h 3795"/>
                <a:gd name="connsiteX63" fmla="*/ 1194 w 4028"/>
                <a:gd name="connsiteY63" fmla="*/ 3761 h 3795"/>
                <a:gd name="connsiteX64" fmla="*/ 1062 w 4028"/>
                <a:gd name="connsiteY64" fmla="*/ 3775 h 3795"/>
                <a:gd name="connsiteX65" fmla="*/ 924 w 4028"/>
                <a:gd name="connsiteY65" fmla="*/ 3785 h 3795"/>
                <a:gd name="connsiteX66" fmla="*/ 782 w 4028"/>
                <a:gd name="connsiteY66" fmla="*/ 3791 h 3795"/>
                <a:gd name="connsiteX67" fmla="*/ 636 w 4028"/>
                <a:gd name="connsiteY67" fmla="*/ 3795 h 3795"/>
                <a:gd name="connsiteX68" fmla="*/ 484 w 4028"/>
                <a:gd name="connsiteY68" fmla="*/ 3795 h 3795"/>
                <a:gd name="connsiteX69" fmla="*/ 328 w 4028"/>
                <a:gd name="connsiteY69" fmla="*/ 3789 h 3795"/>
                <a:gd name="connsiteX70" fmla="*/ 166 w 4028"/>
                <a:gd name="connsiteY70" fmla="*/ 3779 h 3795"/>
                <a:gd name="connsiteX71" fmla="*/ 84 w 4028"/>
                <a:gd name="connsiteY71" fmla="*/ 3771 h 3795"/>
                <a:gd name="connsiteX72" fmla="*/ 0 w 4028"/>
                <a:gd name="connsiteY72" fmla="*/ 3763 h 3795"/>
                <a:gd name="connsiteX73" fmla="*/ 0 w 4028"/>
                <a:gd name="connsiteY73" fmla="*/ 3763 h 3795"/>
                <a:gd name="connsiteX74" fmla="*/ 68 w 4028"/>
                <a:gd name="connsiteY74" fmla="*/ 3765 h 3795"/>
                <a:gd name="connsiteX75" fmla="*/ 146 w 4028"/>
                <a:gd name="connsiteY75" fmla="*/ 3767 h 3795"/>
                <a:gd name="connsiteX76" fmla="*/ 252 w 4028"/>
                <a:gd name="connsiteY76" fmla="*/ 3765 h 3795"/>
                <a:gd name="connsiteX77" fmla="*/ 378 w 4028"/>
                <a:gd name="connsiteY77" fmla="*/ 3761 h 3795"/>
                <a:gd name="connsiteX78" fmla="*/ 524 w 4028"/>
                <a:gd name="connsiteY78" fmla="*/ 3753 h 3795"/>
                <a:gd name="connsiteX79" fmla="*/ 602 w 4028"/>
                <a:gd name="connsiteY79" fmla="*/ 3747 h 3795"/>
                <a:gd name="connsiteX80" fmla="*/ 684 w 4028"/>
                <a:gd name="connsiteY80" fmla="*/ 3737 h 3795"/>
                <a:gd name="connsiteX81" fmla="*/ 770 w 4028"/>
                <a:gd name="connsiteY81" fmla="*/ 3727 h 3795"/>
                <a:gd name="connsiteX82" fmla="*/ 856 w 4028"/>
                <a:gd name="connsiteY82" fmla="*/ 3715 h 3795"/>
                <a:gd name="connsiteX83" fmla="*/ 946 w 4028"/>
                <a:gd name="connsiteY83" fmla="*/ 3701 h 3795"/>
                <a:gd name="connsiteX84" fmla="*/ 1038 w 4028"/>
                <a:gd name="connsiteY84" fmla="*/ 3683 h 3795"/>
                <a:gd name="connsiteX85" fmla="*/ 1130 w 4028"/>
                <a:gd name="connsiteY85" fmla="*/ 3663 h 3795"/>
                <a:gd name="connsiteX86" fmla="*/ 1224 w 4028"/>
                <a:gd name="connsiteY86" fmla="*/ 3641 h 3795"/>
                <a:gd name="connsiteX87" fmla="*/ 1318 w 4028"/>
                <a:gd name="connsiteY87" fmla="*/ 3615 h 3795"/>
                <a:gd name="connsiteX88" fmla="*/ 1412 w 4028"/>
                <a:gd name="connsiteY88" fmla="*/ 3587 h 3795"/>
                <a:gd name="connsiteX89" fmla="*/ 1504 w 4028"/>
                <a:gd name="connsiteY89" fmla="*/ 3555 h 3795"/>
                <a:gd name="connsiteX90" fmla="*/ 1596 w 4028"/>
                <a:gd name="connsiteY90" fmla="*/ 3519 h 3795"/>
                <a:gd name="connsiteX91" fmla="*/ 1688 w 4028"/>
                <a:gd name="connsiteY91" fmla="*/ 3481 h 3795"/>
                <a:gd name="connsiteX92" fmla="*/ 1776 w 4028"/>
                <a:gd name="connsiteY92" fmla="*/ 3439 h 3795"/>
                <a:gd name="connsiteX93" fmla="*/ 1820 w 4028"/>
                <a:gd name="connsiteY93" fmla="*/ 3415 h 3795"/>
                <a:gd name="connsiteX94" fmla="*/ 1862 w 4028"/>
                <a:gd name="connsiteY94" fmla="*/ 3391 h 3795"/>
                <a:gd name="connsiteX95" fmla="*/ 1906 w 4028"/>
                <a:gd name="connsiteY95" fmla="*/ 3367 h 3795"/>
                <a:gd name="connsiteX96" fmla="*/ 1946 w 4028"/>
                <a:gd name="connsiteY96" fmla="*/ 3341 h 3795"/>
                <a:gd name="connsiteX97" fmla="*/ 1988 w 4028"/>
                <a:gd name="connsiteY97" fmla="*/ 3313 h 3795"/>
                <a:gd name="connsiteX98" fmla="*/ 2028 w 4028"/>
                <a:gd name="connsiteY98" fmla="*/ 3285 h 3795"/>
                <a:gd name="connsiteX99" fmla="*/ 2068 w 4028"/>
                <a:gd name="connsiteY99" fmla="*/ 3255 h 3795"/>
                <a:gd name="connsiteX100" fmla="*/ 2106 w 4028"/>
                <a:gd name="connsiteY100" fmla="*/ 3225 h 3795"/>
                <a:gd name="connsiteX101" fmla="*/ 2142 w 4028"/>
                <a:gd name="connsiteY101" fmla="*/ 3193 h 3795"/>
                <a:gd name="connsiteX102" fmla="*/ 2178 w 4028"/>
                <a:gd name="connsiteY102" fmla="*/ 3161 h 3795"/>
                <a:gd name="connsiteX103" fmla="*/ 2214 w 4028"/>
                <a:gd name="connsiteY103" fmla="*/ 3127 h 3795"/>
                <a:gd name="connsiteX104" fmla="*/ 2248 w 4028"/>
                <a:gd name="connsiteY104" fmla="*/ 3091 h 3795"/>
                <a:gd name="connsiteX105" fmla="*/ 2248 w 4028"/>
                <a:gd name="connsiteY105" fmla="*/ 3091 h 3795"/>
                <a:gd name="connsiteX106" fmla="*/ 2258 w 4028"/>
                <a:gd name="connsiteY106" fmla="*/ 3081 h 3795"/>
                <a:gd name="connsiteX107" fmla="*/ 2286 w 4028"/>
                <a:gd name="connsiteY107" fmla="*/ 3047 h 3795"/>
                <a:gd name="connsiteX108" fmla="*/ 2306 w 4028"/>
                <a:gd name="connsiteY108" fmla="*/ 3023 h 3795"/>
                <a:gd name="connsiteX109" fmla="*/ 2328 w 4028"/>
                <a:gd name="connsiteY109" fmla="*/ 2993 h 3795"/>
                <a:gd name="connsiteX110" fmla="*/ 2350 w 4028"/>
                <a:gd name="connsiteY110" fmla="*/ 2957 h 3795"/>
                <a:gd name="connsiteX111" fmla="*/ 2376 w 4028"/>
                <a:gd name="connsiteY111" fmla="*/ 2915 h 3795"/>
                <a:gd name="connsiteX112" fmla="*/ 2400 w 4028"/>
                <a:gd name="connsiteY112" fmla="*/ 2869 h 3795"/>
                <a:gd name="connsiteX113" fmla="*/ 2426 w 4028"/>
                <a:gd name="connsiteY113" fmla="*/ 2815 h 3795"/>
                <a:gd name="connsiteX114" fmla="*/ 2450 w 4028"/>
                <a:gd name="connsiteY114" fmla="*/ 2755 h 3795"/>
                <a:gd name="connsiteX115" fmla="*/ 2472 w 4028"/>
                <a:gd name="connsiteY115" fmla="*/ 2691 h 3795"/>
                <a:gd name="connsiteX116" fmla="*/ 2492 w 4028"/>
                <a:gd name="connsiteY116" fmla="*/ 2619 h 3795"/>
                <a:gd name="connsiteX117" fmla="*/ 2510 w 4028"/>
                <a:gd name="connsiteY117" fmla="*/ 2541 h 3795"/>
                <a:gd name="connsiteX118" fmla="*/ 2518 w 4028"/>
                <a:gd name="connsiteY118" fmla="*/ 2499 h 3795"/>
                <a:gd name="connsiteX119" fmla="*/ 2524 w 4028"/>
                <a:gd name="connsiteY119" fmla="*/ 2457 h 3795"/>
                <a:gd name="connsiteX120" fmla="*/ 2530 w 4028"/>
                <a:gd name="connsiteY120" fmla="*/ 2413 h 3795"/>
                <a:gd name="connsiteX121" fmla="*/ 2534 w 4028"/>
                <a:gd name="connsiteY121" fmla="*/ 2367 h 3795"/>
                <a:gd name="connsiteX122" fmla="*/ 2538 w 4028"/>
                <a:gd name="connsiteY122" fmla="*/ 2319 h 3795"/>
                <a:gd name="connsiteX123" fmla="*/ 2540 w 4028"/>
                <a:gd name="connsiteY123" fmla="*/ 2271 h 3795"/>
                <a:gd name="connsiteX124" fmla="*/ 2542 w 4028"/>
                <a:gd name="connsiteY124" fmla="*/ 2219 h 3795"/>
                <a:gd name="connsiteX125" fmla="*/ 2540 w 4028"/>
                <a:gd name="connsiteY125" fmla="*/ 2167 h 3795"/>
                <a:gd name="connsiteX126" fmla="*/ 2538 w 4028"/>
                <a:gd name="connsiteY126" fmla="*/ 2113 h 3795"/>
                <a:gd name="connsiteX127" fmla="*/ 2536 w 4028"/>
                <a:gd name="connsiteY127" fmla="*/ 2057 h 3795"/>
                <a:gd name="connsiteX128" fmla="*/ 2530 w 4028"/>
                <a:gd name="connsiteY128" fmla="*/ 2001 h 3795"/>
                <a:gd name="connsiteX129" fmla="*/ 2522 w 4028"/>
                <a:gd name="connsiteY129" fmla="*/ 1941 h 3795"/>
                <a:gd name="connsiteX130" fmla="*/ 2514 w 4028"/>
                <a:gd name="connsiteY130" fmla="*/ 1881 h 3795"/>
                <a:gd name="connsiteX131" fmla="*/ 2502 w 4028"/>
                <a:gd name="connsiteY131" fmla="*/ 1819 h 3795"/>
                <a:gd name="connsiteX132" fmla="*/ 2490 w 4028"/>
                <a:gd name="connsiteY132" fmla="*/ 1755 h 3795"/>
                <a:gd name="connsiteX133" fmla="*/ 2476 w 4028"/>
                <a:gd name="connsiteY133" fmla="*/ 1689 h 3795"/>
                <a:gd name="connsiteX134" fmla="*/ 2458 w 4028"/>
                <a:gd name="connsiteY134" fmla="*/ 1623 h 3795"/>
                <a:gd name="connsiteX135" fmla="*/ 2438 w 4028"/>
                <a:gd name="connsiteY135" fmla="*/ 1553 h 3795"/>
                <a:gd name="connsiteX136" fmla="*/ 2418 w 4028"/>
                <a:gd name="connsiteY136" fmla="*/ 1483 h 3795"/>
                <a:gd name="connsiteX137" fmla="*/ 2394 w 4028"/>
                <a:gd name="connsiteY137" fmla="*/ 1411 h 3795"/>
                <a:gd name="connsiteX138" fmla="*/ 2366 w 4028"/>
                <a:gd name="connsiteY138" fmla="*/ 1337 h 3795"/>
                <a:gd name="connsiteX139" fmla="*/ 2338 w 4028"/>
                <a:gd name="connsiteY139" fmla="*/ 1261 h 3795"/>
                <a:gd name="connsiteX140" fmla="*/ 2306 w 4028"/>
                <a:gd name="connsiteY140" fmla="*/ 1183 h 3795"/>
                <a:gd name="connsiteX141" fmla="*/ 2272 w 4028"/>
                <a:gd name="connsiteY141" fmla="*/ 1103 h 3795"/>
                <a:gd name="connsiteX142" fmla="*/ 2234 w 4028"/>
                <a:gd name="connsiteY142" fmla="*/ 1023 h 3795"/>
                <a:gd name="connsiteX143" fmla="*/ 2194 w 4028"/>
                <a:gd name="connsiteY143" fmla="*/ 939 h 3795"/>
                <a:gd name="connsiteX144" fmla="*/ 2150 w 4028"/>
                <a:gd name="connsiteY144" fmla="*/ 855 h 3795"/>
                <a:gd name="connsiteX145" fmla="*/ 2104 w 4028"/>
                <a:gd name="connsiteY145" fmla="*/ 769 h 3795"/>
                <a:gd name="connsiteX146" fmla="*/ 2056 w 4028"/>
                <a:gd name="connsiteY146" fmla="*/ 679 h 3795"/>
                <a:gd name="connsiteX147" fmla="*/ 2004 w 4028"/>
                <a:gd name="connsiteY147" fmla="*/ 589 h 3795"/>
                <a:gd name="connsiteX148" fmla="*/ 1948 w 4028"/>
                <a:gd name="connsiteY148" fmla="*/ 497 h 3795"/>
                <a:gd name="connsiteX149" fmla="*/ 1888 w 4028"/>
                <a:gd name="connsiteY149" fmla="*/ 405 h 3795"/>
                <a:gd name="connsiteX150" fmla="*/ 1826 w 4028"/>
                <a:gd name="connsiteY150" fmla="*/ 309 h 3795"/>
                <a:gd name="connsiteX151" fmla="*/ 1760 w 4028"/>
                <a:gd name="connsiteY151" fmla="*/ 211 h 3795"/>
                <a:gd name="connsiteX152" fmla="*/ 1690 w 4028"/>
                <a:gd name="connsiteY152" fmla="*/ 113 h 3795"/>
                <a:gd name="connsiteX153" fmla="*/ 1616 w 4028"/>
                <a:gd name="connsiteY153" fmla="*/ 11 h 3795"/>
                <a:gd name="connsiteX154" fmla="*/ 1616 w 4028"/>
                <a:gd name="connsiteY154" fmla="*/ 11 h 3795"/>
                <a:gd name="connsiteX0" fmla="*/ 1616 w 4028"/>
                <a:gd name="connsiteY0" fmla="*/ 11 h 3795"/>
                <a:gd name="connsiteX1" fmla="*/ 3819 w 4028"/>
                <a:gd name="connsiteY1" fmla="*/ 0 h 3795"/>
                <a:gd name="connsiteX2" fmla="*/ 4024 w 4028"/>
                <a:gd name="connsiteY2" fmla="*/ 371 h 3795"/>
                <a:gd name="connsiteX3" fmla="*/ 4026 w 4028"/>
                <a:gd name="connsiteY3" fmla="*/ 461 h 3795"/>
                <a:gd name="connsiteX4" fmla="*/ 4028 w 4028"/>
                <a:gd name="connsiteY4" fmla="*/ 557 h 3795"/>
                <a:gd name="connsiteX5" fmla="*/ 4026 w 4028"/>
                <a:gd name="connsiteY5" fmla="*/ 661 h 3795"/>
                <a:gd name="connsiteX6" fmla="*/ 4022 w 4028"/>
                <a:gd name="connsiteY6" fmla="*/ 769 h 3795"/>
                <a:gd name="connsiteX7" fmla="*/ 4016 w 4028"/>
                <a:gd name="connsiteY7" fmla="*/ 885 h 3795"/>
                <a:gd name="connsiteX8" fmla="*/ 4006 w 4028"/>
                <a:gd name="connsiteY8" fmla="*/ 1005 h 3795"/>
                <a:gd name="connsiteX9" fmla="*/ 3992 w 4028"/>
                <a:gd name="connsiteY9" fmla="*/ 1127 h 3795"/>
                <a:gd name="connsiteX10" fmla="*/ 3976 w 4028"/>
                <a:gd name="connsiteY10" fmla="*/ 1255 h 3795"/>
                <a:gd name="connsiteX11" fmla="*/ 3952 w 4028"/>
                <a:gd name="connsiteY11" fmla="*/ 1385 h 3795"/>
                <a:gd name="connsiteX12" fmla="*/ 3940 w 4028"/>
                <a:gd name="connsiteY12" fmla="*/ 1451 h 3795"/>
                <a:gd name="connsiteX13" fmla="*/ 3926 w 4028"/>
                <a:gd name="connsiteY13" fmla="*/ 1517 h 3795"/>
                <a:gd name="connsiteX14" fmla="*/ 3910 w 4028"/>
                <a:gd name="connsiteY14" fmla="*/ 1583 h 3795"/>
                <a:gd name="connsiteX15" fmla="*/ 3892 w 4028"/>
                <a:gd name="connsiteY15" fmla="*/ 1651 h 3795"/>
                <a:gd name="connsiteX16" fmla="*/ 3874 w 4028"/>
                <a:gd name="connsiteY16" fmla="*/ 1717 h 3795"/>
                <a:gd name="connsiteX17" fmla="*/ 3854 w 4028"/>
                <a:gd name="connsiteY17" fmla="*/ 1785 h 3795"/>
                <a:gd name="connsiteX18" fmla="*/ 3832 w 4028"/>
                <a:gd name="connsiteY18" fmla="*/ 1853 h 3795"/>
                <a:gd name="connsiteX19" fmla="*/ 3808 w 4028"/>
                <a:gd name="connsiteY19" fmla="*/ 1919 h 3795"/>
                <a:gd name="connsiteX20" fmla="*/ 3784 w 4028"/>
                <a:gd name="connsiteY20" fmla="*/ 1987 h 3795"/>
                <a:gd name="connsiteX21" fmla="*/ 3756 w 4028"/>
                <a:gd name="connsiteY21" fmla="*/ 2053 h 3795"/>
                <a:gd name="connsiteX22" fmla="*/ 3728 w 4028"/>
                <a:gd name="connsiteY22" fmla="*/ 2121 h 3795"/>
                <a:gd name="connsiteX23" fmla="*/ 3698 w 4028"/>
                <a:gd name="connsiteY23" fmla="*/ 2187 h 3795"/>
                <a:gd name="connsiteX24" fmla="*/ 3666 w 4028"/>
                <a:gd name="connsiteY24" fmla="*/ 2253 h 3795"/>
                <a:gd name="connsiteX25" fmla="*/ 3630 w 4028"/>
                <a:gd name="connsiteY25" fmla="*/ 2319 h 3795"/>
                <a:gd name="connsiteX26" fmla="*/ 3594 w 4028"/>
                <a:gd name="connsiteY26" fmla="*/ 2383 h 3795"/>
                <a:gd name="connsiteX27" fmla="*/ 3556 w 4028"/>
                <a:gd name="connsiteY27" fmla="*/ 2447 h 3795"/>
                <a:gd name="connsiteX28" fmla="*/ 3516 w 4028"/>
                <a:gd name="connsiteY28" fmla="*/ 2511 h 3795"/>
                <a:gd name="connsiteX29" fmla="*/ 3474 w 4028"/>
                <a:gd name="connsiteY29" fmla="*/ 2573 h 3795"/>
                <a:gd name="connsiteX30" fmla="*/ 3428 w 4028"/>
                <a:gd name="connsiteY30" fmla="*/ 2635 h 3795"/>
                <a:gd name="connsiteX31" fmla="*/ 3382 w 4028"/>
                <a:gd name="connsiteY31" fmla="*/ 2695 h 3795"/>
                <a:gd name="connsiteX32" fmla="*/ 3332 w 4028"/>
                <a:gd name="connsiteY32" fmla="*/ 2755 h 3795"/>
                <a:gd name="connsiteX33" fmla="*/ 3280 w 4028"/>
                <a:gd name="connsiteY33" fmla="*/ 2813 h 3795"/>
                <a:gd name="connsiteX34" fmla="*/ 3226 w 4028"/>
                <a:gd name="connsiteY34" fmla="*/ 2869 h 3795"/>
                <a:gd name="connsiteX35" fmla="*/ 3170 w 4028"/>
                <a:gd name="connsiteY35" fmla="*/ 2925 h 3795"/>
                <a:gd name="connsiteX36" fmla="*/ 3112 w 4028"/>
                <a:gd name="connsiteY36" fmla="*/ 2979 h 3795"/>
                <a:gd name="connsiteX37" fmla="*/ 3050 w 4028"/>
                <a:gd name="connsiteY37" fmla="*/ 3033 h 3795"/>
                <a:gd name="connsiteX38" fmla="*/ 2986 w 4028"/>
                <a:gd name="connsiteY38" fmla="*/ 3083 h 3795"/>
                <a:gd name="connsiteX39" fmla="*/ 2918 w 4028"/>
                <a:gd name="connsiteY39" fmla="*/ 3133 h 3795"/>
                <a:gd name="connsiteX40" fmla="*/ 2848 w 4028"/>
                <a:gd name="connsiteY40" fmla="*/ 3181 h 3795"/>
                <a:gd name="connsiteX41" fmla="*/ 2776 w 4028"/>
                <a:gd name="connsiteY41" fmla="*/ 3227 h 3795"/>
                <a:gd name="connsiteX42" fmla="*/ 2776 w 4028"/>
                <a:gd name="connsiteY42" fmla="*/ 3227 h 3795"/>
                <a:gd name="connsiteX43" fmla="*/ 2764 w 4028"/>
                <a:gd name="connsiteY43" fmla="*/ 3235 h 3795"/>
                <a:gd name="connsiteX44" fmla="*/ 2730 w 4028"/>
                <a:gd name="connsiteY44" fmla="*/ 3257 h 3795"/>
                <a:gd name="connsiteX45" fmla="*/ 2674 w 4028"/>
                <a:gd name="connsiteY45" fmla="*/ 3293 h 3795"/>
                <a:gd name="connsiteX46" fmla="*/ 2596 w 4028"/>
                <a:gd name="connsiteY46" fmla="*/ 3337 h 3795"/>
                <a:gd name="connsiteX47" fmla="*/ 2548 w 4028"/>
                <a:gd name="connsiteY47" fmla="*/ 3363 h 3795"/>
                <a:gd name="connsiteX48" fmla="*/ 2494 w 4028"/>
                <a:gd name="connsiteY48" fmla="*/ 3389 h 3795"/>
                <a:gd name="connsiteX49" fmla="*/ 2436 w 4028"/>
                <a:gd name="connsiteY49" fmla="*/ 3419 h 3795"/>
                <a:gd name="connsiteX50" fmla="*/ 2372 w 4028"/>
                <a:gd name="connsiteY50" fmla="*/ 3447 h 3795"/>
                <a:gd name="connsiteX51" fmla="*/ 2302 w 4028"/>
                <a:gd name="connsiteY51" fmla="*/ 3477 h 3795"/>
                <a:gd name="connsiteX52" fmla="*/ 2228 w 4028"/>
                <a:gd name="connsiteY52" fmla="*/ 3507 h 3795"/>
                <a:gd name="connsiteX53" fmla="*/ 2148 w 4028"/>
                <a:gd name="connsiteY53" fmla="*/ 3537 h 3795"/>
                <a:gd name="connsiteX54" fmla="*/ 2062 w 4028"/>
                <a:gd name="connsiteY54" fmla="*/ 3567 h 3795"/>
                <a:gd name="connsiteX55" fmla="*/ 1972 w 4028"/>
                <a:gd name="connsiteY55" fmla="*/ 3597 h 3795"/>
                <a:gd name="connsiteX56" fmla="*/ 1876 w 4028"/>
                <a:gd name="connsiteY56" fmla="*/ 3625 h 3795"/>
                <a:gd name="connsiteX57" fmla="*/ 1776 w 4028"/>
                <a:gd name="connsiteY57" fmla="*/ 3651 h 3795"/>
                <a:gd name="connsiteX58" fmla="*/ 1670 w 4028"/>
                <a:gd name="connsiteY58" fmla="*/ 3677 h 3795"/>
                <a:gd name="connsiteX59" fmla="*/ 1558 w 4028"/>
                <a:gd name="connsiteY59" fmla="*/ 3701 h 3795"/>
                <a:gd name="connsiteX60" fmla="*/ 1442 w 4028"/>
                <a:gd name="connsiteY60" fmla="*/ 3723 h 3795"/>
                <a:gd name="connsiteX61" fmla="*/ 1320 w 4028"/>
                <a:gd name="connsiteY61" fmla="*/ 3743 h 3795"/>
                <a:gd name="connsiteX62" fmla="*/ 1194 w 4028"/>
                <a:gd name="connsiteY62" fmla="*/ 3761 h 3795"/>
                <a:gd name="connsiteX63" fmla="*/ 1062 w 4028"/>
                <a:gd name="connsiteY63" fmla="*/ 3775 h 3795"/>
                <a:gd name="connsiteX64" fmla="*/ 924 w 4028"/>
                <a:gd name="connsiteY64" fmla="*/ 3785 h 3795"/>
                <a:gd name="connsiteX65" fmla="*/ 782 w 4028"/>
                <a:gd name="connsiteY65" fmla="*/ 3791 h 3795"/>
                <a:gd name="connsiteX66" fmla="*/ 636 w 4028"/>
                <a:gd name="connsiteY66" fmla="*/ 3795 h 3795"/>
                <a:gd name="connsiteX67" fmla="*/ 484 w 4028"/>
                <a:gd name="connsiteY67" fmla="*/ 3795 h 3795"/>
                <a:gd name="connsiteX68" fmla="*/ 328 w 4028"/>
                <a:gd name="connsiteY68" fmla="*/ 3789 h 3795"/>
                <a:gd name="connsiteX69" fmla="*/ 166 w 4028"/>
                <a:gd name="connsiteY69" fmla="*/ 3779 h 3795"/>
                <a:gd name="connsiteX70" fmla="*/ 84 w 4028"/>
                <a:gd name="connsiteY70" fmla="*/ 3771 h 3795"/>
                <a:gd name="connsiteX71" fmla="*/ 0 w 4028"/>
                <a:gd name="connsiteY71" fmla="*/ 3763 h 3795"/>
                <a:gd name="connsiteX72" fmla="*/ 0 w 4028"/>
                <a:gd name="connsiteY72" fmla="*/ 3763 h 3795"/>
                <a:gd name="connsiteX73" fmla="*/ 68 w 4028"/>
                <a:gd name="connsiteY73" fmla="*/ 3765 h 3795"/>
                <a:gd name="connsiteX74" fmla="*/ 146 w 4028"/>
                <a:gd name="connsiteY74" fmla="*/ 3767 h 3795"/>
                <a:gd name="connsiteX75" fmla="*/ 252 w 4028"/>
                <a:gd name="connsiteY75" fmla="*/ 3765 h 3795"/>
                <a:gd name="connsiteX76" fmla="*/ 378 w 4028"/>
                <a:gd name="connsiteY76" fmla="*/ 3761 h 3795"/>
                <a:gd name="connsiteX77" fmla="*/ 524 w 4028"/>
                <a:gd name="connsiteY77" fmla="*/ 3753 h 3795"/>
                <a:gd name="connsiteX78" fmla="*/ 602 w 4028"/>
                <a:gd name="connsiteY78" fmla="*/ 3747 h 3795"/>
                <a:gd name="connsiteX79" fmla="*/ 684 w 4028"/>
                <a:gd name="connsiteY79" fmla="*/ 3737 h 3795"/>
                <a:gd name="connsiteX80" fmla="*/ 770 w 4028"/>
                <a:gd name="connsiteY80" fmla="*/ 3727 h 3795"/>
                <a:gd name="connsiteX81" fmla="*/ 856 w 4028"/>
                <a:gd name="connsiteY81" fmla="*/ 3715 h 3795"/>
                <a:gd name="connsiteX82" fmla="*/ 946 w 4028"/>
                <a:gd name="connsiteY82" fmla="*/ 3701 h 3795"/>
                <a:gd name="connsiteX83" fmla="*/ 1038 w 4028"/>
                <a:gd name="connsiteY83" fmla="*/ 3683 h 3795"/>
                <a:gd name="connsiteX84" fmla="*/ 1130 w 4028"/>
                <a:gd name="connsiteY84" fmla="*/ 3663 h 3795"/>
                <a:gd name="connsiteX85" fmla="*/ 1224 w 4028"/>
                <a:gd name="connsiteY85" fmla="*/ 3641 h 3795"/>
                <a:gd name="connsiteX86" fmla="*/ 1318 w 4028"/>
                <a:gd name="connsiteY86" fmla="*/ 3615 h 3795"/>
                <a:gd name="connsiteX87" fmla="*/ 1412 w 4028"/>
                <a:gd name="connsiteY87" fmla="*/ 3587 h 3795"/>
                <a:gd name="connsiteX88" fmla="*/ 1504 w 4028"/>
                <a:gd name="connsiteY88" fmla="*/ 3555 h 3795"/>
                <a:gd name="connsiteX89" fmla="*/ 1596 w 4028"/>
                <a:gd name="connsiteY89" fmla="*/ 3519 h 3795"/>
                <a:gd name="connsiteX90" fmla="*/ 1688 w 4028"/>
                <a:gd name="connsiteY90" fmla="*/ 3481 h 3795"/>
                <a:gd name="connsiteX91" fmla="*/ 1776 w 4028"/>
                <a:gd name="connsiteY91" fmla="*/ 3439 h 3795"/>
                <a:gd name="connsiteX92" fmla="*/ 1820 w 4028"/>
                <a:gd name="connsiteY92" fmla="*/ 3415 h 3795"/>
                <a:gd name="connsiteX93" fmla="*/ 1862 w 4028"/>
                <a:gd name="connsiteY93" fmla="*/ 3391 h 3795"/>
                <a:gd name="connsiteX94" fmla="*/ 1906 w 4028"/>
                <a:gd name="connsiteY94" fmla="*/ 3367 h 3795"/>
                <a:gd name="connsiteX95" fmla="*/ 1946 w 4028"/>
                <a:gd name="connsiteY95" fmla="*/ 3341 h 3795"/>
                <a:gd name="connsiteX96" fmla="*/ 1988 w 4028"/>
                <a:gd name="connsiteY96" fmla="*/ 3313 h 3795"/>
                <a:gd name="connsiteX97" fmla="*/ 2028 w 4028"/>
                <a:gd name="connsiteY97" fmla="*/ 3285 h 3795"/>
                <a:gd name="connsiteX98" fmla="*/ 2068 w 4028"/>
                <a:gd name="connsiteY98" fmla="*/ 3255 h 3795"/>
                <a:gd name="connsiteX99" fmla="*/ 2106 w 4028"/>
                <a:gd name="connsiteY99" fmla="*/ 3225 h 3795"/>
                <a:gd name="connsiteX100" fmla="*/ 2142 w 4028"/>
                <a:gd name="connsiteY100" fmla="*/ 3193 h 3795"/>
                <a:gd name="connsiteX101" fmla="*/ 2178 w 4028"/>
                <a:gd name="connsiteY101" fmla="*/ 3161 h 3795"/>
                <a:gd name="connsiteX102" fmla="*/ 2214 w 4028"/>
                <a:gd name="connsiteY102" fmla="*/ 3127 h 3795"/>
                <a:gd name="connsiteX103" fmla="*/ 2248 w 4028"/>
                <a:gd name="connsiteY103" fmla="*/ 3091 h 3795"/>
                <a:gd name="connsiteX104" fmla="*/ 2248 w 4028"/>
                <a:gd name="connsiteY104" fmla="*/ 3091 h 3795"/>
                <a:gd name="connsiteX105" fmla="*/ 2258 w 4028"/>
                <a:gd name="connsiteY105" fmla="*/ 3081 h 3795"/>
                <a:gd name="connsiteX106" fmla="*/ 2286 w 4028"/>
                <a:gd name="connsiteY106" fmla="*/ 3047 h 3795"/>
                <a:gd name="connsiteX107" fmla="*/ 2306 w 4028"/>
                <a:gd name="connsiteY107" fmla="*/ 3023 h 3795"/>
                <a:gd name="connsiteX108" fmla="*/ 2328 w 4028"/>
                <a:gd name="connsiteY108" fmla="*/ 2993 h 3795"/>
                <a:gd name="connsiteX109" fmla="*/ 2350 w 4028"/>
                <a:gd name="connsiteY109" fmla="*/ 2957 h 3795"/>
                <a:gd name="connsiteX110" fmla="*/ 2376 w 4028"/>
                <a:gd name="connsiteY110" fmla="*/ 2915 h 3795"/>
                <a:gd name="connsiteX111" fmla="*/ 2400 w 4028"/>
                <a:gd name="connsiteY111" fmla="*/ 2869 h 3795"/>
                <a:gd name="connsiteX112" fmla="*/ 2426 w 4028"/>
                <a:gd name="connsiteY112" fmla="*/ 2815 h 3795"/>
                <a:gd name="connsiteX113" fmla="*/ 2450 w 4028"/>
                <a:gd name="connsiteY113" fmla="*/ 2755 h 3795"/>
                <a:gd name="connsiteX114" fmla="*/ 2472 w 4028"/>
                <a:gd name="connsiteY114" fmla="*/ 2691 h 3795"/>
                <a:gd name="connsiteX115" fmla="*/ 2492 w 4028"/>
                <a:gd name="connsiteY115" fmla="*/ 2619 h 3795"/>
                <a:gd name="connsiteX116" fmla="*/ 2510 w 4028"/>
                <a:gd name="connsiteY116" fmla="*/ 2541 h 3795"/>
                <a:gd name="connsiteX117" fmla="*/ 2518 w 4028"/>
                <a:gd name="connsiteY117" fmla="*/ 2499 h 3795"/>
                <a:gd name="connsiteX118" fmla="*/ 2524 w 4028"/>
                <a:gd name="connsiteY118" fmla="*/ 2457 h 3795"/>
                <a:gd name="connsiteX119" fmla="*/ 2530 w 4028"/>
                <a:gd name="connsiteY119" fmla="*/ 2413 h 3795"/>
                <a:gd name="connsiteX120" fmla="*/ 2534 w 4028"/>
                <a:gd name="connsiteY120" fmla="*/ 2367 h 3795"/>
                <a:gd name="connsiteX121" fmla="*/ 2538 w 4028"/>
                <a:gd name="connsiteY121" fmla="*/ 2319 h 3795"/>
                <a:gd name="connsiteX122" fmla="*/ 2540 w 4028"/>
                <a:gd name="connsiteY122" fmla="*/ 2271 h 3795"/>
                <a:gd name="connsiteX123" fmla="*/ 2542 w 4028"/>
                <a:gd name="connsiteY123" fmla="*/ 2219 h 3795"/>
                <a:gd name="connsiteX124" fmla="*/ 2540 w 4028"/>
                <a:gd name="connsiteY124" fmla="*/ 2167 h 3795"/>
                <a:gd name="connsiteX125" fmla="*/ 2538 w 4028"/>
                <a:gd name="connsiteY125" fmla="*/ 2113 h 3795"/>
                <a:gd name="connsiteX126" fmla="*/ 2536 w 4028"/>
                <a:gd name="connsiteY126" fmla="*/ 2057 h 3795"/>
                <a:gd name="connsiteX127" fmla="*/ 2530 w 4028"/>
                <a:gd name="connsiteY127" fmla="*/ 2001 h 3795"/>
                <a:gd name="connsiteX128" fmla="*/ 2522 w 4028"/>
                <a:gd name="connsiteY128" fmla="*/ 1941 h 3795"/>
                <a:gd name="connsiteX129" fmla="*/ 2514 w 4028"/>
                <a:gd name="connsiteY129" fmla="*/ 1881 h 3795"/>
                <a:gd name="connsiteX130" fmla="*/ 2502 w 4028"/>
                <a:gd name="connsiteY130" fmla="*/ 1819 h 3795"/>
                <a:gd name="connsiteX131" fmla="*/ 2490 w 4028"/>
                <a:gd name="connsiteY131" fmla="*/ 1755 h 3795"/>
                <a:gd name="connsiteX132" fmla="*/ 2476 w 4028"/>
                <a:gd name="connsiteY132" fmla="*/ 1689 h 3795"/>
                <a:gd name="connsiteX133" fmla="*/ 2458 w 4028"/>
                <a:gd name="connsiteY133" fmla="*/ 1623 h 3795"/>
                <a:gd name="connsiteX134" fmla="*/ 2438 w 4028"/>
                <a:gd name="connsiteY134" fmla="*/ 1553 h 3795"/>
                <a:gd name="connsiteX135" fmla="*/ 2418 w 4028"/>
                <a:gd name="connsiteY135" fmla="*/ 1483 h 3795"/>
                <a:gd name="connsiteX136" fmla="*/ 2394 w 4028"/>
                <a:gd name="connsiteY136" fmla="*/ 1411 h 3795"/>
                <a:gd name="connsiteX137" fmla="*/ 2366 w 4028"/>
                <a:gd name="connsiteY137" fmla="*/ 1337 h 3795"/>
                <a:gd name="connsiteX138" fmla="*/ 2338 w 4028"/>
                <a:gd name="connsiteY138" fmla="*/ 1261 h 3795"/>
                <a:gd name="connsiteX139" fmla="*/ 2306 w 4028"/>
                <a:gd name="connsiteY139" fmla="*/ 1183 h 3795"/>
                <a:gd name="connsiteX140" fmla="*/ 2272 w 4028"/>
                <a:gd name="connsiteY140" fmla="*/ 1103 h 3795"/>
                <a:gd name="connsiteX141" fmla="*/ 2234 w 4028"/>
                <a:gd name="connsiteY141" fmla="*/ 1023 h 3795"/>
                <a:gd name="connsiteX142" fmla="*/ 2194 w 4028"/>
                <a:gd name="connsiteY142" fmla="*/ 939 h 3795"/>
                <a:gd name="connsiteX143" fmla="*/ 2150 w 4028"/>
                <a:gd name="connsiteY143" fmla="*/ 855 h 3795"/>
                <a:gd name="connsiteX144" fmla="*/ 2104 w 4028"/>
                <a:gd name="connsiteY144" fmla="*/ 769 h 3795"/>
                <a:gd name="connsiteX145" fmla="*/ 2056 w 4028"/>
                <a:gd name="connsiteY145" fmla="*/ 679 h 3795"/>
                <a:gd name="connsiteX146" fmla="*/ 2004 w 4028"/>
                <a:gd name="connsiteY146" fmla="*/ 589 h 3795"/>
                <a:gd name="connsiteX147" fmla="*/ 1948 w 4028"/>
                <a:gd name="connsiteY147" fmla="*/ 497 h 3795"/>
                <a:gd name="connsiteX148" fmla="*/ 1888 w 4028"/>
                <a:gd name="connsiteY148" fmla="*/ 405 h 3795"/>
                <a:gd name="connsiteX149" fmla="*/ 1826 w 4028"/>
                <a:gd name="connsiteY149" fmla="*/ 309 h 3795"/>
                <a:gd name="connsiteX150" fmla="*/ 1760 w 4028"/>
                <a:gd name="connsiteY150" fmla="*/ 211 h 3795"/>
                <a:gd name="connsiteX151" fmla="*/ 1690 w 4028"/>
                <a:gd name="connsiteY151" fmla="*/ 113 h 3795"/>
                <a:gd name="connsiteX152" fmla="*/ 1616 w 4028"/>
                <a:gd name="connsiteY152" fmla="*/ 11 h 3795"/>
                <a:gd name="connsiteX153" fmla="*/ 1616 w 4028"/>
                <a:gd name="connsiteY153" fmla="*/ 11 h 3795"/>
                <a:gd name="connsiteX0" fmla="*/ 1616 w 4221"/>
                <a:gd name="connsiteY0" fmla="*/ 11 h 3795"/>
                <a:gd name="connsiteX1" fmla="*/ 3819 w 4221"/>
                <a:gd name="connsiteY1" fmla="*/ 0 h 3795"/>
                <a:gd name="connsiteX2" fmla="*/ 4026 w 4221"/>
                <a:gd name="connsiteY2" fmla="*/ 461 h 3795"/>
                <a:gd name="connsiteX3" fmla="*/ 4028 w 4221"/>
                <a:gd name="connsiteY3" fmla="*/ 557 h 3795"/>
                <a:gd name="connsiteX4" fmla="*/ 4026 w 4221"/>
                <a:gd name="connsiteY4" fmla="*/ 661 h 3795"/>
                <a:gd name="connsiteX5" fmla="*/ 4022 w 4221"/>
                <a:gd name="connsiteY5" fmla="*/ 769 h 3795"/>
                <a:gd name="connsiteX6" fmla="*/ 4016 w 4221"/>
                <a:gd name="connsiteY6" fmla="*/ 885 h 3795"/>
                <a:gd name="connsiteX7" fmla="*/ 4006 w 4221"/>
                <a:gd name="connsiteY7" fmla="*/ 1005 h 3795"/>
                <a:gd name="connsiteX8" fmla="*/ 3992 w 4221"/>
                <a:gd name="connsiteY8" fmla="*/ 1127 h 3795"/>
                <a:gd name="connsiteX9" fmla="*/ 3976 w 4221"/>
                <a:gd name="connsiteY9" fmla="*/ 1255 h 3795"/>
                <a:gd name="connsiteX10" fmla="*/ 3952 w 4221"/>
                <a:gd name="connsiteY10" fmla="*/ 1385 h 3795"/>
                <a:gd name="connsiteX11" fmla="*/ 3940 w 4221"/>
                <a:gd name="connsiteY11" fmla="*/ 1451 h 3795"/>
                <a:gd name="connsiteX12" fmla="*/ 3926 w 4221"/>
                <a:gd name="connsiteY12" fmla="*/ 1517 h 3795"/>
                <a:gd name="connsiteX13" fmla="*/ 3910 w 4221"/>
                <a:gd name="connsiteY13" fmla="*/ 1583 h 3795"/>
                <a:gd name="connsiteX14" fmla="*/ 3892 w 4221"/>
                <a:gd name="connsiteY14" fmla="*/ 1651 h 3795"/>
                <a:gd name="connsiteX15" fmla="*/ 3874 w 4221"/>
                <a:gd name="connsiteY15" fmla="*/ 1717 h 3795"/>
                <a:gd name="connsiteX16" fmla="*/ 3854 w 4221"/>
                <a:gd name="connsiteY16" fmla="*/ 1785 h 3795"/>
                <a:gd name="connsiteX17" fmla="*/ 3832 w 4221"/>
                <a:gd name="connsiteY17" fmla="*/ 1853 h 3795"/>
                <a:gd name="connsiteX18" fmla="*/ 3808 w 4221"/>
                <a:gd name="connsiteY18" fmla="*/ 1919 h 3795"/>
                <a:gd name="connsiteX19" fmla="*/ 3784 w 4221"/>
                <a:gd name="connsiteY19" fmla="*/ 1987 h 3795"/>
                <a:gd name="connsiteX20" fmla="*/ 3756 w 4221"/>
                <a:gd name="connsiteY20" fmla="*/ 2053 h 3795"/>
                <a:gd name="connsiteX21" fmla="*/ 3728 w 4221"/>
                <a:gd name="connsiteY21" fmla="*/ 2121 h 3795"/>
                <a:gd name="connsiteX22" fmla="*/ 3698 w 4221"/>
                <a:gd name="connsiteY22" fmla="*/ 2187 h 3795"/>
                <a:gd name="connsiteX23" fmla="*/ 3666 w 4221"/>
                <a:gd name="connsiteY23" fmla="*/ 2253 h 3795"/>
                <a:gd name="connsiteX24" fmla="*/ 3630 w 4221"/>
                <a:gd name="connsiteY24" fmla="*/ 2319 h 3795"/>
                <a:gd name="connsiteX25" fmla="*/ 3594 w 4221"/>
                <a:gd name="connsiteY25" fmla="*/ 2383 h 3795"/>
                <a:gd name="connsiteX26" fmla="*/ 3556 w 4221"/>
                <a:gd name="connsiteY26" fmla="*/ 2447 h 3795"/>
                <a:gd name="connsiteX27" fmla="*/ 3516 w 4221"/>
                <a:gd name="connsiteY27" fmla="*/ 2511 h 3795"/>
                <a:gd name="connsiteX28" fmla="*/ 3474 w 4221"/>
                <a:gd name="connsiteY28" fmla="*/ 2573 h 3795"/>
                <a:gd name="connsiteX29" fmla="*/ 3428 w 4221"/>
                <a:gd name="connsiteY29" fmla="*/ 2635 h 3795"/>
                <a:gd name="connsiteX30" fmla="*/ 3382 w 4221"/>
                <a:gd name="connsiteY30" fmla="*/ 2695 h 3795"/>
                <a:gd name="connsiteX31" fmla="*/ 3332 w 4221"/>
                <a:gd name="connsiteY31" fmla="*/ 2755 h 3795"/>
                <a:gd name="connsiteX32" fmla="*/ 3280 w 4221"/>
                <a:gd name="connsiteY32" fmla="*/ 2813 h 3795"/>
                <a:gd name="connsiteX33" fmla="*/ 3226 w 4221"/>
                <a:gd name="connsiteY33" fmla="*/ 2869 h 3795"/>
                <a:gd name="connsiteX34" fmla="*/ 3170 w 4221"/>
                <a:gd name="connsiteY34" fmla="*/ 2925 h 3795"/>
                <a:gd name="connsiteX35" fmla="*/ 3112 w 4221"/>
                <a:gd name="connsiteY35" fmla="*/ 2979 h 3795"/>
                <a:gd name="connsiteX36" fmla="*/ 3050 w 4221"/>
                <a:gd name="connsiteY36" fmla="*/ 3033 h 3795"/>
                <a:gd name="connsiteX37" fmla="*/ 2986 w 4221"/>
                <a:gd name="connsiteY37" fmla="*/ 3083 h 3795"/>
                <a:gd name="connsiteX38" fmla="*/ 2918 w 4221"/>
                <a:gd name="connsiteY38" fmla="*/ 3133 h 3795"/>
                <a:gd name="connsiteX39" fmla="*/ 2848 w 4221"/>
                <a:gd name="connsiteY39" fmla="*/ 3181 h 3795"/>
                <a:gd name="connsiteX40" fmla="*/ 2776 w 4221"/>
                <a:gd name="connsiteY40" fmla="*/ 3227 h 3795"/>
                <a:gd name="connsiteX41" fmla="*/ 2776 w 4221"/>
                <a:gd name="connsiteY41" fmla="*/ 3227 h 3795"/>
                <a:gd name="connsiteX42" fmla="*/ 2764 w 4221"/>
                <a:gd name="connsiteY42" fmla="*/ 3235 h 3795"/>
                <a:gd name="connsiteX43" fmla="*/ 2730 w 4221"/>
                <a:gd name="connsiteY43" fmla="*/ 3257 h 3795"/>
                <a:gd name="connsiteX44" fmla="*/ 2674 w 4221"/>
                <a:gd name="connsiteY44" fmla="*/ 3293 h 3795"/>
                <a:gd name="connsiteX45" fmla="*/ 2596 w 4221"/>
                <a:gd name="connsiteY45" fmla="*/ 3337 h 3795"/>
                <a:gd name="connsiteX46" fmla="*/ 2548 w 4221"/>
                <a:gd name="connsiteY46" fmla="*/ 3363 h 3795"/>
                <a:gd name="connsiteX47" fmla="*/ 2494 w 4221"/>
                <a:gd name="connsiteY47" fmla="*/ 3389 h 3795"/>
                <a:gd name="connsiteX48" fmla="*/ 2436 w 4221"/>
                <a:gd name="connsiteY48" fmla="*/ 3419 h 3795"/>
                <a:gd name="connsiteX49" fmla="*/ 2372 w 4221"/>
                <a:gd name="connsiteY49" fmla="*/ 3447 h 3795"/>
                <a:gd name="connsiteX50" fmla="*/ 2302 w 4221"/>
                <a:gd name="connsiteY50" fmla="*/ 3477 h 3795"/>
                <a:gd name="connsiteX51" fmla="*/ 2228 w 4221"/>
                <a:gd name="connsiteY51" fmla="*/ 3507 h 3795"/>
                <a:gd name="connsiteX52" fmla="*/ 2148 w 4221"/>
                <a:gd name="connsiteY52" fmla="*/ 3537 h 3795"/>
                <a:gd name="connsiteX53" fmla="*/ 2062 w 4221"/>
                <a:gd name="connsiteY53" fmla="*/ 3567 h 3795"/>
                <a:gd name="connsiteX54" fmla="*/ 1972 w 4221"/>
                <a:gd name="connsiteY54" fmla="*/ 3597 h 3795"/>
                <a:gd name="connsiteX55" fmla="*/ 1876 w 4221"/>
                <a:gd name="connsiteY55" fmla="*/ 3625 h 3795"/>
                <a:gd name="connsiteX56" fmla="*/ 1776 w 4221"/>
                <a:gd name="connsiteY56" fmla="*/ 3651 h 3795"/>
                <a:gd name="connsiteX57" fmla="*/ 1670 w 4221"/>
                <a:gd name="connsiteY57" fmla="*/ 3677 h 3795"/>
                <a:gd name="connsiteX58" fmla="*/ 1558 w 4221"/>
                <a:gd name="connsiteY58" fmla="*/ 3701 h 3795"/>
                <a:gd name="connsiteX59" fmla="*/ 1442 w 4221"/>
                <a:gd name="connsiteY59" fmla="*/ 3723 h 3795"/>
                <a:gd name="connsiteX60" fmla="*/ 1320 w 4221"/>
                <a:gd name="connsiteY60" fmla="*/ 3743 h 3795"/>
                <a:gd name="connsiteX61" fmla="*/ 1194 w 4221"/>
                <a:gd name="connsiteY61" fmla="*/ 3761 h 3795"/>
                <a:gd name="connsiteX62" fmla="*/ 1062 w 4221"/>
                <a:gd name="connsiteY62" fmla="*/ 3775 h 3795"/>
                <a:gd name="connsiteX63" fmla="*/ 924 w 4221"/>
                <a:gd name="connsiteY63" fmla="*/ 3785 h 3795"/>
                <a:gd name="connsiteX64" fmla="*/ 782 w 4221"/>
                <a:gd name="connsiteY64" fmla="*/ 3791 h 3795"/>
                <a:gd name="connsiteX65" fmla="*/ 636 w 4221"/>
                <a:gd name="connsiteY65" fmla="*/ 3795 h 3795"/>
                <a:gd name="connsiteX66" fmla="*/ 484 w 4221"/>
                <a:gd name="connsiteY66" fmla="*/ 3795 h 3795"/>
                <a:gd name="connsiteX67" fmla="*/ 328 w 4221"/>
                <a:gd name="connsiteY67" fmla="*/ 3789 h 3795"/>
                <a:gd name="connsiteX68" fmla="*/ 166 w 4221"/>
                <a:gd name="connsiteY68" fmla="*/ 3779 h 3795"/>
                <a:gd name="connsiteX69" fmla="*/ 84 w 4221"/>
                <a:gd name="connsiteY69" fmla="*/ 3771 h 3795"/>
                <a:gd name="connsiteX70" fmla="*/ 0 w 4221"/>
                <a:gd name="connsiteY70" fmla="*/ 3763 h 3795"/>
                <a:gd name="connsiteX71" fmla="*/ 0 w 4221"/>
                <a:gd name="connsiteY71" fmla="*/ 3763 h 3795"/>
                <a:gd name="connsiteX72" fmla="*/ 68 w 4221"/>
                <a:gd name="connsiteY72" fmla="*/ 3765 h 3795"/>
                <a:gd name="connsiteX73" fmla="*/ 146 w 4221"/>
                <a:gd name="connsiteY73" fmla="*/ 3767 h 3795"/>
                <a:gd name="connsiteX74" fmla="*/ 252 w 4221"/>
                <a:gd name="connsiteY74" fmla="*/ 3765 h 3795"/>
                <a:gd name="connsiteX75" fmla="*/ 378 w 4221"/>
                <a:gd name="connsiteY75" fmla="*/ 3761 h 3795"/>
                <a:gd name="connsiteX76" fmla="*/ 524 w 4221"/>
                <a:gd name="connsiteY76" fmla="*/ 3753 h 3795"/>
                <a:gd name="connsiteX77" fmla="*/ 602 w 4221"/>
                <a:gd name="connsiteY77" fmla="*/ 3747 h 3795"/>
                <a:gd name="connsiteX78" fmla="*/ 684 w 4221"/>
                <a:gd name="connsiteY78" fmla="*/ 3737 h 3795"/>
                <a:gd name="connsiteX79" fmla="*/ 770 w 4221"/>
                <a:gd name="connsiteY79" fmla="*/ 3727 h 3795"/>
                <a:gd name="connsiteX80" fmla="*/ 856 w 4221"/>
                <a:gd name="connsiteY80" fmla="*/ 3715 h 3795"/>
                <a:gd name="connsiteX81" fmla="*/ 946 w 4221"/>
                <a:gd name="connsiteY81" fmla="*/ 3701 h 3795"/>
                <a:gd name="connsiteX82" fmla="*/ 1038 w 4221"/>
                <a:gd name="connsiteY82" fmla="*/ 3683 h 3795"/>
                <a:gd name="connsiteX83" fmla="*/ 1130 w 4221"/>
                <a:gd name="connsiteY83" fmla="*/ 3663 h 3795"/>
                <a:gd name="connsiteX84" fmla="*/ 1224 w 4221"/>
                <a:gd name="connsiteY84" fmla="*/ 3641 h 3795"/>
                <a:gd name="connsiteX85" fmla="*/ 1318 w 4221"/>
                <a:gd name="connsiteY85" fmla="*/ 3615 h 3795"/>
                <a:gd name="connsiteX86" fmla="*/ 1412 w 4221"/>
                <a:gd name="connsiteY86" fmla="*/ 3587 h 3795"/>
                <a:gd name="connsiteX87" fmla="*/ 1504 w 4221"/>
                <a:gd name="connsiteY87" fmla="*/ 3555 h 3795"/>
                <a:gd name="connsiteX88" fmla="*/ 1596 w 4221"/>
                <a:gd name="connsiteY88" fmla="*/ 3519 h 3795"/>
                <a:gd name="connsiteX89" fmla="*/ 1688 w 4221"/>
                <a:gd name="connsiteY89" fmla="*/ 3481 h 3795"/>
                <a:gd name="connsiteX90" fmla="*/ 1776 w 4221"/>
                <a:gd name="connsiteY90" fmla="*/ 3439 h 3795"/>
                <a:gd name="connsiteX91" fmla="*/ 1820 w 4221"/>
                <a:gd name="connsiteY91" fmla="*/ 3415 h 3795"/>
                <a:gd name="connsiteX92" fmla="*/ 1862 w 4221"/>
                <a:gd name="connsiteY92" fmla="*/ 3391 h 3795"/>
                <a:gd name="connsiteX93" fmla="*/ 1906 w 4221"/>
                <a:gd name="connsiteY93" fmla="*/ 3367 h 3795"/>
                <a:gd name="connsiteX94" fmla="*/ 1946 w 4221"/>
                <a:gd name="connsiteY94" fmla="*/ 3341 h 3795"/>
                <a:gd name="connsiteX95" fmla="*/ 1988 w 4221"/>
                <a:gd name="connsiteY95" fmla="*/ 3313 h 3795"/>
                <a:gd name="connsiteX96" fmla="*/ 2028 w 4221"/>
                <a:gd name="connsiteY96" fmla="*/ 3285 h 3795"/>
                <a:gd name="connsiteX97" fmla="*/ 2068 w 4221"/>
                <a:gd name="connsiteY97" fmla="*/ 3255 h 3795"/>
                <a:gd name="connsiteX98" fmla="*/ 2106 w 4221"/>
                <a:gd name="connsiteY98" fmla="*/ 3225 h 3795"/>
                <a:gd name="connsiteX99" fmla="*/ 2142 w 4221"/>
                <a:gd name="connsiteY99" fmla="*/ 3193 h 3795"/>
                <a:gd name="connsiteX100" fmla="*/ 2178 w 4221"/>
                <a:gd name="connsiteY100" fmla="*/ 3161 h 3795"/>
                <a:gd name="connsiteX101" fmla="*/ 2214 w 4221"/>
                <a:gd name="connsiteY101" fmla="*/ 3127 h 3795"/>
                <a:gd name="connsiteX102" fmla="*/ 2248 w 4221"/>
                <a:gd name="connsiteY102" fmla="*/ 3091 h 3795"/>
                <a:gd name="connsiteX103" fmla="*/ 2248 w 4221"/>
                <a:gd name="connsiteY103" fmla="*/ 3091 h 3795"/>
                <a:gd name="connsiteX104" fmla="*/ 2258 w 4221"/>
                <a:gd name="connsiteY104" fmla="*/ 3081 h 3795"/>
                <a:gd name="connsiteX105" fmla="*/ 2286 w 4221"/>
                <a:gd name="connsiteY105" fmla="*/ 3047 h 3795"/>
                <a:gd name="connsiteX106" fmla="*/ 2306 w 4221"/>
                <a:gd name="connsiteY106" fmla="*/ 3023 h 3795"/>
                <a:gd name="connsiteX107" fmla="*/ 2328 w 4221"/>
                <a:gd name="connsiteY107" fmla="*/ 2993 h 3795"/>
                <a:gd name="connsiteX108" fmla="*/ 2350 w 4221"/>
                <a:gd name="connsiteY108" fmla="*/ 2957 h 3795"/>
                <a:gd name="connsiteX109" fmla="*/ 2376 w 4221"/>
                <a:gd name="connsiteY109" fmla="*/ 2915 h 3795"/>
                <a:gd name="connsiteX110" fmla="*/ 2400 w 4221"/>
                <a:gd name="connsiteY110" fmla="*/ 2869 h 3795"/>
                <a:gd name="connsiteX111" fmla="*/ 2426 w 4221"/>
                <a:gd name="connsiteY111" fmla="*/ 2815 h 3795"/>
                <a:gd name="connsiteX112" fmla="*/ 2450 w 4221"/>
                <a:gd name="connsiteY112" fmla="*/ 2755 h 3795"/>
                <a:gd name="connsiteX113" fmla="*/ 2472 w 4221"/>
                <a:gd name="connsiteY113" fmla="*/ 2691 h 3795"/>
                <a:gd name="connsiteX114" fmla="*/ 2492 w 4221"/>
                <a:gd name="connsiteY114" fmla="*/ 2619 h 3795"/>
                <a:gd name="connsiteX115" fmla="*/ 2510 w 4221"/>
                <a:gd name="connsiteY115" fmla="*/ 2541 h 3795"/>
                <a:gd name="connsiteX116" fmla="*/ 2518 w 4221"/>
                <a:gd name="connsiteY116" fmla="*/ 2499 h 3795"/>
                <a:gd name="connsiteX117" fmla="*/ 2524 w 4221"/>
                <a:gd name="connsiteY117" fmla="*/ 2457 h 3795"/>
                <a:gd name="connsiteX118" fmla="*/ 2530 w 4221"/>
                <a:gd name="connsiteY118" fmla="*/ 2413 h 3795"/>
                <a:gd name="connsiteX119" fmla="*/ 2534 w 4221"/>
                <a:gd name="connsiteY119" fmla="*/ 2367 h 3795"/>
                <a:gd name="connsiteX120" fmla="*/ 2538 w 4221"/>
                <a:gd name="connsiteY120" fmla="*/ 2319 h 3795"/>
                <a:gd name="connsiteX121" fmla="*/ 2540 w 4221"/>
                <a:gd name="connsiteY121" fmla="*/ 2271 h 3795"/>
                <a:gd name="connsiteX122" fmla="*/ 2542 w 4221"/>
                <a:gd name="connsiteY122" fmla="*/ 2219 h 3795"/>
                <a:gd name="connsiteX123" fmla="*/ 2540 w 4221"/>
                <a:gd name="connsiteY123" fmla="*/ 2167 h 3795"/>
                <a:gd name="connsiteX124" fmla="*/ 2538 w 4221"/>
                <a:gd name="connsiteY124" fmla="*/ 2113 h 3795"/>
                <a:gd name="connsiteX125" fmla="*/ 2536 w 4221"/>
                <a:gd name="connsiteY125" fmla="*/ 2057 h 3795"/>
                <a:gd name="connsiteX126" fmla="*/ 2530 w 4221"/>
                <a:gd name="connsiteY126" fmla="*/ 2001 h 3795"/>
                <a:gd name="connsiteX127" fmla="*/ 2522 w 4221"/>
                <a:gd name="connsiteY127" fmla="*/ 1941 h 3795"/>
                <a:gd name="connsiteX128" fmla="*/ 2514 w 4221"/>
                <a:gd name="connsiteY128" fmla="*/ 1881 h 3795"/>
                <a:gd name="connsiteX129" fmla="*/ 2502 w 4221"/>
                <a:gd name="connsiteY129" fmla="*/ 1819 h 3795"/>
                <a:gd name="connsiteX130" fmla="*/ 2490 w 4221"/>
                <a:gd name="connsiteY130" fmla="*/ 1755 h 3795"/>
                <a:gd name="connsiteX131" fmla="*/ 2476 w 4221"/>
                <a:gd name="connsiteY131" fmla="*/ 1689 h 3795"/>
                <a:gd name="connsiteX132" fmla="*/ 2458 w 4221"/>
                <a:gd name="connsiteY132" fmla="*/ 1623 h 3795"/>
                <a:gd name="connsiteX133" fmla="*/ 2438 w 4221"/>
                <a:gd name="connsiteY133" fmla="*/ 1553 h 3795"/>
                <a:gd name="connsiteX134" fmla="*/ 2418 w 4221"/>
                <a:gd name="connsiteY134" fmla="*/ 1483 h 3795"/>
                <a:gd name="connsiteX135" fmla="*/ 2394 w 4221"/>
                <a:gd name="connsiteY135" fmla="*/ 1411 h 3795"/>
                <a:gd name="connsiteX136" fmla="*/ 2366 w 4221"/>
                <a:gd name="connsiteY136" fmla="*/ 1337 h 3795"/>
                <a:gd name="connsiteX137" fmla="*/ 2338 w 4221"/>
                <a:gd name="connsiteY137" fmla="*/ 1261 h 3795"/>
                <a:gd name="connsiteX138" fmla="*/ 2306 w 4221"/>
                <a:gd name="connsiteY138" fmla="*/ 1183 h 3795"/>
                <a:gd name="connsiteX139" fmla="*/ 2272 w 4221"/>
                <a:gd name="connsiteY139" fmla="*/ 1103 h 3795"/>
                <a:gd name="connsiteX140" fmla="*/ 2234 w 4221"/>
                <a:gd name="connsiteY140" fmla="*/ 1023 h 3795"/>
                <a:gd name="connsiteX141" fmla="*/ 2194 w 4221"/>
                <a:gd name="connsiteY141" fmla="*/ 939 h 3795"/>
                <a:gd name="connsiteX142" fmla="*/ 2150 w 4221"/>
                <a:gd name="connsiteY142" fmla="*/ 855 h 3795"/>
                <a:gd name="connsiteX143" fmla="*/ 2104 w 4221"/>
                <a:gd name="connsiteY143" fmla="*/ 769 h 3795"/>
                <a:gd name="connsiteX144" fmla="*/ 2056 w 4221"/>
                <a:gd name="connsiteY144" fmla="*/ 679 h 3795"/>
                <a:gd name="connsiteX145" fmla="*/ 2004 w 4221"/>
                <a:gd name="connsiteY145" fmla="*/ 589 h 3795"/>
                <a:gd name="connsiteX146" fmla="*/ 1948 w 4221"/>
                <a:gd name="connsiteY146" fmla="*/ 497 h 3795"/>
                <a:gd name="connsiteX147" fmla="*/ 1888 w 4221"/>
                <a:gd name="connsiteY147" fmla="*/ 405 h 3795"/>
                <a:gd name="connsiteX148" fmla="*/ 1826 w 4221"/>
                <a:gd name="connsiteY148" fmla="*/ 309 h 3795"/>
                <a:gd name="connsiteX149" fmla="*/ 1760 w 4221"/>
                <a:gd name="connsiteY149" fmla="*/ 211 h 3795"/>
                <a:gd name="connsiteX150" fmla="*/ 1690 w 4221"/>
                <a:gd name="connsiteY150" fmla="*/ 113 h 3795"/>
                <a:gd name="connsiteX151" fmla="*/ 1616 w 4221"/>
                <a:gd name="connsiteY151" fmla="*/ 11 h 3795"/>
                <a:gd name="connsiteX152" fmla="*/ 1616 w 4221"/>
                <a:gd name="connsiteY152" fmla="*/ 11 h 3795"/>
                <a:gd name="connsiteX0" fmla="*/ 1616 w 4221"/>
                <a:gd name="connsiteY0" fmla="*/ 11 h 3795"/>
                <a:gd name="connsiteX1" fmla="*/ 3819 w 4221"/>
                <a:gd name="connsiteY1" fmla="*/ 0 h 3795"/>
                <a:gd name="connsiteX2" fmla="*/ 4028 w 4221"/>
                <a:gd name="connsiteY2" fmla="*/ 557 h 3795"/>
                <a:gd name="connsiteX3" fmla="*/ 4026 w 4221"/>
                <a:gd name="connsiteY3" fmla="*/ 661 h 3795"/>
                <a:gd name="connsiteX4" fmla="*/ 4022 w 4221"/>
                <a:gd name="connsiteY4" fmla="*/ 769 h 3795"/>
                <a:gd name="connsiteX5" fmla="*/ 4016 w 4221"/>
                <a:gd name="connsiteY5" fmla="*/ 885 h 3795"/>
                <a:gd name="connsiteX6" fmla="*/ 4006 w 4221"/>
                <a:gd name="connsiteY6" fmla="*/ 1005 h 3795"/>
                <a:gd name="connsiteX7" fmla="*/ 3992 w 4221"/>
                <a:gd name="connsiteY7" fmla="*/ 1127 h 3795"/>
                <a:gd name="connsiteX8" fmla="*/ 3976 w 4221"/>
                <a:gd name="connsiteY8" fmla="*/ 1255 h 3795"/>
                <a:gd name="connsiteX9" fmla="*/ 3952 w 4221"/>
                <a:gd name="connsiteY9" fmla="*/ 1385 h 3795"/>
                <a:gd name="connsiteX10" fmla="*/ 3940 w 4221"/>
                <a:gd name="connsiteY10" fmla="*/ 1451 h 3795"/>
                <a:gd name="connsiteX11" fmla="*/ 3926 w 4221"/>
                <a:gd name="connsiteY11" fmla="*/ 1517 h 3795"/>
                <a:gd name="connsiteX12" fmla="*/ 3910 w 4221"/>
                <a:gd name="connsiteY12" fmla="*/ 1583 h 3795"/>
                <a:gd name="connsiteX13" fmla="*/ 3892 w 4221"/>
                <a:gd name="connsiteY13" fmla="*/ 1651 h 3795"/>
                <a:gd name="connsiteX14" fmla="*/ 3874 w 4221"/>
                <a:gd name="connsiteY14" fmla="*/ 1717 h 3795"/>
                <a:gd name="connsiteX15" fmla="*/ 3854 w 4221"/>
                <a:gd name="connsiteY15" fmla="*/ 1785 h 3795"/>
                <a:gd name="connsiteX16" fmla="*/ 3832 w 4221"/>
                <a:gd name="connsiteY16" fmla="*/ 1853 h 3795"/>
                <a:gd name="connsiteX17" fmla="*/ 3808 w 4221"/>
                <a:gd name="connsiteY17" fmla="*/ 1919 h 3795"/>
                <a:gd name="connsiteX18" fmla="*/ 3784 w 4221"/>
                <a:gd name="connsiteY18" fmla="*/ 1987 h 3795"/>
                <a:gd name="connsiteX19" fmla="*/ 3756 w 4221"/>
                <a:gd name="connsiteY19" fmla="*/ 2053 h 3795"/>
                <a:gd name="connsiteX20" fmla="*/ 3728 w 4221"/>
                <a:gd name="connsiteY20" fmla="*/ 2121 h 3795"/>
                <a:gd name="connsiteX21" fmla="*/ 3698 w 4221"/>
                <a:gd name="connsiteY21" fmla="*/ 2187 h 3795"/>
                <a:gd name="connsiteX22" fmla="*/ 3666 w 4221"/>
                <a:gd name="connsiteY22" fmla="*/ 2253 h 3795"/>
                <a:gd name="connsiteX23" fmla="*/ 3630 w 4221"/>
                <a:gd name="connsiteY23" fmla="*/ 2319 h 3795"/>
                <a:gd name="connsiteX24" fmla="*/ 3594 w 4221"/>
                <a:gd name="connsiteY24" fmla="*/ 2383 h 3795"/>
                <a:gd name="connsiteX25" fmla="*/ 3556 w 4221"/>
                <a:gd name="connsiteY25" fmla="*/ 2447 h 3795"/>
                <a:gd name="connsiteX26" fmla="*/ 3516 w 4221"/>
                <a:gd name="connsiteY26" fmla="*/ 2511 h 3795"/>
                <a:gd name="connsiteX27" fmla="*/ 3474 w 4221"/>
                <a:gd name="connsiteY27" fmla="*/ 2573 h 3795"/>
                <a:gd name="connsiteX28" fmla="*/ 3428 w 4221"/>
                <a:gd name="connsiteY28" fmla="*/ 2635 h 3795"/>
                <a:gd name="connsiteX29" fmla="*/ 3382 w 4221"/>
                <a:gd name="connsiteY29" fmla="*/ 2695 h 3795"/>
                <a:gd name="connsiteX30" fmla="*/ 3332 w 4221"/>
                <a:gd name="connsiteY30" fmla="*/ 2755 h 3795"/>
                <a:gd name="connsiteX31" fmla="*/ 3280 w 4221"/>
                <a:gd name="connsiteY31" fmla="*/ 2813 h 3795"/>
                <a:gd name="connsiteX32" fmla="*/ 3226 w 4221"/>
                <a:gd name="connsiteY32" fmla="*/ 2869 h 3795"/>
                <a:gd name="connsiteX33" fmla="*/ 3170 w 4221"/>
                <a:gd name="connsiteY33" fmla="*/ 2925 h 3795"/>
                <a:gd name="connsiteX34" fmla="*/ 3112 w 4221"/>
                <a:gd name="connsiteY34" fmla="*/ 2979 h 3795"/>
                <a:gd name="connsiteX35" fmla="*/ 3050 w 4221"/>
                <a:gd name="connsiteY35" fmla="*/ 3033 h 3795"/>
                <a:gd name="connsiteX36" fmla="*/ 2986 w 4221"/>
                <a:gd name="connsiteY36" fmla="*/ 3083 h 3795"/>
                <a:gd name="connsiteX37" fmla="*/ 2918 w 4221"/>
                <a:gd name="connsiteY37" fmla="*/ 3133 h 3795"/>
                <a:gd name="connsiteX38" fmla="*/ 2848 w 4221"/>
                <a:gd name="connsiteY38" fmla="*/ 3181 h 3795"/>
                <a:gd name="connsiteX39" fmla="*/ 2776 w 4221"/>
                <a:gd name="connsiteY39" fmla="*/ 3227 h 3795"/>
                <a:gd name="connsiteX40" fmla="*/ 2776 w 4221"/>
                <a:gd name="connsiteY40" fmla="*/ 3227 h 3795"/>
                <a:gd name="connsiteX41" fmla="*/ 2764 w 4221"/>
                <a:gd name="connsiteY41" fmla="*/ 3235 h 3795"/>
                <a:gd name="connsiteX42" fmla="*/ 2730 w 4221"/>
                <a:gd name="connsiteY42" fmla="*/ 3257 h 3795"/>
                <a:gd name="connsiteX43" fmla="*/ 2674 w 4221"/>
                <a:gd name="connsiteY43" fmla="*/ 3293 h 3795"/>
                <a:gd name="connsiteX44" fmla="*/ 2596 w 4221"/>
                <a:gd name="connsiteY44" fmla="*/ 3337 h 3795"/>
                <a:gd name="connsiteX45" fmla="*/ 2548 w 4221"/>
                <a:gd name="connsiteY45" fmla="*/ 3363 h 3795"/>
                <a:gd name="connsiteX46" fmla="*/ 2494 w 4221"/>
                <a:gd name="connsiteY46" fmla="*/ 3389 h 3795"/>
                <a:gd name="connsiteX47" fmla="*/ 2436 w 4221"/>
                <a:gd name="connsiteY47" fmla="*/ 3419 h 3795"/>
                <a:gd name="connsiteX48" fmla="*/ 2372 w 4221"/>
                <a:gd name="connsiteY48" fmla="*/ 3447 h 3795"/>
                <a:gd name="connsiteX49" fmla="*/ 2302 w 4221"/>
                <a:gd name="connsiteY49" fmla="*/ 3477 h 3795"/>
                <a:gd name="connsiteX50" fmla="*/ 2228 w 4221"/>
                <a:gd name="connsiteY50" fmla="*/ 3507 h 3795"/>
                <a:gd name="connsiteX51" fmla="*/ 2148 w 4221"/>
                <a:gd name="connsiteY51" fmla="*/ 3537 h 3795"/>
                <a:gd name="connsiteX52" fmla="*/ 2062 w 4221"/>
                <a:gd name="connsiteY52" fmla="*/ 3567 h 3795"/>
                <a:gd name="connsiteX53" fmla="*/ 1972 w 4221"/>
                <a:gd name="connsiteY53" fmla="*/ 3597 h 3795"/>
                <a:gd name="connsiteX54" fmla="*/ 1876 w 4221"/>
                <a:gd name="connsiteY54" fmla="*/ 3625 h 3795"/>
                <a:gd name="connsiteX55" fmla="*/ 1776 w 4221"/>
                <a:gd name="connsiteY55" fmla="*/ 3651 h 3795"/>
                <a:gd name="connsiteX56" fmla="*/ 1670 w 4221"/>
                <a:gd name="connsiteY56" fmla="*/ 3677 h 3795"/>
                <a:gd name="connsiteX57" fmla="*/ 1558 w 4221"/>
                <a:gd name="connsiteY57" fmla="*/ 3701 h 3795"/>
                <a:gd name="connsiteX58" fmla="*/ 1442 w 4221"/>
                <a:gd name="connsiteY58" fmla="*/ 3723 h 3795"/>
                <a:gd name="connsiteX59" fmla="*/ 1320 w 4221"/>
                <a:gd name="connsiteY59" fmla="*/ 3743 h 3795"/>
                <a:gd name="connsiteX60" fmla="*/ 1194 w 4221"/>
                <a:gd name="connsiteY60" fmla="*/ 3761 h 3795"/>
                <a:gd name="connsiteX61" fmla="*/ 1062 w 4221"/>
                <a:gd name="connsiteY61" fmla="*/ 3775 h 3795"/>
                <a:gd name="connsiteX62" fmla="*/ 924 w 4221"/>
                <a:gd name="connsiteY62" fmla="*/ 3785 h 3795"/>
                <a:gd name="connsiteX63" fmla="*/ 782 w 4221"/>
                <a:gd name="connsiteY63" fmla="*/ 3791 h 3795"/>
                <a:gd name="connsiteX64" fmla="*/ 636 w 4221"/>
                <a:gd name="connsiteY64" fmla="*/ 3795 h 3795"/>
                <a:gd name="connsiteX65" fmla="*/ 484 w 4221"/>
                <a:gd name="connsiteY65" fmla="*/ 3795 h 3795"/>
                <a:gd name="connsiteX66" fmla="*/ 328 w 4221"/>
                <a:gd name="connsiteY66" fmla="*/ 3789 h 3795"/>
                <a:gd name="connsiteX67" fmla="*/ 166 w 4221"/>
                <a:gd name="connsiteY67" fmla="*/ 3779 h 3795"/>
                <a:gd name="connsiteX68" fmla="*/ 84 w 4221"/>
                <a:gd name="connsiteY68" fmla="*/ 3771 h 3795"/>
                <a:gd name="connsiteX69" fmla="*/ 0 w 4221"/>
                <a:gd name="connsiteY69" fmla="*/ 3763 h 3795"/>
                <a:gd name="connsiteX70" fmla="*/ 0 w 4221"/>
                <a:gd name="connsiteY70" fmla="*/ 3763 h 3795"/>
                <a:gd name="connsiteX71" fmla="*/ 68 w 4221"/>
                <a:gd name="connsiteY71" fmla="*/ 3765 h 3795"/>
                <a:gd name="connsiteX72" fmla="*/ 146 w 4221"/>
                <a:gd name="connsiteY72" fmla="*/ 3767 h 3795"/>
                <a:gd name="connsiteX73" fmla="*/ 252 w 4221"/>
                <a:gd name="connsiteY73" fmla="*/ 3765 h 3795"/>
                <a:gd name="connsiteX74" fmla="*/ 378 w 4221"/>
                <a:gd name="connsiteY74" fmla="*/ 3761 h 3795"/>
                <a:gd name="connsiteX75" fmla="*/ 524 w 4221"/>
                <a:gd name="connsiteY75" fmla="*/ 3753 h 3795"/>
                <a:gd name="connsiteX76" fmla="*/ 602 w 4221"/>
                <a:gd name="connsiteY76" fmla="*/ 3747 h 3795"/>
                <a:gd name="connsiteX77" fmla="*/ 684 w 4221"/>
                <a:gd name="connsiteY77" fmla="*/ 3737 h 3795"/>
                <a:gd name="connsiteX78" fmla="*/ 770 w 4221"/>
                <a:gd name="connsiteY78" fmla="*/ 3727 h 3795"/>
                <a:gd name="connsiteX79" fmla="*/ 856 w 4221"/>
                <a:gd name="connsiteY79" fmla="*/ 3715 h 3795"/>
                <a:gd name="connsiteX80" fmla="*/ 946 w 4221"/>
                <a:gd name="connsiteY80" fmla="*/ 3701 h 3795"/>
                <a:gd name="connsiteX81" fmla="*/ 1038 w 4221"/>
                <a:gd name="connsiteY81" fmla="*/ 3683 h 3795"/>
                <a:gd name="connsiteX82" fmla="*/ 1130 w 4221"/>
                <a:gd name="connsiteY82" fmla="*/ 3663 h 3795"/>
                <a:gd name="connsiteX83" fmla="*/ 1224 w 4221"/>
                <a:gd name="connsiteY83" fmla="*/ 3641 h 3795"/>
                <a:gd name="connsiteX84" fmla="*/ 1318 w 4221"/>
                <a:gd name="connsiteY84" fmla="*/ 3615 h 3795"/>
                <a:gd name="connsiteX85" fmla="*/ 1412 w 4221"/>
                <a:gd name="connsiteY85" fmla="*/ 3587 h 3795"/>
                <a:gd name="connsiteX86" fmla="*/ 1504 w 4221"/>
                <a:gd name="connsiteY86" fmla="*/ 3555 h 3795"/>
                <a:gd name="connsiteX87" fmla="*/ 1596 w 4221"/>
                <a:gd name="connsiteY87" fmla="*/ 3519 h 3795"/>
                <a:gd name="connsiteX88" fmla="*/ 1688 w 4221"/>
                <a:gd name="connsiteY88" fmla="*/ 3481 h 3795"/>
                <a:gd name="connsiteX89" fmla="*/ 1776 w 4221"/>
                <a:gd name="connsiteY89" fmla="*/ 3439 h 3795"/>
                <a:gd name="connsiteX90" fmla="*/ 1820 w 4221"/>
                <a:gd name="connsiteY90" fmla="*/ 3415 h 3795"/>
                <a:gd name="connsiteX91" fmla="*/ 1862 w 4221"/>
                <a:gd name="connsiteY91" fmla="*/ 3391 h 3795"/>
                <a:gd name="connsiteX92" fmla="*/ 1906 w 4221"/>
                <a:gd name="connsiteY92" fmla="*/ 3367 h 3795"/>
                <a:gd name="connsiteX93" fmla="*/ 1946 w 4221"/>
                <a:gd name="connsiteY93" fmla="*/ 3341 h 3795"/>
                <a:gd name="connsiteX94" fmla="*/ 1988 w 4221"/>
                <a:gd name="connsiteY94" fmla="*/ 3313 h 3795"/>
                <a:gd name="connsiteX95" fmla="*/ 2028 w 4221"/>
                <a:gd name="connsiteY95" fmla="*/ 3285 h 3795"/>
                <a:gd name="connsiteX96" fmla="*/ 2068 w 4221"/>
                <a:gd name="connsiteY96" fmla="*/ 3255 h 3795"/>
                <a:gd name="connsiteX97" fmla="*/ 2106 w 4221"/>
                <a:gd name="connsiteY97" fmla="*/ 3225 h 3795"/>
                <a:gd name="connsiteX98" fmla="*/ 2142 w 4221"/>
                <a:gd name="connsiteY98" fmla="*/ 3193 h 3795"/>
                <a:gd name="connsiteX99" fmla="*/ 2178 w 4221"/>
                <a:gd name="connsiteY99" fmla="*/ 3161 h 3795"/>
                <a:gd name="connsiteX100" fmla="*/ 2214 w 4221"/>
                <a:gd name="connsiteY100" fmla="*/ 3127 h 3795"/>
                <a:gd name="connsiteX101" fmla="*/ 2248 w 4221"/>
                <a:gd name="connsiteY101" fmla="*/ 3091 h 3795"/>
                <a:gd name="connsiteX102" fmla="*/ 2248 w 4221"/>
                <a:gd name="connsiteY102" fmla="*/ 3091 h 3795"/>
                <a:gd name="connsiteX103" fmla="*/ 2258 w 4221"/>
                <a:gd name="connsiteY103" fmla="*/ 3081 h 3795"/>
                <a:gd name="connsiteX104" fmla="*/ 2286 w 4221"/>
                <a:gd name="connsiteY104" fmla="*/ 3047 h 3795"/>
                <a:gd name="connsiteX105" fmla="*/ 2306 w 4221"/>
                <a:gd name="connsiteY105" fmla="*/ 3023 h 3795"/>
                <a:gd name="connsiteX106" fmla="*/ 2328 w 4221"/>
                <a:gd name="connsiteY106" fmla="*/ 2993 h 3795"/>
                <a:gd name="connsiteX107" fmla="*/ 2350 w 4221"/>
                <a:gd name="connsiteY107" fmla="*/ 2957 h 3795"/>
                <a:gd name="connsiteX108" fmla="*/ 2376 w 4221"/>
                <a:gd name="connsiteY108" fmla="*/ 2915 h 3795"/>
                <a:gd name="connsiteX109" fmla="*/ 2400 w 4221"/>
                <a:gd name="connsiteY109" fmla="*/ 2869 h 3795"/>
                <a:gd name="connsiteX110" fmla="*/ 2426 w 4221"/>
                <a:gd name="connsiteY110" fmla="*/ 2815 h 3795"/>
                <a:gd name="connsiteX111" fmla="*/ 2450 w 4221"/>
                <a:gd name="connsiteY111" fmla="*/ 2755 h 3795"/>
                <a:gd name="connsiteX112" fmla="*/ 2472 w 4221"/>
                <a:gd name="connsiteY112" fmla="*/ 2691 h 3795"/>
                <a:gd name="connsiteX113" fmla="*/ 2492 w 4221"/>
                <a:gd name="connsiteY113" fmla="*/ 2619 h 3795"/>
                <a:gd name="connsiteX114" fmla="*/ 2510 w 4221"/>
                <a:gd name="connsiteY114" fmla="*/ 2541 h 3795"/>
                <a:gd name="connsiteX115" fmla="*/ 2518 w 4221"/>
                <a:gd name="connsiteY115" fmla="*/ 2499 h 3795"/>
                <a:gd name="connsiteX116" fmla="*/ 2524 w 4221"/>
                <a:gd name="connsiteY116" fmla="*/ 2457 h 3795"/>
                <a:gd name="connsiteX117" fmla="*/ 2530 w 4221"/>
                <a:gd name="connsiteY117" fmla="*/ 2413 h 3795"/>
                <a:gd name="connsiteX118" fmla="*/ 2534 w 4221"/>
                <a:gd name="connsiteY118" fmla="*/ 2367 h 3795"/>
                <a:gd name="connsiteX119" fmla="*/ 2538 w 4221"/>
                <a:gd name="connsiteY119" fmla="*/ 2319 h 3795"/>
                <a:gd name="connsiteX120" fmla="*/ 2540 w 4221"/>
                <a:gd name="connsiteY120" fmla="*/ 2271 h 3795"/>
                <a:gd name="connsiteX121" fmla="*/ 2542 w 4221"/>
                <a:gd name="connsiteY121" fmla="*/ 2219 h 3795"/>
                <a:gd name="connsiteX122" fmla="*/ 2540 w 4221"/>
                <a:gd name="connsiteY122" fmla="*/ 2167 h 3795"/>
                <a:gd name="connsiteX123" fmla="*/ 2538 w 4221"/>
                <a:gd name="connsiteY123" fmla="*/ 2113 h 3795"/>
                <a:gd name="connsiteX124" fmla="*/ 2536 w 4221"/>
                <a:gd name="connsiteY124" fmla="*/ 2057 h 3795"/>
                <a:gd name="connsiteX125" fmla="*/ 2530 w 4221"/>
                <a:gd name="connsiteY125" fmla="*/ 2001 h 3795"/>
                <a:gd name="connsiteX126" fmla="*/ 2522 w 4221"/>
                <a:gd name="connsiteY126" fmla="*/ 1941 h 3795"/>
                <a:gd name="connsiteX127" fmla="*/ 2514 w 4221"/>
                <a:gd name="connsiteY127" fmla="*/ 1881 h 3795"/>
                <a:gd name="connsiteX128" fmla="*/ 2502 w 4221"/>
                <a:gd name="connsiteY128" fmla="*/ 1819 h 3795"/>
                <a:gd name="connsiteX129" fmla="*/ 2490 w 4221"/>
                <a:gd name="connsiteY129" fmla="*/ 1755 h 3795"/>
                <a:gd name="connsiteX130" fmla="*/ 2476 w 4221"/>
                <a:gd name="connsiteY130" fmla="*/ 1689 h 3795"/>
                <a:gd name="connsiteX131" fmla="*/ 2458 w 4221"/>
                <a:gd name="connsiteY131" fmla="*/ 1623 h 3795"/>
                <a:gd name="connsiteX132" fmla="*/ 2438 w 4221"/>
                <a:gd name="connsiteY132" fmla="*/ 1553 h 3795"/>
                <a:gd name="connsiteX133" fmla="*/ 2418 w 4221"/>
                <a:gd name="connsiteY133" fmla="*/ 1483 h 3795"/>
                <a:gd name="connsiteX134" fmla="*/ 2394 w 4221"/>
                <a:gd name="connsiteY134" fmla="*/ 1411 h 3795"/>
                <a:gd name="connsiteX135" fmla="*/ 2366 w 4221"/>
                <a:gd name="connsiteY135" fmla="*/ 1337 h 3795"/>
                <a:gd name="connsiteX136" fmla="*/ 2338 w 4221"/>
                <a:gd name="connsiteY136" fmla="*/ 1261 h 3795"/>
                <a:gd name="connsiteX137" fmla="*/ 2306 w 4221"/>
                <a:gd name="connsiteY137" fmla="*/ 1183 h 3795"/>
                <a:gd name="connsiteX138" fmla="*/ 2272 w 4221"/>
                <a:gd name="connsiteY138" fmla="*/ 1103 h 3795"/>
                <a:gd name="connsiteX139" fmla="*/ 2234 w 4221"/>
                <a:gd name="connsiteY139" fmla="*/ 1023 h 3795"/>
                <a:gd name="connsiteX140" fmla="*/ 2194 w 4221"/>
                <a:gd name="connsiteY140" fmla="*/ 939 h 3795"/>
                <a:gd name="connsiteX141" fmla="*/ 2150 w 4221"/>
                <a:gd name="connsiteY141" fmla="*/ 855 h 3795"/>
                <a:gd name="connsiteX142" fmla="*/ 2104 w 4221"/>
                <a:gd name="connsiteY142" fmla="*/ 769 h 3795"/>
                <a:gd name="connsiteX143" fmla="*/ 2056 w 4221"/>
                <a:gd name="connsiteY143" fmla="*/ 679 h 3795"/>
                <a:gd name="connsiteX144" fmla="*/ 2004 w 4221"/>
                <a:gd name="connsiteY144" fmla="*/ 589 h 3795"/>
                <a:gd name="connsiteX145" fmla="*/ 1948 w 4221"/>
                <a:gd name="connsiteY145" fmla="*/ 497 h 3795"/>
                <a:gd name="connsiteX146" fmla="*/ 1888 w 4221"/>
                <a:gd name="connsiteY146" fmla="*/ 405 h 3795"/>
                <a:gd name="connsiteX147" fmla="*/ 1826 w 4221"/>
                <a:gd name="connsiteY147" fmla="*/ 309 h 3795"/>
                <a:gd name="connsiteX148" fmla="*/ 1760 w 4221"/>
                <a:gd name="connsiteY148" fmla="*/ 211 h 3795"/>
                <a:gd name="connsiteX149" fmla="*/ 1690 w 4221"/>
                <a:gd name="connsiteY149" fmla="*/ 113 h 3795"/>
                <a:gd name="connsiteX150" fmla="*/ 1616 w 4221"/>
                <a:gd name="connsiteY150" fmla="*/ 11 h 3795"/>
                <a:gd name="connsiteX151" fmla="*/ 1616 w 4221"/>
                <a:gd name="connsiteY151" fmla="*/ 11 h 3795"/>
                <a:gd name="connsiteX0" fmla="*/ 1616 w 4221"/>
                <a:gd name="connsiteY0" fmla="*/ 11 h 3795"/>
                <a:gd name="connsiteX1" fmla="*/ 3819 w 4221"/>
                <a:gd name="connsiteY1" fmla="*/ 0 h 3795"/>
                <a:gd name="connsiteX2" fmla="*/ 4026 w 4221"/>
                <a:gd name="connsiteY2" fmla="*/ 661 h 3795"/>
                <a:gd name="connsiteX3" fmla="*/ 4022 w 4221"/>
                <a:gd name="connsiteY3" fmla="*/ 769 h 3795"/>
                <a:gd name="connsiteX4" fmla="*/ 4016 w 4221"/>
                <a:gd name="connsiteY4" fmla="*/ 885 h 3795"/>
                <a:gd name="connsiteX5" fmla="*/ 4006 w 4221"/>
                <a:gd name="connsiteY5" fmla="*/ 1005 h 3795"/>
                <a:gd name="connsiteX6" fmla="*/ 3992 w 4221"/>
                <a:gd name="connsiteY6" fmla="*/ 1127 h 3795"/>
                <a:gd name="connsiteX7" fmla="*/ 3976 w 4221"/>
                <a:gd name="connsiteY7" fmla="*/ 1255 h 3795"/>
                <a:gd name="connsiteX8" fmla="*/ 3952 w 4221"/>
                <a:gd name="connsiteY8" fmla="*/ 1385 h 3795"/>
                <a:gd name="connsiteX9" fmla="*/ 3940 w 4221"/>
                <a:gd name="connsiteY9" fmla="*/ 1451 h 3795"/>
                <a:gd name="connsiteX10" fmla="*/ 3926 w 4221"/>
                <a:gd name="connsiteY10" fmla="*/ 1517 h 3795"/>
                <a:gd name="connsiteX11" fmla="*/ 3910 w 4221"/>
                <a:gd name="connsiteY11" fmla="*/ 1583 h 3795"/>
                <a:gd name="connsiteX12" fmla="*/ 3892 w 4221"/>
                <a:gd name="connsiteY12" fmla="*/ 1651 h 3795"/>
                <a:gd name="connsiteX13" fmla="*/ 3874 w 4221"/>
                <a:gd name="connsiteY13" fmla="*/ 1717 h 3795"/>
                <a:gd name="connsiteX14" fmla="*/ 3854 w 4221"/>
                <a:gd name="connsiteY14" fmla="*/ 1785 h 3795"/>
                <a:gd name="connsiteX15" fmla="*/ 3832 w 4221"/>
                <a:gd name="connsiteY15" fmla="*/ 1853 h 3795"/>
                <a:gd name="connsiteX16" fmla="*/ 3808 w 4221"/>
                <a:gd name="connsiteY16" fmla="*/ 1919 h 3795"/>
                <a:gd name="connsiteX17" fmla="*/ 3784 w 4221"/>
                <a:gd name="connsiteY17" fmla="*/ 1987 h 3795"/>
                <a:gd name="connsiteX18" fmla="*/ 3756 w 4221"/>
                <a:gd name="connsiteY18" fmla="*/ 2053 h 3795"/>
                <a:gd name="connsiteX19" fmla="*/ 3728 w 4221"/>
                <a:gd name="connsiteY19" fmla="*/ 2121 h 3795"/>
                <a:gd name="connsiteX20" fmla="*/ 3698 w 4221"/>
                <a:gd name="connsiteY20" fmla="*/ 2187 h 3795"/>
                <a:gd name="connsiteX21" fmla="*/ 3666 w 4221"/>
                <a:gd name="connsiteY21" fmla="*/ 2253 h 3795"/>
                <a:gd name="connsiteX22" fmla="*/ 3630 w 4221"/>
                <a:gd name="connsiteY22" fmla="*/ 2319 h 3795"/>
                <a:gd name="connsiteX23" fmla="*/ 3594 w 4221"/>
                <a:gd name="connsiteY23" fmla="*/ 2383 h 3795"/>
                <a:gd name="connsiteX24" fmla="*/ 3556 w 4221"/>
                <a:gd name="connsiteY24" fmla="*/ 2447 h 3795"/>
                <a:gd name="connsiteX25" fmla="*/ 3516 w 4221"/>
                <a:gd name="connsiteY25" fmla="*/ 2511 h 3795"/>
                <a:gd name="connsiteX26" fmla="*/ 3474 w 4221"/>
                <a:gd name="connsiteY26" fmla="*/ 2573 h 3795"/>
                <a:gd name="connsiteX27" fmla="*/ 3428 w 4221"/>
                <a:gd name="connsiteY27" fmla="*/ 2635 h 3795"/>
                <a:gd name="connsiteX28" fmla="*/ 3382 w 4221"/>
                <a:gd name="connsiteY28" fmla="*/ 2695 h 3795"/>
                <a:gd name="connsiteX29" fmla="*/ 3332 w 4221"/>
                <a:gd name="connsiteY29" fmla="*/ 2755 h 3795"/>
                <a:gd name="connsiteX30" fmla="*/ 3280 w 4221"/>
                <a:gd name="connsiteY30" fmla="*/ 2813 h 3795"/>
                <a:gd name="connsiteX31" fmla="*/ 3226 w 4221"/>
                <a:gd name="connsiteY31" fmla="*/ 2869 h 3795"/>
                <a:gd name="connsiteX32" fmla="*/ 3170 w 4221"/>
                <a:gd name="connsiteY32" fmla="*/ 2925 h 3795"/>
                <a:gd name="connsiteX33" fmla="*/ 3112 w 4221"/>
                <a:gd name="connsiteY33" fmla="*/ 2979 h 3795"/>
                <a:gd name="connsiteX34" fmla="*/ 3050 w 4221"/>
                <a:gd name="connsiteY34" fmla="*/ 3033 h 3795"/>
                <a:gd name="connsiteX35" fmla="*/ 2986 w 4221"/>
                <a:gd name="connsiteY35" fmla="*/ 3083 h 3795"/>
                <a:gd name="connsiteX36" fmla="*/ 2918 w 4221"/>
                <a:gd name="connsiteY36" fmla="*/ 3133 h 3795"/>
                <a:gd name="connsiteX37" fmla="*/ 2848 w 4221"/>
                <a:gd name="connsiteY37" fmla="*/ 3181 h 3795"/>
                <a:gd name="connsiteX38" fmla="*/ 2776 w 4221"/>
                <a:gd name="connsiteY38" fmla="*/ 3227 h 3795"/>
                <a:gd name="connsiteX39" fmla="*/ 2776 w 4221"/>
                <a:gd name="connsiteY39" fmla="*/ 3227 h 3795"/>
                <a:gd name="connsiteX40" fmla="*/ 2764 w 4221"/>
                <a:gd name="connsiteY40" fmla="*/ 3235 h 3795"/>
                <a:gd name="connsiteX41" fmla="*/ 2730 w 4221"/>
                <a:gd name="connsiteY41" fmla="*/ 3257 h 3795"/>
                <a:gd name="connsiteX42" fmla="*/ 2674 w 4221"/>
                <a:gd name="connsiteY42" fmla="*/ 3293 h 3795"/>
                <a:gd name="connsiteX43" fmla="*/ 2596 w 4221"/>
                <a:gd name="connsiteY43" fmla="*/ 3337 h 3795"/>
                <a:gd name="connsiteX44" fmla="*/ 2548 w 4221"/>
                <a:gd name="connsiteY44" fmla="*/ 3363 h 3795"/>
                <a:gd name="connsiteX45" fmla="*/ 2494 w 4221"/>
                <a:gd name="connsiteY45" fmla="*/ 3389 h 3795"/>
                <a:gd name="connsiteX46" fmla="*/ 2436 w 4221"/>
                <a:gd name="connsiteY46" fmla="*/ 3419 h 3795"/>
                <a:gd name="connsiteX47" fmla="*/ 2372 w 4221"/>
                <a:gd name="connsiteY47" fmla="*/ 3447 h 3795"/>
                <a:gd name="connsiteX48" fmla="*/ 2302 w 4221"/>
                <a:gd name="connsiteY48" fmla="*/ 3477 h 3795"/>
                <a:gd name="connsiteX49" fmla="*/ 2228 w 4221"/>
                <a:gd name="connsiteY49" fmla="*/ 3507 h 3795"/>
                <a:gd name="connsiteX50" fmla="*/ 2148 w 4221"/>
                <a:gd name="connsiteY50" fmla="*/ 3537 h 3795"/>
                <a:gd name="connsiteX51" fmla="*/ 2062 w 4221"/>
                <a:gd name="connsiteY51" fmla="*/ 3567 h 3795"/>
                <a:gd name="connsiteX52" fmla="*/ 1972 w 4221"/>
                <a:gd name="connsiteY52" fmla="*/ 3597 h 3795"/>
                <a:gd name="connsiteX53" fmla="*/ 1876 w 4221"/>
                <a:gd name="connsiteY53" fmla="*/ 3625 h 3795"/>
                <a:gd name="connsiteX54" fmla="*/ 1776 w 4221"/>
                <a:gd name="connsiteY54" fmla="*/ 3651 h 3795"/>
                <a:gd name="connsiteX55" fmla="*/ 1670 w 4221"/>
                <a:gd name="connsiteY55" fmla="*/ 3677 h 3795"/>
                <a:gd name="connsiteX56" fmla="*/ 1558 w 4221"/>
                <a:gd name="connsiteY56" fmla="*/ 3701 h 3795"/>
                <a:gd name="connsiteX57" fmla="*/ 1442 w 4221"/>
                <a:gd name="connsiteY57" fmla="*/ 3723 h 3795"/>
                <a:gd name="connsiteX58" fmla="*/ 1320 w 4221"/>
                <a:gd name="connsiteY58" fmla="*/ 3743 h 3795"/>
                <a:gd name="connsiteX59" fmla="*/ 1194 w 4221"/>
                <a:gd name="connsiteY59" fmla="*/ 3761 h 3795"/>
                <a:gd name="connsiteX60" fmla="*/ 1062 w 4221"/>
                <a:gd name="connsiteY60" fmla="*/ 3775 h 3795"/>
                <a:gd name="connsiteX61" fmla="*/ 924 w 4221"/>
                <a:gd name="connsiteY61" fmla="*/ 3785 h 3795"/>
                <a:gd name="connsiteX62" fmla="*/ 782 w 4221"/>
                <a:gd name="connsiteY62" fmla="*/ 3791 h 3795"/>
                <a:gd name="connsiteX63" fmla="*/ 636 w 4221"/>
                <a:gd name="connsiteY63" fmla="*/ 3795 h 3795"/>
                <a:gd name="connsiteX64" fmla="*/ 484 w 4221"/>
                <a:gd name="connsiteY64" fmla="*/ 3795 h 3795"/>
                <a:gd name="connsiteX65" fmla="*/ 328 w 4221"/>
                <a:gd name="connsiteY65" fmla="*/ 3789 h 3795"/>
                <a:gd name="connsiteX66" fmla="*/ 166 w 4221"/>
                <a:gd name="connsiteY66" fmla="*/ 3779 h 3795"/>
                <a:gd name="connsiteX67" fmla="*/ 84 w 4221"/>
                <a:gd name="connsiteY67" fmla="*/ 3771 h 3795"/>
                <a:gd name="connsiteX68" fmla="*/ 0 w 4221"/>
                <a:gd name="connsiteY68" fmla="*/ 3763 h 3795"/>
                <a:gd name="connsiteX69" fmla="*/ 0 w 4221"/>
                <a:gd name="connsiteY69" fmla="*/ 3763 h 3795"/>
                <a:gd name="connsiteX70" fmla="*/ 68 w 4221"/>
                <a:gd name="connsiteY70" fmla="*/ 3765 h 3795"/>
                <a:gd name="connsiteX71" fmla="*/ 146 w 4221"/>
                <a:gd name="connsiteY71" fmla="*/ 3767 h 3795"/>
                <a:gd name="connsiteX72" fmla="*/ 252 w 4221"/>
                <a:gd name="connsiteY72" fmla="*/ 3765 h 3795"/>
                <a:gd name="connsiteX73" fmla="*/ 378 w 4221"/>
                <a:gd name="connsiteY73" fmla="*/ 3761 h 3795"/>
                <a:gd name="connsiteX74" fmla="*/ 524 w 4221"/>
                <a:gd name="connsiteY74" fmla="*/ 3753 h 3795"/>
                <a:gd name="connsiteX75" fmla="*/ 602 w 4221"/>
                <a:gd name="connsiteY75" fmla="*/ 3747 h 3795"/>
                <a:gd name="connsiteX76" fmla="*/ 684 w 4221"/>
                <a:gd name="connsiteY76" fmla="*/ 3737 h 3795"/>
                <a:gd name="connsiteX77" fmla="*/ 770 w 4221"/>
                <a:gd name="connsiteY77" fmla="*/ 3727 h 3795"/>
                <a:gd name="connsiteX78" fmla="*/ 856 w 4221"/>
                <a:gd name="connsiteY78" fmla="*/ 3715 h 3795"/>
                <a:gd name="connsiteX79" fmla="*/ 946 w 4221"/>
                <a:gd name="connsiteY79" fmla="*/ 3701 h 3795"/>
                <a:gd name="connsiteX80" fmla="*/ 1038 w 4221"/>
                <a:gd name="connsiteY80" fmla="*/ 3683 h 3795"/>
                <a:gd name="connsiteX81" fmla="*/ 1130 w 4221"/>
                <a:gd name="connsiteY81" fmla="*/ 3663 h 3795"/>
                <a:gd name="connsiteX82" fmla="*/ 1224 w 4221"/>
                <a:gd name="connsiteY82" fmla="*/ 3641 h 3795"/>
                <a:gd name="connsiteX83" fmla="*/ 1318 w 4221"/>
                <a:gd name="connsiteY83" fmla="*/ 3615 h 3795"/>
                <a:gd name="connsiteX84" fmla="*/ 1412 w 4221"/>
                <a:gd name="connsiteY84" fmla="*/ 3587 h 3795"/>
                <a:gd name="connsiteX85" fmla="*/ 1504 w 4221"/>
                <a:gd name="connsiteY85" fmla="*/ 3555 h 3795"/>
                <a:gd name="connsiteX86" fmla="*/ 1596 w 4221"/>
                <a:gd name="connsiteY86" fmla="*/ 3519 h 3795"/>
                <a:gd name="connsiteX87" fmla="*/ 1688 w 4221"/>
                <a:gd name="connsiteY87" fmla="*/ 3481 h 3795"/>
                <a:gd name="connsiteX88" fmla="*/ 1776 w 4221"/>
                <a:gd name="connsiteY88" fmla="*/ 3439 h 3795"/>
                <a:gd name="connsiteX89" fmla="*/ 1820 w 4221"/>
                <a:gd name="connsiteY89" fmla="*/ 3415 h 3795"/>
                <a:gd name="connsiteX90" fmla="*/ 1862 w 4221"/>
                <a:gd name="connsiteY90" fmla="*/ 3391 h 3795"/>
                <a:gd name="connsiteX91" fmla="*/ 1906 w 4221"/>
                <a:gd name="connsiteY91" fmla="*/ 3367 h 3795"/>
                <a:gd name="connsiteX92" fmla="*/ 1946 w 4221"/>
                <a:gd name="connsiteY92" fmla="*/ 3341 h 3795"/>
                <a:gd name="connsiteX93" fmla="*/ 1988 w 4221"/>
                <a:gd name="connsiteY93" fmla="*/ 3313 h 3795"/>
                <a:gd name="connsiteX94" fmla="*/ 2028 w 4221"/>
                <a:gd name="connsiteY94" fmla="*/ 3285 h 3795"/>
                <a:gd name="connsiteX95" fmla="*/ 2068 w 4221"/>
                <a:gd name="connsiteY95" fmla="*/ 3255 h 3795"/>
                <a:gd name="connsiteX96" fmla="*/ 2106 w 4221"/>
                <a:gd name="connsiteY96" fmla="*/ 3225 h 3795"/>
                <a:gd name="connsiteX97" fmla="*/ 2142 w 4221"/>
                <a:gd name="connsiteY97" fmla="*/ 3193 h 3795"/>
                <a:gd name="connsiteX98" fmla="*/ 2178 w 4221"/>
                <a:gd name="connsiteY98" fmla="*/ 3161 h 3795"/>
                <a:gd name="connsiteX99" fmla="*/ 2214 w 4221"/>
                <a:gd name="connsiteY99" fmla="*/ 3127 h 3795"/>
                <a:gd name="connsiteX100" fmla="*/ 2248 w 4221"/>
                <a:gd name="connsiteY100" fmla="*/ 3091 h 3795"/>
                <a:gd name="connsiteX101" fmla="*/ 2248 w 4221"/>
                <a:gd name="connsiteY101" fmla="*/ 3091 h 3795"/>
                <a:gd name="connsiteX102" fmla="*/ 2258 w 4221"/>
                <a:gd name="connsiteY102" fmla="*/ 3081 h 3795"/>
                <a:gd name="connsiteX103" fmla="*/ 2286 w 4221"/>
                <a:gd name="connsiteY103" fmla="*/ 3047 h 3795"/>
                <a:gd name="connsiteX104" fmla="*/ 2306 w 4221"/>
                <a:gd name="connsiteY104" fmla="*/ 3023 h 3795"/>
                <a:gd name="connsiteX105" fmla="*/ 2328 w 4221"/>
                <a:gd name="connsiteY105" fmla="*/ 2993 h 3795"/>
                <a:gd name="connsiteX106" fmla="*/ 2350 w 4221"/>
                <a:gd name="connsiteY106" fmla="*/ 2957 h 3795"/>
                <a:gd name="connsiteX107" fmla="*/ 2376 w 4221"/>
                <a:gd name="connsiteY107" fmla="*/ 2915 h 3795"/>
                <a:gd name="connsiteX108" fmla="*/ 2400 w 4221"/>
                <a:gd name="connsiteY108" fmla="*/ 2869 h 3795"/>
                <a:gd name="connsiteX109" fmla="*/ 2426 w 4221"/>
                <a:gd name="connsiteY109" fmla="*/ 2815 h 3795"/>
                <a:gd name="connsiteX110" fmla="*/ 2450 w 4221"/>
                <a:gd name="connsiteY110" fmla="*/ 2755 h 3795"/>
                <a:gd name="connsiteX111" fmla="*/ 2472 w 4221"/>
                <a:gd name="connsiteY111" fmla="*/ 2691 h 3795"/>
                <a:gd name="connsiteX112" fmla="*/ 2492 w 4221"/>
                <a:gd name="connsiteY112" fmla="*/ 2619 h 3795"/>
                <a:gd name="connsiteX113" fmla="*/ 2510 w 4221"/>
                <a:gd name="connsiteY113" fmla="*/ 2541 h 3795"/>
                <a:gd name="connsiteX114" fmla="*/ 2518 w 4221"/>
                <a:gd name="connsiteY114" fmla="*/ 2499 h 3795"/>
                <a:gd name="connsiteX115" fmla="*/ 2524 w 4221"/>
                <a:gd name="connsiteY115" fmla="*/ 2457 h 3795"/>
                <a:gd name="connsiteX116" fmla="*/ 2530 w 4221"/>
                <a:gd name="connsiteY116" fmla="*/ 2413 h 3795"/>
                <a:gd name="connsiteX117" fmla="*/ 2534 w 4221"/>
                <a:gd name="connsiteY117" fmla="*/ 2367 h 3795"/>
                <a:gd name="connsiteX118" fmla="*/ 2538 w 4221"/>
                <a:gd name="connsiteY118" fmla="*/ 2319 h 3795"/>
                <a:gd name="connsiteX119" fmla="*/ 2540 w 4221"/>
                <a:gd name="connsiteY119" fmla="*/ 2271 h 3795"/>
                <a:gd name="connsiteX120" fmla="*/ 2542 w 4221"/>
                <a:gd name="connsiteY120" fmla="*/ 2219 h 3795"/>
                <a:gd name="connsiteX121" fmla="*/ 2540 w 4221"/>
                <a:gd name="connsiteY121" fmla="*/ 2167 h 3795"/>
                <a:gd name="connsiteX122" fmla="*/ 2538 w 4221"/>
                <a:gd name="connsiteY122" fmla="*/ 2113 h 3795"/>
                <a:gd name="connsiteX123" fmla="*/ 2536 w 4221"/>
                <a:gd name="connsiteY123" fmla="*/ 2057 h 3795"/>
                <a:gd name="connsiteX124" fmla="*/ 2530 w 4221"/>
                <a:gd name="connsiteY124" fmla="*/ 2001 h 3795"/>
                <a:gd name="connsiteX125" fmla="*/ 2522 w 4221"/>
                <a:gd name="connsiteY125" fmla="*/ 1941 h 3795"/>
                <a:gd name="connsiteX126" fmla="*/ 2514 w 4221"/>
                <a:gd name="connsiteY126" fmla="*/ 1881 h 3795"/>
                <a:gd name="connsiteX127" fmla="*/ 2502 w 4221"/>
                <a:gd name="connsiteY127" fmla="*/ 1819 h 3795"/>
                <a:gd name="connsiteX128" fmla="*/ 2490 w 4221"/>
                <a:gd name="connsiteY128" fmla="*/ 1755 h 3795"/>
                <a:gd name="connsiteX129" fmla="*/ 2476 w 4221"/>
                <a:gd name="connsiteY129" fmla="*/ 1689 h 3795"/>
                <a:gd name="connsiteX130" fmla="*/ 2458 w 4221"/>
                <a:gd name="connsiteY130" fmla="*/ 1623 h 3795"/>
                <a:gd name="connsiteX131" fmla="*/ 2438 w 4221"/>
                <a:gd name="connsiteY131" fmla="*/ 1553 h 3795"/>
                <a:gd name="connsiteX132" fmla="*/ 2418 w 4221"/>
                <a:gd name="connsiteY132" fmla="*/ 1483 h 3795"/>
                <a:gd name="connsiteX133" fmla="*/ 2394 w 4221"/>
                <a:gd name="connsiteY133" fmla="*/ 1411 h 3795"/>
                <a:gd name="connsiteX134" fmla="*/ 2366 w 4221"/>
                <a:gd name="connsiteY134" fmla="*/ 1337 h 3795"/>
                <a:gd name="connsiteX135" fmla="*/ 2338 w 4221"/>
                <a:gd name="connsiteY135" fmla="*/ 1261 h 3795"/>
                <a:gd name="connsiteX136" fmla="*/ 2306 w 4221"/>
                <a:gd name="connsiteY136" fmla="*/ 1183 h 3795"/>
                <a:gd name="connsiteX137" fmla="*/ 2272 w 4221"/>
                <a:gd name="connsiteY137" fmla="*/ 1103 h 3795"/>
                <a:gd name="connsiteX138" fmla="*/ 2234 w 4221"/>
                <a:gd name="connsiteY138" fmla="*/ 1023 h 3795"/>
                <a:gd name="connsiteX139" fmla="*/ 2194 w 4221"/>
                <a:gd name="connsiteY139" fmla="*/ 939 h 3795"/>
                <a:gd name="connsiteX140" fmla="*/ 2150 w 4221"/>
                <a:gd name="connsiteY140" fmla="*/ 855 h 3795"/>
                <a:gd name="connsiteX141" fmla="*/ 2104 w 4221"/>
                <a:gd name="connsiteY141" fmla="*/ 769 h 3795"/>
                <a:gd name="connsiteX142" fmla="*/ 2056 w 4221"/>
                <a:gd name="connsiteY142" fmla="*/ 679 h 3795"/>
                <a:gd name="connsiteX143" fmla="*/ 2004 w 4221"/>
                <a:gd name="connsiteY143" fmla="*/ 589 h 3795"/>
                <a:gd name="connsiteX144" fmla="*/ 1948 w 4221"/>
                <a:gd name="connsiteY144" fmla="*/ 497 h 3795"/>
                <a:gd name="connsiteX145" fmla="*/ 1888 w 4221"/>
                <a:gd name="connsiteY145" fmla="*/ 405 h 3795"/>
                <a:gd name="connsiteX146" fmla="*/ 1826 w 4221"/>
                <a:gd name="connsiteY146" fmla="*/ 309 h 3795"/>
                <a:gd name="connsiteX147" fmla="*/ 1760 w 4221"/>
                <a:gd name="connsiteY147" fmla="*/ 211 h 3795"/>
                <a:gd name="connsiteX148" fmla="*/ 1690 w 4221"/>
                <a:gd name="connsiteY148" fmla="*/ 113 h 3795"/>
                <a:gd name="connsiteX149" fmla="*/ 1616 w 4221"/>
                <a:gd name="connsiteY149" fmla="*/ 11 h 3795"/>
                <a:gd name="connsiteX150" fmla="*/ 1616 w 4221"/>
                <a:gd name="connsiteY150" fmla="*/ 11 h 3795"/>
                <a:gd name="connsiteX0" fmla="*/ 1616 w 4220"/>
                <a:gd name="connsiteY0" fmla="*/ 11 h 3795"/>
                <a:gd name="connsiteX1" fmla="*/ 3819 w 4220"/>
                <a:gd name="connsiteY1" fmla="*/ 0 h 3795"/>
                <a:gd name="connsiteX2" fmla="*/ 4022 w 4220"/>
                <a:gd name="connsiteY2" fmla="*/ 769 h 3795"/>
                <a:gd name="connsiteX3" fmla="*/ 4016 w 4220"/>
                <a:gd name="connsiteY3" fmla="*/ 885 h 3795"/>
                <a:gd name="connsiteX4" fmla="*/ 4006 w 4220"/>
                <a:gd name="connsiteY4" fmla="*/ 1005 h 3795"/>
                <a:gd name="connsiteX5" fmla="*/ 3992 w 4220"/>
                <a:gd name="connsiteY5" fmla="*/ 1127 h 3795"/>
                <a:gd name="connsiteX6" fmla="*/ 3976 w 4220"/>
                <a:gd name="connsiteY6" fmla="*/ 1255 h 3795"/>
                <a:gd name="connsiteX7" fmla="*/ 3952 w 4220"/>
                <a:gd name="connsiteY7" fmla="*/ 1385 h 3795"/>
                <a:gd name="connsiteX8" fmla="*/ 3940 w 4220"/>
                <a:gd name="connsiteY8" fmla="*/ 1451 h 3795"/>
                <a:gd name="connsiteX9" fmla="*/ 3926 w 4220"/>
                <a:gd name="connsiteY9" fmla="*/ 1517 h 3795"/>
                <a:gd name="connsiteX10" fmla="*/ 3910 w 4220"/>
                <a:gd name="connsiteY10" fmla="*/ 1583 h 3795"/>
                <a:gd name="connsiteX11" fmla="*/ 3892 w 4220"/>
                <a:gd name="connsiteY11" fmla="*/ 1651 h 3795"/>
                <a:gd name="connsiteX12" fmla="*/ 3874 w 4220"/>
                <a:gd name="connsiteY12" fmla="*/ 1717 h 3795"/>
                <a:gd name="connsiteX13" fmla="*/ 3854 w 4220"/>
                <a:gd name="connsiteY13" fmla="*/ 1785 h 3795"/>
                <a:gd name="connsiteX14" fmla="*/ 3832 w 4220"/>
                <a:gd name="connsiteY14" fmla="*/ 1853 h 3795"/>
                <a:gd name="connsiteX15" fmla="*/ 3808 w 4220"/>
                <a:gd name="connsiteY15" fmla="*/ 1919 h 3795"/>
                <a:gd name="connsiteX16" fmla="*/ 3784 w 4220"/>
                <a:gd name="connsiteY16" fmla="*/ 1987 h 3795"/>
                <a:gd name="connsiteX17" fmla="*/ 3756 w 4220"/>
                <a:gd name="connsiteY17" fmla="*/ 2053 h 3795"/>
                <a:gd name="connsiteX18" fmla="*/ 3728 w 4220"/>
                <a:gd name="connsiteY18" fmla="*/ 2121 h 3795"/>
                <a:gd name="connsiteX19" fmla="*/ 3698 w 4220"/>
                <a:gd name="connsiteY19" fmla="*/ 2187 h 3795"/>
                <a:gd name="connsiteX20" fmla="*/ 3666 w 4220"/>
                <a:gd name="connsiteY20" fmla="*/ 2253 h 3795"/>
                <a:gd name="connsiteX21" fmla="*/ 3630 w 4220"/>
                <a:gd name="connsiteY21" fmla="*/ 2319 h 3795"/>
                <a:gd name="connsiteX22" fmla="*/ 3594 w 4220"/>
                <a:gd name="connsiteY22" fmla="*/ 2383 h 3795"/>
                <a:gd name="connsiteX23" fmla="*/ 3556 w 4220"/>
                <a:gd name="connsiteY23" fmla="*/ 2447 h 3795"/>
                <a:gd name="connsiteX24" fmla="*/ 3516 w 4220"/>
                <a:gd name="connsiteY24" fmla="*/ 2511 h 3795"/>
                <a:gd name="connsiteX25" fmla="*/ 3474 w 4220"/>
                <a:gd name="connsiteY25" fmla="*/ 2573 h 3795"/>
                <a:gd name="connsiteX26" fmla="*/ 3428 w 4220"/>
                <a:gd name="connsiteY26" fmla="*/ 2635 h 3795"/>
                <a:gd name="connsiteX27" fmla="*/ 3382 w 4220"/>
                <a:gd name="connsiteY27" fmla="*/ 2695 h 3795"/>
                <a:gd name="connsiteX28" fmla="*/ 3332 w 4220"/>
                <a:gd name="connsiteY28" fmla="*/ 2755 h 3795"/>
                <a:gd name="connsiteX29" fmla="*/ 3280 w 4220"/>
                <a:gd name="connsiteY29" fmla="*/ 2813 h 3795"/>
                <a:gd name="connsiteX30" fmla="*/ 3226 w 4220"/>
                <a:gd name="connsiteY30" fmla="*/ 2869 h 3795"/>
                <a:gd name="connsiteX31" fmla="*/ 3170 w 4220"/>
                <a:gd name="connsiteY31" fmla="*/ 2925 h 3795"/>
                <a:gd name="connsiteX32" fmla="*/ 3112 w 4220"/>
                <a:gd name="connsiteY32" fmla="*/ 2979 h 3795"/>
                <a:gd name="connsiteX33" fmla="*/ 3050 w 4220"/>
                <a:gd name="connsiteY33" fmla="*/ 3033 h 3795"/>
                <a:gd name="connsiteX34" fmla="*/ 2986 w 4220"/>
                <a:gd name="connsiteY34" fmla="*/ 3083 h 3795"/>
                <a:gd name="connsiteX35" fmla="*/ 2918 w 4220"/>
                <a:gd name="connsiteY35" fmla="*/ 3133 h 3795"/>
                <a:gd name="connsiteX36" fmla="*/ 2848 w 4220"/>
                <a:gd name="connsiteY36" fmla="*/ 3181 h 3795"/>
                <a:gd name="connsiteX37" fmla="*/ 2776 w 4220"/>
                <a:gd name="connsiteY37" fmla="*/ 3227 h 3795"/>
                <a:gd name="connsiteX38" fmla="*/ 2776 w 4220"/>
                <a:gd name="connsiteY38" fmla="*/ 3227 h 3795"/>
                <a:gd name="connsiteX39" fmla="*/ 2764 w 4220"/>
                <a:gd name="connsiteY39" fmla="*/ 3235 h 3795"/>
                <a:gd name="connsiteX40" fmla="*/ 2730 w 4220"/>
                <a:gd name="connsiteY40" fmla="*/ 3257 h 3795"/>
                <a:gd name="connsiteX41" fmla="*/ 2674 w 4220"/>
                <a:gd name="connsiteY41" fmla="*/ 3293 h 3795"/>
                <a:gd name="connsiteX42" fmla="*/ 2596 w 4220"/>
                <a:gd name="connsiteY42" fmla="*/ 3337 h 3795"/>
                <a:gd name="connsiteX43" fmla="*/ 2548 w 4220"/>
                <a:gd name="connsiteY43" fmla="*/ 3363 h 3795"/>
                <a:gd name="connsiteX44" fmla="*/ 2494 w 4220"/>
                <a:gd name="connsiteY44" fmla="*/ 3389 h 3795"/>
                <a:gd name="connsiteX45" fmla="*/ 2436 w 4220"/>
                <a:gd name="connsiteY45" fmla="*/ 3419 h 3795"/>
                <a:gd name="connsiteX46" fmla="*/ 2372 w 4220"/>
                <a:gd name="connsiteY46" fmla="*/ 3447 h 3795"/>
                <a:gd name="connsiteX47" fmla="*/ 2302 w 4220"/>
                <a:gd name="connsiteY47" fmla="*/ 3477 h 3795"/>
                <a:gd name="connsiteX48" fmla="*/ 2228 w 4220"/>
                <a:gd name="connsiteY48" fmla="*/ 3507 h 3795"/>
                <a:gd name="connsiteX49" fmla="*/ 2148 w 4220"/>
                <a:gd name="connsiteY49" fmla="*/ 3537 h 3795"/>
                <a:gd name="connsiteX50" fmla="*/ 2062 w 4220"/>
                <a:gd name="connsiteY50" fmla="*/ 3567 h 3795"/>
                <a:gd name="connsiteX51" fmla="*/ 1972 w 4220"/>
                <a:gd name="connsiteY51" fmla="*/ 3597 h 3795"/>
                <a:gd name="connsiteX52" fmla="*/ 1876 w 4220"/>
                <a:gd name="connsiteY52" fmla="*/ 3625 h 3795"/>
                <a:gd name="connsiteX53" fmla="*/ 1776 w 4220"/>
                <a:gd name="connsiteY53" fmla="*/ 3651 h 3795"/>
                <a:gd name="connsiteX54" fmla="*/ 1670 w 4220"/>
                <a:gd name="connsiteY54" fmla="*/ 3677 h 3795"/>
                <a:gd name="connsiteX55" fmla="*/ 1558 w 4220"/>
                <a:gd name="connsiteY55" fmla="*/ 3701 h 3795"/>
                <a:gd name="connsiteX56" fmla="*/ 1442 w 4220"/>
                <a:gd name="connsiteY56" fmla="*/ 3723 h 3795"/>
                <a:gd name="connsiteX57" fmla="*/ 1320 w 4220"/>
                <a:gd name="connsiteY57" fmla="*/ 3743 h 3795"/>
                <a:gd name="connsiteX58" fmla="*/ 1194 w 4220"/>
                <a:gd name="connsiteY58" fmla="*/ 3761 h 3795"/>
                <a:gd name="connsiteX59" fmla="*/ 1062 w 4220"/>
                <a:gd name="connsiteY59" fmla="*/ 3775 h 3795"/>
                <a:gd name="connsiteX60" fmla="*/ 924 w 4220"/>
                <a:gd name="connsiteY60" fmla="*/ 3785 h 3795"/>
                <a:gd name="connsiteX61" fmla="*/ 782 w 4220"/>
                <a:gd name="connsiteY61" fmla="*/ 3791 h 3795"/>
                <a:gd name="connsiteX62" fmla="*/ 636 w 4220"/>
                <a:gd name="connsiteY62" fmla="*/ 3795 h 3795"/>
                <a:gd name="connsiteX63" fmla="*/ 484 w 4220"/>
                <a:gd name="connsiteY63" fmla="*/ 3795 h 3795"/>
                <a:gd name="connsiteX64" fmla="*/ 328 w 4220"/>
                <a:gd name="connsiteY64" fmla="*/ 3789 h 3795"/>
                <a:gd name="connsiteX65" fmla="*/ 166 w 4220"/>
                <a:gd name="connsiteY65" fmla="*/ 3779 h 3795"/>
                <a:gd name="connsiteX66" fmla="*/ 84 w 4220"/>
                <a:gd name="connsiteY66" fmla="*/ 3771 h 3795"/>
                <a:gd name="connsiteX67" fmla="*/ 0 w 4220"/>
                <a:gd name="connsiteY67" fmla="*/ 3763 h 3795"/>
                <a:gd name="connsiteX68" fmla="*/ 0 w 4220"/>
                <a:gd name="connsiteY68" fmla="*/ 3763 h 3795"/>
                <a:gd name="connsiteX69" fmla="*/ 68 w 4220"/>
                <a:gd name="connsiteY69" fmla="*/ 3765 h 3795"/>
                <a:gd name="connsiteX70" fmla="*/ 146 w 4220"/>
                <a:gd name="connsiteY70" fmla="*/ 3767 h 3795"/>
                <a:gd name="connsiteX71" fmla="*/ 252 w 4220"/>
                <a:gd name="connsiteY71" fmla="*/ 3765 h 3795"/>
                <a:gd name="connsiteX72" fmla="*/ 378 w 4220"/>
                <a:gd name="connsiteY72" fmla="*/ 3761 h 3795"/>
                <a:gd name="connsiteX73" fmla="*/ 524 w 4220"/>
                <a:gd name="connsiteY73" fmla="*/ 3753 h 3795"/>
                <a:gd name="connsiteX74" fmla="*/ 602 w 4220"/>
                <a:gd name="connsiteY74" fmla="*/ 3747 h 3795"/>
                <a:gd name="connsiteX75" fmla="*/ 684 w 4220"/>
                <a:gd name="connsiteY75" fmla="*/ 3737 h 3795"/>
                <a:gd name="connsiteX76" fmla="*/ 770 w 4220"/>
                <a:gd name="connsiteY76" fmla="*/ 3727 h 3795"/>
                <a:gd name="connsiteX77" fmla="*/ 856 w 4220"/>
                <a:gd name="connsiteY77" fmla="*/ 3715 h 3795"/>
                <a:gd name="connsiteX78" fmla="*/ 946 w 4220"/>
                <a:gd name="connsiteY78" fmla="*/ 3701 h 3795"/>
                <a:gd name="connsiteX79" fmla="*/ 1038 w 4220"/>
                <a:gd name="connsiteY79" fmla="*/ 3683 h 3795"/>
                <a:gd name="connsiteX80" fmla="*/ 1130 w 4220"/>
                <a:gd name="connsiteY80" fmla="*/ 3663 h 3795"/>
                <a:gd name="connsiteX81" fmla="*/ 1224 w 4220"/>
                <a:gd name="connsiteY81" fmla="*/ 3641 h 3795"/>
                <a:gd name="connsiteX82" fmla="*/ 1318 w 4220"/>
                <a:gd name="connsiteY82" fmla="*/ 3615 h 3795"/>
                <a:gd name="connsiteX83" fmla="*/ 1412 w 4220"/>
                <a:gd name="connsiteY83" fmla="*/ 3587 h 3795"/>
                <a:gd name="connsiteX84" fmla="*/ 1504 w 4220"/>
                <a:gd name="connsiteY84" fmla="*/ 3555 h 3795"/>
                <a:gd name="connsiteX85" fmla="*/ 1596 w 4220"/>
                <a:gd name="connsiteY85" fmla="*/ 3519 h 3795"/>
                <a:gd name="connsiteX86" fmla="*/ 1688 w 4220"/>
                <a:gd name="connsiteY86" fmla="*/ 3481 h 3795"/>
                <a:gd name="connsiteX87" fmla="*/ 1776 w 4220"/>
                <a:gd name="connsiteY87" fmla="*/ 3439 h 3795"/>
                <a:gd name="connsiteX88" fmla="*/ 1820 w 4220"/>
                <a:gd name="connsiteY88" fmla="*/ 3415 h 3795"/>
                <a:gd name="connsiteX89" fmla="*/ 1862 w 4220"/>
                <a:gd name="connsiteY89" fmla="*/ 3391 h 3795"/>
                <a:gd name="connsiteX90" fmla="*/ 1906 w 4220"/>
                <a:gd name="connsiteY90" fmla="*/ 3367 h 3795"/>
                <a:gd name="connsiteX91" fmla="*/ 1946 w 4220"/>
                <a:gd name="connsiteY91" fmla="*/ 3341 h 3795"/>
                <a:gd name="connsiteX92" fmla="*/ 1988 w 4220"/>
                <a:gd name="connsiteY92" fmla="*/ 3313 h 3795"/>
                <a:gd name="connsiteX93" fmla="*/ 2028 w 4220"/>
                <a:gd name="connsiteY93" fmla="*/ 3285 h 3795"/>
                <a:gd name="connsiteX94" fmla="*/ 2068 w 4220"/>
                <a:gd name="connsiteY94" fmla="*/ 3255 h 3795"/>
                <a:gd name="connsiteX95" fmla="*/ 2106 w 4220"/>
                <a:gd name="connsiteY95" fmla="*/ 3225 h 3795"/>
                <a:gd name="connsiteX96" fmla="*/ 2142 w 4220"/>
                <a:gd name="connsiteY96" fmla="*/ 3193 h 3795"/>
                <a:gd name="connsiteX97" fmla="*/ 2178 w 4220"/>
                <a:gd name="connsiteY97" fmla="*/ 3161 h 3795"/>
                <a:gd name="connsiteX98" fmla="*/ 2214 w 4220"/>
                <a:gd name="connsiteY98" fmla="*/ 3127 h 3795"/>
                <a:gd name="connsiteX99" fmla="*/ 2248 w 4220"/>
                <a:gd name="connsiteY99" fmla="*/ 3091 h 3795"/>
                <a:gd name="connsiteX100" fmla="*/ 2248 w 4220"/>
                <a:gd name="connsiteY100" fmla="*/ 3091 h 3795"/>
                <a:gd name="connsiteX101" fmla="*/ 2258 w 4220"/>
                <a:gd name="connsiteY101" fmla="*/ 3081 h 3795"/>
                <a:gd name="connsiteX102" fmla="*/ 2286 w 4220"/>
                <a:gd name="connsiteY102" fmla="*/ 3047 h 3795"/>
                <a:gd name="connsiteX103" fmla="*/ 2306 w 4220"/>
                <a:gd name="connsiteY103" fmla="*/ 3023 h 3795"/>
                <a:gd name="connsiteX104" fmla="*/ 2328 w 4220"/>
                <a:gd name="connsiteY104" fmla="*/ 2993 h 3795"/>
                <a:gd name="connsiteX105" fmla="*/ 2350 w 4220"/>
                <a:gd name="connsiteY105" fmla="*/ 2957 h 3795"/>
                <a:gd name="connsiteX106" fmla="*/ 2376 w 4220"/>
                <a:gd name="connsiteY106" fmla="*/ 2915 h 3795"/>
                <a:gd name="connsiteX107" fmla="*/ 2400 w 4220"/>
                <a:gd name="connsiteY107" fmla="*/ 2869 h 3795"/>
                <a:gd name="connsiteX108" fmla="*/ 2426 w 4220"/>
                <a:gd name="connsiteY108" fmla="*/ 2815 h 3795"/>
                <a:gd name="connsiteX109" fmla="*/ 2450 w 4220"/>
                <a:gd name="connsiteY109" fmla="*/ 2755 h 3795"/>
                <a:gd name="connsiteX110" fmla="*/ 2472 w 4220"/>
                <a:gd name="connsiteY110" fmla="*/ 2691 h 3795"/>
                <a:gd name="connsiteX111" fmla="*/ 2492 w 4220"/>
                <a:gd name="connsiteY111" fmla="*/ 2619 h 3795"/>
                <a:gd name="connsiteX112" fmla="*/ 2510 w 4220"/>
                <a:gd name="connsiteY112" fmla="*/ 2541 h 3795"/>
                <a:gd name="connsiteX113" fmla="*/ 2518 w 4220"/>
                <a:gd name="connsiteY113" fmla="*/ 2499 h 3795"/>
                <a:gd name="connsiteX114" fmla="*/ 2524 w 4220"/>
                <a:gd name="connsiteY114" fmla="*/ 2457 h 3795"/>
                <a:gd name="connsiteX115" fmla="*/ 2530 w 4220"/>
                <a:gd name="connsiteY115" fmla="*/ 2413 h 3795"/>
                <a:gd name="connsiteX116" fmla="*/ 2534 w 4220"/>
                <a:gd name="connsiteY116" fmla="*/ 2367 h 3795"/>
                <a:gd name="connsiteX117" fmla="*/ 2538 w 4220"/>
                <a:gd name="connsiteY117" fmla="*/ 2319 h 3795"/>
                <a:gd name="connsiteX118" fmla="*/ 2540 w 4220"/>
                <a:gd name="connsiteY118" fmla="*/ 2271 h 3795"/>
                <a:gd name="connsiteX119" fmla="*/ 2542 w 4220"/>
                <a:gd name="connsiteY119" fmla="*/ 2219 h 3795"/>
                <a:gd name="connsiteX120" fmla="*/ 2540 w 4220"/>
                <a:gd name="connsiteY120" fmla="*/ 2167 h 3795"/>
                <a:gd name="connsiteX121" fmla="*/ 2538 w 4220"/>
                <a:gd name="connsiteY121" fmla="*/ 2113 h 3795"/>
                <a:gd name="connsiteX122" fmla="*/ 2536 w 4220"/>
                <a:gd name="connsiteY122" fmla="*/ 2057 h 3795"/>
                <a:gd name="connsiteX123" fmla="*/ 2530 w 4220"/>
                <a:gd name="connsiteY123" fmla="*/ 2001 h 3795"/>
                <a:gd name="connsiteX124" fmla="*/ 2522 w 4220"/>
                <a:gd name="connsiteY124" fmla="*/ 1941 h 3795"/>
                <a:gd name="connsiteX125" fmla="*/ 2514 w 4220"/>
                <a:gd name="connsiteY125" fmla="*/ 1881 h 3795"/>
                <a:gd name="connsiteX126" fmla="*/ 2502 w 4220"/>
                <a:gd name="connsiteY126" fmla="*/ 1819 h 3795"/>
                <a:gd name="connsiteX127" fmla="*/ 2490 w 4220"/>
                <a:gd name="connsiteY127" fmla="*/ 1755 h 3795"/>
                <a:gd name="connsiteX128" fmla="*/ 2476 w 4220"/>
                <a:gd name="connsiteY128" fmla="*/ 1689 h 3795"/>
                <a:gd name="connsiteX129" fmla="*/ 2458 w 4220"/>
                <a:gd name="connsiteY129" fmla="*/ 1623 h 3795"/>
                <a:gd name="connsiteX130" fmla="*/ 2438 w 4220"/>
                <a:gd name="connsiteY130" fmla="*/ 1553 h 3795"/>
                <a:gd name="connsiteX131" fmla="*/ 2418 w 4220"/>
                <a:gd name="connsiteY131" fmla="*/ 1483 h 3795"/>
                <a:gd name="connsiteX132" fmla="*/ 2394 w 4220"/>
                <a:gd name="connsiteY132" fmla="*/ 1411 h 3795"/>
                <a:gd name="connsiteX133" fmla="*/ 2366 w 4220"/>
                <a:gd name="connsiteY133" fmla="*/ 1337 h 3795"/>
                <a:gd name="connsiteX134" fmla="*/ 2338 w 4220"/>
                <a:gd name="connsiteY134" fmla="*/ 1261 h 3795"/>
                <a:gd name="connsiteX135" fmla="*/ 2306 w 4220"/>
                <a:gd name="connsiteY135" fmla="*/ 1183 h 3795"/>
                <a:gd name="connsiteX136" fmla="*/ 2272 w 4220"/>
                <a:gd name="connsiteY136" fmla="*/ 1103 h 3795"/>
                <a:gd name="connsiteX137" fmla="*/ 2234 w 4220"/>
                <a:gd name="connsiteY137" fmla="*/ 1023 h 3795"/>
                <a:gd name="connsiteX138" fmla="*/ 2194 w 4220"/>
                <a:gd name="connsiteY138" fmla="*/ 939 h 3795"/>
                <a:gd name="connsiteX139" fmla="*/ 2150 w 4220"/>
                <a:gd name="connsiteY139" fmla="*/ 855 h 3795"/>
                <a:gd name="connsiteX140" fmla="*/ 2104 w 4220"/>
                <a:gd name="connsiteY140" fmla="*/ 769 h 3795"/>
                <a:gd name="connsiteX141" fmla="*/ 2056 w 4220"/>
                <a:gd name="connsiteY141" fmla="*/ 679 h 3795"/>
                <a:gd name="connsiteX142" fmla="*/ 2004 w 4220"/>
                <a:gd name="connsiteY142" fmla="*/ 589 h 3795"/>
                <a:gd name="connsiteX143" fmla="*/ 1948 w 4220"/>
                <a:gd name="connsiteY143" fmla="*/ 497 h 3795"/>
                <a:gd name="connsiteX144" fmla="*/ 1888 w 4220"/>
                <a:gd name="connsiteY144" fmla="*/ 405 h 3795"/>
                <a:gd name="connsiteX145" fmla="*/ 1826 w 4220"/>
                <a:gd name="connsiteY145" fmla="*/ 309 h 3795"/>
                <a:gd name="connsiteX146" fmla="*/ 1760 w 4220"/>
                <a:gd name="connsiteY146" fmla="*/ 211 h 3795"/>
                <a:gd name="connsiteX147" fmla="*/ 1690 w 4220"/>
                <a:gd name="connsiteY147" fmla="*/ 113 h 3795"/>
                <a:gd name="connsiteX148" fmla="*/ 1616 w 4220"/>
                <a:gd name="connsiteY148" fmla="*/ 11 h 3795"/>
                <a:gd name="connsiteX149" fmla="*/ 1616 w 4220"/>
                <a:gd name="connsiteY149" fmla="*/ 11 h 3795"/>
                <a:gd name="connsiteX0" fmla="*/ 1616 w 4219"/>
                <a:gd name="connsiteY0" fmla="*/ 11 h 3795"/>
                <a:gd name="connsiteX1" fmla="*/ 3819 w 4219"/>
                <a:gd name="connsiteY1" fmla="*/ 0 h 3795"/>
                <a:gd name="connsiteX2" fmla="*/ 4016 w 4219"/>
                <a:gd name="connsiteY2" fmla="*/ 885 h 3795"/>
                <a:gd name="connsiteX3" fmla="*/ 4006 w 4219"/>
                <a:gd name="connsiteY3" fmla="*/ 1005 h 3795"/>
                <a:gd name="connsiteX4" fmla="*/ 3992 w 4219"/>
                <a:gd name="connsiteY4" fmla="*/ 1127 h 3795"/>
                <a:gd name="connsiteX5" fmla="*/ 3976 w 4219"/>
                <a:gd name="connsiteY5" fmla="*/ 1255 h 3795"/>
                <a:gd name="connsiteX6" fmla="*/ 3952 w 4219"/>
                <a:gd name="connsiteY6" fmla="*/ 1385 h 3795"/>
                <a:gd name="connsiteX7" fmla="*/ 3940 w 4219"/>
                <a:gd name="connsiteY7" fmla="*/ 1451 h 3795"/>
                <a:gd name="connsiteX8" fmla="*/ 3926 w 4219"/>
                <a:gd name="connsiteY8" fmla="*/ 1517 h 3795"/>
                <a:gd name="connsiteX9" fmla="*/ 3910 w 4219"/>
                <a:gd name="connsiteY9" fmla="*/ 1583 h 3795"/>
                <a:gd name="connsiteX10" fmla="*/ 3892 w 4219"/>
                <a:gd name="connsiteY10" fmla="*/ 1651 h 3795"/>
                <a:gd name="connsiteX11" fmla="*/ 3874 w 4219"/>
                <a:gd name="connsiteY11" fmla="*/ 1717 h 3795"/>
                <a:gd name="connsiteX12" fmla="*/ 3854 w 4219"/>
                <a:gd name="connsiteY12" fmla="*/ 1785 h 3795"/>
                <a:gd name="connsiteX13" fmla="*/ 3832 w 4219"/>
                <a:gd name="connsiteY13" fmla="*/ 1853 h 3795"/>
                <a:gd name="connsiteX14" fmla="*/ 3808 w 4219"/>
                <a:gd name="connsiteY14" fmla="*/ 1919 h 3795"/>
                <a:gd name="connsiteX15" fmla="*/ 3784 w 4219"/>
                <a:gd name="connsiteY15" fmla="*/ 1987 h 3795"/>
                <a:gd name="connsiteX16" fmla="*/ 3756 w 4219"/>
                <a:gd name="connsiteY16" fmla="*/ 2053 h 3795"/>
                <a:gd name="connsiteX17" fmla="*/ 3728 w 4219"/>
                <a:gd name="connsiteY17" fmla="*/ 2121 h 3795"/>
                <a:gd name="connsiteX18" fmla="*/ 3698 w 4219"/>
                <a:gd name="connsiteY18" fmla="*/ 2187 h 3795"/>
                <a:gd name="connsiteX19" fmla="*/ 3666 w 4219"/>
                <a:gd name="connsiteY19" fmla="*/ 2253 h 3795"/>
                <a:gd name="connsiteX20" fmla="*/ 3630 w 4219"/>
                <a:gd name="connsiteY20" fmla="*/ 2319 h 3795"/>
                <a:gd name="connsiteX21" fmla="*/ 3594 w 4219"/>
                <a:gd name="connsiteY21" fmla="*/ 2383 h 3795"/>
                <a:gd name="connsiteX22" fmla="*/ 3556 w 4219"/>
                <a:gd name="connsiteY22" fmla="*/ 2447 h 3795"/>
                <a:gd name="connsiteX23" fmla="*/ 3516 w 4219"/>
                <a:gd name="connsiteY23" fmla="*/ 2511 h 3795"/>
                <a:gd name="connsiteX24" fmla="*/ 3474 w 4219"/>
                <a:gd name="connsiteY24" fmla="*/ 2573 h 3795"/>
                <a:gd name="connsiteX25" fmla="*/ 3428 w 4219"/>
                <a:gd name="connsiteY25" fmla="*/ 2635 h 3795"/>
                <a:gd name="connsiteX26" fmla="*/ 3382 w 4219"/>
                <a:gd name="connsiteY26" fmla="*/ 2695 h 3795"/>
                <a:gd name="connsiteX27" fmla="*/ 3332 w 4219"/>
                <a:gd name="connsiteY27" fmla="*/ 2755 h 3795"/>
                <a:gd name="connsiteX28" fmla="*/ 3280 w 4219"/>
                <a:gd name="connsiteY28" fmla="*/ 2813 h 3795"/>
                <a:gd name="connsiteX29" fmla="*/ 3226 w 4219"/>
                <a:gd name="connsiteY29" fmla="*/ 2869 h 3795"/>
                <a:gd name="connsiteX30" fmla="*/ 3170 w 4219"/>
                <a:gd name="connsiteY30" fmla="*/ 2925 h 3795"/>
                <a:gd name="connsiteX31" fmla="*/ 3112 w 4219"/>
                <a:gd name="connsiteY31" fmla="*/ 2979 h 3795"/>
                <a:gd name="connsiteX32" fmla="*/ 3050 w 4219"/>
                <a:gd name="connsiteY32" fmla="*/ 3033 h 3795"/>
                <a:gd name="connsiteX33" fmla="*/ 2986 w 4219"/>
                <a:gd name="connsiteY33" fmla="*/ 3083 h 3795"/>
                <a:gd name="connsiteX34" fmla="*/ 2918 w 4219"/>
                <a:gd name="connsiteY34" fmla="*/ 3133 h 3795"/>
                <a:gd name="connsiteX35" fmla="*/ 2848 w 4219"/>
                <a:gd name="connsiteY35" fmla="*/ 3181 h 3795"/>
                <a:gd name="connsiteX36" fmla="*/ 2776 w 4219"/>
                <a:gd name="connsiteY36" fmla="*/ 3227 h 3795"/>
                <a:gd name="connsiteX37" fmla="*/ 2776 w 4219"/>
                <a:gd name="connsiteY37" fmla="*/ 3227 h 3795"/>
                <a:gd name="connsiteX38" fmla="*/ 2764 w 4219"/>
                <a:gd name="connsiteY38" fmla="*/ 3235 h 3795"/>
                <a:gd name="connsiteX39" fmla="*/ 2730 w 4219"/>
                <a:gd name="connsiteY39" fmla="*/ 3257 h 3795"/>
                <a:gd name="connsiteX40" fmla="*/ 2674 w 4219"/>
                <a:gd name="connsiteY40" fmla="*/ 3293 h 3795"/>
                <a:gd name="connsiteX41" fmla="*/ 2596 w 4219"/>
                <a:gd name="connsiteY41" fmla="*/ 3337 h 3795"/>
                <a:gd name="connsiteX42" fmla="*/ 2548 w 4219"/>
                <a:gd name="connsiteY42" fmla="*/ 3363 h 3795"/>
                <a:gd name="connsiteX43" fmla="*/ 2494 w 4219"/>
                <a:gd name="connsiteY43" fmla="*/ 3389 h 3795"/>
                <a:gd name="connsiteX44" fmla="*/ 2436 w 4219"/>
                <a:gd name="connsiteY44" fmla="*/ 3419 h 3795"/>
                <a:gd name="connsiteX45" fmla="*/ 2372 w 4219"/>
                <a:gd name="connsiteY45" fmla="*/ 3447 h 3795"/>
                <a:gd name="connsiteX46" fmla="*/ 2302 w 4219"/>
                <a:gd name="connsiteY46" fmla="*/ 3477 h 3795"/>
                <a:gd name="connsiteX47" fmla="*/ 2228 w 4219"/>
                <a:gd name="connsiteY47" fmla="*/ 3507 h 3795"/>
                <a:gd name="connsiteX48" fmla="*/ 2148 w 4219"/>
                <a:gd name="connsiteY48" fmla="*/ 3537 h 3795"/>
                <a:gd name="connsiteX49" fmla="*/ 2062 w 4219"/>
                <a:gd name="connsiteY49" fmla="*/ 3567 h 3795"/>
                <a:gd name="connsiteX50" fmla="*/ 1972 w 4219"/>
                <a:gd name="connsiteY50" fmla="*/ 3597 h 3795"/>
                <a:gd name="connsiteX51" fmla="*/ 1876 w 4219"/>
                <a:gd name="connsiteY51" fmla="*/ 3625 h 3795"/>
                <a:gd name="connsiteX52" fmla="*/ 1776 w 4219"/>
                <a:gd name="connsiteY52" fmla="*/ 3651 h 3795"/>
                <a:gd name="connsiteX53" fmla="*/ 1670 w 4219"/>
                <a:gd name="connsiteY53" fmla="*/ 3677 h 3795"/>
                <a:gd name="connsiteX54" fmla="*/ 1558 w 4219"/>
                <a:gd name="connsiteY54" fmla="*/ 3701 h 3795"/>
                <a:gd name="connsiteX55" fmla="*/ 1442 w 4219"/>
                <a:gd name="connsiteY55" fmla="*/ 3723 h 3795"/>
                <a:gd name="connsiteX56" fmla="*/ 1320 w 4219"/>
                <a:gd name="connsiteY56" fmla="*/ 3743 h 3795"/>
                <a:gd name="connsiteX57" fmla="*/ 1194 w 4219"/>
                <a:gd name="connsiteY57" fmla="*/ 3761 h 3795"/>
                <a:gd name="connsiteX58" fmla="*/ 1062 w 4219"/>
                <a:gd name="connsiteY58" fmla="*/ 3775 h 3795"/>
                <a:gd name="connsiteX59" fmla="*/ 924 w 4219"/>
                <a:gd name="connsiteY59" fmla="*/ 3785 h 3795"/>
                <a:gd name="connsiteX60" fmla="*/ 782 w 4219"/>
                <a:gd name="connsiteY60" fmla="*/ 3791 h 3795"/>
                <a:gd name="connsiteX61" fmla="*/ 636 w 4219"/>
                <a:gd name="connsiteY61" fmla="*/ 3795 h 3795"/>
                <a:gd name="connsiteX62" fmla="*/ 484 w 4219"/>
                <a:gd name="connsiteY62" fmla="*/ 3795 h 3795"/>
                <a:gd name="connsiteX63" fmla="*/ 328 w 4219"/>
                <a:gd name="connsiteY63" fmla="*/ 3789 h 3795"/>
                <a:gd name="connsiteX64" fmla="*/ 166 w 4219"/>
                <a:gd name="connsiteY64" fmla="*/ 3779 h 3795"/>
                <a:gd name="connsiteX65" fmla="*/ 84 w 4219"/>
                <a:gd name="connsiteY65" fmla="*/ 3771 h 3795"/>
                <a:gd name="connsiteX66" fmla="*/ 0 w 4219"/>
                <a:gd name="connsiteY66" fmla="*/ 3763 h 3795"/>
                <a:gd name="connsiteX67" fmla="*/ 0 w 4219"/>
                <a:gd name="connsiteY67" fmla="*/ 3763 h 3795"/>
                <a:gd name="connsiteX68" fmla="*/ 68 w 4219"/>
                <a:gd name="connsiteY68" fmla="*/ 3765 h 3795"/>
                <a:gd name="connsiteX69" fmla="*/ 146 w 4219"/>
                <a:gd name="connsiteY69" fmla="*/ 3767 h 3795"/>
                <a:gd name="connsiteX70" fmla="*/ 252 w 4219"/>
                <a:gd name="connsiteY70" fmla="*/ 3765 h 3795"/>
                <a:gd name="connsiteX71" fmla="*/ 378 w 4219"/>
                <a:gd name="connsiteY71" fmla="*/ 3761 h 3795"/>
                <a:gd name="connsiteX72" fmla="*/ 524 w 4219"/>
                <a:gd name="connsiteY72" fmla="*/ 3753 h 3795"/>
                <a:gd name="connsiteX73" fmla="*/ 602 w 4219"/>
                <a:gd name="connsiteY73" fmla="*/ 3747 h 3795"/>
                <a:gd name="connsiteX74" fmla="*/ 684 w 4219"/>
                <a:gd name="connsiteY74" fmla="*/ 3737 h 3795"/>
                <a:gd name="connsiteX75" fmla="*/ 770 w 4219"/>
                <a:gd name="connsiteY75" fmla="*/ 3727 h 3795"/>
                <a:gd name="connsiteX76" fmla="*/ 856 w 4219"/>
                <a:gd name="connsiteY76" fmla="*/ 3715 h 3795"/>
                <a:gd name="connsiteX77" fmla="*/ 946 w 4219"/>
                <a:gd name="connsiteY77" fmla="*/ 3701 h 3795"/>
                <a:gd name="connsiteX78" fmla="*/ 1038 w 4219"/>
                <a:gd name="connsiteY78" fmla="*/ 3683 h 3795"/>
                <a:gd name="connsiteX79" fmla="*/ 1130 w 4219"/>
                <a:gd name="connsiteY79" fmla="*/ 3663 h 3795"/>
                <a:gd name="connsiteX80" fmla="*/ 1224 w 4219"/>
                <a:gd name="connsiteY80" fmla="*/ 3641 h 3795"/>
                <a:gd name="connsiteX81" fmla="*/ 1318 w 4219"/>
                <a:gd name="connsiteY81" fmla="*/ 3615 h 3795"/>
                <a:gd name="connsiteX82" fmla="*/ 1412 w 4219"/>
                <a:gd name="connsiteY82" fmla="*/ 3587 h 3795"/>
                <a:gd name="connsiteX83" fmla="*/ 1504 w 4219"/>
                <a:gd name="connsiteY83" fmla="*/ 3555 h 3795"/>
                <a:gd name="connsiteX84" fmla="*/ 1596 w 4219"/>
                <a:gd name="connsiteY84" fmla="*/ 3519 h 3795"/>
                <a:gd name="connsiteX85" fmla="*/ 1688 w 4219"/>
                <a:gd name="connsiteY85" fmla="*/ 3481 h 3795"/>
                <a:gd name="connsiteX86" fmla="*/ 1776 w 4219"/>
                <a:gd name="connsiteY86" fmla="*/ 3439 h 3795"/>
                <a:gd name="connsiteX87" fmla="*/ 1820 w 4219"/>
                <a:gd name="connsiteY87" fmla="*/ 3415 h 3795"/>
                <a:gd name="connsiteX88" fmla="*/ 1862 w 4219"/>
                <a:gd name="connsiteY88" fmla="*/ 3391 h 3795"/>
                <a:gd name="connsiteX89" fmla="*/ 1906 w 4219"/>
                <a:gd name="connsiteY89" fmla="*/ 3367 h 3795"/>
                <a:gd name="connsiteX90" fmla="*/ 1946 w 4219"/>
                <a:gd name="connsiteY90" fmla="*/ 3341 h 3795"/>
                <a:gd name="connsiteX91" fmla="*/ 1988 w 4219"/>
                <a:gd name="connsiteY91" fmla="*/ 3313 h 3795"/>
                <a:gd name="connsiteX92" fmla="*/ 2028 w 4219"/>
                <a:gd name="connsiteY92" fmla="*/ 3285 h 3795"/>
                <a:gd name="connsiteX93" fmla="*/ 2068 w 4219"/>
                <a:gd name="connsiteY93" fmla="*/ 3255 h 3795"/>
                <a:gd name="connsiteX94" fmla="*/ 2106 w 4219"/>
                <a:gd name="connsiteY94" fmla="*/ 3225 h 3795"/>
                <a:gd name="connsiteX95" fmla="*/ 2142 w 4219"/>
                <a:gd name="connsiteY95" fmla="*/ 3193 h 3795"/>
                <a:gd name="connsiteX96" fmla="*/ 2178 w 4219"/>
                <a:gd name="connsiteY96" fmla="*/ 3161 h 3795"/>
                <a:gd name="connsiteX97" fmla="*/ 2214 w 4219"/>
                <a:gd name="connsiteY97" fmla="*/ 3127 h 3795"/>
                <a:gd name="connsiteX98" fmla="*/ 2248 w 4219"/>
                <a:gd name="connsiteY98" fmla="*/ 3091 h 3795"/>
                <a:gd name="connsiteX99" fmla="*/ 2248 w 4219"/>
                <a:gd name="connsiteY99" fmla="*/ 3091 h 3795"/>
                <a:gd name="connsiteX100" fmla="*/ 2258 w 4219"/>
                <a:gd name="connsiteY100" fmla="*/ 3081 h 3795"/>
                <a:gd name="connsiteX101" fmla="*/ 2286 w 4219"/>
                <a:gd name="connsiteY101" fmla="*/ 3047 h 3795"/>
                <a:gd name="connsiteX102" fmla="*/ 2306 w 4219"/>
                <a:gd name="connsiteY102" fmla="*/ 3023 h 3795"/>
                <a:gd name="connsiteX103" fmla="*/ 2328 w 4219"/>
                <a:gd name="connsiteY103" fmla="*/ 2993 h 3795"/>
                <a:gd name="connsiteX104" fmla="*/ 2350 w 4219"/>
                <a:gd name="connsiteY104" fmla="*/ 2957 h 3795"/>
                <a:gd name="connsiteX105" fmla="*/ 2376 w 4219"/>
                <a:gd name="connsiteY105" fmla="*/ 2915 h 3795"/>
                <a:gd name="connsiteX106" fmla="*/ 2400 w 4219"/>
                <a:gd name="connsiteY106" fmla="*/ 2869 h 3795"/>
                <a:gd name="connsiteX107" fmla="*/ 2426 w 4219"/>
                <a:gd name="connsiteY107" fmla="*/ 2815 h 3795"/>
                <a:gd name="connsiteX108" fmla="*/ 2450 w 4219"/>
                <a:gd name="connsiteY108" fmla="*/ 2755 h 3795"/>
                <a:gd name="connsiteX109" fmla="*/ 2472 w 4219"/>
                <a:gd name="connsiteY109" fmla="*/ 2691 h 3795"/>
                <a:gd name="connsiteX110" fmla="*/ 2492 w 4219"/>
                <a:gd name="connsiteY110" fmla="*/ 2619 h 3795"/>
                <a:gd name="connsiteX111" fmla="*/ 2510 w 4219"/>
                <a:gd name="connsiteY111" fmla="*/ 2541 h 3795"/>
                <a:gd name="connsiteX112" fmla="*/ 2518 w 4219"/>
                <a:gd name="connsiteY112" fmla="*/ 2499 h 3795"/>
                <a:gd name="connsiteX113" fmla="*/ 2524 w 4219"/>
                <a:gd name="connsiteY113" fmla="*/ 2457 h 3795"/>
                <a:gd name="connsiteX114" fmla="*/ 2530 w 4219"/>
                <a:gd name="connsiteY114" fmla="*/ 2413 h 3795"/>
                <a:gd name="connsiteX115" fmla="*/ 2534 w 4219"/>
                <a:gd name="connsiteY115" fmla="*/ 2367 h 3795"/>
                <a:gd name="connsiteX116" fmla="*/ 2538 w 4219"/>
                <a:gd name="connsiteY116" fmla="*/ 2319 h 3795"/>
                <a:gd name="connsiteX117" fmla="*/ 2540 w 4219"/>
                <a:gd name="connsiteY117" fmla="*/ 2271 h 3795"/>
                <a:gd name="connsiteX118" fmla="*/ 2542 w 4219"/>
                <a:gd name="connsiteY118" fmla="*/ 2219 h 3795"/>
                <a:gd name="connsiteX119" fmla="*/ 2540 w 4219"/>
                <a:gd name="connsiteY119" fmla="*/ 2167 h 3795"/>
                <a:gd name="connsiteX120" fmla="*/ 2538 w 4219"/>
                <a:gd name="connsiteY120" fmla="*/ 2113 h 3795"/>
                <a:gd name="connsiteX121" fmla="*/ 2536 w 4219"/>
                <a:gd name="connsiteY121" fmla="*/ 2057 h 3795"/>
                <a:gd name="connsiteX122" fmla="*/ 2530 w 4219"/>
                <a:gd name="connsiteY122" fmla="*/ 2001 h 3795"/>
                <a:gd name="connsiteX123" fmla="*/ 2522 w 4219"/>
                <a:gd name="connsiteY123" fmla="*/ 1941 h 3795"/>
                <a:gd name="connsiteX124" fmla="*/ 2514 w 4219"/>
                <a:gd name="connsiteY124" fmla="*/ 1881 h 3795"/>
                <a:gd name="connsiteX125" fmla="*/ 2502 w 4219"/>
                <a:gd name="connsiteY125" fmla="*/ 1819 h 3795"/>
                <a:gd name="connsiteX126" fmla="*/ 2490 w 4219"/>
                <a:gd name="connsiteY126" fmla="*/ 1755 h 3795"/>
                <a:gd name="connsiteX127" fmla="*/ 2476 w 4219"/>
                <a:gd name="connsiteY127" fmla="*/ 1689 h 3795"/>
                <a:gd name="connsiteX128" fmla="*/ 2458 w 4219"/>
                <a:gd name="connsiteY128" fmla="*/ 1623 h 3795"/>
                <a:gd name="connsiteX129" fmla="*/ 2438 w 4219"/>
                <a:gd name="connsiteY129" fmla="*/ 1553 h 3795"/>
                <a:gd name="connsiteX130" fmla="*/ 2418 w 4219"/>
                <a:gd name="connsiteY130" fmla="*/ 1483 h 3795"/>
                <a:gd name="connsiteX131" fmla="*/ 2394 w 4219"/>
                <a:gd name="connsiteY131" fmla="*/ 1411 h 3795"/>
                <a:gd name="connsiteX132" fmla="*/ 2366 w 4219"/>
                <a:gd name="connsiteY132" fmla="*/ 1337 h 3795"/>
                <a:gd name="connsiteX133" fmla="*/ 2338 w 4219"/>
                <a:gd name="connsiteY133" fmla="*/ 1261 h 3795"/>
                <a:gd name="connsiteX134" fmla="*/ 2306 w 4219"/>
                <a:gd name="connsiteY134" fmla="*/ 1183 h 3795"/>
                <a:gd name="connsiteX135" fmla="*/ 2272 w 4219"/>
                <a:gd name="connsiteY135" fmla="*/ 1103 h 3795"/>
                <a:gd name="connsiteX136" fmla="*/ 2234 w 4219"/>
                <a:gd name="connsiteY136" fmla="*/ 1023 h 3795"/>
                <a:gd name="connsiteX137" fmla="*/ 2194 w 4219"/>
                <a:gd name="connsiteY137" fmla="*/ 939 h 3795"/>
                <a:gd name="connsiteX138" fmla="*/ 2150 w 4219"/>
                <a:gd name="connsiteY138" fmla="*/ 855 h 3795"/>
                <a:gd name="connsiteX139" fmla="*/ 2104 w 4219"/>
                <a:gd name="connsiteY139" fmla="*/ 769 h 3795"/>
                <a:gd name="connsiteX140" fmla="*/ 2056 w 4219"/>
                <a:gd name="connsiteY140" fmla="*/ 679 h 3795"/>
                <a:gd name="connsiteX141" fmla="*/ 2004 w 4219"/>
                <a:gd name="connsiteY141" fmla="*/ 589 h 3795"/>
                <a:gd name="connsiteX142" fmla="*/ 1948 w 4219"/>
                <a:gd name="connsiteY142" fmla="*/ 497 h 3795"/>
                <a:gd name="connsiteX143" fmla="*/ 1888 w 4219"/>
                <a:gd name="connsiteY143" fmla="*/ 405 h 3795"/>
                <a:gd name="connsiteX144" fmla="*/ 1826 w 4219"/>
                <a:gd name="connsiteY144" fmla="*/ 309 h 3795"/>
                <a:gd name="connsiteX145" fmla="*/ 1760 w 4219"/>
                <a:gd name="connsiteY145" fmla="*/ 211 h 3795"/>
                <a:gd name="connsiteX146" fmla="*/ 1690 w 4219"/>
                <a:gd name="connsiteY146" fmla="*/ 113 h 3795"/>
                <a:gd name="connsiteX147" fmla="*/ 1616 w 4219"/>
                <a:gd name="connsiteY147" fmla="*/ 11 h 3795"/>
                <a:gd name="connsiteX148" fmla="*/ 1616 w 4219"/>
                <a:gd name="connsiteY148" fmla="*/ 11 h 3795"/>
                <a:gd name="connsiteX0" fmla="*/ 1616 w 4217"/>
                <a:gd name="connsiteY0" fmla="*/ 11 h 3795"/>
                <a:gd name="connsiteX1" fmla="*/ 3819 w 4217"/>
                <a:gd name="connsiteY1" fmla="*/ 0 h 3795"/>
                <a:gd name="connsiteX2" fmla="*/ 4006 w 4217"/>
                <a:gd name="connsiteY2" fmla="*/ 1005 h 3795"/>
                <a:gd name="connsiteX3" fmla="*/ 3992 w 4217"/>
                <a:gd name="connsiteY3" fmla="*/ 1127 h 3795"/>
                <a:gd name="connsiteX4" fmla="*/ 3976 w 4217"/>
                <a:gd name="connsiteY4" fmla="*/ 1255 h 3795"/>
                <a:gd name="connsiteX5" fmla="*/ 3952 w 4217"/>
                <a:gd name="connsiteY5" fmla="*/ 1385 h 3795"/>
                <a:gd name="connsiteX6" fmla="*/ 3940 w 4217"/>
                <a:gd name="connsiteY6" fmla="*/ 1451 h 3795"/>
                <a:gd name="connsiteX7" fmla="*/ 3926 w 4217"/>
                <a:gd name="connsiteY7" fmla="*/ 1517 h 3795"/>
                <a:gd name="connsiteX8" fmla="*/ 3910 w 4217"/>
                <a:gd name="connsiteY8" fmla="*/ 1583 h 3795"/>
                <a:gd name="connsiteX9" fmla="*/ 3892 w 4217"/>
                <a:gd name="connsiteY9" fmla="*/ 1651 h 3795"/>
                <a:gd name="connsiteX10" fmla="*/ 3874 w 4217"/>
                <a:gd name="connsiteY10" fmla="*/ 1717 h 3795"/>
                <a:gd name="connsiteX11" fmla="*/ 3854 w 4217"/>
                <a:gd name="connsiteY11" fmla="*/ 1785 h 3795"/>
                <a:gd name="connsiteX12" fmla="*/ 3832 w 4217"/>
                <a:gd name="connsiteY12" fmla="*/ 1853 h 3795"/>
                <a:gd name="connsiteX13" fmla="*/ 3808 w 4217"/>
                <a:gd name="connsiteY13" fmla="*/ 1919 h 3795"/>
                <a:gd name="connsiteX14" fmla="*/ 3784 w 4217"/>
                <a:gd name="connsiteY14" fmla="*/ 1987 h 3795"/>
                <a:gd name="connsiteX15" fmla="*/ 3756 w 4217"/>
                <a:gd name="connsiteY15" fmla="*/ 2053 h 3795"/>
                <a:gd name="connsiteX16" fmla="*/ 3728 w 4217"/>
                <a:gd name="connsiteY16" fmla="*/ 2121 h 3795"/>
                <a:gd name="connsiteX17" fmla="*/ 3698 w 4217"/>
                <a:gd name="connsiteY17" fmla="*/ 2187 h 3795"/>
                <a:gd name="connsiteX18" fmla="*/ 3666 w 4217"/>
                <a:gd name="connsiteY18" fmla="*/ 2253 h 3795"/>
                <a:gd name="connsiteX19" fmla="*/ 3630 w 4217"/>
                <a:gd name="connsiteY19" fmla="*/ 2319 h 3795"/>
                <a:gd name="connsiteX20" fmla="*/ 3594 w 4217"/>
                <a:gd name="connsiteY20" fmla="*/ 2383 h 3795"/>
                <a:gd name="connsiteX21" fmla="*/ 3556 w 4217"/>
                <a:gd name="connsiteY21" fmla="*/ 2447 h 3795"/>
                <a:gd name="connsiteX22" fmla="*/ 3516 w 4217"/>
                <a:gd name="connsiteY22" fmla="*/ 2511 h 3795"/>
                <a:gd name="connsiteX23" fmla="*/ 3474 w 4217"/>
                <a:gd name="connsiteY23" fmla="*/ 2573 h 3795"/>
                <a:gd name="connsiteX24" fmla="*/ 3428 w 4217"/>
                <a:gd name="connsiteY24" fmla="*/ 2635 h 3795"/>
                <a:gd name="connsiteX25" fmla="*/ 3382 w 4217"/>
                <a:gd name="connsiteY25" fmla="*/ 2695 h 3795"/>
                <a:gd name="connsiteX26" fmla="*/ 3332 w 4217"/>
                <a:gd name="connsiteY26" fmla="*/ 2755 h 3795"/>
                <a:gd name="connsiteX27" fmla="*/ 3280 w 4217"/>
                <a:gd name="connsiteY27" fmla="*/ 2813 h 3795"/>
                <a:gd name="connsiteX28" fmla="*/ 3226 w 4217"/>
                <a:gd name="connsiteY28" fmla="*/ 2869 h 3795"/>
                <a:gd name="connsiteX29" fmla="*/ 3170 w 4217"/>
                <a:gd name="connsiteY29" fmla="*/ 2925 h 3795"/>
                <a:gd name="connsiteX30" fmla="*/ 3112 w 4217"/>
                <a:gd name="connsiteY30" fmla="*/ 2979 h 3795"/>
                <a:gd name="connsiteX31" fmla="*/ 3050 w 4217"/>
                <a:gd name="connsiteY31" fmla="*/ 3033 h 3795"/>
                <a:gd name="connsiteX32" fmla="*/ 2986 w 4217"/>
                <a:gd name="connsiteY32" fmla="*/ 3083 h 3795"/>
                <a:gd name="connsiteX33" fmla="*/ 2918 w 4217"/>
                <a:gd name="connsiteY33" fmla="*/ 3133 h 3795"/>
                <a:gd name="connsiteX34" fmla="*/ 2848 w 4217"/>
                <a:gd name="connsiteY34" fmla="*/ 3181 h 3795"/>
                <a:gd name="connsiteX35" fmla="*/ 2776 w 4217"/>
                <a:gd name="connsiteY35" fmla="*/ 3227 h 3795"/>
                <a:gd name="connsiteX36" fmla="*/ 2776 w 4217"/>
                <a:gd name="connsiteY36" fmla="*/ 3227 h 3795"/>
                <a:gd name="connsiteX37" fmla="*/ 2764 w 4217"/>
                <a:gd name="connsiteY37" fmla="*/ 3235 h 3795"/>
                <a:gd name="connsiteX38" fmla="*/ 2730 w 4217"/>
                <a:gd name="connsiteY38" fmla="*/ 3257 h 3795"/>
                <a:gd name="connsiteX39" fmla="*/ 2674 w 4217"/>
                <a:gd name="connsiteY39" fmla="*/ 3293 h 3795"/>
                <a:gd name="connsiteX40" fmla="*/ 2596 w 4217"/>
                <a:gd name="connsiteY40" fmla="*/ 3337 h 3795"/>
                <a:gd name="connsiteX41" fmla="*/ 2548 w 4217"/>
                <a:gd name="connsiteY41" fmla="*/ 3363 h 3795"/>
                <a:gd name="connsiteX42" fmla="*/ 2494 w 4217"/>
                <a:gd name="connsiteY42" fmla="*/ 3389 h 3795"/>
                <a:gd name="connsiteX43" fmla="*/ 2436 w 4217"/>
                <a:gd name="connsiteY43" fmla="*/ 3419 h 3795"/>
                <a:gd name="connsiteX44" fmla="*/ 2372 w 4217"/>
                <a:gd name="connsiteY44" fmla="*/ 3447 h 3795"/>
                <a:gd name="connsiteX45" fmla="*/ 2302 w 4217"/>
                <a:gd name="connsiteY45" fmla="*/ 3477 h 3795"/>
                <a:gd name="connsiteX46" fmla="*/ 2228 w 4217"/>
                <a:gd name="connsiteY46" fmla="*/ 3507 h 3795"/>
                <a:gd name="connsiteX47" fmla="*/ 2148 w 4217"/>
                <a:gd name="connsiteY47" fmla="*/ 3537 h 3795"/>
                <a:gd name="connsiteX48" fmla="*/ 2062 w 4217"/>
                <a:gd name="connsiteY48" fmla="*/ 3567 h 3795"/>
                <a:gd name="connsiteX49" fmla="*/ 1972 w 4217"/>
                <a:gd name="connsiteY49" fmla="*/ 3597 h 3795"/>
                <a:gd name="connsiteX50" fmla="*/ 1876 w 4217"/>
                <a:gd name="connsiteY50" fmla="*/ 3625 h 3795"/>
                <a:gd name="connsiteX51" fmla="*/ 1776 w 4217"/>
                <a:gd name="connsiteY51" fmla="*/ 3651 h 3795"/>
                <a:gd name="connsiteX52" fmla="*/ 1670 w 4217"/>
                <a:gd name="connsiteY52" fmla="*/ 3677 h 3795"/>
                <a:gd name="connsiteX53" fmla="*/ 1558 w 4217"/>
                <a:gd name="connsiteY53" fmla="*/ 3701 h 3795"/>
                <a:gd name="connsiteX54" fmla="*/ 1442 w 4217"/>
                <a:gd name="connsiteY54" fmla="*/ 3723 h 3795"/>
                <a:gd name="connsiteX55" fmla="*/ 1320 w 4217"/>
                <a:gd name="connsiteY55" fmla="*/ 3743 h 3795"/>
                <a:gd name="connsiteX56" fmla="*/ 1194 w 4217"/>
                <a:gd name="connsiteY56" fmla="*/ 3761 h 3795"/>
                <a:gd name="connsiteX57" fmla="*/ 1062 w 4217"/>
                <a:gd name="connsiteY57" fmla="*/ 3775 h 3795"/>
                <a:gd name="connsiteX58" fmla="*/ 924 w 4217"/>
                <a:gd name="connsiteY58" fmla="*/ 3785 h 3795"/>
                <a:gd name="connsiteX59" fmla="*/ 782 w 4217"/>
                <a:gd name="connsiteY59" fmla="*/ 3791 h 3795"/>
                <a:gd name="connsiteX60" fmla="*/ 636 w 4217"/>
                <a:gd name="connsiteY60" fmla="*/ 3795 h 3795"/>
                <a:gd name="connsiteX61" fmla="*/ 484 w 4217"/>
                <a:gd name="connsiteY61" fmla="*/ 3795 h 3795"/>
                <a:gd name="connsiteX62" fmla="*/ 328 w 4217"/>
                <a:gd name="connsiteY62" fmla="*/ 3789 h 3795"/>
                <a:gd name="connsiteX63" fmla="*/ 166 w 4217"/>
                <a:gd name="connsiteY63" fmla="*/ 3779 h 3795"/>
                <a:gd name="connsiteX64" fmla="*/ 84 w 4217"/>
                <a:gd name="connsiteY64" fmla="*/ 3771 h 3795"/>
                <a:gd name="connsiteX65" fmla="*/ 0 w 4217"/>
                <a:gd name="connsiteY65" fmla="*/ 3763 h 3795"/>
                <a:gd name="connsiteX66" fmla="*/ 0 w 4217"/>
                <a:gd name="connsiteY66" fmla="*/ 3763 h 3795"/>
                <a:gd name="connsiteX67" fmla="*/ 68 w 4217"/>
                <a:gd name="connsiteY67" fmla="*/ 3765 h 3795"/>
                <a:gd name="connsiteX68" fmla="*/ 146 w 4217"/>
                <a:gd name="connsiteY68" fmla="*/ 3767 h 3795"/>
                <a:gd name="connsiteX69" fmla="*/ 252 w 4217"/>
                <a:gd name="connsiteY69" fmla="*/ 3765 h 3795"/>
                <a:gd name="connsiteX70" fmla="*/ 378 w 4217"/>
                <a:gd name="connsiteY70" fmla="*/ 3761 h 3795"/>
                <a:gd name="connsiteX71" fmla="*/ 524 w 4217"/>
                <a:gd name="connsiteY71" fmla="*/ 3753 h 3795"/>
                <a:gd name="connsiteX72" fmla="*/ 602 w 4217"/>
                <a:gd name="connsiteY72" fmla="*/ 3747 h 3795"/>
                <a:gd name="connsiteX73" fmla="*/ 684 w 4217"/>
                <a:gd name="connsiteY73" fmla="*/ 3737 h 3795"/>
                <a:gd name="connsiteX74" fmla="*/ 770 w 4217"/>
                <a:gd name="connsiteY74" fmla="*/ 3727 h 3795"/>
                <a:gd name="connsiteX75" fmla="*/ 856 w 4217"/>
                <a:gd name="connsiteY75" fmla="*/ 3715 h 3795"/>
                <a:gd name="connsiteX76" fmla="*/ 946 w 4217"/>
                <a:gd name="connsiteY76" fmla="*/ 3701 h 3795"/>
                <a:gd name="connsiteX77" fmla="*/ 1038 w 4217"/>
                <a:gd name="connsiteY77" fmla="*/ 3683 h 3795"/>
                <a:gd name="connsiteX78" fmla="*/ 1130 w 4217"/>
                <a:gd name="connsiteY78" fmla="*/ 3663 h 3795"/>
                <a:gd name="connsiteX79" fmla="*/ 1224 w 4217"/>
                <a:gd name="connsiteY79" fmla="*/ 3641 h 3795"/>
                <a:gd name="connsiteX80" fmla="*/ 1318 w 4217"/>
                <a:gd name="connsiteY80" fmla="*/ 3615 h 3795"/>
                <a:gd name="connsiteX81" fmla="*/ 1412 w 4217"/>
                <a:gd name="connsiteY81" fmla="*/ 3587 h 3795"/>
                <a:gd name="connsiteX82" fmla="*/ 1504 w 4217"/>
                <a:gd name="connsiteY82" fmla="*/ 3555 h 3795"/>
                <a:gd name="connsiteX83" fmla="*/ 1596 w 4217"/>
                <a:gd name="connsiteY83" fmla="*/ 3519 h 3795"/>
                <a:gd name="connsiteX84" fmla="*/ 1688 w 4217"/>
                <a:gd name="connsiteY84" fmla="*/ 3481 h 3795"/>
                <a:gd name="connsiteX85" fmla="*/ 1776 w 4217"/>
                <a:gd name="connsiteY85" fmla="*/ 3439 h 3795"/>
                <a:gd name="connsiteX86" fmla="*/ 1820 w 4217"/>
                <a:gd name="connsiteY86" fmla="*/ 3415 h 3795"/>
                <a:gd name="connsiteX87" fmla="*/ 1862 w 4217"/>
                <a:gd name="connsiteY87" fmla="*/ 3391 h 3795"/>
                <a:gd name="connsiteX88" fmla="*/ 1906 w 4217"/>
                <a:gd name="connsiteY88" fmla="*/ 3367 h 3795"/>
                <a:gd name="connsiteX89" fmla="*/ 1946 w 4217"/>
                <a:gd name="connsiteY89" fmla="*/ 3341 h 3795"/>
                <a:gd name="connsiteX90" fmla="*/ 1988 w 4217"/>
                <a:gd name="connsiteY90" fmla="*/ 3313 h 3795"/>
                <a:gd name="connsiteX91" fmla="*/ 2028 w 4217"/>
                <a:gd name="connsiteY91" fmla="*/ 3285 h 3795"/>
                <a:gd name="connsiteX92" fmla="*/ 2068 w 4217"/>
                <a:gd name="connsiteY92" fmla="*/ 3255 h 3795"/>
                <a:gd name="connsiteX93" fmla="*/ 2106 w 4217"/>
                <a:gd name="connsiteY93" fmla="*/ 3225 h 3795"/>
                <a:gd name="connsiteX94" fmla="*/ 2142 w 4217"/>
                <a:gd name="connsiteY94" fmla="*/ 3193 h 3795"/>
                <a:gd name="connsiteX95" fmla="*/ 2178 w 4217"/>
                <a:gd name="connsiteY95" fmla="*/ 3161 h 3795"/>
                <a:gd name="connsiteX96" fmla="*/ 2214 w 4217"/>
                <a:gd name="connsiteY96" fmla="*/ 3127 h 3795"/>
                <a:gd name="connsiteX97" fmla="*/ 2248 w 4217"/>
                <a:gd name="connsiteY97" fmla="*/ 3091 h 3795"/>
                <a:gd name="connsiteX98" fmla="*/ 2248 w 4217"/>
                <a:gd name="connsiteY98" fmla="*/ 3091 h 3795"/>
                <a:gd name="connsiteX99" fmla="*/ 2258 w 4217"/>
                <a:gd name="connsiteY99" fmla="*/ 3081 h 3795"/>
                <a:gd name="connsiteX100" fmla="*/ 2286 w 4217"/>
                <a:gd name="connsiteY100" fmla="*/ 3047 h 3795"/>
                <a:gd name="connsiteX101" fmla="*/ 2306 w 4217"/>
                <a:gd name="connsiteY101" fmla="*/ 3023 h 3795"/>
                <a:gd name="connsiteX102" fmla="*/ 2328 w 4217"/>
                <a:gd name="connsiteY102" fmla="*/ 2993 h 3795"/>
                <a:gd name="connsiteX103" fmla="*/ 2350 w 4217"/>
                <a:gd name="connsiteY103" fmla="*/ 2957 h 3795"/>
                <a:gd name="connsiteX104" fmla="*/ 2376 w 4217"/>
                <a:gd name="connsiteY104" fmla="*/ 2915 h 3795"/>
                <a:gd name="connsiteX105" fmla="*/ 2400 w 4217"/>
                <a:gd name="connsiteY105" fmla="*/ 2869 h 3795"/>
                <a:gd name="connsiteX106" fmla="*/ 2426 w 4217"/>
                <a:gd name="connsiteY106" fmla="*/ 2815 h 3795"/>
                <a:gd name="connsiteX107" fmla="*/ 2450 w 4217"/>
                <a:gd name="connsiteY107" fmla="*/ 2755 h 3795"/>
                <a:gd name="connsiteX108" fmla="*/ 2472 w 4217"/>
                <a:gd name="connsiteY108" fmla="*/ 2691 h 3795"/>
                <a:gd name="connsiteX109" fmla="*/ 2492 w 4217"/>
                <a:gd name="connsiteY109" fmla="*/ 2619 h 3795"/>
                <a:gd name="connsiteX110" fmla="*/ 2510 w 4217"/>
                <a:gd name="connsiteY110" fmla="*/ 2541 h 3795"/>
                <a:gd name="connsiteX111" fmla="*/ 2518 w 4217"/>
                <a:gd name="connsiteY111" fmla="*/ 2499 h 3795"/>
                <a:gd name="connsiteX112" fmla="*/ 2524 w 4217"/>
                <a:gd name="connsiteY112" fmla="*/ 2457 h 3795"/>
                <a:gd name="connsiteX113" fmla="*/ 2530 w 4217"/>
                <a:gd name="connsiteY113" fmla="*/ 2413 h 3795"/>
                <a:gd name="connsiteX114" fmla="*/ 2534 w 4217"/>
                <a:gd name="connsiteY114" fmla="*/ 2367 h 3795"/>
                <a:gd name="connsiteX115" fmla="*/ 2538 w 4217"/>
                <a:gd name="connsiteY115" fmla="*/ 2319 h 3795"/>
                <a:gd name="connsiteX116" fmla="*/ 2540 w 4217"/>
                <a:gd name="connsiteY116" fmla="*/ 2271 h 3795"/>
                <a:gd name="connsiteX117" fmla="*/ 2542 w 4217"/>
                <a:gd name="connsiteY117" fmla="*/ 2219 h 3795"/>
                <a:gd name="connsiteX118" fmla="*/ 2540 w 4217"/>
                <a:gd name="connsiteY118" fmla="*/ 2167 h 3795"/>
                <a:gd name="connsiteX119" fmla="*/ 2538 w 4217"/>
                <a:gd name="connsiteY119" fmla="*/ 2113 h 3795"/>
                <a:gd name="connsiteX120" fmla="*/ 2536 w 4217"/>
                <a:gd name="connsiteY120" fmla="*/ 2057 h 3795"/>
                <a:gd name="connsiteX121" fmla="*/ 2530 w 4217"/>
                <a:gd name="connsiteY121" fmla="*/ 2001 h 3795"/>
                <a:gd name="connsiteX122" fmla="*/ 2522 w 4217"/>
                <a:gd name="connsiteY122" fmla="*/ 1941 h 3795"/>
                <a:gd name="connsiteX123" fmla="*/ 2514 w 4217"/>
                <a:gd name="connsiteY123" fmla="*/ 1881 h 3795"/>
                <a:gd name="connsiteX124" fmla="*/ 2502 w 4217"/>
                <a:gd name="connsiteY124" fmla="*/ 1819 h 3795"/>
                <a:gd name="connsiteX125" fmla="*/ 2490 w 4217"/>
                <a:gd name="connsiteY125" fmla="*/ 1755 h 3795"/>
                <a:gd name="connsiteX126" fmla="*/ 2476 w 4217"/>
                <a:gd name="connsiteY126" fmla="*/ 1689 h 3795"/>
                <a:gd name="connsiteX127" fmla="*/ 2458 w 4217"/>
                <a:gd name="connsiteY127" fmla="*/ 1623 h 3795"/>
                <a:gd name="connsiteX128" fmla="*/ 2438 w 4217"/>
                <a:gd name="connsiteY128" fmla="*/ 1553 h 3795"/>
                <a:gd name="connsiteX129" fmla="*/ 2418 w 4217"/>
                <a:gd name="connsiteY129" fmla="*/ 1483 h 3795"/>
                <a:gd name="connsiteX130" fmla="*/ 2394 w 4217"/>
                <a:gd name="connsiteY130" fmla="*/ 1411 h 3795"/>
                <a:gd name="connsiteX131" fmla="*/ 2366 w 4217"/>
                <a:gd name="connsiteY131" fmla="*/ 1337 h 3795"/>
                <a:gd name="connsiteX132" fmla="*/ 2338 w 4217"/>
                <a:gd name="connsiteY132" fmla="*/ 1261 h 3795"/>
                <a:gd name="connsiteX133" fmla="*/ 2306 w 4217"/>
                <a:gd name="connsiteY133" fmla="*/ 1183 h 3795"/>
                <a:gd name="connsiteX134" fmla="*/ 2272 w 4217"/>
                <a:gd name="connsiteY134" fmla="*/ 1103 h 3795"/>
                <a:gd name="connsiteX135" fmla="*/ 2234 w 4217"/>
                <a:gd name="connsiteY135" fmla="*/ 1023 h 3795"/>
                <a:gd name="connsiteX136" fmla="*/ 2194 w 4217"/>
                <a:gd name="connsiteY136" fmla="*/ 939 h 3795"/>
                <a:gd name="connsiteX137" fmla="*/ 2150 w 4217"/>
                <a:gd name="connsiteY137" fmla="*/ 855 h 3795"/>
                <a:gd name="connsiteX138" fmla="*/ 2104 w 4217"/>
                <a:gd name="connsiteY138" fmla="*/ 769 h 3795"/>
                <a:gd name="connsiteX139" fmla="*/ 2056 w 4217"/>
                <a:gd name="connsiteY139" fmla="*/ 679 h 3795"/>
                <a:gd name="connsiteX140" fmla="*/ 2004 w 4217"/>
                <a:gd name="connsiteY140" fmla="*/ 589 h 3795"/>
                <a:gd name="connsiteX141" fmla="*/ 1948 w 4217"/>
                <a:gd name="connsiteY141" fmla="*/ 497 h 3795"/>
                <a:gd name="connsiteX142" fmla="*/ 1888 w 4217"/>
                <a:gd name="connsiteY142" fmla="*/ 405 h 3795"/>
                <a:gd name="connsiteX143" fmla="*/ 1826 w 4217"/>
                <a:gd name="connsiteY143" fmla="*/ 309 h 3795"/>
                <a:gd name="connsiteX144" fmla="*/ 1760 w 4217"/>
                <a:gd name="connsiteY144" fmla="*/ 211 h 3795"/>
                <a:gd name="connsiteX145" fmla="*/ 1690 w 4217"/>
                <a:gd name="connsiteY145" fmla="*/ 113 h 3795"/>
                <a:gd name="connsiteX146" fmla="*/ 1616 w 4217"/>
                <a:gd name="connsiteY146" fmla="*/ 11 h 3795"/>
                <a:gd name="connsiteX147" fmla="*/ 1616 w 4217"/>
                <a:gd name="connsiteY147" fmla="*/ 11 h 3795"/>
                <a:gd name="connsiteX0" fmla="*/ 1616 w 4215"/>
                <a:gd name="connsiteY0" fmla="*/ 11 h 3795"/>
                <a:gd name="connsiteX1" fmla="*/ 3819 w 4215"/>
                <a:gd name="connsiteY1" fmla="*/ 0 h 3795"/>
                <a:gd name="connsiteX2" fmla="*/ 3992 w 4215"/>
                <a:gd name="connsiteY2" fmla="*/ 1127 h 3795"/>
                <a:gd name="connsiteX3" fmla="*/ 3976 w 4215"/>
                <a:gd name="connsiteY3" fmla="*/ 1255 h 3795"/>
                <a:gd name="connsiteX4" fmla="*/ 3952 w 4215"/>
                <a:gd name="connsiteY4" fmla="*/ 1385 h 3795"/>
                <a:gd name="connsiteX5" fmla="*/ 3940 w 4215"/>
                <a:gd name="connsiteY5" fmla="*/ 1451 h 3795"/>
                <a:gd name="connsiteX6" fmla="*/ 3926 w 4215"/>
                <a:gd name="connsiteY6" fmla="*/ 1517 h 3795"/>
                <a:gd name="connsiteX7" fmla="*/ 3910 w 4215"/>
                <a:gd name="connsiteY7" fmla="*/ 1583 h 3795"/>
                <a:gd name="connsiteX8" fmla="*/ 3892 w 4215"/>
                <a:gd name="connsiteY8" fmla="*/ 1651 h 3795"/>
                <a:gd name="connsiteX9" fmla="*/ 3874 w 4215"/>
                <a:gd name="connsiteY9" fmla="*/ 1717 h 3795"/>
                <a:gd name="connsiteX10" fmla="*/ 3854 w 4215"/>
                <a:gd name="connsiteY10" fmla="*/ 1785 h 3795"/>
                <a:gd name="connsiteX11" fmla="*/ 3832 w 4215"/>
                <a:gd name="connsiteY11" fmla="*/ 1853 h 3795"/>
                <a:gd name="connsiteX12" fmla="*/ 3808 w 4215"/>
                <a:gd name="connsiteY12" fmla="*/ 1919 h 3795"/>
                <a:gd name="connsiteX13" fmla="*/ 3784 w 4215"/>
                <a:gd name="connsiteY13" fmla="*/ 1987 h 3795"/>
                <a:gd name="connsiteX14" fmla="*/ 3756 w 4215"/>
                <a:gd name="connsiteY14" fmla="*/ 2053 h 3795"/>
                <a:gd name="connsiteX15" fmla="*/ 3728 w 4215"/>
                <a:gd name="connsiteY15" fmla="*/ 2121 h 3795"/>
                <a:gd name="connsiteX16" fmla="*/ 3698 w 4215"/>
                <a:gd name="connsiteY16" fmla="*/ 2187 h 3795"/>
                <a:gd name="connsiteX17" fmla="*/ 3666 w 4215"/>
                <a:gd name="connsiteY17" fmla="*/ 2253 h 3795"/>
                <a:gd name="connsiteX18" fmla="*/ 3630 w 4215"/>
                <a:gd name="connsiteY18" fmla="*/ 2319 h 3795"/>
                <a:gd name="connsiteX19" fmla="*/ 3594 w 4215"/>
                <a:gd name="connsiteY19" fmla="*/ 2383 h 3795"/>
                <a:gd name="connsiteX20" fmla="*/ 3556 w 4215"/>
                <a:gd name="connsiteY20" fmla="*/ 2447 h 3795"/>
                <a:gd name="connsiteX21" fmla="*/ 3516 w 4215"/>
                <a:gd name="connsiteY21" fmla="*/ 2511 h 3795"/>
                <a:gd name="connsiteX22" fmla="*/ 3474 w 4215"/>
                <a:gd name="connsiteY22" fmla="*/ 2573 h 3795"/>
                <a:gd name="connsiteX23" fmla="*/ 3428 w 4215"/>
                <a:gd name="connsiteY23" fmla="*/ 2635 h 3795"/>
                <a:gd name="connsiteX24" fmla="*/ 3382 w 4215"/>
                <a:gd name="connsiteY24" fmla="*/ 2695 h 3795"/>
                <a:gd name="connsiteX25" fmla="*/ 3332 w 4215"/>
                <a:gd name="connsiteY25" fmla="*/ 2755 h 3795"/>
                <a:gd name="connsiteX26" fmla="*/ 3280 w 4215"/>
                <a:gd name="connsiteY26" fmla="*/ 2813 h 3795"/>
                <a:gd name="connsiteX27" fmla="*/ 3226 w 4215"/>
                <a:gd name="connsiteY27" fmla="*/ 2869 h 3795"/>
                <a:gd name="connsiteX28" fmla="*/ 3170 w 4215"/>
                <a:gd name="connsiteY28" fmla="*/ 2925 h 3795"/>
                <a:gd name="connsiteX29" fmla="*/ 3112 w 4215"/>
                <a:gd name="connsiteY29" fmla="*/ 2979 h 3795"/>
                <a:gd name="connsiteX30" fmla="*/ 3050 w 4215"/>
                <a:gd name="connsiteY30" fmla="*/ 3033 h 3795"/>
                <a:gd name="connsiteX31" fmla="*/ 2986 w 4215"/>
                <a:gd name="connsiteY31" fmla="*/ 3083 h 3795"/>
                <a:gd name="connsiteX32" fmla="*/ 2918 w 4215"/>
                <a:gd name="connsiteY32" fmla="*/ 3133 h 3795"/>
                <a:gd name="connsiteX33" fmla="*/ 2848 w 4215"/>
                <a:gd name="connsiteY33" fmla="*/ 3181 h 3795"/>
                <a:gd name="connsiteX34" fmla="*/ 2776 w 4215"/>
                <a:gd name="connsiteY34" fmla="*/ 3227 h 3795"/>
                <a:gd name="connsiteX35" fmla="*/ 2776 w 4215"/>
                <a:gd name="connsiteY35" fmla="*/ 3227 h 3795"/>
                <a:gd name="connsiteX36" fmla="*/ 2764 w 4215"/>
                <a:gd name="connsiteY36" fmla="*/ 3235 h 3795"/>
                <a:gd name="connsiteX37" fmla="*/ 2730 w 4215"/>
                <a:gd name="connsiteY37" fmla="*/ 3257 h 3795"/>
                <a:gd name="connsiteX38" fmla="*/ 2674 w 4215"/>
                <a:gd name="connsiteY38" fmla="*/ 3293 h 3795"/>
                <a:gd name="connsiteX39" fmla="*/ 2596 w 4215"/>
                <a:gd name="connsiteY39" fmla="*/ 3337 h 3795"/>
                <a:gd name="connsiteX40" fmla="*/ 2548 w 4215"/>
                <a:gd name="connsiteY40" fmla="*/ 3363 h 3795"/>
                <a:gd name="connsiteX41" fmla="*/ 2494 w 4215"/>
                <a:gd name="connsiteY41" fmla="*/ 3389 h 3795"/>
                <a:gd name="connsiteX42" fmla="*/ 2436 w 4215"/>
                <a:gd name="connsiteY42" fmla="*/ 3419 h 3795"/>
                <a:gd name="connsiteX43" fmla="*/ 2372 w 4215"/>
                <a:gd name="connsiteY43" fmla="*/ 3447 h 3795"/>
                <a:gd name="connsiteX44" fmla="*/ 2302 w 4215"/>
                <a:gd name="connsiteY44" fmla="*/ 3477 h 3795"/>
                <a:gd name="connsiteX45" fmla="*/ 2228 w 4215"/>
                <a:gd name="connsiteY45" fmla="*/ 3507 h 3795"/>
                <a:gd name="connsiteX46" fmla="*/ 2148 w 4215"/>
                <a:gd name="connsiteY46" fmla="*/ 3537 h 3795"/>
                <a:gd name="connsiteX47" fmla="*/ 2062 w 4215"/>
                <a:gd name="connsiteY47" fmla="*/ 3567 h 3795"/>
                <a:gd name="connsiteX48" fmla="*/ 1972 w 4215"/>
                <a:gd name="connsiteY48" fmla="*/ 3597 h 3795"/>
                <a:gd name="connsiteX49" fmla="*/ 1876 w 4215"/>
                <a:gd name="connsiteY49" fmla="*/ 3625 h 3795"/>
                <a:gd name="connsiteX50" fmla="*/ 1776 w 4215"/>
                <a:gd name="connsiteY50" fmla="*/ 3651 h 3795"/>
                <a:gd name="connsiteX51" fmla="*/ 1670 w 4215"/>
                <a:gd name="connsiteY51" fmla="*/ 3677 h 3795"/>
                <a:gd name="connsiteX52" fmla="*/ 1558 w 4215"/>
                <a:gd name="connsiteY52" fmla="*/ 3701 h 3795"/>
                <a:gd name="connsiteX53" fmla="*/ 1442 w 4215"/>
                <a:gd name="connsiteY53" fmla="*/ 3723 h 3795"/>
                <a:gd name="connsiteX54" fmla="*/ 1320 w 4215"/>
                <a:gd name="connsiteY54" fmla="*/ 3743 h 3795"/>
                <a:gd name="connsiteX55" fmla="*/ 1194 w 4215"/>
                <a:gd name="connsiteY55" fmla="*/ 3761 h 3795"/>
                <a:gd name="connsiteX56" fmla="*/ 1062 w 4215"/>
                <a:gd name="connsiteY56" fmla="*/ 3775 h 3795"/>
                <a:gd name="connsiteX57" fmla="*/ 924 w 4215"/>
                <a:gd name="connsiteY57" fmla="*/ 3785 h 3795"/>
                <a:gd name="connsiteX58" fmla="*/ 782 w 4215"/>
                <a:gd name="connsiteY58" fmla="*/ 3791 h 3795"/>
                <a:gd name="connsiteX59" fmla="*/ 636 w 4215"/>
                <a:gd name="connsiteY59" fmla="*/ 3795 h 3795"/>
                <a:gd name="connsiteX60" fmla="*/ 484 w 4215"/>
                <a:gd name="connsiteY60" fmla="*/ 3795 h 3795"/>
                <a:gd name="connsiteX61" fmla="*/ 328 w 4215"/>
                <a:gd name="connsiteY61" fmla="*/ 3789 h 3795"/>
                <a:gd name="connsiteX62" fmla="*/ 166 w 4215"/>
                <a:gd name="connsiteY62" fmla="*/ 3779 h 3795"/>
                <a:gd name="connsiteX63" fmla="*/ 84 w 4215"/>
                <a:gd name="connsiteY63" fmla="*/ 3771 h 3795"/>
                <a:gd name="connsiteX64" fmla="*/ 0 w 4215"/>
                <a:gd name="connsiteY64" fmla="*/ 3763 h 3795"/>
                <a:gd name="connsiteX65" fmla="*/ 0 w 4215"/>
                <a:gd name="connsiteY65" fmla="*/ 3763 h 3795"/>
                <a:gd name="connsiteX66" fmla="*/ 68 w 4215"/>
                <a:gd name="connsiteY66" fmla="*/ 3765 h 3795"/>
                <a:gd name="connsiteX67" fmla="*/ 146 w 4215"/>
                <a:gd name="connsiteY67" fmla="*/ 3767 h 3795"/>
                <a:gd name="connsiteX68" fmla="*/ 252 w 4215"/>
                <a:gd name="connsiteY68" fmla="*/ 3765 h 3795"/>
                <a:gd name="connsiteX69" fmla="*/ 378 w 4215"/>
                <a:gd name="connsiteY69" fmla="*/ 3761 h 3795"/>
                <a:gd name="connsiteX70" fmla="*/ 524 w 4215"/>
                <a:gd name="connsiteY70" fmla="*/ 3753 h 3795"/>
                <a:gd name="connsiteX71" fmla="*/ 602 w 4215"/>
                <a:gd name="connsiteY71" fmla="*/ 3747 h 3795"/>
                <a:gd name="connsiteX72" fmla="*/ 684 w 4215"/>
                <a:gd name="connsiteY72" fmla="*/ 3737 h 3795"/>
                <a:gd name="connsiteX73" fmla="*/ 770 w 4215"/>
                <a:gd name="connsiteY73" fmla="*/ 3727 h 3795"/>
                <a:gd name="connsiteX74" fmla="*/ 856 w 4215"/>
                <a:gd name="connsiteY74" fmla="*/ 3715 h 3795"/>
                <a:gd name="connsiteX75" fmla="*/ 946 w 4215"/>
                <a:gd name="connsiteY75" fmla="*/ 3701 h 3795"/>
                <a:gd name="connsiteX76" fmla="*/ 1038 w 4215"/>
                <a:gd name="connsiteY76" fmla="*/ 3683 h 3795"/>
                <a:gd name="connsiteX77" fmla="*/ 1130 w 4215"/>
                <a:gd name="connsiteY77" fmla="*/ 3663 h 3795"/>
                <a:gd name="connsiteX78" fmla="*/ 1224 w 4215"/>
                <a:gd name="connsiteY78" fmla="*/ 3641 h 3795"/>
                <a:gd name="connsiteX79" fmla="*/ 1318 w 4215"/>
                <a:gd name="connsiteY79" fmla="*/ 3615 h 3795"/>
                <a:gd name="connsiteX80" fmla="*/ 1412 w 4215"/>
                <a:gd name="connsiteY80" fmla="*/ 3587 h 3795"/>
                <a:gd name="connsiteX81" fmla="*/ 1504 w 4215"/>
                <a:gd name="connsiteY81" fmla="*/ 3555 h 3795"/>
                <a:gd name="connsiteX82" fmla="*/ 1596 w 4215"/>
                <a:gd name="connsiteY82" fmla="*/ 3519 h 3795"/>
                <a:gd name="connsiteX83" fmla="*/ 1688 w 4215"/>
                <a:gd name="connsiteY83" fmla="*/ 3481 h 3795"/>
                <a:gd name="connsiteX84" fmla="*/ 1776 w 4215"/>
                <a:gd name="connsiteY84" fmla="*/ 3439 h 3795"/>
                <a:gd name="connsiteX85" fmla="*/ 1820 w 4215"/>
                <a:gd name="connsiteY85" fmla="*/ 3415 h 3795"/>
                <a:gd name="connsiteX86" fmla="*/ 1862 w 4215"/>
                <a:gd name="connsiteY86" fmla="*/ 3391 h 3795"/>
                <a:gd name="connsiteX87" fmla="*/ 1906 w 4215"/>
                <a:gd name="connsiteY87" fmla="*/ 3367 h 3795"/>
                <a:gd name="connsiteX88" fmla="*/ 1946 w 4215"/>
                <a:gd name="connsiteY88" fmla="*/ 3341 h 3795"/>
                <a:gd name="connsiteX89" fmla="*/ 1988 w 4215"/>
                <a:gd name="connsiteY89" fmla="*/ 3313 h 3795"/>
                <a:gd name="connsiteX90" fmla="*/ 2028 w 4215"/>
                <a:gd name="connsiteY90" fmla="*/ 3285 h 3795"/>
                <a:gd name="connsiteX91" fmla="*/ 2068 w 4215"/>
                <a:gd name="connsiteY91" fmla="*/ 3255 h 3795"/>
                <a:gd name="connsiteX92" fmla="*/ 2106 w 4215"/>
                <a:gd name="connsiteY92" fmla="*/ 3225 h 3795"/>
                <a:gd name="connsiteX93" fmla="*/ 2142 w 4215"/>
                <a:gd name="connsiteY93" fmla="*/ 3193 h 3795"/>
                <a:gd name="connsiteX94" fmla="*/ 2178 w 4215"/>
                <a:gd name="connsiteY94" fmla="*/ 3161 h 3795"/>
                <a:gd name="connsiteX95" fmla="*/ 2214 w 4215"/>
                <a:gd name="connsiteY95" fmla="*/ 3127 h 3795"/>
                <a:gd name="connsiteX96" fmla="*/ 2248 w 4215"/>
                <a:gd name="connsiteY96" fmla="*/ 3091 h 3795"/>
                <a:gd name="connsiteX97" fmla="*/ 2248 w 4215"/>
                <a:gd name="connsiteY97" fmla="*/ 3091 h 3795"/>
                <a:gd name="connsiteX98" fmla="*/ 2258 w 4215"/>
                <a:gd name="connsiteY98" fmla="*/ 3081 h 3795"/>
                <a:gd name="connsiteX99" fmla="*/ 2286 w 4215"/>
                <a:gd name="connsiteY99" fmla="*/ 3047 h 3795"/>
                <a:gd name="connsiteX100" fmla="*/ 2306 w 4215"/>
                <a:gd name="connsiteY100" fmla="*/ 3023 h 3795"/>
                <a:gd name="connsiteX101" fmla="*/ 2328 w 4215"/>
                <a:gd name="connsiteY101" fmla="*/ 2993 h 3795"/>
                <a:gd name="connsiteX102" fmla="*/ 2350 w 4215"/>
                <a:gd name="connsiteY102" fmla="*/ 2957 h 3795"/>
                <a:gd name="connsiteX103" fmla="*/ 2376 w 4215"/>
                <a:gd name="connsiteY103" fmla="*/ 2915 h 3795"/>
                <a:gd name="connsiteX104" fmla="*/ 2400 w 4215"/>
                <a:gd name="connsiteY104" fmla="*/ 2869 h 3795"/>
                <a:gd name="connsiteX105" fmla="*/ 2426 w 4215"/>
                <a:gd name="connsiteY105" fmla="*/ 2815 h 3795"/>
                <a:gd name="connsiteX106" fmla="*/ 2450 w 4215"/>
                <a:gd name="connsiteY106" fmla="*/ 2755 h 3795"/>
                <a:gd name="connsiteX107" fmla="*/ 2472 w 4215"/>
                <a:gd name="connsiteY107" fmla="*/ 2691 h 3795"/>
                <a:gd name="connsiteX108" fmla="*/ 2492 w 4215"/>
                <a:gd name="connsiteY108" fmla="*/ 2619 h 3795"/>
                <a:gd name="connsiteX109" fmla="*/ 2510 w 4215"/>
                <a:gd name="connsiteY109" fmla="*/ 2541 h 3795"/>
                <a:gd name="connsiteX110" fmla="*/ 2518 w 4215"/>
                <a:gd name="connsiteY110" fmla="*/ 2499 h 3795"/>
                <a:gd name="connsiteX111" fmla="*/ 2524 w 4215"/>
                <a:gd name="connsiteY111" fmla="*/ 2457 h 3795"/>
                <a:gd name="connsiteX112" fmla="*/ 2530 w 4215"/>
                <a:gd name="connsiteY112" fmla="*/ 2413 h 3795"/>
                <a:gd name="connsiteX113" fmla="*/ 2534 w 4215"/>
                <a:gd name="connsiteY113" fmla="*/ 2367 h 3795"/>
                <a:gd name="connsiteX114" fmla="*/ 2538 w 4215"/>
                <a:gd name="connsiteY114" fmla="*/ 2319 h 3795"/>
                <a:gd name="connsiteX115" fmla="*/ 2540 w 4215"/>
                <a:gd name="connsiteY115" fmla="*/ 2271 h 3795"/>
                <a:gd name="connsiteX116" fmla="*/ 2542 w 4215"/>
                <a:gd name="connsiteY116" fmla="*/ 2219 h 3795"/>
                <a:gd name="connsiteX117" fmla="*/ 2540 w 4215"/>
                <a:gd name="connsiteY117" fmla="*/ 2167 h 3795"/>
                <a:gd name="connsiteX118" fmla="*/ 2538 w 4215"/>
                <a:gd name="connsiteY118" fmla="*/ 2113 h 3795"/>
                <a:gd name="connsiteX119" fmla="*/ 2536 w 4215"/>
                <a:gd name="connsiteY119" fmla="*/ 2057 h 3795"/>
                <a:gd name="connsiteX120" fmla="*/ 2530 w 4215"/>
                <a:gd name="connsiteY120" fmla="*/ 2001 h 3795"/>
                <a:gd name="connsiteX121" fmla="*/ 2522 w 4215"/>
                <a:gd name="connsiteY121" fmla="*/ 1941 h 3795"/>
                <a:gd name="connsiteX122" fmla="*/ 2514 w 4215"/>
                <a:gd name="connsiteY122" fmla="*/ 1881 h 3795"/>
                <a:gd name="connsiteX123" fmla="*/ 2502 w 4215"/>
                <a:gd name="connsiteY123" fmla="*/ 1819 h 3795"/>
                <a:gd name="connsiteX124" fmla="*/ 2490 w 4215"/>
                <a:gd name="connsiteY124" fmla="*/ 1755 h 3795"/>
                <a:gd name="connsiteX125" fmla="*/ 2476 w 4215"/>
                <a:gd name="connsiteY125" fmla="*/ 1689 h 3795"/>
                <a:gd name="connsiteX126" fmla="*/ 2458 w 4215"/>
                <a:gd name="connsiteY126" fmla="*/ 1623 h 3795"/>
                <a:gd name="connsiteX127" fmla="*/ 2438 w 4215"/>
                <a:gd name="connsiteY127" fmla="*/ 1553 h 3795"/>
                <a:gd name="connsiteX128" fmla="*/ 2418 w 4215"/>
                <a:gd name="connsiteY128" fmla="*/ 1483 h 3795"/>
                <a:gd name="connsiteX129" fmla="*/ 2394 w 4215"/>
                <a:gd name="connsiteY129" fmla="*/ 1411 h 3795"/>
                <a:gd name="connsiteX130" fmla="*/ 2366 w 4215"/>
                <a:gd name="connsiteY130" fmla="*/ 1337 h 3795"/>
                <a:gd name="connsiteX131" fmla="*/ 2338 w 4215"/>
                <a:gd name="connsiteY131" fmla="*/ 1261 h 3795"/>
                <a:gd name="connsiteX132" fmla="*/ 2306 w 4215"/>
                <a:gd name="connsiteY132" fmla="*/ 1183 h 3795"/>
                <a:gd name="connsiteX133" fmla="*/ 2272 w 4215"/>
                <a:gd name="connsiteY133" fmla="*/ 1103 h 3795"/>
                <a:gd name="connsiteX134" fmla="*/ 2234 w 4215"/>
                <a:gd name="connsiteY134" fmla="*/ 1023 h 3795"/>
                <a:gd name="connsiteX135" fmla="*/ 2194 w 4215"/>
                <a:gd name="connsiteY135" fmla="*/ 939 h 3795"/>
                <a:gd name="connsiteX136" fmla="*/ 2150 w 4215"/>
                <a:gd name="connsiteY136" fmla="*/ 855 h 3795"/>
                <a:gd name="connsiteX137" fmla="*/ 2104 w 4215"/>
                <a:gd name="connsiteY137" fmla="*/ 769 h 3795"/>
                <a:gd name="connsiteX138" fmla="*/ 2056 w 4215"/>
                <a:gd name="connsiteY138" fmla="*/ 679 h 3795"/>
                <a:gd name="connsiteX139" fmla="*/ 2004 w 4215"/>
                <a:gd name="connsiteY139" fmla="*/ 589 h 3795"/>
                <a:gd name="connsiteX140" fmla="*/ 1948 w 4215"/>
                <a:gd name="connsiteY140" fmla="*/ 497 h 3795"/>
                <a:gd name="connsiteX141" fmla="*/ 1888 w 4215"/>
                <a:gd name="connsiteY141" fmla="*/ 405 h 3795"/>
                <a:gd name="connsiteX142" fmla="*/ 1826 w 4215"/>
                <a:gd name="connsiteY142" fmla="*/ 309 h 3795"/>
                <a:gd name="connsiteX143" fmla="*/ 1760 w 4215"/>
                <a:gd name="connsiteY143" fmla="*/ 211 h 3795"/>
                <a:gd name="connsiteX144" fmla="*/ 1690 w 4215"/>
                <a:gd name="connsiteY144" fmla="*/ 113 h 3795"/>
                <a:gd name="connsiteX145" fmla="*/ 1616 w 4215"/>
                <a:gd name="connsiteY145" fmla="*/ 11 h 3795"/>
                <a:gd name="connsiteX146" fmla="*/ 1616 w 4215"/>
                <a:gd name="connsiteY146" fmla="*/ 11 h 3795"/>
                <a:gd name="connsiteX0" fmla="*/ 1616 w 4212"/>
                <a:gd name="connsiteY0" fmla="*/ 11 h 3795"/>
                <a:gd name="connsiteX1" fmla="*/ 3819 w 4212"/>
                <a:gd name="connsiteY1" fmla="*/ 0 h 3795"/>
                <a:gd name="connsiteX2" fmla="*/ 3976 w 4212"/>
                <a:gd name="connsiteY2" fmla="*/ 1255 h 3795"/>
                <a:gd name="connsiteX3" fmla="*/ 3952 w 4212"/>
                <a:gd name="connsiteY3" fmla="*/ 1385 h 3795"/>
                <a:gd name="connsiteX4" fmla="*/ 3940 w 4212"/>
                <a:gd name="connsiteY4" fmla="*/ 1451 h 3795"/>
                <a:gd name="connsiteX5" fmla="*/ 3926 w 4212"/>
                <a:gd name="connsiteY5" fmla="*/ 1517 h 3795"/>
                <a:gd name="connsiteX6" fmla="*/ 3910 w 4212"/>
                <a:gd name="connsiteY6" fmla="*/ 1583 h 3795"/>
                <a:gd name="connsiteX7" fmla="*/ 3892 w 4212"/>
                <a:gd name="connsiteY7" fmla="*/ 1651 h 3795"/>
                <a:gd name="connsiteX8" fmla="*/ 3874 w 4212"/>
                <a:gd name="connsiteY8" fmla="*/ 1717 h 3795"/>
                <a:gd name="connsiteX9" fmla="*/ 3854 w 4212"/>
                <a:gd name="connsiteY9" fmla="*/ 1785 h 3795"/>
                <a:gd name="connsiteX10" fmla="*/ 3832 w 4212"/>
                <a:gd name="connsiteY10" fmla="*/ 1853 h 3795"/>
                <a:gd name="connsiteX11" fmla="*/ 3808 w 4212"/>
                <a:gd name="connsiteY11" fmla="*/ 1919 h 3795"/>
                <a:gd name="connsiteX12" fmla="*/ 3784 w 4212"/>
                <a:gd name="connsiteY12" fmla="*/ 1987 h 3795"/>
                <a:gd name="connsiteX13" fmla="*/ 3756 w 4212"/>
                <a:gd name="connsiteY13" fmla="*/ 2053 h 3795"/>
                <a:gd name="connsiteX14" fmla="*/ 3728 w 4212"/>
                <a:gd name="connsiteY14" fmla="*/ 2121 h 3795"/>
                <a:gd name="connsiteX15" fmla="*/ 3698 w 4212"/>
                <a:gd name="connsiteY15" fmla="*/ 2187 h 3795"/>
                <a:gd name="connsiteX16" fmla="*/ 3666 w 4212"/>
                <a:gd name="connsiteY16" fmla="*/ 2253 h 3795"/>
                <a:gd name="connsiteX17" fmla="*/ 3630 w 4212"/>
                <a:gd name="connsiteY17" fmla="*/ 2319 h 3795"/>
                <a:gd name="connsiteX18" fmla="*/ 3594 w 4212"/>
                <a:gd name="connsiteY18" fmla="*/ 2383 h 3795"/>
                <a:gd name="connsiteX19" fmla="*/ 3556 w 4212"/>
                <a:gd name="connsiteY19" fmla="*/ 2447 h 3795"/>
                <a:gd name="connsiteX20" fmla="*/ 3516 w 4212"/>
                <a:gd name="connsiteY20" fmla="*/ 2511 h 3795"/>
                <a:gd name="connsiteX21" fmla="*/ 3474 w 4212"/>
                <a:gd name="connsiteY21" fmla="*/ 2573 h 3795"/>
                <a:gd name="connsiteX22" fmla="*/ 3428 w 4212"/>
                <a:gd name="connsiteY22" fmla="*/ 2635 h 3795"/>
                <a:gd name="connsiteX23" fmla="*/ 3382 w 4212"/>
                <a:gd name="connsiteY23" fmla="*/ 2695 h 3795"/>
                <a:gd name="connsiteX24" fmla="*/ 3332 w 4212"/>
                <a:gd name="connsiteY24" fmla="*/ 2755 h 3795"/>
                <a:gd name="connsiteX25" fmla="*/ 3280 w 4212"/>
                <a:gd name="connsiteY25" fmla="*/ 2813 h 3795"/>
                <a:gd name="connsiteX26" fmla="*/ 3226 w 4212"/>
                <a:gd name="connsiteY26" fmla="*/ 2869 h 3795"/>
                <a:gd name="connsiteX27" fmla="*/ 3170 w 4212"/>
                <a:gd name="connsiteY27" fmla="*/ 2925 h 3795"/>
                <a:gd name="connsiteX28" fmla="*/ 3112 w 4212"/>
                <a:gd name="connsiteY28" fmla="*/ 2979 h 3795"/>
                <a:gd name="connsiteX29" fmla="*/ 3050 w 4212"/>
                <a:gd name="connsiteY29" fmla="*/ 3033 h 3795"/>
                <a:gd name="connsiteX30" fmla="*/ 2986 w 4212"/>
                <a:gd name="connsiteY30" fmla="*/ 3083 h 3795"/>
                <a:gd name="connsiteX31" fmla="*/ 2918 w 4212"/>
                <a:gd name="connsiteY31" fmla="*/ 3133 h 3795"/>
                <a:gd name="connsiteX32" fmla="*/ 2848 w 4212"/>
                <a:gd name="connsiteY32" fmla="*/ 3181 h 3795"/>
                <a:gd name="connsiteX33" fmla="*/ 2776 w 4212"/>
                <a:gd name="connsiteY33" fmla="*/ 3227 h 3795"/>
                <a:gd name="connsiteX34" fmla="*/ 2776 w 4212"/>
                <a:gd name="connsiteY34" fmla="*/ 3227 h 3795"/>
                <a:gd name="connsiteX35" fmla="*/ 2764 w 4212"/>
                <a:gd name="connsiteY35" fmla="*/ 3235 h 3795"/>
                <a:gd name="connsiteX36" fmla="*/ 2730 w 4212"/>
                <a:gd name="connsiteY36" fmla="*/ 3257 h 3795"/>
                <a:gd name="connsiteX37" fmla="*/ 2674 w 4212"/>
                <a:gd name="connsiteY37" fmla="*/ 3293 h 3795"/>
                <a:gd name="connsiteX38" fmla="*/ 2596 w 4212"/>
                <a:gd name="connsiteY38" fmla="*/ 3337 h 3795"/>
                <a:gd name="connsiteX39" fmla="*/ 2548 w 4212"/>
                <a:gd name="connsiteY39" fmla="*/ 3363 h 3795"/>
                <a:gd name="connsiteX40" fmla="*/ 2494 w 4212"/>
                <a:gd name="connsiteY40" fmla="*/ 3389 h 3795"/>
                <a:gd name="connsiteX41" fmla="*/ 2436 w 4212"/>
                <a:gd name="connsiteY41" fmla="*/ 3419 h 3795"/>
                <a:gd name="connsiteX42" fmla="*/ 2372 w 4212"/>
                <a:gd name="connsiteY42" fmla="*/ 3447 h 3795"/>
                <a:gd name="connsiteX43" fmla="*/ 2302 w 4212"/>
                <a:gd name="connsiteY43" fmla="*/ 3477 h 3795"/>
                <a:gd name="connsiteX44" fmla="*/ 2228 w 4212"/>
                <a:gd name="connsiteY44" fmla="*/ 3507 h 3795"/>
                <a:gd name="connsiteX45" fmla="*/ 2148 w 4212"/>
                <a:gd name="connsiteY45" fmla="*/ 3537 h 3795"/>
                <a:gd name="connsiteX46" fmla="*/ 2062 w 4212"/>
                <a:gd name="connsiteY46" fmla="*/ 3567 h 3795"/>
                <a:gd name="connsiteX47" fmla="*/ 1972 w 4212"/>
                <a:gd name="connsiteY47" fmla="*/ 3597 h 3795"/>
                <a:gd name="connsiteX48" fmla="*/ 1876 w 4212"/>
                <a:gd name="connsiteY48" fmla="*/ 3625 h 3795"/>
                <a:gd name="connsiteX49" fmla="*/ 1776 w 4212"/>
                <a:gd name="connsiteY49" fmla="*/ 3651 h 3795"/>
                <a:gd name="connsiteX50" fmla="*/ 1670 w 4212"/>
                <a:gd name="connsiteY50" fmla="*/ 3677 h 3795"/>
                <a:gd name="connsiteX51" fmla="*/ 1558 w 4212"/>
                <a:gd name="connsiteY51" fmla="*/ 3701 h 3795"/>
                <a:gd name="connsiteX52" fmla="*/ 1442 w 4212"/>
                <a:gd name="connsiteY52" fmla="*/ 3723 h 3795"/>
                <a:gd name="connsiteX53" fmla="*/ 1320 w 4212"/>
                <a:gd name="connsiteY53" fmla="*/ 3743 h 3795"/>
                <a:gd name="connsiteX54" fmla="*/ 1194 w 4212"/>
                <a:gd name="connsiteY54" fmla="*/ 3761 h 3795"/>
                <a:gd name="connsiteX55" fmla="*/ 1062 w 4212"/>
                <a:gd name="connsiteY55" fmla="*/ 3775 h 3795"/>
                <a:gd name="connsiteX56" fmla="*/ 924 w 4212"/>
                <a:gd name="connsiteY56" fmla="*/ 3785 h 3795"/>
                <a:gd name="connsiteX57" fmla="*/ 782 w 4212"/>
                <a:gd name="connsiteY57" fmla="*/ 3791 h 3795"/>
                <a:gd name="connsiteX58" fmla="*/ 636 w 4212"/>
                <a:gd name="connsiteY58" fmla="*/ 3795 h 3795"/>
                <a:gd name="connsiteX59" fmla="*/ 484 w 4212"/>
                <a:gd name="connsiteY59" fmla="*/ 3795 h 3795"/>
                <a:gd name="connsiteX60" fmla="*/ 328 w 4212"/>
                <a:gd name="connsiteY60" fmla="*/ 3789 h 3795"/>
                <a:gd name="connsiteX61" fmla="*/ 166 w 4212"/>
                <a:gd name="connsiteY61" fmla="*/ 3779 h 3795"/>
                <a:gd name="connsiteX62" fmla="*/ 84 w 4212"/>
                <a:gd name="connsiteY62" fmla="*/ 3771 h 3795"/>
                <a:gd name="connsiteX63" fmla="*/ 0 w 4212"/>
                <a:gd name="connsiteY63" fmla="*/ 3763 h 3795"/>
                <a:gd name="connsiteX64" fmla="*/ 0 w 4212"/>
                <a:gd name="connsiteY64" fmla="*/ 3763 h 3795"/>
                <a:gd name="connsiteX65" fmla="*/ 68 w 4212"/>
                <a:gd name="connsiteY65" fmla="*/ 3765 h 3795"/>
                <a:gd name="connsiteX66" fmla="*/ 146 w 4212"/>
                <a:gd name="connsiteY66" fmla="*/ 3767 h 3795"/>
                <a:gd name="connsiteX67" fmla="*/ 252 w 4212"/>
                <a:gd name="connsiteY67" fmla="*/ 3765 h 3795"/>
                <a:gd name="connsiteX68" fmla="*/ 378 w 4212"/>
                <a:gd name="connsiteY68" fmla="*/ 3761 h 3795"/>
                <a:gd name="connsiteX69" fmla="*/ 524 w 4212"/>
                <a:gd name="connsiteY69" fmla="*/ 3753 h 3795"/>
                <a:gd name="connsiteX70" fmla="*/ 602 w 4212"/>
                <a:gd name="connsiteY70" fmla="*/ 3747 h 3795"/>
                <a:gd name="connsiteX71" fmla="*/ 684 w 4212"/>
                <a:gd name="connsiteY71" fmla="*/ 3737 h 3795"/>
                <a:gd name="connsiteX72" fmla="*/ 770 w 4212"/>
                <a:gd name="connsiteY72" fmla="*/ 3727 h 3795"/>
                <a:gd name="connsiteX73" fmla="*/ 856 w 4212"/>
                <a:gd name="connsiteY73" fmla="*/ 3715 h 3795"/>
                <a:gd name="connsiteX74" fmla="*/ 946 w 4212"/>
                <a:gd name="connsiteY74" fmla="*/ 3701 h 3795"/>
                <a:gd name="connsiteX75" fmla="*/ 1038 w 4212"/>
                <a:gd name="connsiteY75" fmla="*/ 3683 h 3795"/>
                <a:gd name="connsiteX76" fmla="*/ 1130 w 4212"/>
                <a:gd name="connsiteY76" fmla="*/ 3663 h 3795"/>
                <a:gd name="connsiteX77" fmla="*/ 1224 w 4212"/>
                <a:gd name="connsiteY77" fmla="*/ 3641 h 3795"/>
                <a:gd name="connsiteX78" fmla="*/ 1318 w 4212"/>
                <a:gd name="connsiteY78" fmla="*/ 3615 h 3795"/>
                <a:gd name="connsiteX79" fmla="*/ 1412 w 4212"/>
                <a:gd name="connsiteY79" fmla="*/ 3587 h 3795"/>
                <a:gd name="connsiteX80" fmla="*/ 1504 w 4212"/>
                <a:gd name="connsiteY80" fmla="*/ 3555 h 3795"/>
                <a:gd name="connsiteX81" fmla="*/ 1596 w 4212"/>
                <a:gd name="connsiteY81" fmla="*/ 3519 h 3795"/>
                <a:gd name="connsiteX82" fmla="*/ 1688 w 4212"/>
                <a:gd name="connsiteY82" fmla="*/ 3481 h 3795"/>
                <a:gd name="connsiteX83" fmla="*/ 1776 w 4212"/>
                <a:gd name="connsiteY83" fmla="*/ 3439 h 3795"/>
                <a:gd name="connsiteX84" fmla="*/ 1820 w 4212"/>
                <a:gd name="connsiteY84" fmla="*/ 3415 h 3795"/>
                <a:gd name="connsiteX85" fmla="*/ 1862 w 4212"/>
                <a:gd name="connsiteY85" fmla="*/ 3391 h 3795"/>
                <a:gd name="connsiteX86" fmla="*/ 1906 w 4212"/>
                <a:gd name="connsiteY86" fmla="*/ 3367 h 3795"/>
                <a:gd name="connsiteX87" fmla="*/ 1946 w 4212"/>
                <a:gd name="connsiteY87" fmla="*/ 3341 h 3795"/>
                <a:gd name="connsiteX88" fmla="*/ 1988 w 4212"/>
                <a:gd name="connsiteY88" fmla="*/ 3313 h 3795"/>
                <a:gd name="connsiteX89" fmla="*/ 2028 w 4212"/>
                <a:gd name="connsiteY89" fmla="*/ 3285 h 3795"/>
                <a:gd name="connsiteX90" fmla="*/ 2068 w 4212"/>
                <a:gd name="connsiteY90" fmla="*/ 3255 h 3795"/>
                <a:gd name="connsiteX91" fmla="*/ 2106 w 4212"/>
                <a:gd name="connsiteY91" fmla="*/ 3225 h 3795"/>
                <a:gd name="connsiteX92" fmla="*/ 2142 w 4212"/>
                <a:gd name="connsiteY92" fmla="*/ 3193 h 3795"/>
                <a:gd name="connsiteX93" fmla="*/ 2178 w 4212"/>
                <a:gd name="connsiteY93" fmla="*/ 3161 h 3795"/>
                <a:gd name="connsiteX94" fmla="*/ 2214 w 4212"/>
                <a:gd name="connsiteY94" fmla="*/ 3127 h 3795"/>
                <a:gd name="connsiteX95" fmla="*/ 2248 w 4212"/>
                <a:gd name="connsiteY95" fmla="*/ 3091 h 3795"/>
                <a:gd name="connsiteX96" fmla="*/ 2248 w 4212"/>
                <a:gd name="connsiteY96" fmla="*/ 3091 h 3795"/>
                <a:gd name="connsiteX97" fmla="*/ 2258 w 4212"/>
                <a:gd name="connsiteY97" fmla="*/ 3081 h 3795"/>
                <a:gd name="connsiteX98" fmla="*/ 2286 w 4212"/>
                <a:gd name="connsiteY98" fmla="*/ 3047 h 3795"/>
                <a:gd name="connsiteX99" fmla="*/ 2306 w 4212"/>
                <a:gd name="connsiteY99" fmla="*/ 3023 h 3795"/>
                <a:gd name="connsiteX100" fmla="*/ 2328 w 4212"/>
                <a:gd name="connsiteY100" fmla="*/ 2993 h 3795"/>
                <a:gd name="connsiteX101" fmla="*/ 2350 w 4212"/>
                <a:gd name="connsiteY101" fmla="*/ 2957 h 3795"/>
                <a:gd name="connsiteX102" fmla="*/ 2376 w 4212"/>
                <a:gd name="connsiteY102" fmla="*/ 2915 h 3795"/>
                <a:gd name="connsiteX103" fmla="*/ 2400 w 4212"/>
                <a:gd name="connsiteY103" fmla="*/ 2869 h 3795"/>
                <a:gd name="connsiteX104" fmla="*/ 2426 w 4212"/>
                <a:gd name="connsiteY104" fmla="*/ 2815 h 3795"/>
                <a:gd name="connsiteX105" fmla="*/ 2450 w 4212"/>
                <a:gd name="connsiteY105" fmla="*/ 2755 h 3795"/>
                <a:gd name="connsiteX106" fmla="*/ 2472 w 4212"/>
                <a:gd name="connsiteY106" fmla="*/ 2691 h 3795"/>
                <a:gd name="connsiteX107" fmla="*/ 2492 w 4212"/>
                <a:gd name="connsiteY107" fmla="*/ 2619 h 3795"/>
                <a:gd name="connsiteX108" fmla="*/ 2510 w 4212"/>
                <a:gd name="connsiteY108" fmla="*/ 2541 h 3795"/>
                <a:gd name="connsiteX109" fmla="*/ 2518 w 4212"/>
                <a:gd name="connsiteY109" fmla="*/ 2499 h 3795"/>
                <a:gd name="connsiteX110" fmla="*/ 2524 w 4212"/>
                <a:gd name="connsiteY110" fmla="*/ 2457 h 3795"/>
                <a:gd name="connsiteX111" fmla="*/ 2530 w 4212"/>
                <a:gd name="connsiteY111" fmla="*/ 2413 h 3795"/>
                <a:gd name="connsiteX112" fmla="*/ 2534 w 4212"/>
                <a:gd name="connsiteY112" fmla="*/ 2367 h 3795"/>
                <a:gd name="connsiteX113" fmla="*/ 2538 w 4212"/>
                <a:gd name="connsiteY113" fmla="*/ 2319 h 3795"/>
                <a:gd name="connsiteX114" fmla="*/ 2540 w 4212"/>
                <a:gd name="connsiteY114" fmla="*/ 2271 h 3795"/>
                <a:gd name="connsiteX115" fmla="*/ 2542 w 4212"/>
                <a:gd name="connsiteY115" fmla="*/ 2219 h 3795"/>
                <a:gd name="connsiteX116" fmla="*/ 2540 w 4212"/>
                <a:gd name="connsiteY116" fmla="*/ 2167 h 3795"/>
                <a:gd name="connsiteX117" fmla="*/ 2538 w 4212"/>
                <a:gd name="connsiteY117" fmla="*/ 2113 h 3795"/>
                <a:gd name="connsiteX118" fmla="*/ 2536 w 4212"/>
                <a:gd name="connsiteY118" fmla="*/ 2057 h 3795"/>
                <a:gd name="connsiteX119" fmla="*/ 2530 w 4212"/>
                <a:gd name="connsiteY119" fmla="*/ 2001 h 3795"/>
                <a:gd name="connsiteX120" fmla="*/ 2522 w 4212"/>
                <a:gd name="connsiteY120" fmla="*/ 1941 h 3795"/>
                <a:gd name="connsiteX121" fmla="*/ 2514 w 4212"/>
                <a:gd name="connsiteY121" fmla="*/ 1881 h 3795"/>
                <a:gd name="connsiteX122" fmla="*/ 2502 w 4212"/>
                <a:gd name="connsiteY122" fmla="*/ 1819 h 3795"/>
                <a:gd name="connsiteX123" fmla="*/ 2490 w 4212"/>
                <a:gd name="connsiteY123" fmla="*/ 1755 h 3795"/>
                <a:gd name="connsiteX124" fmla="*/ 2476 w 4212"/>
                <a:gd name="connsiteY124" fmla="*/ 1689 h 3795"/>
                <a:gd name="connsiteX125" fmla="*/ 2458 w 4212"/>
                <a:gd name="connsiteY125" fmla="*/ 1623 h 3795"/>
                <a:gd name="connsiteX126" fmla="*/ 2438 w 4212"/>
                <a:gd name="connsiteY126" fmla="*/ 1553 h 3795"/>
                <a:gd name="connsiteX127" fmla="*/ 2418 w 4212"/>
                <a:gd name="connsiteY127" fmla="*/ 1483 h 3795"/>
                <a:gd name="connsiteX128" fmla="*/ 2394 w 4212"/>
                <a:gd name="connsiteY128" fmla="*/ 1411 h 3795"/>
                <a:gd name="connsiteX129" fmla="*/ 2366 w 4212"/>
                <a:gd name="connsiteY129" fmla="*/ 1337 h 3795"/>
                <a:gd name="connsiteX130" fmla="*/ 2338 w 4212"/>
                <a:gd name="connsiteY130" fmla="*/ 1261 h 3795"/>
                <a:gd name="connsiteX131" fmla="*/ 2306 w 4212"/>
                <a:gd name="connsiteY131" fmla="*/ 1183 h 3795"/>
                <a:gd name="connsiteX132" fmla="*/ 2272 w 4212"/>
                <a:gd name="connsiteY132" fmla="*/ 1103 h 3795"/>
                <a:gd name="connsiteX133" fmla="*/ 2234 w 4212"/>
                <a:gd name="connsiteY133" fmla="*/ 1023 h 3795"/>
                <a:gd name="connsiteX134" fmla="*/ 2194 w 4212"/>
                <a:gd name="connsiteY134" fmla="*/ 939 h 3795"/>
                <a:gd name="connsiteX135" fmla="*/ 2150 w 4212"/>
                <a:gd name="connsiteY135" fmla="*/ 855 h 3795"/>
                <a:gd name="connsiteX136" fmla="*/ 2104 w 4212"/>
                <a:gd name="connsiteY136" fmla="*/ 769 h 3795"/>
                <a:gd name="connsiteX137" fmla="*/ 2056 w 4212"/>
                <a:gd name="connsiteY137" fmla="*/ 679 h 3795"/>
                <a:gd name="connsiteX138" fmla="*/ 2004 w 4212"/>
                <a:gd name="connsiteY138" fmla="*/ 589 h 3795"/>
                <a:gd name="connsiteX139" fmla="*/ 1948 w 4212"/>
                <a:gd name="connsiteY139" fmla="*/ 497 h 3795"/>
                <a:gd name="connsiteX140" fmla="*/ 1888 w 4212"/>
                <a:gd name="connsiteY140" fmla="*/ 405 h 3795"/>
                <a:gd name="connsiteX141" fmla="*/ 1826 w 4212"/>
                <a:gd name="connsiteY141" fmla="*/ 309 h 3795"/>
                <a:gd name="connsiteX142" fmla="*/ 1760 w 4212"/>
                <a:gd name="connsiteY142" fmla="*/ 211 h 3795"/>
                <a:gd name="connsiteX143" fmla="*/ 1690 w 4212"/>
                <a:gd name="connsiteY143" fmla="*/ 113 h 3795"/>
                <a:gd name="connsiteX144" fmla="*/ 1616 w 4212"/>
                <a:gd name="connsiteY144" fmla="*/ 11 h 3795"/>
                <a:gd name="connsiteX145" fmla="*/ 1616 w 4212"/>
                <a:gd name="connsiteY145" fmla="*/ 11 h 3795"/>
                <a:gd name="connsiteX0" fmla="*/ 1616 w 4208"/>
                <a:gd name="connsiteY0" fmla="*/ 11 h 3795"/>
                <a:gd name="connsiteX1" fmla="*/ 3819 w 4208"/>
                <a:gd name="connsiteY1" fmla="*/ 0 h 3795"/>
                <a:gd name="connsiteX2" fmla="*/ 3952 w 4208"/>
                <a:gd name="connsiteY2" fmla="*/ 1385 h 3795"/>
                <a:gd name="connsiteX3" fmla="*/ 3940 w 4208"/>
                <a:gd name="connsiteY3" fmla="*/ 1451 h 3795"/>
                <a:gd name="connsiteX4" fmla="*/ 3926 w 4208"/>
                <a:gd name="connsiteY4" fmla="*/ 1517 h 3795"/>
                <a:gd name="connsiteX5" fmla="*/ 3910 w 4208"/>
                <a:gd name="connsiteY5" fmla="*/ 1583 h 3795"/>
                <a:gd name="connsiteX6" fmla="*/ 3892 w 4208"/>
                <a:gd name="connsiteY6" fmla="*/ 1651 h 3795"/>
                <a:gd name="connsiteX7" fmla="*/ 3874 w 4208"/>
                <a:gd name="connsiteY7" fmla="*/ 1717 h 3795"/>
                <a:gd name="connsiteX8" fmla="*/ 3854 w 4208"/>
                <a:gd name="connsiteY8" fmla="*/ 1785 h 3795"/>
                <a:gd name="connsiteX9" fmla="*/ 3832 w 4208"/>
                <a:gd name="connsiteY9" fmla="*/ 1853 h 3795"/>
                <a:gd name="connsiteX10" fmla="*/ 3808 w 4208"/>
                <a:gd name="connsiteY10" fmla="*/ 1919 h 3795"/>
                <a:gd name="connsiteX11" fmla="*/ 3784 w 4208"/>
                <a:gd name="connsiteY11" fmla="*/ 1987 h 3795"/>
                <a:gd name="connsiteX12" fmla="*/ 3756 w 4208"/>
                <a:gd name="connsiteY12" fmla="*/ 2053 h 3795"/>
                <a:gd name="connsiteX13" fmla="*/ 3728 w 4208"/>
                <a:gd name="connsiteY13" fmla="*/ 2121 h 3795"/>
                <a:gd name="connsiteX14" fmla="*/ 3698 w 4208"/>
                <a:gd name="connsiteY14" fmla="*/ 2187 h 3795"/>
                <a:gd name="connsiteX15" fmla="*/ 3666 w 4208"/>
                <a:gd name="connsiteY15" fmla="*/ 2253 h 3795"/>
                <a:gd name="connsiteX16" fmla="*/ 3630 w 4208"/>
                <a:gd name="connsiteY16" fmla="*/ 2319 h 3795"/>
                <a:gd name="connsiteX17" fmla="*/ 3594 w 4208"/>
                <a:gd name="connsiteY17" fmla="*/ 2383 h 3795"/>
                <a:gd name="connsiteX18" fmla="*/ 3556 w 4208"/>
                <a:gd name="connsiteY18" fmla="*/ 2447 h 3795"/>
                <a:gd name="connsiteX19" fmla="*/ 3516 w 4208"/>
                <a:gd name="connsiteY19" fmla="*/ 2511 h 3795"/>
                <a:gd name="connsiteX20" fmla="*/ 3474 w 4208"/>
                <a:gd name="connsiteY20" fmla="*/ 2573 h 3795"/>
                <a:gd name="connsiteX21" fmla="*/ 3428 w 4208"/>
                <a:gd name="connsiteY21" fmla="*/ 2635 h 3795"/>
                <a:gd name="connsiteX22" fmla="*/ 3382 w 4208"/>
                <a:gd name="connsiteY22" fmla="*/ 2695 h 3795"/>
                <a:gd name="connsiteX23" fmla="*/ 3332 w 4208"/>
                <a:gd name="connsiteY23" fmla="*/ 2755 h 3795"/>
                <a:gd name="connsiteX24" fmla="*/ 3280 w 4208"/>
                <a:gd name="connsiteY24" fmla="*/ 2813 h 3795"/>
                <a:gd name="connsiteX25" fmla="*/ 3226 w 4208"/>
                <a:gd name="connsiteY25" fmla="*/ 2869 h 3795"/>
                <a:gd name="connsiteX26" fmla="*/ 3170 w 4208"/>
                <a:gd name="connsiteY26" fmla="*/ 2925 h 3795"/>
                <a:gd name="connsiteX27" fmla="*/ 3112 w 4208"/>
                <a:gd name="connsiteY27" fmla="*/ 2979 h 3795"/>
                <a:gd name="connsiteX28" fmla="*/ 3050 w 4208"/>
                <a:gd name="connsiteY28" fmla="*/ 3033 h 3795"/>
                <a:gd name="connsiteX29" fmla="*/ 2986 w 4208"/>
                <a:gd name="connsiteY29" fmla="*/ 3083 h 3795"/>
                <a:gd name="connsiteX30" fmla="*/ 2918 w 4208"/>
                <a:gd name="connsiteY30" fmla="*/ 3133 h 3795"/>
                <a:gd name="connsiteX31" fmla="*/ 2848 w 4208"/>
                <a:gd name="connsiteY31" fmla="*/ 3181 h 3795"/>
                <a:gd name="connsiteX32" fmla="*/ 2776 w 4208"/>
                <a:gd name="connsiteY32" fmla="*/ 3227 h 3795"/>
                <a:gd name="connsiteX33" fmla="*/ 2776 w 4208"/>
                <a:gd name="connsiteY33" fmla="*/ 3227 h 3795"/>
                <a:gd name="connsiteX34" fmla="*/ 2764 w 4208"/>
                <a:gd name="connsiteY34" fmla="*/ 3235 h 3795"/>
                <a:gd name="connsiteX35" fmla="*/ 2730 w 4208"/>
                <a:gd name="connsiteY35" fmla="*/ 3257 h 3795"/>
                <a:gd name="connsiteX36" fmla="*/ 2674 w 4208"/>
                <a:gd name="connsiteY36" fmla="*/ 3293 h 3795"/>
                <a:gd name="connsiteX37" fmla="*/ 2596 w 4208"/>
                <a:gd name="connsiteY37" fmla="*/ 3337 h 3795"/>
                <a:gd name="connsiteX38" fmla="*/ 2548 w 4208"/>
                <a:gd name="connsiteY38" fmla="*/ 3363 h 3795"/>
                <a:gd name="connsiteX39" fmla="*/ 2494 w 4208"/>
                <a:gd name="connsiteY39" fmla="*/ 3389 h 3795"/>
                <a:gd name="connsiteX40" fmla="*/ 2436 w 4208"/>
                <a:gd name="connsiteY40" fmla="*/ 3419 h 3795"/>
                <a:gd name="connsiteX41" fmla="*/ 2372 w 4208"/>
                <a:gd name="connsiteY41" fmla="*/ 3447 h 3795"/>
                <a:gd name="connsiteX42" fmla="*/ 2302 w 4208"/>
                <a:gd name="connsiteY42" fmla="*/ 3477 h 3795"/>
                <a:gd name="connsiteX43" fmla="*/ 2228 w 4208"/>
                <a:gd name="connsiteY43" fmla="*/ 3507 h 3795"/>
                <a:gd name="connsiteX44" fmla="*/ 2148 w 4208"/>
                <a:gd name="connsiteY44" fmla="*/ 3537 h 3795"/>
                <a:gd name="connsiteX45" fmla="*/ 2062 w 4208"/>
                <a:gd name="connsiteY45" fmla="*/ 3567 h 3795"/>
                <a:gd name="connsiteX46" fmla="*/ 1972 w 4208"/>
                <a:gd name="connsiteY46" fmla="*/ 3597 h 3795"/>
                <a:gd name="connsiteX47" fmla="*/ 1876 w 4208"/>
                <a:gd name="connsiteY47" fmla="*/ 3625 h 3795"/>
                <a:gd name="connsiteX48" fmla="*/ 1776 w 4208"/>
                <a:gd name="connsiteY48" fmla="*/ 3651 h 3795"/>
                <a:gd name="connsiteX49" fmla="*/ 1670 w 4208"/>
                <a:gd name="connsiteY49" fmla="*/ 3677 h 3795"/>
                <a:gd name="connsiteX50" fmla="*/ 1558 w 4208"/>
                <a:gd name="connsiteY50" fmla="*/ 3701 h 3795"/>
                <a:gd name="connsiteX51" fmla="*/ 1442 w 4208"/>
                <a:gd name="connsiteY51" fmla="*/ 3723 h 3795"/>
                <a:gd name="connsiteX52" fmla="*/ 1320 w 4208"/>
                <a:gd name="connsiteY52" fmla="*/ 3743 h 3795"/>
                <a:gd name="connsiteX53" fmla="*/ 1194 w 4208"/>
                <a:gd name="connsiteY53" fmla="*/ 3761 h 3795"/>
                <a:gd name="connsiteX54" fmla="*/ 1062 w 4208"/>
                <a:gd name="connsiteY54" fmla="*/ 3775 h 3795"/>
                <a:gd name="connsiteX55" fmla="*/ 924 w 4208"/>
                <a:gd name="connsiteY55" fmla="*/ 3785 h 3795"/>
                <a:gd name="connsiteX56" fmla="*/ 782 w 4208"/>
                <a:gd name="connsiteY56" fmla="*/ 3791 h 3795"/>
                <a:gd name="connsiteX57" fmla="*/ 636 w 4208"/>
                <a:gd name="connsiteY57" fmla="*/ 3795 h 3795"/>
                <a:gd name="connsiteX58" fmla="*/ 484 w 4208"/>
                <a:gd name="connsiteY58" fmla="*/ 3795 h 3795"/>
                <a:gd name="connsiteX59" fmla="*/ 328 w 4208"/>
                <a:gd name="connsiteY59" fmla="*/ 3789 h 3795"/>
                <a:gd name="connsiteX60" fmla="*/ 166 w 4208"/>
                <a:gd name="connsiteY60" fmla="*/ 3779 h 3795"/>
                <a:gd name="connsiteX61" fmla="*/ 84 w 4208"/>
                <a:gd name="connsiteY61" fmla="*/ 3771 h 3795"/>
                <a:gd name="connsiteX62" fmla="*/ 0 w 4208"/>
                <a:gd name="connsiteY62" fmla="*/ 3763 h 3795"/>
                <a:gd name="connsiteX63" fmla="*/ 0 w 4208"/>
                <a:gd name="connsiteY63" fmla="*/ 3763 h 3795"/>
                <a:gd name="connsiteX64" fmla="*/ 68 w 4208"/>
                <a:gd name="connsiteY64" fmla="*/ 3765 h 3795"/>
                <a:gd name="connsiteX65" fmla="*/ 146 w 4208"/>
                <a:gd name="connsiteY65" fmla="*/ 3767 h 3795"/>
                <a:gd name="connsiteX66" fmla="*/ 252 w 4208"/>
                <a:gd name="connsiteY66" fmla="*/ 3765 h 3795"/>
                <a:gd name="connsiteX67" fmla="*/ 378 w 4208"/>
                <a:gd name="connsiteY67" fmla="*/ 3761 h 3795"/>
                <a:gd name="connsiteX68" fmla="*/ 524 w 4208"/>
                <a:gd name="connsiteY68" fmla="*/ 3753 h 3795"/>
                <a:gd name="connsiteX69" fmla="*/ 602 w 4208"/>
                <a:gd name="connsiteY69" fmla="*/ 3747 h 3795"/>
                <a:gd name="connsiteX70" fmla="*/ 684 w 4208"/>
                <a:gd name="connsiteY70" fmla="*/ 3737 h 3795"/>
                <a:gd name="connsiteX71" fmla="*/ 770 w 4208"/>
                <a:gd name="connsiteY71" fmla="*/ 3727 h 3795"/>
                <a:gd name="connsiteX72" fmla="*/ 856 w 4208"/>
                <a:gd name="connsiteY72" fmla="*/ 3715 h 3795"/>
                <a:gd name="connsiteX73" fmla="*/ 946 w 4208"/>
                <a:gd name="connsiteY73" fmla="*/ 3701 h 3795"/>
                <a:gd name="connsiteX74" fmla="*/ 1038 w 4208"/>
                <a:gd name="connsiteY74" fmla="*/ 3683 h 3795"/>
                <a:gd name="connsiteX75" fmla="*/ 1130 w 4208"/>
                <a:gd name="connsiteY75" fmla="*/ 3663 h 3795"/>
                <a:gd name="connsiteX76" fmla="*/ 1224 w 4208"/>
                <a:gd name="connsiteY76" fmla="*/ 3641 h 3795"/>
                <a:gd name="connsiteX77" fmla="*/ 1318 w 4208"/>
                <a:gd name="connsiteY77" fmla="*/ 3615 h 3795"/>
                <a:gd name="connsiteX78" fmla="*/ 1412 w 4208"/>
                <a:gd name="connsiteY78" fmla="*/ 3587 h 3795"/>
                <a:gd name="connsiteX79" fmla="*/ 1504 w 4208"/>
                <a:gd name="connsiteY79" fmla="*/ 3555 h 3795"/>
                <a:gd name="connsiteX80" fmla="*/ 1596 w 4208"/>
                <a:gd name="connsiteY80" fmla="*/ 3519 h 3795"/>
                <a:gd name="connsiteX81" fmla="*/ 1688 w 4208"/>
                <a:gd name="connsiteY81" fmla="*/ 3481 h 3795"/>
                <a:gd name="connsiteX82" fmla="*/ 1776 w 4208"/>
                <a:gd name="connsiteY82" fmla="*/ 3439 h 3795"/>
                <a:gd name="connsiteX83" fmla="*/ 1820 w 4208"/>
                <a:gd name="connsiteY83" fmla="*/ 3415 h 3795"/>
                <a:gd name="connsiteX84" fmla="*/ 1862 w 4208"/>
                <a:gd name="connsiteY84" fmla="*/ 3391 h 3795"/>
                <a:gd name="connsiteX85" fmla="*/ 1906 w 4208"/>
                <a:gd name="connsiteY85" fmla="*/ 3367 h 3795"/>
                <a:gd name="connsiteX86" fmla="*/ 1946 w 4208"/>
                <a:gd name="connsiteY86" fmla="*/ 3341 h 3795"/>
                <a:gd name="connsiteX87" fmla="*/ 1988 w 4208"/>
                <a:gd name="connsiteY87" fmla="*/ 3313 h 3795"/>
                <a:gd name="connsiteX88" fmla="*/ 2028 w 4208"/>
                <a:gd name="connsiteY88" fmla="*/ 3285 h 3795"/>
                <a:gd name="connsiteX89" fmla="*/ 2068 w 4208"/>
                <a:gd name="connsiteY89" fmla="*/ 3255 h 3795"/>
                <a:gd name="connsiteX90" fmla="*/ 2106 w 4208"/>
                <a:gd name="connsiteY90" fmla="*/ 3225 h 3795"/>
                <a:gd name="connsiteX91" fmla="*/ 2142 w 4208"/>
                <a:gd name="connsiteY91" fmla="*/ 3193 h 3795"/>
                <a:gd name="connsiteX92" fmla="*/ 2178 w 4208"/>
                <a:gd name="connsiteY92" fmla="*/ 3161 h 3795"/>
                <a:gd name="connsiteX93" fmla="*/ 2214 w 4208"/>
                <a:gd name="connsiteY93" fmla="*/ 3127 h 3795"/>
                <a:gd name="connsiteX94" fmla="*/ 2248 w 4208"/>
                <a:gd name="connsiteY94" fmla="*/ 3091 h 3795"/>
                <a:gd name="connsiteX95" fmla="*/ 2248 w 4208"/>
                <a:gd name="connsiteY95" fmla="*/ 3091 h 3795"/>
                <a:gd name="connsiteX96" fmla="*/ 2258 w 4208"/>
                <a:gd name="connsiteY96" fmla="*/ 3081 h 3795"/>
                <a:gd name="connsiteX97" fmla="*/ 2286 w 4208"/>
                <a:gd name="connsiteY97" fmla="*/ 3047 h 3795"/>
                <a:gd name="connsiteX98" fmla="*/ 2306 w 4208"/>
                <a:gd name="connsiteY98" fmla="*/ 3023 h 3795"/>
                <a:gd name="connsiteX99" fmla="*/ 2328 w 4208"/>
                <a:gd name="connsiteY99" fmla="*/ 2993 h 3795"/>
                <a:gd name="connsiteX100" fmla="*/ 2350 w 4208"/>
                <a:gd name="connsiteY100" fmla="*/ 2957 h 3795"/>
                <a:gd name="connsiteX101" fmla="*/ 2376 w 4208"/>
                <a:gd name="connsiteY101" fmla="*/ 2915 h 3795"/>
                <a:gd name="connsiteX102" fmla="*/ 2400 w 4208"/>
                <a:gd name="connsiteY102" fmla="*/ 2869 h 3795"/>
                <a:gd name="connsiteX103" fmla="*/ 2426 w 4208"/>
                <a:gd name="connsiteY103" fmla="*/ 2815 h 3795"/>
                <a:gd name="connsiteX104" fmla="*/ 2450 w 4208"/>
                <a:gd name="connsiteY104" fmla="*/ 2755 h 3795"/>
                <a:gd name="connsiteX105" fmla="*/ 2472 w 4208"/>
                <a:gd name="connsiteY105" fmla="*/ 2691 h 3795"/>
                <a:gd name="connsiteX106" fmla="*/ 2492 w 4208"/>
                <a:gd name="connsiteY106" fmla="*/ 2619 h 3795"/>
                <a:gd name="connsiteX107" fmla="*/ 2510 w 4208"/>
                <a:gd name="connsiteY107" fmla="*/ 2541 h 3795"/>
                <a:gd name="connsiteX108" fmla="*/ 2518 w 4208"/>
                <a:gd name="connsiteY108" fmla="*/ 2499 h 3795"/>
                <a:gd name="connsiteX109" fmla="*/ 2524 w 4208"/>
                <a:gd name="connsiteY109" fmla="*/ 2457 h 3795"/>
                <a:gd name="connsiteX110" fmla="*/ 2530 w 4208"/>
                <a:gd name="connsiteY110" fmla="*/ 2413 h 3795"/>
                <a:gd name="connsiteX111" fmla="*/ 2534 w 4208"/>
                <a:gd name="connsiteY111" fmla="*/ 2367 h 3795"/>
                <a:gd name="connsiteX112" fmla="*/ 2538 w 4208"/>
                <a:gd name="connsiteY112" fmla="*/ 2319 h 3795"/>
                <a:gd name="connsiteX113" fmla="*/ 2540 w 4208"/>
                <a:gd name="connsiteY113" fmla="*/ 2271 h 3795"/>
                <a:gd name="connsiteX114" fmla="*/ 2542 w 4208"/>
                <a:gd name="connsiteY114" fmla="*/ 2219 h 3795"/>
                <a:gd name="connsiteX115" fmla="*/ 2540 w 4208"/>
                <a:gd name="connsiteY115" fmla="*/ 2167 h 3795"/>
                <a:gd name="connsiteX116" fmla="*/ 2538 w 4208"/>
                <a:gd name="connsiteY116" fmla="*/ 2113 h 3795"/>
                <a:gd name="connsiteX117" fmla="*/ 2536 w 4208"/>
                <a:gd name="connsiteY117" fmla="*/ 2057 h 3795"/>
                <a:gd name="connsiteX118" fmla="*/ 2530 w 4208"/>
                <a:gd name="connsiteY118" fmla="*/ 2001 h 3795"/>
                <a:gd name="connsiteX119" fmla="*/ 2522 w 4208"/>
                <a:gd name="connsiteY119" fmla="*/ 1941 h 3795"/>
                <a:gd name="connsiteX120" fmla="*/ 2514 w 4208"/>
                <a:gd name="connsiteY120" fmla="*/ 1881 h 3795"/>
                <a:gd name="connsiteX121" fmla="*/ 2502 w 4208"/>
                <a:gd name="connsiteY121" fmla="*/ 1819 h 3795"/>
                <a:gd name="connsiteX122" fmla="*/ 2490 w 4208"/>
                <a:gd name="connsiteY122" fmla="*/ 1755 h 3795"/>
                <a:gd name="connsiteX123" fmla="*/ 2476 w 4208"/>
                <a:gd name="connsiteY123" fmla="*/ 1689 h 3795"/>
                <a:gd name="connsiteX124" fmla="*/ 2458 w 4208"/>
                <a:gd name="connsiteY124" fmla="*/ 1623 h 3795"/>
                <a:gd name="connsiteX125" fmla="*/ 2438 w 4208"/>
                <a:gd name="connsiteY125" fmla="*/ 1553 h 3795"/>
                <a:gd name="connsiteX126" fmla="*/ 2418 w 4208"/>
                <a:gd name="connsiteY126" fmla="*/ 1483 h 3795"/>
                <a:gd name="connsiteX127" fmla="*/ 2394 w 4208"/>
                <a:gd name="connsiteY127" fmla="*/ 1411 h 3795"/>
                <a:gd name="connsiteX128" fmla="*/ 2366 w 4208"/>
                <a:gd name="connsiteY128" fmla="*/ 1337 h 3795"/>
                <a:gd name="connsiteX129" fmla="*/ 2338 w 4208"/>
                <a:gd name="connsiteY129" fmla="*/ 1261 h 3795"/>
                <a:gd name="connsiteX130" fmla="*/ 2306 w 4208"/>
                <a:gd name="connsiteY130" fmla="*/ 1183 h 3795"/>
                <a:gd name="connsiteX131" fmla="*/ 2272 w 4208"/>
                <a:gd name="connsiteY131" fmla="*/ 1103 h 3795"/>
                <a:gd name="connsiteX132" fmla="*/ 2234 w 4208"/>
                <a:gd name="connsiteY132" fmla="*/ 1023 h 3795"/>
                <a:gd name="connsiteX133" fmla="*/ 2194 w 4208"/>
                <a:gd name="connsiteY133" fmla="*/ 939 h 3795"/>
                <a:gd name="connsiteX134" fmla="*/ 2150 w 4208"/>
                <a:gd name="connsiteY134" fmla="*/ 855 h 3795"/>
                <a:gd name="connsiteX135" fmla="*/ 2104 w 4208"/>
                <a:gd name="connsiteY135" fmla="*/ 769 h 3795"/>
                <a:gd name="connsiteX136" fmla="*/ 2056 w 4208"/>
                <a:gd name="connsiteY136" fmla="*/ 679 h 3795"/>
                <a:gd name="connsiteX137" fmla="*/ 2004 w 4208"/>
                <a:gd name="connsiteY137" fmla="*/ 589 h 3795"/>
                <a:gd name="connsiteX138" fmla="*/ 1948 w 4208"/>
                <a:gd name="connsiteY138" fmla="*/ 497 h 3795"/>
                <a:gd name="connsiteX139" fmla="*/ 1888 w 4208"/>
                <a:gd name="connsiteY139" fmla="*/ 405 h 3795"/>
                <a:gd name="connsiteX140" fmla="*/ 1826 w 4208"/>
                <a:gd name="connsiteY140" fmla="*/ 309 h 3795"/>
                <a:gd name="connsiteX141" fmla="*/ 1760 w 4208"/>
                <a:gd name="connsiteY141" fmla="*/ 211 h 3795"/>
                <a:gd name="connsiteX142" fmla="*/ 1690 w 4208"/>
                <a:gd name="connsiteY142" fmla="*/ 113 h 3795"/>
                <a:gd name="connsiteX143" fmla="*/ 1616 w 4208"/>
                <a:gd name="connsiteY143" fmla="*/ 11 h 3795"/>
                <a:gd name="connsiteX144" fmla="*/ 1616 w 4208"/>
                <a:gd name="connsiteY144" fmla="*/ 11 h 3795"/>
                <a:gd name="connsiteX0" fmla="*/ 1616 w 4206"/>
                <a:gd name="connsiteY0" fmla="*/ 11 h 3795"/>
                <a:gd name="connsiteX1" fmla="*/ 3819 w 4206"/>
                <a:gd name="connsiteY1" fmla="*/ 0 h 3795"/>
                <a:gd name="connsiteX2" fmla="*/ 3940 w 4206"/>
                <a:gd name="connsiteY2" fmla="*/ 1451 h 3795"/>
                <a:gd name="connsiteX3" fmla="*/ 3926 w 4206"/>
                <a:gd name="connsiteY3" fmla="*/ 1517 h 3795"/>
                <a:gd name="connsiteX4" fmla="*/ 3910 w 4206"/>
                <a:gd name="connsiteY4" fmla="*/ 1583 h 3795"/>
                <a:gd name="connsiteX5" fmla="*/ 3892 w 4206"/>
                <a:gd name="connsiteY5" fmla="*/ 1651 h 3795"/>
                <a:gd name="connsiteX6" fmla="*/ 3874 w 4206"/>
                <a:gd name="connsiteY6" fmla="*/ 1717 h 3795"/>
                <a:gd name="connsiteX7" fmla="*/ 3854 w 4206"/>
                <a:gd name="connsiteY7" fmla="*/ 1785 h 3795"/>
                <a:gd name="connsiteX8" fmla="*/ 3832 w 4206"/>
                <a:gd name="connsiteY8" fmla="*/ 1853 h 3795"/>
                <a:gd name="connsiteX9" fmla="*/ 3808 w 4206"/>
                <a:gd name="connsiteY9" fmla="*/ 1919 h 3795"/>
                <a:gd name="connsiteX10" fmla="*/ 3784 w 4206"/>
                <a:gd name="connsiteY10" fmla="*/ 1987 h 3795"/>
                <a:gd name="connsiteX11" fmla="*/ 3756 w 4206"/>
                <a:gd name="connsiteY11" fmla="*/ 2053 h 3795"/>
                <a:gd name="connsiteX12" fmla="*/ 3728 w 4206"/>
                <a:gd name="connsiteY12" fmla="*/ 2121 h 3795"/>
                <a:gd name="connsiteX13" fmla="*/ 3698 w 4206"/>
                <a:gd name="connsiteY13" fmla="*/ 2187 h 3795"/>
                <a:gd name="connsiteX14" fmla="*/ 3666 w 4206"/>
                <a:gd name="connsiteY14" fmla="*/ 2253 h 3795"/>
                <a:gd name="connsiteX15" fmla="*/ 3630 w 4206"/>
                <a:gd name="connsiteY15" fmla="*/ 2319 h 3795"/>
                <a:gd name="connsiteX16" fmla="*/ 3594 w 4206"/>
                <a:gd name="connsiteY16" fmla="*/ 2383 h 3795"/>
                <a:gd name="connsiteX17" fmla="*/ 3556 w 4206"/>
                <a:gd name="connsiteY17" fmla="*/ 2447 h 3795"/>
                <a:gd name="connsiteX18" fmla="*/ 3516 w 4206"/>
                <a:gd name="connsiteY18" fmla="*/ 2511 h 3795"/>
                <a:gd name="connsiteX19" fmla="*/ 3474 w 4206"/>
                <a:gd name="connsiteY19" fmla="*/ 2573 h 3795"/>
                <a:gd name="connsiteX20" fmla="*/ 3428 w 4206"/>
                <a:gd name="connsiteY20" fmla="*/ 2635 h 3795"/>
                <a:gd name="connsiteX21" fmla="*/ 3382 w 4206"/>
                <a:gd name="connsiteY21" fmla="*/ 2695 h 3795"/>
                <a:gd name="connsiteX22" fmla="*/ 3332 w 4206"/>
                <a:gd name="connsiteY22" fmla="*/ 2755 h 3795"/>
                <a:gd name="connsiteX23" fmla="*/ 3280 w 4206"/>
                <a:gd name="connsiteY23" fmla="*/ 2813 h 3795"/>
                <a:gd name="connsiteX24" fmla="*/ 3226 w 4206"/>
                <a:gd name="connsiteY24" fmla="*/ 2869 h 3795"/>
                <a:gd name="connsiteX25" fmla="*/ 3170 w 4206"/>
                <a:gd name="connsiteY25" fmla="*/ 2925 h 3795"/>
                <a:gd name="connsiteX26" fmla="*/ 3112 w 4206"/>
                <a:gd name="connsiteY26" fmla="*/ 2979 h 3795"/>
                <a:gd name="connsiteX27" fmla="*/ 3050 w 4206"/>
                <a:gd name="connsiteY27" fmla="*/ 3033 h 3795"/>
                <a:gd name="connsiteX28" fmla="*/ 2986 w 4206"/>
                <a:gd name="connsiteY28" fmla="*/ 3083 h 3795"/>
                <a:gd name="connsiteX29" fmla="*/ 2918 w 4206"/>
                <a:gd name="connsiteY29" fmla="*/ 3133 h 3795"/>
                <a:gd name="connsiteX30" fmla="*/ 2848 w 4206"/>
                <a:gd name="connsiteY30" fmla="*/ 3181 h 3795"/>
                <a:gd name="connsiteX31" fmla="*/ 2776 w 4206"/>
                <a:gd name="connsiteY31" fmla="*/ 3227 h 3795"/>
                <a:gd name="connsiteX32" fmla="*/ 2776 w 4206"/>
                <a:gd name="connsiteY32" fmla="*/ 3227 h 3795"/>
                <a:gd name="connsiteX33" fmla="*/ 2764 w 4206"/>
                <a:gd name="connsiteY33" fmla="*/ 3235 h 3795"/>
                <a:gd name="connsiteX34" fmla="*/ 2730 w 4206"/>
                <a:gd name="connsiteY34" fmla="*/ 3257 h 3795"/>
                <a:gd name="connsiteX35" fmla="*/ 2674 w 4206"/>
                <a:gd name="connsiteY35" fmla="*/ 3293 h 3795"/>
                <a:gd name="connsiteX36" fmla="*/ 2596 w 4206"/>
                <a:gd name="connsiteY36" fmla="*/ 3337 h 3795"/>
                <a:gd name="connsiteX37" fmla="*/ 2548 w 4206"/>
                <a:gd name="connsiteY37" fmla="*/ 3363 h 3795"/>
                <a:gd name="connsiteX38" fmla="*/ 2494 w 4206"/>
                <a:gd name="connsiteY38" fmla="*/ 3389 h 3795"/>
                <a:gd name="connsiteX39" fmla="*/ 2436 w 4206"/>
                <a:gd name="connsiteY39" fmla="*/ 3419 h 3795"/>
                <a:gd name="connsiteX40" fmla="*/ 2372 w 4206"/>
                <a:gd name="connsiteY40" fmla="*/ 3447 h 3795"/>
                <a:gd name="connsiteX41" fmla="*/ 2302 w 4206"/>
                <a:gd name="connsiteY41" fmla="*/ 3477 h 3795"/>
                <a:gd name="connsiteX42" fmla="*/ 2228 w 4206"/>
                <a:gd name="connsiteY42" fmla="*/ 3507 h 3795"/>
                <a:gd name="connsiteX43" fmla="*/ 2148 w 4206"/>
                <a:gd name="connsiteY43" fmla="*/ 3537 h 3795"/>
                <a:gd name="connsiteX44" fmla="*/ 2062 w 4206"/>
                <a:gd name="connsiteY44" fmla="*/ 3567 h 3795"/>
                <a:gd name="connsiteX45" fmla="*/ 1972 w 4206"/>
                <a:gd name="connsiteY45" fmla="*/ 3597 h 3795"/>
                <a:gd name="connsiteX46" fmla="*/ 1876 w 4206"/>
                <a:gd name="connsiteY46" fmla="*/ 3625 h 3795"/>
                <a:gd name="connsiteX47" fmla="*/ 1776 w 4206"/>
                <a:gd name="connsiteY47" fmla="*/ 3651 h 3795"/>
                <a:gd name="connsiteX48" fmla="*/ 1670 w 4206"/>
                <a:gd name="connsiteY48" fmla="*/ 3677 h 3795"/>
                <a:gd name="connsiteX49" fmla="*/ 1558 w 4206"/>
                <a:gd name="connsiteY49" fmla="*/ 3701 h 3795"/>
                <a:gd name="connsiteX50" fmla="*/ 1442 w 4206"/>
                <a:gd name="connsiteY50" fmla="*/ 3723 h 3795"/>
                <a:gd name="connsiteX51" fmla="*/ 1320 w 4206"/>
                <a:gd name="connsiteY51" fmla="*/ 3743 h 3795"/>
                <a:gd name="connsiteX52" fmla="*/ 1194 w 4206"/>
                <a:gd name="connsiteY52" fmla="*/ 3761 h 3795"/>
                <a:gd name="connsiteX53" fmla="*/ 1062 w 4206"/>
                <a:gd name="connsiteY53" fmla="*/ 3775 h 3795"/>
                <a:gd name="connsiteX54" fmla="*/ 924 w 4206"/>
                <a:gd name="connsiteY54" fmla="*/ 3785 h 3795"/>
                <a:gd name="connsiteX55" fmla="*/ 782 w 4206"/>
                <a:gd name="connsiteY55" fmla="*/ 3791 h 3795"/>
                <a:gd name="connsiteX56" fmla="*/ 636 w 4206"/>
                <a:gd name="connsiteY56" fmla="*/ 3795 h 3795"/>
                <a:gd name="connsiteX57" fmla="*/ 484 w 4206"/>
                <a:gd name="connsiteY57" fmla="*/ 3795 h 3795"/>
                <a:gd name="connsiteX58" fmla="*/ 328 w 4206"/>
                <a:gd name="connsiteY58" fmla="*/ 3789 h 3795"/>
                <a:gd name="connsiteX59" fmla="*/ 166 w 4206"/>
                <a:gd name="connsiteY59" fmla="*/ 3779 h 3795"/>
                <a:gd name="connsiteX60" fmla="*/ 84 w 4206"/>
                <a:gd name="connsiteY60" fmla="*/ 3771 h 3795"/>
                <a:gd name="connsiteX61" fmla="*/ 0 w 4206"/>
                <a:gd name="connsiteY61" fmla="*/ 3763 h 3795"/>
                <a:gd name="connsiteX62" fmla="*/ 0 w 4206"/>
                <a:gd name="connsiteY62" fmla="*/ 3763 h 3795"/>
                <a:gd name="connsiteX63" fmla="*/ 68 w 4206"/>
                <a:gd name="connsiteY63" fmla="*/ 3765 h 3795"/>
                <a:gd name="connsiteX64" fmla="*/ 146 w 4206"/>
                <a:gd name="connsiteY64" fmla="*/ 3767 h 3795"/>
                <a:gd name="connsiteX65" fmla="*/ 252 w 4206"/>
                <a:gd name="connsiteY65" fmla="*/ 3765 h 3795"/>
                <a:gd name="connsiteX66" fmla="*/ 378 w 4206"/>
                <a:gd name="connsiteY66" fmla="*/ 3761 h 3795"/>
                <a:gd name="connsiteX67" fmla="*/ 524 w 4206"/>
                <a:gd name="connsiteY67" fmla="*/ 3753 h 3795"/>
                <a:gd name="connsiteX68" fmla="*/ 602 w 4206"/>
                <a:gd name="connsiteY68" fmla="*/ 3747 h 3795"/>
                <a:gd name="connsiteX69" fmla="*/ 684 w 4206"/>
                <a:gd name="connsiteY69" fmla="*/ 3737 h 3795"/>
                <a:gd name="connsiteX70" fmla="*/ 770 w 4206"/>
                <a:gd name="connsiteY70" fmla="*/ 3727 h 3795"/>
                <a:gd name="connsiteX71" fmla="*/ 856 w 4206"/>
                <a:gd name="connsiteY71" fmla="*/ 3715 h 3795"/>
                <a:gd name="connsiteX72" fmla="*/ 946 w 4206"/>
                <a:gd name="connsiteY72" fmla="*/ 3701 h 3795"/>
                <a:gd name="connsiteX73" fmla="*/ 1038 w 4206"/>
                <a:gd name="connsiteY73" fmla="*/ 3683 h 3795"/>
                <a:gd name="connsiteX74" fmla="*/ 1130 w 4206"/>
                <a:gd name="connsiteY74" fmla="*/ 3663 h 3795"/>
                <a:gd name="connsiteX75" fmla="*/ 1224 w 4206"/>
                <a:gd name="connsiteY75" fmla="*/ 3641 h 3795"/>
                <a:gd name="connsiteX76" fmla="*/ 1318 w 4206"/>
                <a:gd name="connsiteY76" fmla="*/ 3615 h 3795"/>
                <a:gd name="connsiteX77" fmla="*/ 1412 w 4206"/>
                <a:gd name="connsiteY77" fmla="*/ 3587 h 3795"/>
                <a:gd name="connsiteX78" fmla="*/ 1504 w 4206"/>
                <a:gd name="connsiteY78" fmla="*/ 3555 h 3795"/>
                <a:gd name="connsiteX79" fmla="*/ 1596 w 4206"/>
                <a:gd name="connsiteY79" fmla="*/ 3519 h 3795"/>
                <a:gd name="connsiteX80" fmla="*/ 1688 w 4206"/>
                <a:gd name="connsiteY80" fmla="*/ 3481 h 3795"/>
                <a:gd name="connsiteX81" fmla="*/ 1776 w 4206"/>
                <a:gd name="connsiteY81" fmla="*/ 3439 h 3795"/>
                <a:gd name="connsiteX82" fmla="*/ 1820 w 4206"/>
                <a:gd name="connsiteY82" fmla="*/ 3415 h 3795"/>
                <a:gd name="connsiteX83" fmla="*/ 1862 w 4206"/>
                <a:gd name="connsiteY83" fmla="*/ 3391 h 3795"/>
                <a:gd name="connsiteX84" fmla="*/ 1906 w 4206"/>
                <a:gd name="connsiteY84" fmla="*/ 3367 h 3795"/>
                <a:gd name="connsiteX85" fmla="*/ 1946 w 4206"/>
                <a:gd name="connsiteY85" fmla="*/ 3341 h 3795"/>
                <a:gd name="connsiteX86" fmla="*/ 1988 w 4206"/>
                <a:gd name="connsiteY86" fmla="*/ 3313 h 3795"/>
                <a:gd name="connsiteX87" fmla="*/ 2028 w 4206"/>
                <a:gd name="connsiteY87" fmla="*/ 3285 h 3795"/>
                <a:gd name="connsiteX88" fmla="*/ 2068 w 4206"/>
                <a:gd name="connsiteY88" fmla="*/ 3255 h 3795"/>
                <a:gd name="connsiteX89" fmla="*/ 2106 w 4206"/>
                <a:gd name="connsiteY89" fmla="*/ 3225 h 3795"/>
                <a:gd name="connsiteX90" fmla="*/ 2142 w 4206"/>
                <a:gd name="connsiteY90" fmla="*/ 3193 h 3795"/>
                <a:gd name="connsiteX91" fmla="*/ 2178 w 4206"/>
                <a:gd name="connsiteY91" fmla="*/ 3161 h 3795"/>
                <a:gd name="connsiteX92" fmla="*/ 2214 w 4206"/>
                <a:gd name="connsiteY92" fmla="*/ 3127 h 3795"/>
                <a:gd name="connsiteX93" fmla="*/ 2248 w 4206"/>
                <a:gd name="connsiteY93" fmla="*/ 3091 h 3795"/>
                <a:gd name="connsiteX94" fmla="*/ 2248 w 4206"/>
                <a:gd name="connsiteY94" fmla="*/ 3091 h 3795"/>
                <a:gd name="connsiteX95" fmla="*/ 2258 w 4206"/>
                <a:gd name="connsiteY95" fmla="*/ 3081 h 3795"/>
                <a:gd name="connsiteX96" fmla="*/ 2286 w 4206"/>
                <a:gd name="connsiteY96" fmla="*/ 3047 h 3795"/>
                <a:gd name="connsiteX97" fmla="*/ 2306 w 4206"/>
                <a:gd name="connsiteY97" fmla="*/ 3023 h 3795"/>
                <a:gd name="connsiteX98" fmla="*/ 2328 w 4206"/>
                <a:gd name="connsiteY98" fmla="*/ 2993 h 3795"/>
                <a:gd name="connsiteX99" fmla="*/ 2350 w 4206"/>
                <a:gd name="connsiteY99" fmla="*/ 2957 h 3795"/>
                <a:gd name="connsiteX100" fmla="*/ 2376 w 4206"/>
                <a:gd name="connsiteY100" fmla="*/ 2915 h 3795"/>
                <a:gd name="connsiteX101" fmla="*/ 2400 w 4206"/>
                <a:gd name="connsiteY101" fmla="*/ 2869 h 3795"/>
                <a:gd name="connsiteX102" fmla="*/ 2426 w 4206"/>
                <a:gd name="connsiteY102" fmla="*/ 2815 h 3795"/>
                <a:gd name="connsiteX103" fmla="*/ 2450 w 4206"/>
                <a:gd name="connsiteY103" fmla="*/ 2755 h 3795"/>
                <a:gd name="connsiteX104" fmla="*/ 2472 w 4206"/>
                <a:gd name="connsiteY104" fmla="*/ 2691 h 3795"/>
                <a:gd name="connsiteX105" fmla="*/ 2492 w 4206"/>
                <a:gd name="connsiteY105" fmla="*/ 2619 h 3795"/>
                <a:gd name="connsiteX106" fmla="*/ 2510 w 4206"/>
                <a:gd name="connsiteY106" fmla="*/ 2541 h 3795"/>
                <a:gd name="connsiteX107" fmla="*/ 2518 w 4206"/>
                <a:gd name="connsiteY107" fmla="*/ 2499 h 3795"/>
                <a:gd name="connsiteX108" fmla="*/ 2524 w 4206"/>
                <a:gd name="connsiteY108" fmla="*/ 2457 h 3795"/>
                <a:gd name="connsiteX109" fmla="*/ 2530 w 4206"/>
                <a:gd name="connsiteY109" fmla="*/ 2413 h 3795"/>
                <a:gd name="connsiteX110" fmla="*/ 2534 w 4206"/>
                <a:gd name="connsiteY110" fmla="*/ 2367 h 3795"/>
                <a:gd name="connsiteX111" fmla="*/ 2538 w 4206"/>
                <a:gd name="connsiteY111" fmla="*/ 2319 h 3795"/>
                <a:gd name="connsiteX112" fmla="*/ 2540 w 4206"/>
                <a:gd name="connsiteY112" fmla="*/ 2271 h 3795"/>
                <a:gd name="connsiteX113" fmla="*/ 2542 w 4206"/>
                <a:gd name="connsiteY113" fmla="*/ 2219 h 3795"/>
                <a:gd name="connsiteX114" fmla="*/ 2540 w 4206"/>
                <a:gd name="connsiteY114" fmla="*/ 2167 h 3795"/>
                <a:gd name="connsiteX115" fmla="*/ 2538 w 4206"/>
                <a:gd name="connsiteY115" fmla="*/ 2113 h 3795"/>
                <a:gd name="connsiteX116" fmla="*/ 2536 w 4206"/>
                <a:gd name="connsiteY116" fmla="*/ 2057 h 3795"/>
                <a:gd name="connsiteX117" fmla="*/ 2530 w 4206"/>
                <a:gd name="connsiteY117" fmla="*/ 2001 h 3795"/>
                <a:gd name="connsiteX118" fmla="*/ 2522 w 4206"/>
                <a:gd name="connsiteY118" fmla="*/ 1941 h 3795"/>
                <a:gd name="connsiteX119" fmla="*/ 2514 w 4206"/>
                <a:gd name="connsiteY119" fmla="*/ 1881 h 3795"/>
                <a:gd name="connsiteX120" fmla="*/ 2502 w 4206"/>
                <a:gd name="connsiteY120" fmla="*/ 1819 h 3795"/>
                <a:gd name="connsiteX121" fmla="*/ 2490 w 4206"/>
                <a:gd name="connsiteY121" fmla="*/ 1755 h 3795"/>
                <a:gd name="connsiteX122" fmla="*/ 2476 w 4206"/>
                <a:gd name="connsiteY122" fmla="*/ 1689 h 3795"/>
                <a:gd name="connsiteX123" fmla="*/ 2458 w 4206"/>
                <a:gd name="connsiteY123" fmla="*/ 1623 h 3795"/>
                <a:gd name="connsiteX124" fmla="*/ 2438 w 4206"/>
                <a:gd name="connsiteY124" fmla="*/ 1553 h 3795"/>
                <a:gd name="connsiteX125" fmla="*/ 2418 w 4206"/>
                <a:gd name="connsiteY125" fmla="*/ 1483 h 3795"/>
                <a:gd name="connsiteX126" fmla="*/ 2394 w 4206"/>
                <a:gd name="connsiteY126" fmla="*/ 1411 h 3795"/>
                <a:gd name="connsiteX127" fmla="*/ 2366 w 4206"/>
                <a:gd name="connsiteY127" fmla="*/ 1337 h 3795"/>
                <a:gd name="connsiteX128" fmla="*/ 2338 w 4206"/>
                <a:gd name="connsiteY128" fmla="*/ 1261 h 3795"/>
                <a:gd name="connsiteX129" fmla="*/ 2306 w 4206"/>
                <a:gd name="connsiteY129" fmla="*/ 1183 h 3795"/>
                <a:gd name="connsiteX130" fmla="*/ 2272 w 4206"/>
                <a:gd name="connsiteY130" fmla="*/ 1103 h 3795"/>
                <a:gd name="connsiteX131" fmla="*/ 2234 w 4206"/>
                <a:gd name="connsiteY131" fmla="*/ 1023 h 3795"/>
                <a:gd name="connsiteX132" fmla="*/ 2194 w 4206"/>
                <a:gd name="connsiteY132" fmla="*/ 939 h 3795"/>
                <a:gd name="connsiteX133" fmla="*/ 2150 w 4206"/>
                <a:gd name="connsiteY133" fmla="*/ 855 h 3795"/>
                <a:gd name="connsiteX134" fmla="*/ 2104 w 4206"/>
                <a:gd name="connsiteY134" fmla="*/ 769 h 3795"/>
                <a:gd name="connsiteX135" fmla="*/ 2056 w 4206"/>
                <a:gd name="connsiteY135" fmla="*/ 679 h 3795"/>
                <a:gd name="connsiteX136" fmla="*/ 2004 w 4206"/>
                <a:gd name="connsiteY136" fmla="*/ 589 h 3795"/>
                <a:gd name="connsiteX137" fmla="*/ 1948 w 4206"/>
                <a:gd name="connsiteY137" fmla="*/ 497 h 3795"/>
                <a:gd name="connsiteX138" fmla="*/ 1888 w 4206"/>
                <a:gd name="connsiteY138" fmla="*/ 405 h 3795"/>
                <a:gd name="connsiteX139" fmla="*/ 1826 w 4206"/>
                <a:gd name="connsiteY139" fmla="*/ 309 h 3795"/>
                <a:gd name="connsiteX140" fmla="*/ 1760 w 4206"/>
                <a:gd name="connsiteY140" fmla="*/ 211 h 3795"/>
                <a:gd name="connsiteX141" fmla="*/ 1690 w 4206"/>
                <a:gd name="connsiteY141" fmla="*/ 113 h 3795"/>
                <a:gd name="connsiteX142" fmla="*/ 1616 w 4206"/>
                <a:gd name="connsiteY142" fmla="*/ 11 h 3795"/>
                <a:gd name="connsiteX143" fmla="*/ 1616 w 4206"/>
                <a:gd name="connsiteY143" fmla="*/ 11 h 3795"/>
                <a:gd name="connsiteX0" fmla="*/ 1616 w 4204"/>
                <a:gd name="connsiteY0" fmla="*/ 11 h 3795"/>
                <a:gd name="connsiteX1" fmla="*/ 3819 w 4204"/>
                <a:gd name="connsiteY1" fmla="*/ 0 h 3795"/>
                <a:gd name="connsiteX2" fmla="*/ 3926 w 4204"/>
                <a:gd name="connsiteY2" fmla="*/ 1517 h 3795"/>
                <a:gd name="connsiteX3" fmla="*/ 3910 w 4204"/>
                <a:gd name="connsiteY3" fmla="*/ 1583 h 3795"/>
                <a:gd name="connsiteX4" fmla="*/ 3892 w 4204"/>
                <a:gd name="connsiteY4" fmla="*/ 1651 h 3795"/>
                <a:gd name="connsiteX5" fmla="*/ 3874 w 4204"/>
                <a:gd name="connsiteY5" fmla="*/ 1717 h 3795"/>
                <a:gd name="connsiteX6" fmla="*/ 3854 w 4204"/>
                <a:gd name="connsiteY6" fmla="*/ 1785 h 3795"/>
                <a:gd name="connsiteX7" fmla="*/ 3832 w 4204"/>
                <a:gd name="connsiteY7" fmla="*/ 1853 h 3795"/>
                <a:gd name="connsiteX8" fmla="*/ 3808 w 4204"/>
                <a:gd name="connsiteY8" fmla="*/ 1919 h 3795"/>
                <a:gd name="connsiteX9" fmla="*/ 3784 w 4204"/>
                <a:gd name="connsiteY9" fmla="*/ 1987 h 3795"/>
                <a:gd name="connsiteX10" fmla="*/ 3756 w 4204"/>
                <a:gd name="connsiteY10" fmla="*/ 2053 h 3795"/>
                <a:gd name="connsiteX11" fmla="*/ 3728 w 4204"/>
                <a:gd name="connsiteY11" fmla="*/ 2121 h 3795"/>
                <a:gd name="connsiteX12" fmla="*/ 3698 w 4204"/>
                <a:gd name="connsiteY12" fmla="*/ 2187 h 3795"/>
                <a:gd name="connsiteX13" fmla="*/ 3666 w 4204"/>
                <a:gd name="connsiteY13" fmla="*/ 2253 h 3795"/>
                <a:gd name="connsiteX14" fmla="*/ 3630 w 4204"/>
                <a:gd name="connsiteY14" fmla="*/ 2319 h 3795"/>
                <a:gd name="connsiteX15" fmla="*/ 3594 w 4204"/>
                <a:gd name="connsiteY15" fmla="*/ 2383 h 3795"/>
                <a:gd name="connsiteX16" fmla="*/ 3556 w 4204"/>
                <a:gd name="connsiteY16" fmla="*/ 2447 h 3795"/>
                <a:gd name="connsiteX17" fmla="*/ 3516 w 4204"/>
                <a:gd name="connsiteY17" fmla="*/ 2511 h 3795"/>
                <a:gd name="connsiteX18" fmla="*/ 3474 w 4204"/>
                <a:gd name="connsiteY18" fmla="*/ 2573 h 3795"/>
                <a:gd name="connsiteX19" fmla="*/ 3428 w 4204"/>
                <a:gd name="connsiteY19" fmla="*/ 2635 h 3795"/>
                <a:gd name="connsiteX20" fmla="*/ 3382 w 4204"/>
                <a:gd name="connsiteY20" fmla="*/ 2695 h 3795"/>
                <a:gd name="connsiteX21" fmla="*/ 3332 w 4204"/>
                <a:gd name="connsiteY21" fmla="*/ 2755 h 3795"/>
                <a:gd name="connsiteX22" fmla="*/ 3280 w 4204"/>
                <a:gd name="connsiteY22" fmla="*/ 2813 h 3795"/>
                <a:gd name="connsiteX23" fmla="*/ 3226 w 4204"/>
                <a:gd name="connsiteY23" fmla="*/ 2869 h 3795"/>
                <a:gd name="connsiteX24" fmla="*/ 3170 w 4204"/>
                <a:gd name="connsiteY24" fmla="*/ 2925 h 3795"/>
                <a:gd name="connsiteX25" fmla="*/ 3112 w 4204"/>
                <a:gd name="connsiteY25" fmla="*/ 2979 h 3795"/>
                <a:gd name="connsiteX26" fmla="*/ 3050 w 4204"/>
                <a:gd name="connsiteY26" fmla="*/ 3033 h 3795"/>
                <a:gd name="connsiteX27" fmla="*/ 2986 w 4204"/>
                <a:gd name="connsiteY27" fmla="*/ 3083 h 3795"/>
                <a:gd name="connsiteX28" fmla="*/ 2918 w 4204"/>
                <a:gd name="connsiteY28" fmla="*/ 3133 h 3795"/>
                <a:gd name="connsiteX29" fmla="*/ 2848 w 4204"/>
                <a:gd name="connsiteY29" fmla="*/ 3181 h 3795"/>
                <a:gd name="connsiteX30" fmla="*/ 2776 w 4204"/>
                <a:gd name="connsiteY30" fmla="*/ 3227 h 3795"/>
                <a:gd name="connsiteX31" fmla="*/ 2776 w 4204"/>
                <a:gd name="connsiteY31" fmla="*/ 3227 h 3795"/>
                <a:gd name="connsiteX32" fmla="*/ 2764 w 4204"/>
                <a:gd name="connsiteY32" fmla="*/ 3235 h 3795"/>
                <a:gd name="connsiteX33" fmla="*/ 2730 w 4204"/>
                <a:gd name="connsiteY33" fmla="*/ 3257 h 3795"/>
                <a:gd name="connsiteX34" fmla="*/ 2674 w 4204"/>
                <a:gd name="connsiteY34" fmla="*/ 3293 h 3795"/>
                <a:gd name="connsiteX35" fmla="*/ 2596 w 4204"/>
                <a:gd name="connsiteY35" fmla="*/ 3337 h 3795"/>
                <a:gd name="connsiteX36" fmla="*/ 2548 w 4204"/>
                <a:gd name="connsiteY36" fmla="*/ 3363 h 3795"/>
                <a:gd name="connsiteX37" fmla="*/ 2494 w 4204"/>
                <a:gd name="connsiteY37" fmla="*/ 3389 h 3795"/>
                <a:gd name="connsiteX38" fmla="*/ 2436 w 4204"/>
                <a:gd name="connsiteY38" fmla="*/ 3419 h 3795"/>
                <a:gd name="connsiteX39" fmla="*/ 2372 w 4204"/>
                <a:gd name="connsiteY39" fmla="*/ 3447 h 3795"/>
                <a:gd name="connsiteX40" fmla="*/ 2302 w 4204"/>
                <a:gd name="connsiteY40" fmla="*/ 3477 h 3795"/>
                <a:gd name="connsiteX41" fmla="*/ 2228 w 4204"/>
                <a:gd name="connsiteY41" fmla="*/ 3507 h 3795"/>
                <a:gd name="connsiteX42" fmla="*/ 2148 w 4204"/>
                <a:gd name="connsiteY42" fmla="*/ 3537 h 3795"/>
                <a:gd name="connsiteX43" fmla="*/ 2062 w 4204"/>
                <a:gd name="connsiteY43" fmla="*/ 3567 h 3795"/>
                <a:gd name="connsiteX44" fmla="*/ 1972 w 4204"/>
                <a:gd name="connsiteY44" fmla="*/ 3597 h 3795"/>
                <a:gd name="connsiteX45" fmla="*/ 1876 w 4204"/>
                <a:gd name="connsiteY45" fmla="*/ 3625 h 3795"/>
                <a:gd name="connsiteX46" fmla="*/ 1776 w 4204"/>
                <a:gd name="connsiteY46" fmla="*/ 3651 h 3795"/>
                <a:gd name="connsiteX47" fmla="*/ 1670 w 4204"/>
                <a:gd name="connsiteY47" fmla="*/ 3677 h 3795"/>
                <a:gd name="connsiteX48" fmla="*/ 1558 w 4204"/>
                <a:gd name="connsiteY48" fmla="*/ 3701 h 3795"/>
                <a:gd name="connsiteX49" fmla="*/ 1442 w 4204"/>
                <a:gd name="connsiteY49" fmla="*/ 3723 h 3795"/>
                <a:gd name="connsiteX50" fmla="*/ 1320 w 4204"/>
                <a:gd name="connsiteY50" fmla="*/ 3743 h 3795"/>
                <a:gd name="connsiteX51" fmla="*/ 1194 w 4204"/>
                <a:gd name="connsiteY51" fmla="*/ 3761 h 3795"/>
                <a:gd name="connsiteX52" fmla="*/ 1062 w 4204"/>
                <a:gd name="connsiteY52" fmla="*/ 3775 h 3795"/>
                <a:gd name="connsiteX53" fmla="*/ 924 w 4204"/>
                <a:gd name="connsiteY53" fmla="*/ 3785 h 3795"/>
                <a:gd name="connsiteX54" fmla="*/ 782 w 4204"/>
                <a:gd name="connsiteY54" fmla="*/ 3791 h 3795"/>
                <a:gd name="connsiteX55" fmla="*/ 636 w 4204"/>
                <a:gd name="connsiteY55" fmla="*/ 3795 h 3795"/>
                <a:gd name="connsiteX56" fmla="*/ 484 w 4204"/>
                <a:gd name="connsiteY56" fmla="*/ 3795 h 3795"/>
                <a:gd name="connsiteX57" fmla="*/ 328 w 4204"/>
                <a:gd name="connsiteY57" fmla="*/ 3789 h 3795"/>
                <a:gd name="connsiteX58" fmla="*/ 166 w 4204"/>
                <a:gd name="connsiteY58" fmla="*/ 3779 h 3795"/>
                <a:gd name="connsiteX59" fmla="*/ 84 w 4204"/>
                <a:gd name="connsiteY59" fmla="*/ 3771 h 3795"/>
                <a:gd name="connsiteX60" fmla="*/ 0 w 4204"/>
                <a:gd name="connsiteY60" fmla="*/ 3763 h 3795"/>
                <a:gd name="connsiteX61" fmla="*/ 0 w 4204"/>
                <a:gd name="connsiteY61" fmla="*/ 3763 h 3795"/>
                <a:gd name="connsiteX62" fmla="*/ 68 w 4204"/>
                <a:gd name="connsiteY62" fmla="*/ 3765 h 3795"/>
                <a:gd name="connsiteX63" fmla="*/ 146 w 4204"/>
                <a:gd name="connsiteY63" fmla="*/ 3767 h 3795"/>
                <a:gd name="connsiteX64" fmla="*/ 252 w 4204"/>
                <a:gd name="connsiteY64" fmla="*/ 3765 h 3795"/>
                <a:gd name="connsiteX65" fmla="*/ 378 w 4204"/>
                <a:gd name="connsiteY65" fmla="*/ 3761 h 3795"/>
                <a:gd name="connsiteX66" fmla="*/ 524 w 4204"/>
                <a:gd name="connsiteY66" fmla="*/ 3753 h 3795"/>
                <a:gd name="connsiteX67" fmla="*/ 602 w 4204"/>
                <a:gd name="connsiteY67" fmla="*/ 3747 h 3795"/>
                <a:gd name="connsiteX68" fmla="*/ 684 w 4204"/>
                <a:gd name="connsiteY68" fmla="*/ 3737 h 3795"/>
                <a:gd name="connsiteX69" fmla="*/ 770 w 4204"/>
                <a:gd name="connsiteY69" fmla="*/ 3727 h 3795"/>
                <a:gd name="connsiteX70" fmla="*/ 856 w 4204"/>
                <a:gd name="connsiteY70" fmla="*/ 3715 h 3795"/>
                <a:gd name="connsiteX71" fmla="*/ 946 w 4204"/>
                <a:gd name="connsiteY71" fmla="*/ 3701 h 3795"/>
                <a:gd name="connsiteX72" fmla="*/ 1038 w 4204"/>
                <a:gd name="connsiteY72" fmla="*/ 3683 h 3795"/>
                <a:gd name="connsiteX73" fmla="*/ 1130 w 4204"/>
                <a:gd name="connsiteY73" fmla="*/ 3663 h 3795"/>
                <a:gd name="connsiteX74" fmla="*/ 1224 w 4204"/>
                <a:gd name="connsiteY74" fmla="*/ 3641 h 3795"/>
                <a:gd name="connsiteX75" fmla="*/ 1318 w 4204"/>
                <a:gd name="connsiteY75" fmla="*/ 3615 h 3795"/>
                <a:gd name="connsiteX76" fmla="*/ 1412 w 4204"/>
                <a:gd name="connsiteY76" fmla="*/ 3587 h 3795"/>
                <a:gd name="connsiteX77" fmla="*/ 1504 w 4204"/>
                <a:gd name="connsiteY77" fmla="*/ 3555 h 3795"/>
                <a:gd name="connsiteX78" fmla="*/ 1596 w 4204"/>
                <a:gd name="connsiteY78" fmla="*/ 3519 h 3795"/>
                <a:gd name="connsiteX79" fmla="*/ 1688 w 4204"/>
                <a:gd name="connsiteY79" fmla="*/ 3481 h 3795"/>
                <a:gd name="connsiteX80" fmla="*/ 1776 w 4204"/>
                <a:gd name="connsiteY80" fmla="*/ 3439 h 3795"/>
                <a:gd name="connsiteX81" fmla="*/ 1820 w 4204"/>
                <a:gd name="connsiteY81" fmla="*/ 3415 h 3795"/>
                <a:gd name="connsiteX82" fmla="*/ 1862 w 4204"/>
                <a:gd name="connsiteY82" fmla="*/ 3391 h 3795"/>
                <a:gd name="connsiteX83" fmla="*/ 1906 w 4204"/>
                <a:gd name="connsiteY83" fmla="*/ 3367 h 3795"/>
                <a:gd name="connsiteX84" fmla="*/ 1946 w 4204"/>
                <a:gd name="connsiteY84" fmla="*/ 3341 h 3795"/>
                <a:gd name="connsiteX85" fmla="*/ 1988 w 4204"/>
                <a:gd name="connsiteY85" fmla="*/ 3313 h 3795"/>
                <a:gd name="connsiteX86" fmla="*/ 2028 w 4204"/>
                <a:gd name="connsiteY86" fmla="*/ 3285 h 3795"/>
                <a:gd name="connsiteX87" fmla="*/ 2068 w 4204"/>
                <a:gd name="connsiteY87" fmla="*/ 3255 h 3795"/>
                <a:gd name="connsiteX88" fmla="*/ 2106 w 4204"/>
                <a:gd name="connsiteY88" fmla="*/ 3225 h 3795"/>
                <a:gd name="connsiteX89" fmla="*/ 2142 w 4204"/>
                <a:gd name="connsiteY89" fmla="*/ 3193 h 3795"/>
                <a:gd name="connsiteX90" fmla="*/ 2178 w 4204"/>
                <a:gd name="connsiteY90" fmla="*/ 3161 h 3795"/>
                <a:gd name="connsiteX91" fmla="*/ 2214 w 4204"/>
                <a:gd name="connsiteY91" fmla="*/ 3127 h 3795"/>
                <a:gd name="connsiteX92" fmla="*/ 2248 w 4204"/>
                <a:gd name="connsiteY92" fmla="*/ 3091 h 3795"/>
                <a:gd name="connsiteX93" fmla="*/ 2248 w 4204"/>
                <a:gd name="connsiteY93" fmla="*/ 3091 h 3795"/>
                <a:gd name="connsiteX94" fmla="*/ 2258 w 4204"/>
                <a:gd name="connsiteY94" fmla="*/ 3081 h 3795"/>
                <a:gd name="connsiteX95" fmla="*/ 2286 w 4204"/>
                <a:gd name="connsiteY95" fmla="*/ 3047 h 3795"/>
                <a:gd name="connsiteX96" fmla="*/ 2306 w 4204"/>
                <a:gd name="connsiteY96" fmla="*/ 3023 h 3795"/>
                <a:gd name="connsiteX97" fmla="*/ 2328 w 4204"/>
                <a:gd name="connsiteY97" fmla="*/ 2993 h 3795"/>
                <a:gd name="connsiteX98" fmla="*/ 2350 w 4204"/>
                <a:gd name="connsiteY98" fmla="*/ 2957 h 3795"/>
                <a:gd name="connsiteX99" fmla="*/ 2376 w 4204"/>
                <a:gd name="connsiteY99" fmla="*/ 2915 h 3795"/>
                <a:gd name="connsiteX100" fmla="*/ 2400 w 4204"/>
                <a:gd name="connsiteY100" fmla="*/ 2869 h 3795"/>
                <a:gd name="connsiteX101" fmla="*/ 2426 w 4204"/>
                <a:gd name="connsiteY101" fmla="*/ 2815 h 3795"/>
                <a:gd name="connsiteX102" fmla="*/ 2450 w 4204"/>
                <a:gd name="connsiteY102" fmla="*/ 2755 h 3795"/>
                <a:gd name="connsiteX103" fmla="*/ 2472 w 4204"/>
                <a:gd name="connsiteY103" fmla="*/ 2691 h 3795"/>
                <a:gd name="connsiteX104" fmla="*/ 2492 w 4204"/>
                <a:gd name="connsiteY104" fmla="*/ 2619 h 3795"/>
                <a:gd name="connsiteX105" fmla="*/ 2510 w 4204"/>
                <a:gd name="connsiteY105" fmla="*/ 2541 h 3795"/>
                <a:gd name="connsiteX106" fmla="*/ 2518 w 4204"/>
                <a:gd name="connsiteY106" fmla="*/ 2499 h 3795"/>
                <a:gd name="connsiteX107" fmla="*/ 2524 w 4204"/>
                <a:gd name="connsiteY107" fmla="*/ 2457 h 3795"/>
                <a:gd name="connsiteX108" fmla="*/ 2530 w 4204"/>
                <a:gd name="connsiteY108" fmla="*/ 2413 h 3795"/>
                <a:gd name="connsiteX109" fmla="*/ 2534 w 4204"/>
                <a:gd name="connsiteY109" fmla="*/ 2367 h 3795"/>
                <a:gd name="connsiteX110" fmla="*/ 2538 w 4204"/>
                <a:gd name="connsiteY110" fmla="*/ 2319 h 3795"/>
                <a:gd name="connsiteX111" fmla="*/ 2540 w 4204"/>
                <a:gd name="connsiteY111" fmla="*/ 2271 h 3795"/>
                <a:gd name="connsiteX112" fmla="*/ 2542 w 4204"/>
                <a:gd name="connsiteY112" fmla="*/ 2219 h 3795"/>
                <a:gd name="connsiteX113" fmla="*/ 2540 w 4204"/>
                <a:gd name="connsiteY113" fmla="*/ 2167 h 3795"/>
                <a:gd name="connsiteX114" fmla="*/ 2538 w 4204"/>
                <a:gd name="connsiteY114" fmla="*/ 2113 h 3795"/>
                <a:gd name="connsiteX115" fmla="*/ 2536 w 4204"/>
                <a:gd name="connsiteY115" fmla="*/ 2057 h 3795"/>
                <a:gd name="connsiteX116" fmla="*/ 2530 w 4204"/>
                <a:gd name="connsiteY116" fmla="*/ 2001 h 3795"/>
                <a:gd name="connsiteX117" fmla="*/ 2522 w 4204"/>
                <a:gd name="connsiteY117" fmla="*/ 1941 h 3795"/>
                <a:gd name="connsiteX118" fmla="*/ 2514 w 4204"/>
                <a:gd name="connsiteY118" fmla="*/ 1881 h 3795"/>
                <a:gd name="connsiteX119" fmla="*/ 2502 w 4204"/>
                <a:gd name="connsiteY119" fmla="*/ 1819 h 3795"/>
                <a:gd name="connsiteX120" fmla="*/ 2490 w 4204"/>
                <a:gd name="connsiteY120" fmla="*/ 1755 h 3795"/>
                <a:gd name="connsiteX121" fmla="*/ 2476 w 4204"/>
                <a:gd name="connsiteY121" fmla="*/ 1689 h 3795"/>
                <a:gd name="connsiteX122" fmla="*/ 2458 w 4204"/>
                <a:gd name="connsiteY122" fmla="*/ 1623 h 3795"/>
                <a:gd name="connsiteX123" fmla="*/ 2438 w 4204"/>
                <a:gd name="connsiteY123" fmla="*/ 1553 h 3795"/>
                <a:gd name="connsiteX124" fmla="*/ 2418 w 4204"/>
                <a:gd name="connsiteY124" fmla="*/ 1483 h 3795"/>
                <a:gd name="connsiteX125" fmla="*/ 2394 w 4204"/>
                <a:gd name="connsiteY125" fmla="*/ 1411 h 3795"/>
                <a:gd name="connsiteX126" fmla="*/ 2366 w 4204"/>
                <a:gd name="connsiteY126" fmla="*/ 1337 h 3795"/>
                <a:gd name="connsiteX127" fmla="*/ 2338 w 4204"/>
                <a:gd name="connsiteY127" fmla="*/ 1261 h 3795"/>
                <a:gd name="connsiteX128" fmla="*/ 2306 w 4204"/>
                <a:gd name="connsiteY128" fmla="*/ 1183 h 3795"/>
                <a:gd name="connsiteX129" fmla="*/ 2272 w 4204"/>
                <a:gd name="connsiteY129" fmla="*/ 1103 h 3795"/>
                <a:gd name="connsiteX130" fmla="*/ 2234 w 4204"/>
                <a:gd name="connsiteY130" fmla="*/ 1023 h 3795"/>
                <a:gd name="connsiteX131" fmla="*/ 2194 w 4204"/>
                <a:gd name="connsiteY131" fmla="*/ 939 h 3795"/>
                <a:gd name="connsiteX132" fmla="*/ 2150 w 4204"/>
                <a:gd name="connsiteY132" fmla="*/ 855 h 3795"/>
                <a:gd name="connsiteX133" fmla="*/ 2104 w 4204"/>
                <a:gd name="connsiteY133" fmla="*/ 769 h 3795"/>
                <a:gd name="connsiteX134" fmla="*/ 2056 w 4204"/>
                <a:gd name="connsiteY134" fmla="*/ 679 h 3795"/>
                <a:gd name="connsiteX135" fmla="*/ 2004 w 4204"/>
                <a:gd name="connsiteY135" fmla="*/ 589 h 3795"/>
                <a:gd name="connsiteX136" fmla="*/ 1948 w 4204"/>
                <a:gd name="connsiteY136" fmla="*/ 497 h 3795"/>
                <a:gd name="connsiteX137" fmla="*/ 1888 w 4204"/>
                <a:gd name="connsiteY137" fmla="*/ 405 h 3795"/>
                <a:gd name="connsiteX138" fmla="*/ 1826 w 4204"/>
                <a:gd name="connsiteY138" fmla="*/ 309 h 3795"/>
                <a:gd name="connsiteX139" fmla="*/ 1760 w 4204"/>
                <a:gd name="connsiteY139" fmla="*/ 211 h 3795"/>
                <a:gd name="connsiteX140" fmla="*/ 1690 w 4204"/>
                <a:gd name="connsiteY140" fmla="*/ 113 h 3795"/>
                <a:gd name="connsiteX141" fmla="*/ 1616 w 4204"/>
                <a:gd name="connsiteY141" fmla="*/ 11 h 3795"/>
                <a:gd name="connsiteX142" fmla="*/ 1616 w 4204"/>
                <a:gd name="connsiteY142" fmla="*/ 11 h 3795"/>
                <a:gd name="connsiteX0" fmla="*/ 1616 w 4201"/>
                <a:gd name="connsiteY0" fmla="*/ 11 h 3795"/>
                <a:gd name="connsiteX1" fmla="*/ 3819 w 4201"/>
                <a:gd name="connsiteY1" fmla="*/ 0 h 3795"/>
                <a:gd name="connsiteX2" fmla="*/ 3910 w 4201"/>
                <a:gd name="connsiteY2" fmla="*/ 1583 h 3795"/>
                <a:gd name="connsiteX3" fmla="*/ 3892 w 4201"/>
                <a:gd name="connsiteY3" fmla="*/ 1651 h 3795"/>
                <a:gd name="connsiteX4" fmla="*/ 3874 w 4201"/>
                <a:gd name="connsiteY4" fmla="*/ 1717 h 3795"/>
                <a:gd name="connsiteX5" fmla="*/ 3854 w 4201"/>
                <a:gd name="connsiteY5" fmla="*/ 1785 h 3795"/>
                <a:gd name="connsiteX6" fmla="*/ 3832 w 4201"/>
                <a:gd name="connsiteY6" fmla="*/ 1853 h 3795"/>
                <a:gd name="connsiteX7" fmla="*/ 3808 w 4201"/>
                <a:gd name="connsiteY7" fmla="*/ 1919 h 3795"/>
                <a:gd name="connsiteX8" fmla="*/ 3784 w 4201"/>
                <a:gd name="connsiteY8" fmla="*/ 1987 h 3795"/>
                <a:gd name="connsiteX9" fmla="*/ 3756 w 4201"/>
                <a:gd name="connsiteY9" fmla="*/ 2053 h 3795"/>
                <a:gd name="connsiteX10" fmla="*/ 3728 w 4201"/>
                <a:gd name="connsiteY10" fmla="*/ 2121 h 3795"/>
                <a:gd name="connsiteX11" fmla="*/ 3698 w 4201"/>
                <a:gd name="connsiteY11" fmla="*/ 2187 h 3795"/>
                <a:gd name="connsiteX12" fmla="*/ 3666 w 4201"/>
                <a:gd name="connsiteY12" fmla="*/ 2253 h 3795"/>
                <a:gd name="connsiteX13" fmla="*/ 3630 w 4201"/>
                <a:gd name="connsiteY13" fmla="*/ 2319 h 3795"/>
                <a:gd name="connsiteX14" fmla="*/ 3594 w 4201"/>
                <a:gd name="connsiteY14" fmla="*/ 2383 h 3795"/>
                <a:gd name="connsiteX15" fmla="*/ 3556 w 4201"/>
                <a:gd name="connsiteY15" fmla="*/ 2447 h 3795"/>
                <a:gd name="connsiteX16" fmla="*/ 3516 w 4201"/>
                <a:gd name="connsiteY16" fmla="*/ 2511 h 3795"/>
                <a:gd name="connsiteX17" fmla="*/ 3474 w 4201"/>
                <a:gd name="connsiteY17" fmla="*/ 2573 h 3795"/>
                <a:gd name="connsiteX18" fmla="*/ 3428 w 4201"/>
                <a:gd name="connsiteY18" fmla="*/ 2635 h 3795"/>
                <a:gd name="connsiteX19" fmla="*/ 3382 w 4201"/>
                <a:gd name="connsiteY19" fmla="*/ 2695 h 3795"/>
                <a:gd name="connsiteX20" fmla="*/ 3332 w 4201"/>
                <a:gd name="connsiteY20" fmla="*/ 2755 h 3795"/>
                <a:gd name="connsiteX21" fmla="*/ 3280 w 4201"/>
                <a:gd name="connsiteY21" fmla="*/ 2813 h 3795"/>
                <a:gd name="connsiteX22" fmla="*/ 3226 w 4201"/>
                <a:gd name="connsiteY22" fmla="*/ 2869 h 3795"/>
                <a:gd name="connsiteX23" fmla="*/ 3170 w 4201"/>
                <a:gd name="connsiteY23" fmla="*/ 2925 h 3795"/>
                <a:gd name="connsiteX24" fmla="*/ 3112 w 4201"/>
                <a:gd name="connsiteY24" fmla="*/ 2979 h 3795"/>
                <a:gd name="connsiteX25" fmla="*/ 3050 w 4201"/>
                <a:gd name="connsiteY25" fmla="*/ 3033 h 3795"/>
                <a:gd name="connsiteX26" fmla="*/ 2986 w 4201"/>
                <a:gd name="connsiteY26" fmla="*/ 3083 h 3795"/>
                <a:gd name="connsiteX27" fmla="*/ 2918 w 4201"/>
                <a:gd name="connsiteY27" fmla="*/ 3133 h 3795"/>
                <a:gd name="connsiteX28" fmla="*/ 2848 w 4201"/>
                <a:gd name="connsiteY28" fmla="*/ 3181 h 3795"/>
                <a:gd name="connsiteX29" fmla="*/ 2776 w 4201"/>
                <a:gd name="connsiteY29" fmla="*/ 3227 h 3795"/>
                <a:gd name="connsiteX30" fmla="*/ 2776 w 4201"/>
                <a:gd name="connsiteY30" fmla="*/ 3227 h 3795"/>
                <a:gd name="connsiteX31" fmla="*/ 2764 w 4201"/>
                <a:gd name="connsiteY31" fmla="*/ 3235 h 3795"/>
                <a:gd name="connsiteX32" fmla="*/ 2730 w 4201"/>
                <a:gd name="connsiteY32" fmla="*/ 3257 h 3795"/>
                <a:gd name="connsiteX33" fmla="*/ 2674 w 4201"/>
                <a:gd name="connsiteY33" fmla="*/ 3293 h 3795"/>
                <a:gd name="connsiteX34" fmla="*/ 2596 w 4201"/>
                <a:gd name="connsiteY34" fmla="*/ 3337 h 3795"/>
                <a:gd name="connsiteX35" fmla="*/ 2548 w 4201"/>
                <a:gd name="connsiteY35" fmla="*/ 3363 h 3795"/>
                <a:gd name="connsiteX36" fmla="*/ 2494 w 4201"/>
                <a:gd name="connsiteY36" fmla="*/ 3389 h 3795"/>
                <a:gd name="connsiteX37" fmla="*/ 2436 w 4201"/>
                <a:gd name="connsiteY37" fmla="*/ 3419 h 3795"/>
                <a:gd name="connsiteX38" fmla="*/ 2372 w 4201"/>
                <a:gd name="connsiteY38" fmla="*/ 3447 h 3795"/>
                <a:gd name="connsiteX39" fmla="*/ 2302 w 4201"/>
                <a:gd name="connsiteY39" fmla="*/ 3477 h 3795"/>
                <a:gd name="connsiteX40" fmla="*/ 2228 w 4201"/>
                <a:gd name="connsiteY40" fmla="*/ 3507 h 3795"/>
                <a:gd name="connsiteX41" fmla="*/ 2148 w 4201"/>
                <a:gd name="connsiteY41" fmla="*/ 3537 h 3795"/>
                <a:gd name="connsiteX42" fmla="*/ 2062 w 4201"/>
                <a:gd name="connsiteY42" fmla="*/ 3567 h 3795"/>
                <a:gd name="connsiteX43" fmla="*/ 1972 w 4201"/>
                <a:gd name="connsiteY43" fmla="*/ 3597 h 3795"/>
                <a:gd name="connsiteX44" fmla="*/ 1876 w 4201"/>
                <a:gd name="connsiteY44" fmla="*/ 3625 h 3795"/>
                <a:gd name="connsiteX45" fmla="*/ 1776 w 4201"/>
                <a:gd name="connsiteY45" fmla="*/ 3651 h 3795"/>
                <a:gd name="connsiteX46" fmla="*/ 1670 w 4201"/>
                <a:gd name="connsiteY46" fmla="*/ 3677 h 3795"/>
                <a:gd name="connsiteX47" fmla="*/ 1558 w 4201"/>
                <a:gd name="connsiteY47" fmla="*/ 3701 h 3795"/>
                <a:gd name="connsiteX48" fmla="*/ 1442 w 4201"/>
                <a:gd name="connsiteY48" fmla="*/ 3723 h 3795"/>
                <a:gd name="connsiteX49" fmla="*/ 1320 w 4201"/>
                <a:gd name="connsiteY49" fmla="*/ 3743 h 3795"/>
                <a:gd name="connsiteX50" fmla="*/ 1194 w 4201"/>
                <a:gd name="connsiteY50" fmla="*/ 3761 h 3795"/>
                <a:gd name="connsiteX51" fmla="*/ 1062 w 4201"/>
                <a:gd name="connsiteY51" fmla="*/ 3775 h 3795"/>
                <a:gd name="connsiteX52" fmla="*/ 924 w 4201"/>
                <a:gd name="connsiteY52" fmla="*/ 3785 h 3795"/>
                <a:gd name="connsiteX53" fmla="*/ 782 w 4201"/>
                <a:gd name="connsiteY53" fmla="*/ 3791 h 3795"/>
                <a:gd name="connsiteX54" fmla="*/ 636 w 4201"/>
                <a:gd name="connsiteY54" fmla="*/ 3795 h 3795"/>
                <a:gd name="connsiteX55" fmla="*/ 484 w 4201"/>
                <a:gd name="connsiteY55" fmla="*/ 3795 h 3795"/>
                <a:gd name="connsiteX56" fmla="*/ 328 w 4201"/>
                <a:gd name="connsiteY56" fmla="*/ 3789 h 3795"/>
                <a:gd name="connsiteX57" fmla="*/ 166 w 4201"/>
                <a:gd name="connsiteY57" fmla="*/ 3779 h 3795"/>
                <a:gd name="connsiteX58" fmla="*/ 84 w 4201"/>
                <a:gd name="connsiteY58" fmla="*/ 3771 h 3795"/>
                <a:gd name="connsiteX59" fmla="*/ 0 w 4201"/>
                <a:gd name="connsiteY59" fmla="*/ 3763 h 3795"/>
                <a:gd name="connsiteX60" fmla="*/ 0 w 4201"/>
                <a:gd name="connsiteY60" fmla="*/ 3763 h 3795"/>
                <a:gd name="connsiteX61" fmla="*/ 68 w 4201"/>
                <a:gd name="connsiteY61" fmla="*/ 3765 h 3795"/>
                <a:gd name="connsiteX62" fmla="*/ 146 w 4201"/>
                <a:gd name="connsiteY62" fmla="*/ 3767 h 3795"/>
                <a:gd name="connsiteX63" fmla="*/ 252 w 4201"/>
                <a:gd name="connsiteY63" fmla="*/ 3765 h 3795"/>
                <a:gd name="connsiteX64" fmla="*/ 378 w 4201"/>
                <a:gd name="connsiteY64" fmla="*/ 3761 h 3795"/>
                <a:gd name="connsiteX65" fmla="*/ 524 w 4201"/>
                <a:gd name="connsiteY65" fmla="*/ 3753 h 3795"/>
                <a:gd name="connsiteX66" fmla="*/ 602 w 4201"/>
                <a:gd name="connsiteY66" fmla="*/ 3747 h 3795"/>
                <a:gd name="connsiteX67" fmla="*/ 684 w 4201"/>
                <a:gd name="connsiteY67" fmla="*/ 3737 h 3795"/>
                <a:gd name="connsiteX68" fmla="*/ 770 w 4201"/>
                <a:gd name="connsiteY68" fmla="*/ 3727 h 3795"/>
                <a:gd name="connsiteX69" fmla="*/ 856 w 4201"/>
                <a:gd name="connsiteY69" fmla="*/ 3715 h 3795"/>
                <a:gd name="connsiteX70" fmla="*/ 946 w 4201"/>
                <a:gd name="connsiteY70" fmla="*/ 3701 h 3795"/>
                <a:gd name="connsiteX71" fmla="*/ 1038 w 4201"/>
                <a:gd name="connsiteY71" fmla="*/ 3683 h 3795"/>
                <a:gd name="connsiteX72" fmla="*/ 1130 w 4201"/>
                <a:gd name="connsiteY72" fmla="*/ 3663 h 3795"/>
                <a:gd name="connsiteX73" fmla="*/ 1224 w 4201"/>
                <a:gd name="connsiteY73" fmla="*/ 3641 h 3795"/>
                <a:gd name="connsiteX74" fmla="*/ 1318 w 4201"/>
                <a:gd name="connsiteY74" fmla="*/ 3615 h 3795"/>
                <a:gd name="connsiteX75" fmla="*/ 1412 w 4201"/>
                <a:gd name="connsiteY75" fmla="*/ 3587 h 3795"/>
                <a:gd name="connsiteX76" fmla="*/ 1504 w 4201"/>
                <a:gd name="connsiteY76" fmla="*/ 3555 h 3795"/>
                <a:gd name="connsiteX77" fmla="*/ 1596 w 4201"/>
                <a:gd name="connsiteY77" fmla="*/ 3519 h 3795"/>
                <a:gd name="connsiteX78" fmla="*/ 1688 w 4201"/>
                <a:gd name="connsiteY78" fmla="*/ 3481 h 3795"/>
                <a:gd name="connsiteX79" fmla="*/ 1776 w 4201"/>
                <a:gd name="connsiteY79" fmla="*/ 3439 h 3795"/>
                <a:gd name="connsiteX80" fmla="*/ 1820 w 4201"/>
                <a:gd name="connsiteY80" fmla="*/ 3415 h 3795"/>
                <a:gd name="connsiteX81" fmla="*/ 1862 w 4201"/>
                <a:gd name="connsiteY81" fmla="*/ 3391 h 3795"/>
                <a:gd name="connsiteX82" fmla="*/ 1906 w 4201"/>
                <a:gd name="connsiteY82" fmla="*/ 3367 h 3795"/>
                <a:gd name="connsiteX83" fmla="*/ 1946 w 4201"/>
                <a:gd name="connsiteY83" fmla="*/ 3341 h 3795"/>
                <a:gd name="connsiteX84" fmla="*/ 1988 w 4201"/>
                <a:gd name="connsiteY84" fmla="*/ 3313 h 3795"/>
                <a:gd name="connsiteX85" fmla="*/ 2028 w 4201"/>
                <a:gd name="connsiteY85" fmla="*/ 3285 h 3795"/>
                <a:gd name="connsiteX86" fmla="*/ 2068 w 4201"/>
                <a:gd name="connsiteY86" fmla="*/ 3255 h 3795"/>
                <a:gd name="connsiteX87" fmla="*/ 2106 w 4201"/>
                <a:gd name="connsiteY87" fmla="*/ 3225 h 3795"/>
                <a:gd name="connsiteX88" fmla="*/ 2142 w 4201"/>
                <a:gd name="connsiteY88" fmla="*/ 3193 h 3795"/>
                <a:gd name="connsiteX89" fmla="*/ 2178 w 4201"/>
                <a:gd name="connsiteY89" fmla="*/ 3161 h 3795"/>
                <a:gd name="connsiteX90" fmla="*/ 2214 w 4201"/>
                <a:gd name="connsiteY90" fmla="*/ 3127 h 3795"/>
                <a:gd name="connsiteX91" fmla="*/ 2248 w 4201"/>
                <a:gd name="connsiteY91" fmla="*/ 3091 h 3795"/>
                <a:gd name="connsiteX92" fmla="*/ 2248 w 4201"/>
                <a:gd name="connsiteY92" fmla="*/ 3091 h 3795"/>
                <a:gd name="connsiteX93" fmla="*/ 2258 w 4201"/>
                <a:gd name="connsiteY93" fmla="*/ 3081 h 3795"/>
                <a:gd name="connsiteX94" fmla="*/ 2286 w 4201"/>
                <a:gd name="connsiteY94" fmla="*/ 3047 h 3795"/>
                <a:gd name="connsiteX95" fmla="*/ 2306 w 4201"/>
                <a:gd name="connsiteY95" fmla="*/ 3023 h 3795"/>
                <a:gd name="connsiteX96" fmla="*/ 2328 w 4201"/>
                <a:gd name="connsiteY96" fmla="*/ 2993 h 3795"/>
                <a:gd name="connsiteX97" fmla="*/ 2350 w 4201"/>
                <a:gd name="connsiteY97" fmla="*/ 2957 h 3795"/>
                <a:gd name="connsiteX98" fmla="*/ 2376 w 4201"/>
                <a:gd name="connsiteY98" fmla="*/ 2915 h 3795"/>
                <a:gd name="connsiteX99" fmla="*/ 2400 w 4201"/>
                <a:gd name="connsiteY99" fmla="*/ 2869 h 3795"/>
                <a:gd name="connsiteX100" fmla="*/ 2426 w 4201"/>
                <a:gd name="connsiteY100" fmla="*/ 2815 h 3795"/>
                <a:gd name="connsiteX101" fmla="*/ 2450 w 4201"/>
                <a:gd name="connsiteY101" fmla="*/ 2755 h 3795"/>
                <a:gd name="connsiteX102" fmla="*/ 2472 w 4201"/>
                <a:gd name="connsiteY102" fmla="*/ 2691 h 3795"/>
                <a:gd name="connsiteX103" fmla="*/ 2492 w 4201"/>
                <a:gd name="connsiteY103" fmla="*/ 2619 h 3795"/>
                <a:gd name="connsiteX104" fmla="*/ 2510 w 4201"/>
                <a:gd name="connsiteY104" fmla="*/ 2541 h 3795"/>
                <a:gd name="connsiteX105" fmla="*/ 2518 w 4201"/>
                <a:gd name="connsiteY105" fmla="*/ 2499 h 3795"/>
                <a:gd name="connsiteX106" fmla="*/ 2524 w 4201"/>
                <a:gd name="connsiteY106" fmla="*/ 2457 h 3795"/>
                <a:gd name="connsiteX107" fmla="*/ 2530 w 4201"/>
                <a:gd name="connsiteY107" fmla="*/ 2413 h 3795"/>
                <a:gd name="connsiteX108" fmla="*/ 2534 w 4201"/>
                <a:gd name="connsiteY108" fmla="*/ 2367 h 3795"/>
                <a:gd name="connsiteX109" fmla="*/ 2538 w 4201"/>
                <a:gd name="connsiteY109" fmla="*/ 2319 h 3795"/>
                <a:gd name="connsiteX110" fmla="*/ 2540 w 4201"/>
                <a:gd name="connsiteY110" fmla="*/ 2271 h 3795"/>
                <a:gd name="connsiteX111" fmla="*/ 2542 w 4201"/>
                <a:gd name="connsiteY111" fmla="*/ 2219 h 3795"/>
                <a:gd name="connsiteX112" fmla="*/ 2540 w 4201"/>
                <a:gd name="connsiteY112" fmla="*/ 2167 h 3795"/>
                <a:gd name="connsiteX113" fmla="*/ 2538 w 4201"/>
                <a:gd name="connsiteY113" fmla="*/ 2113 h 3795"/>
                <a:gd name="connsiteX114" fmla="*/ 2536 w 4201"/>
                <a:gd name="connsiteY114" fmla="*/ 2057 h 3795"/>
                <a:gd name="connsiteX115" fmla="*/ 2530 w 4201"/>
                <a:gd name="connsiteY115" fmla="*/ 2001 h 3795"/>
                <a:gd name="connsiteX116" fmla="*/ 2522 w 4201"/>
                <a:gd name="connsiteY116" fmla="*/ 1941 h 3795"/>
                <a:gd name="connsiteX117" fmla="*/ 2514 w 4201"/>
                <a:gd name="connsiteY117" fmla="*/ 1881 h 3795"/>
                <a:gd name="connsiteX118" fmla="*/ 2502 w 4201"/>
                <a:gd name="connsiteY118" fmla="*/ 1819 h 3795"/>
                <a:gd name="connsiteX119" fmla="*/ 2490 w 4201"/>
                <a:gd name="connsiteY119" fmla="*/ 1755 h 3795"/>
                <a:gd name="connsiteX120" fmla="*/ 2476 w 4201"/>
                <a:gd name="connsiteY120" fmla="*/ 1689 h 3795"/>
                <a:gd name="connsiteX121" fmla="*/ 2458 w 4201"/>
                <a:gd name="connsiteY121" fmla="*/ 1623 h 3795"/>
                <a:gd name="connsiteX122" fmla="*/ 2438 w 4201"/>
                <a:gd name="connsiteY122" fmla="*/ 1553 h 3795"/>
                <a:gd name="connsiteX123" fmla="*/ 2418 w 4201"/>
                <a:gd name="connsiteY123" fmla="*/ 1483 h 3795"/>
                <a:gd name="connsiteX124" fmla="*/ 2394 w 4201"/>
                <a:gd name="connsiteY124" fmla="*/ 1411 h 3795"/>
                <a:gd name="connsiteX125" fmla="*/ 2366 w 4201"/>
                <a:gd name="connsiteY125" fmla="*/ 1337 h 3795"/>
                <a:gd name="connsiteX126" fmla="*/ 2338 w 4201"/>
                <a:gd name="connsiteY126" fmla="*/ 1261 h 3795"/>
                <a:gd name="connsiteX127" fmla="*/ 2306 w 4201"/>
                <a:gd name="connsiteY127" fmla="*/ 1183 h 3795"/>
                <a:gd name="connsiteX128" fmla="*/ 2272 w 4201"/>
                <a:gd name="connsiteY128" fmla="*/ 1103 h 3795"/>
                <a:gd name="connsiteX129" fmla="*/ 2234 w 4201"/>
                <a:gd name="connsiteY129" fmla="*/ 1023 h 3795"/>
                <a:gd name="connsiteX130" fmla="*/ 2194 w 4201"/>
                <a:gd name="connsiteY130" fmla="*/ 939 h 3795"/>
                <a:gd name="connsiteX131" fmla="*/ 2150 w 4201"/>
                <a:gd name="connsiteY131" fmla="*/ 855 h 3795"/>
                <a:gd name="connsiteX132" fmla="*/ 2104 w 4201"/>
                <a:gd name="connsiteY132" fmla="*/ 769 h 3795"/>
                <a:gd name="connsiteX133" fmla="*/ 2056 w 4201"/>
                <a:gd name="connsiteY133" fmla="*/ 679 h 3795"/>
                <a:gd name="connsiteX134" fmla="*/ 2004 w 4201"/>
                <a:gd name="connsiteY134" fmla="*/ 589 h 3795"/>
                <a:gd name="connsiteX135" fmla="*/ 1948 w 4201"/>
                <a:gd name="connsiteY135" fmla="*/ 497 h 3795"/>
                <a:gd name="connsiteX136" fmla="*/ 1888 w 4201"/>
                <a:gd name="connsiteY136" fmla="*/ 405 h 3795"/>
                <a:gd name="connsiteX137" fmla="*/ 1826 w 4201"/>
                <a:gd name="connsiteY137" fmla="*/ 309 h 3795"/>
                <a:gd name="connsiteX138" fmla="*/ 1760 w 4201"/>
                <a:gd name="connsiteY138" fmla="*/ 211 h 3795"/>
                <a:gd name="connsiteX139" fmla="*/ 1690 w 4201"/>
                <a:gd name="connsiteY139" fmla="*/ 113 h 3795"/>
                <a:gd name="connsiteX140" fmla="*/ 1616 w 4201"/>
                <a:gd name="connsiteY140" fmla="*/ 11 h 3795"/>
                <a:gd name="connsiteX141" fmla="*/ 1616 w 4201"/>
                <a:gd name="connsiteY141" fmla="*/ 11 h 3795"/>
                <a:gd name="connsiteX0" fmla="*/ 1616 w 4198"/>
                <a:gd name="connsiteY0" fmla="*/ 11 h 3795"/>
                <a:gd name="connsiteX1" fmla="*/ 3819 w 4198"/>
                <a:gd name="connsiteY1" fmla="*/ 0 h 3795"/>
                <a:gd name="connsiteX2" fmla="*/ 3892 w 4198"/>
                <a:gd name="connsiteY2" fmla="*/ 1651 h 3795"/>
                <a:gd name="connsiteX3" fmla="*/ 3874 w 4198"/>
                <a:gd name="connsiteY3" fmla="*/ 1717 h 3795"/>
                <a:gd name="connsiteX4" fmla="*/ 3854 w 4198"/>
                <a:gd name="connsiteY4" fmla="*/ 1785 h 3795"/>
                <a:gd name="connsiteX5" fmla="*/ 3832 w 4198"/>
                <a:gd name="connsiteY5" fmla="*/ 1853 h 3795"/>
                <a:gd name="connsiteX6" fmla="*/ 3808 w 4198"/>
                <a:gd name="connsiteY6" fmla="*/ 1919 h 3795"/>
                <a:gd name="connsiteX7" fmla="*/ 3784 w 4198"/>
                <a:gd name="connsiteY7" fmla="*/ 1987 h 3795"/>
                <a:gd name="connsiteX8" fmla="*/ 3756 w 4198"/>
                <a:gd name="connsiteY8" fmla="*/ 2053 h 3795"/>
                <a:gd name="connsiteX9" fmla="*/ 3728 w 4198"/>
                <a:gd name="connsiteY9" fmla="*/ 2121 h 3795"/>
                <a:gd name="connsiteX10" fmla="*/ 3698 w 4198"/>
                <a:gd name="connsiteY10" fmla="*/ 2187 h 3795"/>
                <a:gd name="connsiteX11" fmla="*/ 3666 w 4198"/>
                <a:gd name="connsiteY11" fmla="*/ 2253 h 3795"/>
                <a:gd name="connsiteX12" fmla="*/ 3630 w 4198"/>
                <a:gd name="connsiteY12" fmla="*/ 2319 h 3795"/>
                <a:gd name="connsiteX13" fmla="*/ 3594 w 4198"/>
                <a:gd name="connsiteY13" fmla="*/ 2383 h 3795"/>
                <a:gd name="connsiteX14" fmla="*/ 3556 w 4198"/>
                <a:gd name="connsiteY14" fmla="*/ 2447 h 3795"/>
                <a:gd name="connsiteX15" fmla="*/ 3516 w 4198"/>
                <a:gd name="connsiteY15" fmla="*/ 2511 h 3795"/>
                <a:gd name="connsiteX16" fmla="*/ 3474 w 4198"/>
                <a:gd name="connsiteY16" fmla="*/ 2573 h 3795"/>
                <a:gd name="connsiteX17" fmla="*/ 3428 w 4198"/>
                <a:gd name="connsiteY17" fmla="*/ 2635 h 3795"/>
                <a:gd name="connsiteX18" fmla="*/ 3382 w 4198"/>
                <a:gd name="connsiteY18" fmla="*/ 2695 h 3795"/>
                <a:gd name="connsiteX19" fmla="*/ 3332 w 4198"/>
                <a:gd name="connsiteY19" fmla="*/ 2755 h 3795"/>
                <a:gd name="connsiteX20" fmla="*/ 3280 w 4198"/>
                <a:gd name="connsiteY20" fmla="*/ 2813 h 3795"/>
                <a:gd name="connsiteX21" fmla="*/ 3226 w 4198"/>
                <a:gd name="connsiteY21" fmla="*/ 2869 h 3795"/>
                <a:gd name="connsiteX22" fmla="*/ 3170 w 4198"/>
                <a:gd name="connsiteY22" fmla="*/ 2925 h 3795"/>
                <a:gd name="connsiteX23" fmla="*/ 3112 w 4198"/>
                <a:gd name="connsiteY23" fmla="*/ 2979 h 3795"/>
                <a:gd name="connsiteX24" fmla="*/ 3050 w 4198"/>
                <a:gd name="connsiteY24" fmla="*/ 3033 h 3795"/>
                <a:gd name="connsiteX25" fmla="*/ 2986 w 4198"/>
                <a:gd name="connsiteY25" fmla="*/ 3083 h 3795"/>
                <a:gd name="connsiteX26" fmla="*/ 2918 w 4198"/>
                <a:gd name="connsiteY26" fmla="*/ 3133 h 3795"/>
                <a:gd name="connsiteX27" fmla="*/ 2848 w 4198"/>
                <a:gd name="connsiteY27" fmla="*/ 3181 h 3795"/>
                <a:gd name="connsiteX28" fmla="*/ 2776 w 4198"/>
                <a:gd name="connsiteY28" fmla="*/ 3227 h 3795"/>
                <a:gd name="connsiteX29" fmla="*/ 2776 w 4198"/>
                <a:gd name="connsiteY29" fmla="*/ 3227 h 3795"/>
                <a:gd name="connsiteX30" fmla="*/ 2764 w 4198"/>
                <a:gd name="connsiteY30" fmla="*/ 3235 h 3795"/>
                <a:gd name="connsiteX31" fmla="*/ 2730 w 4198"/>
                <a:gd name="connsiteY31" fmla="*/ 3257 h 3795"/>
                <a:gd name="connsiteX32" fmla="*/ 2674 w 4198"/>
                <a:gd name="connsiteY32" fmla="*/ 3293 h 3795"/>
                <a:gd name="connsiteX33" fmla="*/ 2596 w 4198"/>
                <a:gd name="connsiteY33" fmla="*/ 3337 h 3795"/>
                <a:gd name="connsiteX34" fmla="*/ 2548 w 4198"/>
                <a:gd name="connsiteY34" fmla="*/ 3363 h 3795"/>
                <a:gd name="connsiteX35" fmla="*/ 2494 w 4198"/>
                <a:gd name="connsiteY35" fmla="*/ 3389 h 3795"/>
                <a:gd name="connsiteX36" fmla="*/ 2436 w 4198"/>
                <a:gd name="connsiteY36" fmla="*/ 3419 h 3795"/>
                <a:gd name="connsiteX37" fmla="*/ 2372 w 4198"/>
                <a:gd name="connsiteY37" fmla="*/ 3447 h 3795"/>
                <a:gd name="connsiteX38" fmla="*/ 2302 w 4198"/>
                <a:gd name="connsiteY38" fmla="*/ 3477 h 3795"/>
                <a:gd name="connsiteX39" fmla="*/ 2228 w 4198"/>
                <a:gd name="connsiteY39" fmla="*/ 3507 h 3795"/>
                <a:gd name="connsiteX40" fmla="*/ 2148 w 4198"/>
                <a:gd name="connsiteY40" fmla="*/ 3537 h 3795"/>
                <a:gd name="connsiteX41" fmla="*/ 2062 w 4198"/>
                <a:gd name="connsiteY41" fmla="*/ 3567 h 3795"/>
                <a:gd name="connsiteX42" fmla="*/ 1972 w 4198"/>
                <a:gd name="connsiteY42" fmla="*/ 3597 h 3795"/>
                <a:gd name="connsiteX43" fmla="*/ 1876 w 4198"/>
                <a:gd name="connsiteY43" fmla="*/ 3625 h 3795"/>
                <a:gd name="connsiteX44" fmla="*/ 1776 w 4198"/>
                <a:gd name="connsiteY44" fmla="*/ 3651 h 3795"/>
                <a:gd name="connsiteX45" fmla="*/ 1670 w 4198"/>
                <a:gd name="connsiteY45" fmla="*/ 3677 h 3795"/>
                <a:gd name="connsiteX46" fmla="*/ 1558 w 4198"/>
                <a:gd name="connsiteY46" fmla="*/ 3701 h 3795"/>
                <a:gd name="connsiteX47" fmla="*/ 1442 w 4198"/>
                <a:gd name="connsiteY47" fmla="*/ 3723 h 3795"/>
                <a:gd name="connsiteX48" fmla="*/ 1320 w 4198"/>
                <a:gd name="connsiteY48" fmla="*/ 3743 h 3795"/>
                <a:gd name="connsiteX49" fmla="*/ 1194 w 4198"/>
                <a:gd name="connsiteY49" fmla="*/ 3761 h 3795"/>
                <a:gd name="connsiteX50" fmla="*/ 1062 w 4198"/>
                <a:gd name="connsiteY50" fmla="*/ 3775 h 3795"/>
                <a:gd name="connsiteX51" fmla="*/ 924 w 4198"/>
                <a:gd name="connsiteY51" fmla="*/ 3785 h 3795"/>
                <a:gd name="connsiteX52" fmla="*/ 782 w 4198"/>
                <a:gd name="connsiteY52" fmla="*/ 3791 h 3795"/>
                <a:gd name="connsiteX53" fmla="*/ 636 w 4198"/>
                <a:gd name="connsiteY53" fmla="*/ 3795 h 3795"/>
                <a:gd name="connsiteX54" fmla="*/ 484 w 4198"/>
                <a:gd name="connsiteY54" fmla="*/ 3795 h 3795"/>
                <a:gd name="connsiteX55" fmla="*/ 328 w 4198"/>
                <a:gd name="connsiteY55" fmla="*/ 3789 h 3795"/>
                <a:gd name="connsiteX56" fmla="*/ 166 w 4198"/>
                <a:gd name="connsiteY56" fmla="*/ 3779 h 3795"/>
                <a:gd name="connsiteX57" fmla="*/ 84 w 4198"/>
                <a:gd name="connsiteY57" fmla="*/ 3771 h 3795"/>
                <a:gd name="connsiteX58" fmla="*/ 0 w 4198"/>
                <a:gd name="connsiteY58" fmla="*/ 3763 h 3795"/>
                <a:gd name="connsiteX59" fmla="*/ 0 w 4198"/>
                <a:gd name="connsiteY59" fmla="*/ 3763 h 3795"/>
                <a:gd name="connsiteX60" fmla="*/ 68 w 4198"/>
                <a:gd name="connsiteY60" fmla="*/ 3765 h 3795"/>
                <a:gd name="connsiteX61" fmla="*/ 146 w 4198"/>
                <a:gd name="connsiteY61" fmla="*/ 3767 h 3795"/>
                <a:gd name="connsiteX62" fmla="*/ 252 w 4198"/>
                <a:gd name="connsiteY62" fmla="*/ 3765 h 3795"/>
                <a:gd name="connsiteX63" fmla="*/ 378 w 4198"/>
                <a:gd name="connsiteY63" fmla="*/ 3761 h 3795"/>
                <a:gd name="connsiteX64" fmla="*/ 524 w 4198"/>
                <a:gd name="connsiteY64" fmla="*/ 3753 h 3795"/>
                <a:gd name="connsiteX65" fmla="*/ 602 w 4198"/>
                <a:gd name="connsiteY65" fmla="*/ 3747 h 3795"/>
                <a:gd name="connsiteX66" fmla="*/ 684 w 4198"/>
                <a:gd name="connsiteY66" fmla="*/ 3737 h 3795"/>
                <a:gd name="connsiteX67" fmla="*/ 770 w 4198"/>
                <a:gd name="connsiteY67" fmla="*/ 3727 h 3795"/>
                <a:gd name="connsiteX68" fmla="*/ 856 w 4198"/>
                <a:gd name="connsiteY68" fmla="*/ 3715 h 3795"/>
                <a:gd name="connsiteX69" fmla="*/ 946 w 4198"/>
                <a:gd name="connsiteY69" fmla="*/ 3701 h 3795"/>
                <a:gd name="connsiteX70" fmla="*/ 1038 w 4198"/>
                <a:gd name="connsiteY70" fmla="*/ 3683 h 3795"/>
                <a:gd name="connsiteX71" fmla="*/ 1130 w 4198"/>
                <a:gd name="connsiteY71" fmla="*/ 3663 h 3795"/>
                <a:gd name="connsiteX72" fmla="*/ 1224 w 4198"/>
                <a:gd name="connsiteY72" fmla="*/ 3641 h 3795"/>
                <a:gd name="connsiteX73" fmla="*/ 1318 w 4198"/>
                <a:gd name="connsiteY73" fmla="*/ 3615 h 3795"/>
                <a:gd name="connsiteX74" fmla="*/ 1412 w 4198"/>
                <a:gd name="connsiteY74" fmla="*/ 3587 h 3795"/>
                <a:gd name="connsiteX75" fmla="*/ 1504 w 4198"/>
                <a:gd name="connsiteY75" fmla="*/ 3555 h 3795"/>
                <a:gd name="connsiteX76" fmla="*/ 1596 w 4198"/>
                <a:gd name="connsiteY76" fmla="*/ 3519 h 3795"/>
                <a:gd name="connsiteX77" fmla="*/ 1688 w 4198"/>
                <a:gd name="connsiteY77" fmla="*/ 3481 h 3795"/>
                <a:gd name="connsiteX78" fmla="*/ 1776 w 4198"/>
                <a:gd name="connsiteY78" fmla="*/ 3439 h 3795"/>
                <a:gd name="connsiteX79" fmla="*/ 1820 w 4198"/>
                <a:gd name="connsiteY79" fmla="*/ 3415 h 3795"/>
                <a:gd name="connsiteX80" fmla="*/ 1862 w 4198"/>
                <a:gd name="connsiteY80" fmla="*/ 3391 h 3795"/>
                <a:gd name="connsiteX81" fmla="*/ 1906 w 4198"/>
                <a:gd name="connsiteY81" fmla="*/ 3367 h 3795"/>
                <a:gd name="connsiteX82" fmla="*/ 1946 w 4198"/>
                <a:gd name="connsiteY82" fmla="*/ 3341 h 3795"/>
                <a:gd name="connsiteX83" fmla="*/ 1988 w 4198"/>
                <a:gd name="connsiteY83" fmla="*/ 3313 h 3795"/>
                <a:gd name="connsiteX84" fmla="*/ 2028 w 4198"/>
                <a:gd name="connsiteY84" fmla="*/ 3285 h 3795"/>
                <a:gd name="connsiteX85" fmla="*/ 2068 w 4198"/>
                <a:gd name="connsiteY85" fmla="*/ 3255 h 3795"/>
                <a:gd name="connsiteX86" fmla="*/ 2106 w 4198"/>
                <a:gd name="connsiteY86" fmla="*/ 3225 h 3795"/>
                <a:gd name="connsiteX87" fmla="*/ 2142 w 4198"/>
                <a:gd name="connsiteY87" fmla="*/ 3193 h 3795"/>
                <a:gd name="connsiteX88" fmla="*/ 2178 w 4198"/>
                <a:gd name="connsiteY88" fmla="*/ 3161 h 3795"/>
                <a:gd name="connsiteX89" fmla="*/ 2214 w 4198"/>
                <a:gd name="connsiteY89" fmla="*/ 3127 h 3795"/>
                <a:gd name="connsiteX90" fmla="*/ 2248 w 4198"/>
                <a:gd name="connsiteY90" fmla="*/ 3091 h 3795"/>
                <a:gd name="connsiteX91" fmla="*/ 2248 w 4198"/>
                <a:gd name="connsiteY91" fmla="*/ 3091 h 3795"/>
                <a:gd name="connsiteX92" fmla="*/ 2258 w 4198"/>
                <a:gd name="connsiteY92" fmla="*/ 3081 h 3795"/>
                <a:gd name="connsiteX93" fmla="*/ 2286 w 4198"/>
                <a:gd name="connsiteY93" fmla="*/ 3047 h 3795"/>
                <a:gd name="connsiteX94" fmla="*/ 2306 w 4198"/>
                <a:gd name="connsiteY94" fmla="*/ 3023 h 3795"/>
                <a:gd name="connsiteX95" fmla="*/ 2328 w 4198"/>
                <a:gd name="connsiteY95" fmla="*/ 2993 h 3795"/>
                <a:gd name="connsiteX96" fmla="*/ 2350 w 4198"/>
                <a:gd name="connsiteY96" fmla="*/ 2957 h 3795"/>
                <a:gd name="connsiteX97" fmla="*/ 2376 w 4198"/>
                <a:gd name="connsiteY97" fmla="*/ 2915 h 3795"/>
                <a:gd name="connsiteX98" fmla="*/ 2400 w 4198"/>
                <a:gd name="connsiteY98" fmla="*/ 2869 h 3795"/>
                <a:gd name="connsiteX99" fmla="*/ 2426 w 4198"/>
                <a:gd name="connsiteY99" fmla="*/ 2815 h 3795"/>
                <a:gd name="connsiteX100" fmla="*/ 2450 w 4198"/>
                <a:gd name="connsiteY100" fmla="*/ 2755 h 3795"/>
                <a:gd name="connsiteX101" fmla="*/ 2472 w 4198"/>
                <a:gd name="connsiteY101" fmla="*/ 2691 h 3795"/>
                <a:gd name="connsiteX102" fmla="*/ 2492 w 4198"/>
                <a:gd name="connsiteY102" fmla="*/ 2619 h 3795"/>
                <a:gd name="connsiteX103" fmla="*/ 2510 w 4198"/>
                <a:gd name="connsiteY103" fmla="*/ 2541 h 3795"/>
                <a:gd name="connsiteX104" fmla="*/ 2518 w 4198"/>
                <a:gd name="connsiteY104" fmla="*/ 2499 h 3795"/>
                <a:gd name="connsiteX105" fmla="*/ 2524 w 4198"/>
                <a:gd name="connsiteY105" fmla="*/ 2457 h 3795"/>
                <a:gd name="connsiteX106" fmla="*/ 2530 w 4198"/>
                <a:gd name="connsiteY106" fmla="*/ 2413 h 3795"/>
                <a:gd name="connsiteX107" fmla="*/ 2534 w 4198"/>
                <a:gd name="connsiteY107" fmla="*/ 2367 h 3795"/>
                <a:gd name="connsiteX108" fmla="*/ 2538 w 4198"/>
                <a:gd name="connsiteY108" fmla="*/ 2319 h 3795"/>
                <a:gd name="connsiteX109" fmla="*/ 2540 w 4198"/>
                <a:gd name="connsiteY109" fmla="*/ 2271 h 3795"/>
                <a:gd name="connsiteX110" fmla="*/ 2542 w 4198"/>
                <a:gd name="connsiteY110" fmla="*/ 2219 h 3795"/>
                <a:gd name="connsiteX111" fmla="*/ 2540 w 4198"/>
                <a:gd name="connsiteY111" fmla="*/ 2167 h 3795"/>
                <a:gd name="connsiteX112" fmla="*/ 2538 w 4198"/>
                <a:gd name="connsiteY112" fmla="*/ 2113 h 3795"/>
                <a:gd name="connsiteX113" fmla="*/ 2536 w 4198"/>
                <a:gd name="connsiteY113" fmla="*/ 2057 h 3795"/>
                <a:gd name="connsiteX114" fmla="*/ 2530 w 4198"/>
                <a:gd name="connsiteY114" fmla="*/ 2001 h 3795"/>
                <a:gd name="connsiteX115" fmla="*/ 2522 w 4198"/>
                <a:gd name="connsiteY115" fmla="*/ 1941 h 3795"/>
                <a:gd name="connsiteX116" fmla="*/ 2514 w 4198"/>
                <a:gd name="connsiteY116" fmla="*/ 1881 h 3795"/>
                <a:gd name="connsiteX117" fmla="*/ 2502 w 4198"/>
                <a:gd name="connsiteY117" fmla="*/ 1819 h 3795"/>
                <a:gd name="connsiteX118" fmla="*/ 2490 w 4198"/>
                <a:gd name="connsiteY118" fmla="*/ 1755 h 3795"/>
                <a:gd name="connsiteX119" fmla="*/ 2476 w 4198"/>
                <a:gd name="connsiteY119" fmla="*/ 1689 h 3795"/>
                <a:gd name="connsiteX120" fmla="*/ 2458 w 4198"/>
                <a:gd name="connsiteY120" fmla="*/ 1623 h 3795"/>
                <a:gd name="connsiteX121" fmla="*/ 2438 w 4198"/>
                <a:gd name="connsiteY121" fmla="*/ 1553 h 3795"/>
                <a:gd name="connsiteX122" fmla="*/ 2418 w 4198"/>
                <a:gd name="connsiteY122" fmla="*/ 1483 h 3795"/>
                <a:gd name="connsiteX123" fmla="*/ 2394 w 4198"/>
                <a:gd name="connsiteY123" fmla="*/ 1411 h 3795"/>
                <a:gd name="connsiteX124" fmla="*/ 2366 w 4198"/>
                <a:gd name="connsiteY124" fmla="*/ 1337 h 3795"/>
                <a:gd name="connsiteX125" fmla="*/ 2338 w 4198"/>
                <a:gd name="connsiteY125" fmla="*/ 1261 h 3795"/>
                <a:gd name="connsiteX126" fmla="*/ 2306 w 4198"/>
                <a:gd name="connsiteY126" fmla="*/ 1183 h 3795"/>
                <a:gd name="connsiteX127" fmla="*/ 2272 w 4198"/>
                <a:gd name="connsiteY127" fmla="*/ 1103 h 3795"/>
                <a:gd name="connsiteX128" fmla="*/ 2234 w 4198"/>
                <a:gd name="connsiteY128" fmla="*/ 1023 h 3795"/>
                <a:gd name="connsiteX129" fmla="*/ 2194 w 4198"/>
                <a:gd name="connsiteY129" fmla="*/ 939 h 3795"/>
                <a:gd name="connsiteX130" fmla="*/ 2150 w 4198"/>
                <a:gd name="connsiteY130" fmla="*/ 855 h 3795"/>
                <a:gd name="connsiteX131" fmla="*/ 2104 w 4198"/>
                <a:gd name="connsiteY131" fmla="*/ 769 h 3795"/>
                <a:gd name="connsiteX132" fmla="*/ 2056 w 4198"/>
                <a:gd name="connsiteY132" fmla="*/ 679 h 3795"/>
                <a:gd name="connsiteX133" fmla="*/ 2004 w 4198"/>
                <a:gd name="connsiteY133" fmla="*/ 589 h 3795"/>
                <a:gd name="connsiteX134" fmla="*/ 1948 w 4198"/>
                <a:gd name="connsiteY134" fmla="*/ 497 h 3795"/>
                <a:gd name="connsiteX135" fmla="*/ 1888 w 4198"/>
                <a:gd name="connsiteY135" fmla="*/ 405 h 3795"/>
                <a:gd name="connsiteX136" fmla="*/ 1826 w 4198"/>
                <a:gd name="connsiteY136" fmla="*/ 309 h 3795"/>
                <a:gd name="connsiteX137" fmla="*/ 1760 w 4198"/>
                <a:gd name="connsiteY137" fmla="*/ 211 h 3795"/>
                <a:gd name="connsiteX138" fmla="*/ 1690 w 4198"/>
                <a:gd name="connsiteY138" fmla="*/ 113 h 3795"/>
                <a:gd name="connsiteX139" fmla="*/ 1616 w 4198"/>
                <a:gd name="connsiteY139" fmla="*/ 11 h 3795"/>
                <a:gd name="connsiteX140" fmla="*/ 1616 w 4198"/>
                <a:gd name="connsiteY140" fmla="*/ 11 h 3795"/>
                <a:gd name="connsiteX0" fmla="*/ 1616 w 4195"/>
                <a:gd name="connsiteY0" fmla="*/ 11 h 3795"/>
                <a:gd name="connsiteX1" fmla="*/ 3819 w 4195"/>
                <a:gd name="connsiteY1" fmla="*/ 0 h 3795"/>
                <a:gd name="connsiteX2" fmla="*/ 3874 w 4195"/>
                <a:gd name="connsiteY2" fmla="*/ 1717 h 3795"/>
                <a:gd name="connsiteX3" fmla="*/ 3854 w 4195"/>
                <a:gd name="connsiteY3" fmla="*/ 1785 h 3795"/>
                <a:gd name="connsiteX4" fmla="*/ 3832 w 4195"/>
                <a:gd name="connsiteY4" fmla="*/ 1853 h 3795"/>
                <a:gd name="connsiteX5" fmla="*/ 3808 w 4195"/>
                <a:gd name="connsiteY5" fmla="*/ 1919 h 3795"/>
                <a:gd name="connsiteX6" fmla="*/ 3784 w 4195"/>
                <a:gd name="connsiteY6" fmla="*/ 1987 h 3795"/>
                <a:gd name="connsiteX7" fmla="*/ 3756 w 4195"/>
                <a:gd name="connsiteY7" fmla="*/ 2053 h 3795"/>
                <a:gd name="connsiteX8" fmla="*/ 3728 w 4195"/>
                <a:gd name="connsiteY8" fmla="*/ 2121 h 3795"/>
                <a:gd name="connsiteX9" fmla="*/ 3698 w 4195"/>
                <a:gd name="connsiteY9" fmla="*/ 2187 h 3795"/>
                <a:gd name="connsiteX10" fmla="*/ 3666 w 4195"/>
                <a:gd name="connsiteY10" fmla="*/ 2253 h 3795"/>
                <a:gd name="connsiteX11" fmla="*/ 3630 w 4195"/>
                <a:gd name="connsiteY11" fmla="*/ 2319 h 3795"/>
                <a:gd name="connsiteX12" fmla="*/ 3594 w 4195"/>
                <a:gd name="connsiteY12" fmla="*/ 2383 h 3795"/>
                <a:gd name="connsiteX13" fmla="*/ 3556 w 4195"/>
                <a:gd name="connsiteY13" fmla="*/ 2447 h 3795"/>
                <a:gd name="connsiteX14" fmla="*/ 3516 w 4195"/>
                <a:gd name="connsiteY14" fmla="*/ 2511 h 3795"/>
                <a:gd name="connsiteX15" fmla="*/ 3474 w 4195"/>
                <a:gd name="connsiteY15" fmla="*/ 2573 h 3795"/>
                <a:gd name="connsiteX16" fmla="*/ 3428 w 4195"/>
                <a:gd name="connsiteY16" fmla="*/ 2635 h 3795"/>
                <a:gd name="connsiteX17" fmla="*/ 3382 w 4195"/>
                <a:gd name="connsiteY17" fmla="*/ 2695 h 3795"/>
                <a:gd name="connsiteX18" fmla="*/ 3332 w 4195"/>
                <a:gd name="connsiteY18" fmla="*/ 2755 h 3795"/>
                <a:gd name="connsiteX19" fmla="*/ 3280 w 4195"/>
                <a:gd name="connsiteY19" fmla="*/ 2813 h 3795"/>
                <a:gd name="connsiteX20" fmla="*/ 3226 w 4195"/>
                <a:gd name="connsiteY20" fmla="*/ 2869 h 3795"/>
                <a:gd name="connsiteX21" fmla="*/ 3170 w 4195"/>
                <a:gd name="connsiteY21" fmla="*/ 2925 h 3795"/>
                <a:gd name="connsiteX22" fmla="*/ 3112 w 4195"/>
                <a:gd name="connsiteY22" fmla="*/ 2979 h 3795"/>
                <a:gd name="connsiteX23" fmla="*/ 3050 w 4195"/>
                <a:gd name="connsiteY23" fmla="*/ 3033 h 3795"/>
                <a:gd name="connsiteX24" fmla="*/ 2986 w 4195"/>
                <a:gd name="connsiteY24" fmla="*/ 3083 h 3795"/>
                <a:gd name="connsiteX25" fmla="*/ 2918 w 4195"/>
                <a:gd name="connsiteY25" fmla="*/ 3133 h 3795"/>
                <a:gd name="connsiteX26" fmla="*/ 2848 w 4195"/>
                <a:gd name="connsiteY26" fmla="*/ 3181 h 3795"/>
                <a:gd name="connsiteX27" fmla="*/ 2776 w 4195"/>
                <a:gd name="connsiteY27" fmla="*/ 3227 h 3795"/>
                <a:gd name="connsiteX28" fmla="*/ 2776 w 4195"/>
                <a:gd name="connsiteY28" fmla="*/ 3227 h 3795"/>
                <a:gd name="connsiteX29" fmla="*/ 2764 w 4195"/>
                <a:gd name="connsiteY29" fmla="*/ 3235 h 3795"/>
                <a:gd name="connsiteX30" fmla="*/ 2730 w 4195"/>
                <a:gd name="connsiteY30" fmla="*/ 3257 h 3795"/>
                <a:gd name="connsiteX31" fmla="*/ 2674 w 4195"/>
                <a:gd name="connsiteY31" fmla="*/ 3293 h 3795"/>
                <a:gd name="connsiteX32" fmla="*/ 2596 w 4195"/>
                <a:gd name="connsiteY32" fmla="*/ 3337 h 3795"/>
                <a:gd name="connsiteX33" fmla="*/ 2548 w 4195"/>
                <a:gd name="connsiteY33" fmla="*/ 3363 h 3795"/>
                <a:gd name="connsiteX34" fmla="*/ 2494 w 4195"/>
                <a:gd name="connsiteY34" fmla="*/ 3389 h 3795"/>
                <a:gd name="connsiteX35" fmla="*/ 2436 w 4195"/>
                <a:gd name="connsiteY35" fmla="*/ 3419 h 3795"/>
                <a:gd name="connsiteX36" fmla="*/ 2372 w 4195"/>
                <a:gd name="connsiteY36" fmla="*/ 3447 h 3795"/>
                <a:gd name="connsiteX37" fmla="*/ 2302 w 4195"/>
                <a:gd name="connsiteY37" fmla="*/ 3477 h 3795"/>
                <a:gd name="connsiteX38" fmla="*/ 2228 w 4195"/>
                <a:gd name="connsiteY38" fmla="*/ 3507 h 3795"/>
                <a:gd name="connsiteX39" fmla="*/ 2148 w 4195"/>
                <a:gd name="connsiteY39" fmla="*/ 3537 h 3795"/>
                <a:gd name="connsiteX40" fmla="*/ 2062 w 4195"/>
                <a:gd name="connsiteY40" fmla="*/ 3567 h 3795"/>
                <a:gd name="connsiteX41" fmla="*/ 1972 w 4195"/>
                <a:gd name="connsiteY41" fmla="*/ 3597 h 3795"/>
                <a:gd name="connsiteX42" fmla="*/ 1876 w 4195"/>
                <a:gd name="connsiteY42" fmla="*/ 3625 h 3795"/>
                <a:gd name="connsiteX43" fmla="*/ 1776 w 4195"/>
                <a:gd name="connsiteY43" fmla="*/ 3651 h 3795"/>
                <a:gd name="connsiteX44" fmla="*/ 1670 w 4195"/>
                <a:gd name="connsiteY44" fmla="*/ 3677 h 3795"/>
                <a:gd name="connsiteX45" fmla="*/ 1558 w 4195"/>
                <a:gd name="connsiteY45" fmla="*/ 3701 h 3795"/>
                <a:gd name="connsiteX46" fmla="*/ 1442 w 4195"/>
                <a:gd name="connsiteY46" fmla="*/ 3723 h 3795"/>
                <a:gd name="connsiteX47" fmla="*/ 1320 w 4195"/>
                <a:gd name="connsiteY47" fmla="*/ 3743 h 3795"/>
                <a:gd name="connsiteX48" fmla="*/ 1194 w 4195"/>
                <a:gd name="connsiteY48" fmla="*/ 3761 h 3795"/>
                <a:gd name="connsiteX49" fmla="*/ 1062 w 4195"/>
                <a:gd name="connsiteY49" fmla="*/ 3775 h 3795"/>
                <a:gd name="connsiteX50" fmla="*/ 924 w 4195"/>
                <a:gd name="connsiteY50" fmla="*/ 3785 h 3795"/>
                <a:gd name="connsiteX51" fmla="*/ 782 w 4195"/>
                <a:gd name="connsiteY51" fmla="*/ 3791 h 3795"/>
                <a:gd name="connsiteX52" fmla="*/ 636 w 4195"/>
                <a:gd name="connsiteY52" fmla="*/ 3795 h 3795"/>
                <a:gd name="connsiteX53" fmla="*/ 484 w 4195"/>
                <a:gd name="connsiteY53" fmla="*/ 3795 h 3795"/>
                <a:gd name="connsiteX54" fmla="*/ 328 w 4195"/>
                <a:gd name="connsiteY54" fmla="*/ 3789 h 3795"/>
                <a:gd name="connsiteX55" fmla="*/ 166 w 4195"/>
                <a:gd name="connsiteY55" fmla="*/ 3779 h 3795"/>
                <a:gd name="connsiteX56" fmla="*/ 84 w 4195"/>
                <a:gd name="connsiteY56" fmla="*/ 3771 h 3795"/>
                <a:gd name="connsiteX57" fmla="*/ 0 w 4195"/>
                <a:gd name="connsiteY57" fmla="*/ 3763 h 3795"/>
                <a:gd name="connsiteX58" fmla="*/ 0 w 4195"/>
                <a:gd name="connsiteY58" fmla="*/ 3763 h 3795"/>
                <a:gd name="connsiteX59" fmla="*/ 68 w 4195"/>
                <a:gd name="connsiteY59" fmla="*/ 3765 h 3795"/>
                <a:gd name="connsiteX60" fmla="*/ 146 w 4195"/>
                <a:gd name="connsiteY60" fmla="*/ 3767 h 3795"/>
                <a:gd name="connsiteX61" fmla="*/ 252 w 4195"/>
                <a:gd name="connsiteY61" fmla="*/ 3765 h 3795"/>
                <a:gd name="connsiteX62" fmla="*/ 378 w 4195"/>
                <a:gd name="connsiteY62" fmla="*/ 3761 h 3795"/>
                <a:gd name="connsiteX63" fmla="*/ 524 w 4195"/>
                <a:gd name="connsiteY63" fmla="*/ 3753 h 3795"/>
                <a:gd name="connsiteX64" fmla="*/ 602 w 4195"/>
                <a:gd name="connsiteY64" fmla="*/ 3747 h 3795"/>
                <a:gd name="connsiteX65" fmla="*/ 684 w 4195"/>
                <a:gd name="connsiteY65" fmla="*/ 3737 h 3795"/>
                <a:gd name="connsiteX66" fmla="*/ 770 w 4195"/>
                <a:gd name="connsiteY66" fmla="*/ 3727 h 3795"/>
                <a:gd name="connsiteX67" fmla="*/ 856 w 4195"/>
                <a:gd name="connsiteY67" fmla="*/ 3715 h 3795"/>
                <a:gd name="connsiteX68" fmla="*/ 946 w 4195"/>
                <a:gd name="connsiteY68" fmla="*/ 3701 h 3795"/>
                <a:gd name="connsiteX69" fmla="*/ 1038 w 4195"/>
                <a:gd name="connsiteY69" fmla="*/ 3683 h 3795"/>
                <a:gd name="connsiteX70" fmla="*/ 1130 w 4195"/>
                <a:gd name="connsiteY70" fmla="*/ 3663 h 3795"/>
                <a:gd name="connsiteX71" fmla="*/ 1224 w 4195"/>
                <a:gd name="connsiteY71" fmla="*/ 3641 h 3795"/>
                <a:gd name="connsiteX72" fmla="*/ 1318 w 4195"/>
                <a:gd name="connsiteY72" fmla="*/ 3615 h 3795"/>
                <a:gd name="connsiteX73" fmla="*/ 1412 w 4195"/>
                <a:gd name="connsiteY73" fmla="*/ 3587 h 3795"/>
                <a:gd name="connsiteX74" fmla="*/ 1504 w 4195"/>
                <a:gd name="connsiteY74" fmla="*/ 3555 h 3795"/>
                <a:gd name="connsiteX75" fmla="*/ 1596 w 4195"/>
                <a:gd name="connsiteY75" fmla="*/ 3519 h 3795"/>
                <a:gd name="connsiteX76" fmla="*/ 1688 w 4195"/>
                <a:gd name="connsiteY76" fmla="*/ 3481 h 3795"/>
                <a:gd name="connsiteX77" fmla="*/ 1776 w 4195"/>
                <a:gd name="connsiteY77" fmla="*/ 3439 h 3795"/>
                <a:gd name="connsiteX78" fmla="*/ 1820 w 4195"/>
                <a:gd name="connsiteY78" fmla="*/ 3415 h 3795"/>
                <a:gd name="connsiteX79" fmla="*/ 1862 w 4195"/>
                <a:gd name="connsiteY79" fmla="*/ 3391 h 3795"/>
                <a:gd name="connsiteX80" fmla="*/ 1906 w 4195"/>
                <a:gd name="connsiteY80" fmla="*/ 3367 h 3795"/>
                <a:gd name="connsiteX81" fmla="*/ 1946 w 4195"/>
                <a:gd name="connsiteY81" fmla="*/ 3341 h 3795"/>
                <a:gd name="connsiteX82" fmla="*/ 1988 w 4195"/>
                <a:gd name="connsiteY82" fmla="*/ 3313 h 3795"/>
                <a:gd name="connsiteX83" fmla="*/ 2028 w 4195"/>
                <a:gd name="connsiteY83" fmla="*/ 3285 h 3795"/>
                <a:gd name="connsiteX84" fmla="*/ 2068 w 4195"/>
                <a:gd name="connsiteY84" fmla="*/ 3255 h 3795"/>
                <a:gd name="connsiteX85" fmla="*/ 2106 w 4195"/>
                <a:gd name="connsiteY85" fmla="*/ 3225 h 3795"/>
                <a:gd name="connsiteX86" fmla="*/ 2142 w 4195"/>
                <a:gd name="connsiteY86" fmla="*/ 3193 h 3795"/>
                <a:gd name="connsiteX87" fmla="*/ 2178 w 4195"/>
                <a:gd name="connsiteY87" fmla="*/ 3161 h 3795"/>
                <a:gd name="connsiteX88" fmla="*/ 2214 w 4195"/>
                <a:gd name="connsiteY88" fmla="*/ 3127 h 3795"/>
                <a:gd name="connsiteX89" fmla="*/ 2248 w 4195"/>
                <a:gd name="connsiteY89" fmla="*/ 3091 h 3795"/>
                <a:gd name="connsiteX90" fmla="*/ 2248 w 4195"/>
                <a:gd name="connsiteY90" fmla="*/ 3091 h 3795"/>
                <a:gd name="connsiteX91" fmla="*/ 2258 w 4195"/>
                <a:gd name="connsiteY91" fmla="*/ 3081 h 3795"/>
                <a:gd name="connsiteX92" fmla="*/ 2286 w 4195"/>
                <a:gd name="connsiteY92" fmla="*/ 3047 h 3795"/>
                <a:gd name="connsiteX93" fmla="*/ 2306 w 4195"/>
                <a:gd name="connsiteY93" fmla="*/ 3023 h 3795"/>
                <a:gd name="connsiteX94" fmla="*/ 2328 w 4195"/>
                <a:gd name="connsiteY94" fmla="*/ 2993 h 3795"/>
                <a:gd name="connsiteX95" fmla="*/ 2350 w 4195"/>
                <a:gd name="connsiteY95" fmla="*/ 2957 h 3795"/>
                <a:gd name="connsiteX96" fmla="*/ 2376 w 4195"/>
                <a:gd name="connsiteY96" fmla="*/ 2915 h 3795"/>
                <a:gd name="connsiteX97" fmla="*/ 2400 w 4195"/>
                <a:gd name="connsiteY97" fmla="*/ 2869 h 3795"/>
                <a:gd name="connsiteX98" fmla="*/ 2426 w 4195"/>
                <a:gd name="connsiteY98" fmla="*/ 2815 h 3795"/>
                <a:gd name="connsiteX99" fmla="*/ 2450 w 4195"/>
                <a:gd name="connsiteY99" fmla="*/ 2755 h 3795"/>
                <a:gd name="connsiteX100" fmla="*/ 2472 w 4195"/>
                <a:gd name="connsiteY100" fmla="*/ 2691 h 3795"/>
                <a:gd name="connsiteX101" fmla="*/ 2492 w 4195"/>
                <a:gd name="connsiteY101" fmla="*/ 2619 h 3795"/>
                <a:gd name="connsiteX102" fmla="*/ 2510 w 4195"/>
                <a:gd name="connsiteY102" fmla="*/ 2541 h 3795"/>
                <a:gd name="connsiteX103" fmla="*/ 2518 w 4195"/>
                <a:gd name="connsiteY103" fmla="*/ 2499 h 3795"/>
                <a:gd name="connsiteX104" fmla="*/ 2524 w 4195"/>
                <a:gd name="connsiteY104" fmla="*/ 2457 h 3795"/>
                <a:gd name="connsiteX105" fmla="*/ 2530 w 4195"/>
                <a:gd name="connsiteY105" fmla="*/ 2413 h 3795"/>
                <a:gd name="connsiteX106" fmla="*/ 2534 w 4195"/>
                <a:gd name="connsiteY106" fmla="*/ 2367 h 3795"/>
                <a:gd name="connsiteX107" fmla="*/ 2538 w 4195"/>
                <a:gd name="connsiteY107" fmla="*/ 2319 h 3795"/>
                <a:gd name="connsiteX108" fmla="*/ 2540 w 4195"/>
                <a:gd name="connsiteY108" fmla="*/ 2271 h 3795"/>
                <a:gd name="connsiteX109" fmla="*/ 2542 w 4195"/>
                <a:gd name="connsiteY109" fmla="*/ 2219 h 3795"/>
                <a:gd name="connsiteX110" fmla="*/ 2540 w 4195"/>
                <a:gd name="connsiteY110" fmla="*/ 2167 h 3795"/>
                <a:gd name="connsiteX111" fmla="*/ 2538 w 4195"/>
                <a:gd name="connsiteY111" fmla="*/ 2113 h 3795"/>
                <a:gd name="connsiteX112" fmla="*/ 2536 w 4195"/>
                <a:gd name="connsiteY112" fmla="*/ 2057 h 3795"/>
                <a:gd name="connsiteX113" fmla="*/ 2530 w 4195"/>
                <a:gd name="connsiteY113" fmla="*/ 2001 h 3795"/>
                <a:gd name="connsiteX114" fmla="*/ 2522 w 4195"/>
                <a:gd name="connsiteY114" fmla="*/ 1941 h 3795"/>
                <a:gd name="connsiteX115" fmla="*/ 2514 w 4195"/>
                <a:gd name="connsiteY115" fmla="*/ 1881 h 3795"/>
                <a:gd name="connsiteX116" fmla="*/ 2502 w 4195"/>
                <a:gd name="connsiteY116" fmla="*/ 1819 h 3795"/>
                <a:gd name="connsiteX117" fmla="*/ 2490 w 4195"/>
                <a:gd name="connsiteY117" fmla="*/ 1755 h 3795"/>
                <a:gd name="connsiteX118" fmla="*/ 2476 w 4195"/>
                <a:gd name="connsiteY118" fmla="*/ 1689 h 3795"/>
                <a:gd name="connsiteX119" fmla="*/ 2458 w 4195"/>
                <a:gd name="connsiteY119" fmla="*/ 1623 h 3795"/>
                <a:gd name="connsiteX120" fmla="*/ 2438 w 4195"/>
                <a:gd name="connsiteY120" fmla="*/ 1553 h 3795"/>
                <a:gd name="connsiteX121" fmla="*/ 2418 w 4195"/>
                <a:gd name="connsiteY121" fmla="*/ 1483 h 3795"/>
                <a:gd name="connsiteX122" fmla="*/ 2394 w 4195"/>
                <a:gd name="connsiteY122" fmla="*/ 1411 h 3795"/>
                <a:gd name="connsiteX123" fmla="*/ 2366 w 4195"/>
                <a:gd name="connsiteY123" fmla="*/ 1337 h 3795"/>
                <a:gd name="connsiteX124" fmla="*/ 2338 w 4195"/>
                <a:gd name="connsiteY124" fmla="*/ 1261 h 3795"/>
                <a:gd name="connsiteX125" fmla="*/ 2306 w 4195"/>
                <a:gd name="connsiteY125" fmla="*/ 1183 h 3795"/>
                <a:gd name="connsiteX126" fmla="*/ 2272 w 4195"/>
                <a:gd name="connsiteY126" fmla="*/ 1103 h 3795"/>
                <a:gd name="connsiteX127" fmla="*/ 2234 w 4195"/>
                <a:gd name="connsiteY127" fmla="*/ 1023 h 3795"/>
                <a:gd name="connsiteX128" fmla="*/ 2194 w 4195"/>
                <a:gd name="connsiteY128" fmla="*/ 939 h 3795"/>
                <a:gd name="connsiteX129" fmla="*/ 2150 w 4195"/>
                <a:gd name="connsiteY129" fmla="*/ 855 h 3795"/>
                <a:gd name="connsiteX130" fmla="*/ 2104 w 4195"/>
                <a:gd name="connsiteY130" fmla="*/ 769 h 3795"/>
                <a:gd name="connsiteX131" fmla="*/ 2056 w 4195"/>
                <a:gd name="connsiteY131" fmla="*/ 679 h 3795"/>
                <a:gd name="connsiteX132" fmla="*/ 2004 w 4195"/>
                <a:gd name="connsiteY132" fmla="*/ 589 h 3795"/>
                <a:gd name="connsiteX133" fmla="*/ 1948 w 4195"/>
                <a:gd name="connsiteY133" fmla="*/ 497 h 3795"/>
                <a:gd name="connsiteX134" fmla="*/ 1888 w 4195"/>
                <a:gd name="connsiteY134" fmla="*/ 405 h 3795"/>
                <a:gd name="connsiteX135" fmla="*/ 1826 w 4195"/>
                <a:gd name="connsiteY135" fmla="*/ 309 h 3795"/>
                <a:gd name="connsiteX136" fmla="*/ 1760 w 4195"/>
                <a:gd name="connsiteY136" fmla="*/ 211 h 3795"/>
                <a:gd name="connsiteX137" fmla="*/ 1690 w 4195"/>
                <a:gd name="connsiteY137" fmla="*/ 113 h 3795"/>
                <a:gd name="connsiteX138" fmla="*/ 1616 w 4195"/>
                <a:gd name="connsiteY138" fmla="*/ 11 h 3795"/>
                <a:gd name="connsiteX139" fmla="*/ 1616 w 4195"/>
                <a:gd name="connsiteY139" fmla="*/ 11 h 3795"/>
                <a:gd name="connsiteX0" fmla="*/ 1616 w 3880"/>
                <a:gd name="connsiteY0" fmla="*/ 11 h 3795"/>
                <a:gd name="connsiteX1" fmla="*/ 3819 w 3880"/>
                <a:gd name="connsiteY1" fmla="*/ 0 h 3795"/>
                <a:gd name="connsiteX2" fmla="*/ 3874 w 3880"/>
                <a:gd name="connsiteY2" fmla="*/ 1717 h 3795"/>
                <a:gd name="connsiteX3" fmla="*/ 3854 w 3880"/>
                <a:gd name="connsiteY3" fmla="*/ 1785 h 3795"/>
                <a:gd name="connsiteX4" fmla="*/ 3832 w 3880"/>
                <a:gd name="connsiteY4" fmla="*/ 1853 h 3795"/>
                <a:gd name="connsiteX5" fmla="*/ 3808 w 3880"/>
                <a:gd name="connsiteY5" fmla="*/ 1919 h 3795"/>
                <a:gd name="connsiteX6" fmla="*/ 3784 w 3880"/>
                <a:gd name="connsiteY6" fmla="*/ 1987 h 3795"/>
                <a:gd name="connsiteX7" fmla="*/ 3756 w 3880"/>
                <a:gd name="connsiteY7" fmla="*/ 2053 h 3795"/>
                <a:gd name="connsiteX8" fmla="*/ 3728 w 3880"/>
                <a:gd name="connsiteY8" fmla="*/ 2121 h 3795"/>
                <a:gd name="connsiteX9" fmla="*/ 3698 w 3880"/>
                <a:gd name="connsiteY9" fmla="*/ 2187 h 3795"/>
                <a:gd name="connsiteX10" fmla="*/ 3666 w 3880"/>
                <a:gd name="connsiteY10" fmla="*/ 2253 h 3795"/>
                <a:gd name="connsiteX11" fmla="*/ 3630 w 3880"/>
                <a:gd name="connsiteY11" fmla="*/ 2319 h 3795"/>
                <a:gd name="connsiteX12" fmla="*/ 3594 w 3880"/>
                <a:gd name="connsiteY12" fmla="*/ 2383 h 3795"/>
                <a:gd name="connsiteX13" fmla="*/ 3556 w 3880"/>
                <a:gd name="connsiteY13" fmla="*/ 2447 h 3795"/>
                <a:gd name="connsiteX14" fmla="*/ 3516 w 3880"/>
                <a:gd name="connsiteY14" fmla="*/ 2511 h 3795"/>
                <a:gd name="connsiteX15" fmla="*/ 3474 w 3880"/>
                <a:gd name="connsiteY15" fmla="*/ 2573 h 3795"/>
                <a:gd name="connsiteX16" fmla="*/ 3428 w 3880"/>
                <a:gd name="connsiteY16" fmla="*/ 2635 h 3795"/>
                <a:gd name="connsiteX17" fmla="*/ 3382 w 3880"/>
                <a:gd name="connsiteY17" fmla="*/ 2695 h 3795"/>
                <a:gd name="connsiteX18" fmla="*/ 3332 w 3880"/>
                <a:gd name="connsiteY18" fmla="*/ 2755 h 3795"/>
                <a:gd name="connsiteX19" fmla="*/ 3280 w 3880"/>
                <a:gd name="connsiteY19" fmla="*/ 2813 h 3795"/>
                <a:gd name="connsiteX20" fmla="*/ 3226 w 3880"/>
                <a:gd name="connsiteY20" fmla="*/ 2869 h 3795"/>
                <a:gd name="connsiteX21" fmla="*/ 3170 w 3880"/>
                <a:gd name="connsiteY21" fmla="*/ 2925 h 3795"/>
                <a:gd name="connsiteX22" fmla="*/ 3112 w 3880"/>
                <a:gd name="connsiteY22" fmla="*/ 2979 h 3795"/>
                <a:gd name="connsiteX23" fmla="*/ 3050 w 3880"/>
                <a:gd name="connsiteY23" fmla="*/ 3033 h 3795"/>
                <a:gd name="connsiteX24" fmla="*/ 2986 w 3880"/>
                <a:gd name="connsiteY24" fmla="*/ 3083 h 3795"/>
                <a:gd name="connsiteX25" fmla="*/ 2918 w 3880"/>
                <a:gd name="connsiteY25" fmla="*/ 3133 h 3795"/>
                <a:gd name="connsiteX26" fmla="*/ 2848 w 3880"/>
                <a:gd name="connsiteY26" fmla="*/ 3181 h 3795"/>
                <a:gd name="connsiteX27" fmla="*/ 2776 w 3880"/>
                <a:gd name="connsiteY27" fmla="*/ 3227 h 3795"/>
                <a:gd name="connsiteX28" fmla="*/ 2776 w 3880"/>
                <a:gd name="connsiteY28" fmla="*/ 3227 h 3795"/>
                <a:gd name="connsiteX29" fmla="*/ 2764 w 3880"/>
                <a:gd name="connsiteY29" fmla="*/ 3235 h 3795"/>
                <a:gd name="connsiteX30" fmla="*/ 2730 w 3880"/>
                <a:gd name="connsiteY30" fmla="*/ 3257 h 3795"/>
                <a:gd name="connsiteX31" fmla="*/ 2674 w 3880"/>
                <a:gd name="connsiteY31" fmla="*/ 3293 h 3795"/>
                <a:gd name="connsiteX32" fmla="*/ 2596 w 3880"/>
                <a:gd name="connsiteY32" fmla="*/ 3337 h 3795"/>
                <a:gd name="connsiteX33" fmla="*/ 2548 w 3880"/>
                <a:gd name="connsiteY33" fmla="*/ 3363 h 3795"/>
                <a:gd name="connsiteX34" fmla="*/ 2494 w 3880"/>
                <a:gd name="connsiteY34" fmla="*/ 3389 h 3795"/>
                <a:gd name="connsiteX35" fmla="*/ 2436 w 3880"/>
                <a:gd name="connsiteY35" fmla="*/ 3419 h 3795"/>
                <a:gd name="connsiteX36" fmla="*/ 2372 w 3880"/>
                <a:gd name="connsiteY36" fmla="*/ 3447 h 3795"/>
                <a:gd name="connsiteX37" fmla="*/ 2302 w 3880"/>
                <a:gd name="connsiteY37" fmla="*/ 3477 h 3795"/>
                <a:gd name="connsiteX38" fmla="*/ 2228 w 3880"/>
                <a:gd name="connsiteY38" fmla="*/ 3507 h 3795"/>
                <a:gd name="connsiteX39" fmla="*/ 2148 w 3880"/>
                <a:gd name="connsiteY39" fmla="*/ 3537 h 3795"/>
                <a:gd name="connsiteX40" fmla="*/ 2062 w 3880"/>
                <a:gd name="connsiteY40" fmla="*/ 3567 h 3795"/>
                <a:gd name="connsiteX41" fmla="*/ 1972 w 3880"/>
                <a:gd name="connsiteY41" fmla="*/ 3597 h 3795"/>
                <a:gd name="connsiteX42" fmla="*/ 1876 w 3880"/>
                <a:gd name="connsiteY42" fmla="*/ 3625 h 3795"/>
                <a:gd name="connsiteX43" fmla="*/ 1776 w 3880"/>
                <a:gd name="connsiteY43" fmla="*/ 3651 h 3795"/>
                <a:gd name="connsiteX44" fmla="*/ 1670 w 3880"/>
                <a:gd name="connsiteY44" fmla="*/ 3677 h 3795"/>
                <a:gd name="connsiteX45" fmla="*/ 1558 w 3880"/>
                <a:gd name="connsiteY45" fmla="*/ 3701 h 3795"/>
                <a:gd name="connsiteX46" fmla="*/ 1442 w 3880"/>
                <a:gd name="connsiteY46" fmla="*/ 3723 h 3795"/>
                <a:gd name="connsiteX47" fmla="*/ 1320 w 3880"/>
                <a:gd name="connsiteY47" fmla="*/ 3743 h 3795"/>
                <a:gd name="connsiteX48" fmla="*/ 1194 w 3880"/>
                <a:gd name="connsiteY48" fmla="*/ 3761 h 3795"/>
                <a:gd name="connsiteX49" fmla="*/ 1062 w 3880"/>
                <a:gd name="connsiteY49" fmla="*/ 3775 h 3795"/>
                <a:gd name="connsiteX50" fmla="*/ 924 w 3880"/>
                <a:gd name="connsiteY50" fmla="*/ 3785 h 3795"/>
                <a:gd name="connsiteX51" fmla="*/ 782 w 3880"/>
                <a:gd name="connsiteY51" fmla="*/ 3791 h 3795"/>
                <a:gd name="connsiteX52" fmla="*/ 636 w 3880"/>
                <a:gd name="connsiteY52" fmla="*/ 3795 h 3795"/>
                <a:gd name="connsiteX53" fmla="*/ 484 w 3880"/>
                <a:gd name="connsiteY53" fmla="*/ 3795 h 3795"/>
                <a:gd name="connsiteX54" fmla="*/ 328 w 3880"/>
                <a:gd name="connsiteY54" fmla="*/ 3789 h 3795"/>
                <a:gd name="connsiteX55" fmla="*/ 166 w 3880"/>
                <a:gd name="connsiteY55" fmla="*/ 3779 h 3795"/>
                <a:gd name="connsiteX56" fmla="*/ 84 w 3880"/>
                <a:gd name="connsiteY56" fmla="*/ 3771 h 3795"/>
                <a:gd name="connsiteX57" fmla="*/ 0 w 3880"/>
                <a:gd name="connsiteY57" fmla="*/ 3763 h 3795"/>
                <a:gd name="connsiteX58" fmla="*/ 0 w 3880"/>
                <a:gd name="connsiteY58" fmla="*/ 3763 h 3795"/>
                <a:gd name="connsiteX59" fmla="*/ 68 w 3880"/>
                <a:gd name="connsiteY59" fmla="*/ 3765 h 3795"/>
                <a:gd name="connsiteX60" fmla="*/ 146 w 3880"/>
                <a:gd name="connsiteY60" fmla="*/ 3767 h 3795"/>
                <a:gd name="connsiteX61" fmla="*/ 252 w 3880"/>
                <a:gd name="connsiteY61" fmla="*/ 3765 h 3795"/>
                <a:gd name="connsiteX62" fmla="*/ 378 w 3880"/>
                <a:gd name="connsiteY62" fmla="*/ 3761 h 3795"/>
                <a:gd name="connsiteX63" fmla="*/ 524 w 3880"/>
                <a:gd name="connsiteY63" fmla="*/ 3753 h 3795"/>
                <a:gd name="connsiteX64" fmla="*/ 602 w 3880"/>
                <a:gd name="connsiteY64" fmla="*/ 3747 h 3795"/>
                <a:gd name="connsiteX65" fmla="*/ 684 w 3880"/>
                <a:gd name="connsiteY65" fmla="*/ 3737 h 3795"/>
                <a:gd name="connsiteX66" fmla="*/ 770 w 3880"/>
                <a:gd name="connsiteY66" fmla="*/ 3727 h 3795"/>
                <a:gd name="connsiteX67" fmla="*/ 856 w 3880"/>
                <a:gd name="connsiteY67" fmla="*/ 3715 h 3795"/>
                <a:gd name="connsiteX68" fmla="*/ 946 w 3880"/>
                <a:gd name="connsiteY68" fmla="*/ 3701 h 3795"/>
                <a:gd name="connsiteX69" fmla="*/ 1038 w 3880"/>
                <a:gd name="connsiteY69" fmla="*/ 3683 h 3795"/>
                <a:gd name="connsiteX70" fmla="*/ 1130 w 3880"/>
                <a:gd name="connsiteY70" fmla="*/ 3663 h 3795"/>
                <a:gd name="connsiteX71" fmla="*/ 1224 w 3880"/>
                <a:gd name="connsiteY71" fmla="*/ 3641 h 3795"/>
                <a:gd name="connsiteX72" fmla="*/ 1318 w 3880"/>
                <a:gd name="connsiteY72" fmla="*/ 3615 h 3795"/>
                <a:gd name="connsiteX73" fmla="*/ 1412 w 3880"/>
                <a:gd name="connsiteY73" fmla="*/ 3587 h 3795"/>
                <a:gd name="connsiteX74" fmla="*/ 1504 w 3880"/>
                <a:gd name="connsiteY74" fmla="*/ 3555 h 3795"/>
                <a:gd name="connsiteX75" fmla="*/ 1596 w 3880"/>
                <a:gd name="connsiteY75" fmla="*/ 3519 h 3795"/>
                <a:gd name="connsiteX76" fmla="*/ 1688 w 3880"/>
                <a:gd name="connsiteY76" fmla="*/ 3481 h 3795"/>
                <a:gd name="connsiteX77" fmla="*/ 1776 w 3880"/>
                <a:gd name="connsiteY77" fmla="*/ 3439 h 3795"/>
                <a:gd name="connsiteX78" fmla="*/ 1820 w 3880"/>
                <a:gd name="connsiteY78" fmla="*/ 3415 h 3795"/>
                <a:gd name="connsiteX79" fmla="*/ 1862 w 3880"/>
                <a:gd name="connsiteY79" fmla="*/ 3391 h 3795"/>
                <a:gd name="connsiteX80" fmla="*/ 1906 w 3880"/>
                <a:gd name="connsiteY80" fmla="*/ 3367 h 3795"/>
                <a:gd name="connsiteX81" fmla="*/ 1946 w 3880"/>
                <a:gd name="connsiteY81" fmla="*/ 3341 h 3795"/>
                <a:gd name="connsiteX82" fmla="*/ 1988 w 3880"/>
                <a:gd name="connsiteY82" fmla="*/ 3313 h 3795"/>
                <a:gd name="connsiteX83" fmla="*/ 2028 w 3880"/>
                <a:gd name="connsiteY83" fmla="*/ 3285 h 3795"/>
                <a:gd name="connsiteX84" fmla="*/ 2068 w 3880"/>
                <a:gd name="connsiteY84" fmla="*/ 3255 h 3795"/>
                <a:gd name="connsiteX85" fmla="*/ 2106 w 3880"/>
                <a:gd name="connsiteY85" fmla="*/ 3225 h 3795"/>
                <a:gd name="connsiteX86" fmla="*/ 2142 w 3880"/>
                <a:gd name="connsiteY86" fmla="*/ 3193 h 3795"/>
                <a:gd name="connsiteX87" fmla="*/ 2178 w 3880"/>
                <a:gd name="connsiteY87" fmla="*/ 3161 h 3795"/>
                <a:gd name="connsiteX88" fmla="*/ 2214 w 3880"/>
                <a:gd name="connsiteY88" fmla="*/ 3127 h 3795"/>
                <a:gd name="connsiteX89" fmla="*/ 2248 w 3880"/>
                <a:gd name="connsiteY89" fmla="*/ 3091 h 3795"/>
                <a:gd name="connsiteX90" fmla="*/ 2248 w 3880"/>
                <a:gd name="connsiteY90" fmla="*/ 3091 h 3795"/>
                <a:gd name="connsiteX91" fmla="*/ 2258 w 3880"/>
                <a:gd name="connsiteY91" fmla="*/ 3081 h 3795"/>
                <a:gd name="connsiteX92" fmla="*/ 2286 w 3880"/>
                <a:gd name="connsiteY92" fmla="*/ 3047 h 3795"/>
                <a:gd name="connsiteX93" fmla="*/ 2306 w 3880"/>
                <a:gd name="connsiteY93" fmla="*/ 3023 h 3795"/>
                <a:gd name="connsiteX94" fmla="*/ 2328 w 3880"/>
                <a:gd name="connsiteY94" fmla="*/ 2993 h 3795"/>
                <a:gd name="connsiteX95" fmla="*/ 2350 w 3880"/>
                <a:gd name="connsiteY95" fmla="*/ 2957 h 3795"/>
                <a:gd name="connsiteX96" fmla="*/ 2376 w 3880"/>
                <a:gd name="connsiteY96" fmla="*/ 2915 h 3795"/>
                <a:gd name="connsiteX97" fmla="*/ 2400 w 3880"/>
                <a:gd name="connsiteY97" fmla="*/ 2869 h 3795"/>
                <a:gd name="connsiteX98" fmla="*/ 2426 w 3880"/>
                <a:gd name="connsiteY98" fmla="*/ 2815 h 3795"/>
                <a:gd name="connsiteX99" fmla="*/ 2450 w 3880"/>
                <a:gd name="connsiteY99" fmla="*/ 2755 h 3795"/>
                <a:gd name="connsiteX100" fmla="*/ 2472 w 3880"/>
                <a:gd name="connsiteY100" fmla="*/ 2691 h 3795"/>
                <a:gd name="connsiteX101" fmla="*/ 2492 w 3880"/>
                <a:gd name="connsiteY101" fmla="*/ 2619 h 3795"/>
                <a:gd name="connsiteX102" fmla="*/ 2510 w 3880"/>
                <a:gd name="connsiteY102" fmla="*/ 2541 h 3795"/>
                <a:gd name="connsiteX103" fmla="*/ 2518 w 3880"/>
                <a:gd name="connsiteY103" fmla="*/ 2499 h 3795"/>
                <a:gd name="connsiteX104" fmla="*/ 2524 w 3880"/>
                <a:gd name="connsiteY104" fmla="*/ 2457 h 3795"/>
                <a:gd name="connsiteX105" fmla="*/ 2530 w 3880"/>
                <a:gd name="connsiteY105" fmla="*/ 2413 h 3795"/>
                <a:gd name="connsiteX106" fmla="*/ 2534 w 3880"/>
                <a:gd name="connsiteY106" fmla="*/ 2367 h 3795"/>
                <a:gd name="connsiteX107" fmla="*/ 2538 w 3880"/>
                <a:gd name="connsiteY107" fmla="*/ 2319 h 3795"/>
                <a:gd name="connsiteX108" fmla="*/ 2540 w 3880"/>
                <a:gd name="connsiteY108" fmla="*/ 2271 h 3795"/>
                <a:gd name="connsiteX109" fmla="*/ 2542 w 3880"/>
                <a:gd name="connsiteY109" fmla="*/ 2219 h 3795"/>
                <a:gd name="connsiteX110" fmla="*/ 2540 w 3880"/>
                <a:gd name="connsiteY110" fmla="*/ 2167 h 3795"/>
                <a:gd name="connsiteX111" fmla="*/ 2538 w 3880"/>
                <a:gd name="connsiteY111" fmla="*/ 2113 h 3795"/>
                <a:gd name="connsiteX112" fmla="*/ 2536 w 3880"/>
                <a:gd name="connsiteY112" fmla="*/ 2057 h 3795"/>
                <a:gd name="connsiteX113" fmla="*/ 2530 w 3880"/>
                <a:gd name="connsiteY113" fmla="*/ 2001 h 3795"/>
                <a:gd name="connsiteX114" fmla="*/ 2522 w 3880"/>
                <a:gd name="connsiteY114" fmla="*/ 1941 h 3795"/>
                <a:gd name="connsiteX115" fmla="*/ 2514 w 3880"/>
                <a:gd name="connsiteY115" fmla="*/ 1881 h 3795"/>
                <a:gd name="connsiteX116" fmla="*/ 2502 w 3880"/>
                <a:gd name="connsiteY116" fmla="*/ 1819 h 3795"/>
                <a:gd name="connsiteX117" fmla="*/ 2490 w 3880"/>
                <a:gd name="connsiteY117" fmla="*/ 1755 h 3795"/>
                <a:gd name="connsiteX118" fmla="*/ 2476 w 3880"/>
                <a:gd name="connsiteY118" fmla="*/ 1689 h 3795"/>
                <a:gd name="connsiteX119" fmla="*/ 2458 w 3880"/>
                <a:gd name="connsiteY119" fmla="*/ 1623 h 3795"/>
                <a:gd name="connsiteX120" fmla="*/ 2438 w 3880"/>
                <a:gd name="connsiteY120" fmla="*/ 1553 h 3795"/>
                <a:gd name="connsiteX121" fmla="*/ 2418 w 3880"/>
                <a:gd name="connsiteY121" fmla="*/ 1483 h 3795"/>
                <a:gd name="connsiteX122" fmla="*/ 2394 w 3880"/>
                <a:gd name="connsiteY122" fmla="*/ 1411 h 3795"/>
                <a:gd name="connsiteX123" fmla="*/ 2366 w 3880"/>
                <a:gd name="connsiteY123" fmla="*/ 1337 h 3795"/>
                <a:gd name="connsiteX124" fmla="*/ 2338 w 3880"/>
                <a:gd name="connsiteY124" fmla="*/ 1261 h 3795"/>
                <a:gd name="connsiteX125" fmla="*/ 2306 w 3880"/>
                <a:gd name="connsiteY125" fmla="*/ 1183 h 3795"/>
                <a:gd name="connsiteX126" fmla="*/ 2272 w 3880"/>
                <a:gd name="connsiteY126" fmla="*/ 1103 h 3795"/>
                <a:gd name="connsiteX127" fmla="*/ 2234 w 3880"/>
                <a:gd name="connsiteY127" fmla="*/ 1023 h 3795"/>
                <a:gd name="connsiteX128" fmla="*/ 2194 w 3880"/>
                <a:gd name="connsiteY128" fmla="*/ 939 h 3795"/>
                <a:gd name="connsiteX129" fmla="*/ 2150 w 3880"/>
                <a:gd name="connsiteY129" fmla="*/ 855 h 3795"/>
                <a:gd name="connsiteX130" fmla="*/ 2104 w 3880"/>
                <a:gd name="connsiteY130" fmla="*/ 769 h 3795"/>
                <a:gd name="connsiteX131" fmla="*/ 2056 w 3880"/>
                <a:gd name="connsiteY131" fmla="*/ 679 h 3795"/>
                <a:gd name="connsiteX132" fmla="*/ 2004 w 3880"/>
                <a:gd name="connsiteY132" fmla="*/ 589 h 3795"/>
                <a:gd name="connsiteX133" fmla="*/ 1948 w 3880"/>
                <a:gd name="connsiteY133" fmla="*/ 497 h 3795"/>
                <a:gd name="connsiteX134" fmla="*/ 1888 w 3880"/>
                <a:gd name="connsiteY134" fmla="*/ 405 h 3795"/>
                <a:gd name="connsiteX135" fmla="*/ 1826 w 3880"/>
                <a:gd name="connsiteY135" fmla="*/ 309 h 3795"/>
                <a:gd name="connsiteX136" fmla="*/ 1760 w 3880"/>
                <a:gd name="connsiteY136" fmla="*/ 211 h 3795"/>
                <a:gd name="connsiteX137" fmla="*/ 1690 w 3880"/>
                <a:gd name="connsiteY137" fmla="*/ 113 h 3795"/>
                <a:gd name="connsiteX138" fmla="*/ 1616 w 3880"/>
                <a:gd name="connsiteY138" fmla="*/ 11 h 3795"/>
                <a:gd name="connsiteX139" fmla="*/ 1616 w 3880"/>
                <a:gd name="connsiteY139" fmla="*/ 11 h 3795"/>
                <a:gd name="connsiteX0" fmla="*/ 1616 w 3875"/>
                <a:gd name="connsiteY0" fmla="*/ 11 h 3795"/>
                <a:gd name="connsiteX1" fmla="*/ 3819 w 3875"/>
                <a:gd name="connsiteY1" fmla="*/ 0 h 3795"/>
                <a:gd name="connsiteX2" fmla="*/ 3874 w 3875"/>
                <a:gd name="connsiteY2" fmla="*/ 1717 h 3795"/>
                <a:gd name="connsiteX3" fmla="*/ 3854 w 3875"/>
                <a:gd name="connsiteY3" fmla="*/ 1785 h 3795"/>
                <a:gd name="connsiteX4" fmla="*/ 3832 w 3875"/>
                <a:gd name="connsiteY4" fmla="*/ 1853 h 3795"/>
                <a:gd name="connsiteX5" fmla="*/ 3808 w 3875"/>
                <a:gd name="connsiteY5" fmla="*/ 1919 h 3795"/>
                <a:gd name="connsiteX6" fmla="*/ 3784 w 3875"/>
                <a:gd name="connsiteY6" fmla="*/ 1987 h 3795"/>
                <a:gd name="connsiteX7" fmla="*/ 3756 w 3875"/>
                <a:gd name="connsiteY7" fmla="*/ 2053 h 3795"/>
                <a:gd name="connsiteX8" fmla="*/ 3728 w 3875"/>
                <a:gd name="connsiteY8" fmla="*/ 2121 h 3795"/>
                <a:gd name="connsiteX9" fmla="*/ 3698 w 3875"/>
                <a:gd name="connsiteY9" fmla="*/ 2187 h 3795"/>
                <a:gd name="connsiteX10" fmla="*/ 3666 w 3875"/>
                <a:gd name="connsiteY10" fmla="*/ 2253 h 3795"/>
                <a:gd name="connsiteX11" fmla="*/ 3630 w 3875"/>
                <a:gd name="connsiteY11" fmla="*/ 2319 h 3795"/>
                <a:gd name="connsiteX12" fmla="*/ 3594 w 3875"/>
                <a:gd name="connsiteY12" fmla="*/ 2383 h 3795"/>
                <a:gd name="connsiteX13" fmla="*/ 3556 w 3875"/>
                <a:gd name="connsiteY13" fmla="*/ 2447 h 3795"/>
                <a:gd name="connsiteX14" fmla="*/ 3516 w 3875"/>
                <a:gd name="connsiteY14" fmla="*/ 2511 h 3795"/>
                <a:gd name="connsiteX15" fmla="*/ 3474 w 3875"/>
                <a:gd name="connsiteY15" fmla="*/ 2573 h 3795"/>
                <a:gd name="connsiteX16" fmla="*/ 3428 w 3875"/>
                <a:gd name="connsiteY16" fmla="*/ 2635 h 3795"/>
                <a:gd name="connsiteX17" fmla="*/ 3382 w 3875"/>
                <a:gd name="connsiteY17" fmla="*/ 2695 h 3795"/>
                <a:gd name="connsiteX18" fmla="*/ 3332 w 3875"/>
                <a:gd name="connsiteY18" fmla="*/ 2755 h 3795"/>
                <a:gd name="connsiteX19" fmla="*/ 3280 w 3875"/>
                <a:gd name="connsiteY19" fmla="*/ 2813 h 3795"/>
                <a:gd name="connsiteX20" fmla="*/ 3226 w 3875"/>
                <a:gd name="connsiteY20" fmla="*/ 2869 h 3795"/>
                <a:gd name="connsiteX21" fmla="*/ 3170 w 3875"/>
                <a:gd name="connsiteY21" fmla="*/ 2925 h 3795"/>
                <a:gd name="connsiteX22" fmla="*/ 3112 w 3875"/>
                <a:gd name="connsiteY22" fmla="*/ 2979 h 3795"/>
                <a:gd name="connsiteX23" fmla="*/ 3050 w 3875"/>
                <a:gd name="connsiteY23" fmla="*/ 3033 h 3795"/>
                <a:gd name="connsiteX24" fmla="*/ 2986 w 3875"/>
                <a:gd name="connsiteY24" fmla="*/ 3083 h 3795"/>
                <a:gd name="connsiteX25" fmla="*/ 2918 w 3875"/>
                <a:gd name="connsiteY25" fmla="*/ 3133 h 3795"/>
                <a:gd name="connsiteX26" fmla="*/ 2848 w 3875"/>
                <a:gd name="connsiteY26" fmla="*/ 3181 h 3795"/>
                <a:gd name="connsiteX27" fmla="*/ 2776 w 3875"/>
                <a:gd name="connsiteY27" fmla="*/ 3227 h 3795"/>
                <a:gd name="connsiteX28" fmla="*/ 2776 w 3875"/>
                <a:gd name="connsiteY28" fmla="*/ 3227 h 3795"/>
                <a:gd name="connsiteX29" fmla="*/ 2764 w 3875"/>
                <a:gd name="connsiteY29" fmla="*/ 3235 h 3795"/>
                <a:gd name="connsiteX30" fmla="*/ 2730 w 3875"/>
                <a:gd name="connsiteY30" fmla="*/ 3257 h 3795"/>
                <a:gd name="connsiteX31" fmla="*/ 2674 w 3875"/>
                <a:gd name="connsiteY31" fmla="*/ 3293 h 3795"/>
                <a:gd name="connsiteX32" fmla="*/ 2596 w 3875"/>
                <a:gd name="connsiteY32" fmla="*/ 3337 h 3795"/>
                <a:gd name="connsiteX33" fmla="*/ 2548 w 3875"/>
                <a:gd name="connsiteY33" fmla="*/ 3363 h 3795"/>
                <a:gd name="connsiteX34" fmla="*/ 2494 w 3875"/>
                <a:gd name="connsiteY34" fmla="*/ 3389 h 3795"/>
                <a:gd name="connsiteX35" fmla="*/ 2436 w 3875"/>
                <a:gd name="connsiteY35" fmla="*/ 3419 h 3795"/>
                <a:gd name="connsiteX36" fmla="*/ 2372 w 3875"/>
                <a:gd name="connsiteY36" fmla="*/ 3447 h 3795"/>
                <a:gd name="connsiteX37" fmla="*/ 2302 w 3875"/>
                <a:gd name="connsiteY37" fmla="*/ 3477 h 3795"/>
                <a:gd name="connsiteX38" fmla="*/ 2228 w 3875"/>
                <a:gd name="connsiteY38" fmla="*/ 3507 h 3795"/>
                <a:gd name="connsiteX39" fmla="*/ 2148 w 3875"/>
                <a:gd name="connsiteY39" fmla="*/ 3537 h 3795"/>
                <a:gd name="connsiteX40" fmla="*/ 2062 w 3875"/>
                <a:gd name="connsiteY40" fmla="*/ 3567 h 3795"/>
                <a:gd name="connsiteX41" fmla="*/ 1972 w 3875"/>
                <a:gd name="connsiteY41" fmla="*/ 3597 h 3795"/>
                <a:gd name="connsiteX42" fmla="*/ 1876 w 3875"/>
                <a:gd name="connsiteY42" fmla="*/ 3625 h 3795"/>
                <a:gd name="connsiteX43" fmla="*/ 1776 w 3875"/>
                <a:gd name="connsiteY43" fmla="*/ 3651 h 3795"/>
                <a:gd name="connsiteX44" fmla="*/ 1670 w 3875"/>
                <a:gd name="connsiteY44" fmla="*/ 3677 h 3795"/>
                <a:gd name="connsiteX45" fmla="*/ 1558 w 3875"/>
                <a:gd name="connsiteY45" fmla="*/ 3701 h 3795"/>
                <a:gd name="connsiteX46" fmla="*/ 1442 w 3875"/>
                <a:gd name="connsiteY46" fmla="*/ 3723 h 3795"/>
                <a:gd name="connsiteX47" fmla="*/ 1320 w 3875"/>
                <a:gd name="connsiteY47" fmla="*/ 3743 h 3795"/>
                <a:gd name="connsiteX48" fmla="*/ 1194 w 3875"/>
                <a:gd name="connsiteY48" fmla="*/ 3761 h 3795"/>
                <a:gd name="connsiteX49" fmla="*/ 1062 w 3875"/>
                <a:gd name="connsiteY49" fmla="*/ 3775 h 3795"/>
                <a:gd name="connsiteX50" fmla="*/ 924 w 3875"/>
                <a:gd name="connsiteY50" fmla="*/ 3785 h 3795"/>
                <a:gd name="connsiteX51" fmla="*/ 782 w 3875"/>
                <a:gd name="connsiteY51" fmla="*/ 3791 h 3795"/>
                <a:gd name="connsiteX52" fmla="*/ 636 w 3875"/>
                <a:gd name="connsiteY52" fmla="*/ 3795 h 3795"/>
                <a:gd name="connsiteX53" fmla="*/ 484 w 3875"/>
                <a:gd name="connsiteY53" fmla="*/ 3795 h 3795"/>
                <a:gd name="connsiteX54" fmla="*/ 328 w 3875"/>
                <a:gd name="connsiteY54" fmla="*/ 3789 h 3795"/>
                <a:gd name="connsiteX55" fmla="*/ 166 w 3875"/>
                <a:gd name="connsiteY55" fmla="*/ 3779 h 3795"/>
                <a:gd name="connsiteX56" fmla="*/ 84 w 3875"/>
                <a:gd name="connsiteY56" fmla="*/ 3771 h 3795"/>
                <a:gd name="connsiteX57" fmla="*/ 0 w 3875"/>
                <a:gd name="connsiteY57" fmla="*/ 3763 h 3795"/>
                <a:gd name="connsiteX58" fmla="*/ 0 w 3875"/>
                <a:gd name="connsiteY58" fmla="*/ 3763 h 3795"/>
                <a:gd name="connsiteX59" fmla="*/ 68 w 3875"/>
                <a:gd name="connsiteY59" fmla="*/ 3765 h 3795"/>
                <a:gd name="connsiteX60" fmla="*/ 146 w 3875"/>
                <a:gd name="connsiteY60" fmla="*/ 3767 h 3795"/>
                <a:gd name="connsiteX61" fmla="*/ 252 w 3875"/>
                <a:gd name="connsiteY61" fmla="*/ 3765 h 3795"/>
                <a:gd name="connsiteX62" fmla="*/ 378 w 3875"/>
                <a:gd name="connsiteY62" fmla="*/ 3761 h 3795"/>
                <a:gd name="connsiteX63" fmla="*/ 524 w 3875"/>
                <a:gd name="connsiteY63" fmla="*/ 3753 h 3795"/>
                <a:gd name="connsiteX64" fmla="*/ 602 w 3875"/>
                <a:gd name="connsiteY64" fmla="*/ 3747 h 3795"/>
                <a:gd name="connsiteX65" fmla="*/ 684 w 3875"/>
                <a:gd name="connsiteY65" fmla="*/ 3737 h 3795"/>
                <a:gd name="connsiteX66" fmla="*/ 770 w 3875"/>
                <a:gd name="connsiteY66" fmla="*/ 3727 h 3795"/>
                <a:gd name="connsiteX67" fmla="*/ 856 w 3875"/>
                <a:gd name="connsiteY67" fmla="*/ 3715 h 3795"/>
                <a:gd name="connsiteX68" fmla="*/ 946 w 3875"/>
                <a:gd name="connsiteY68" fmla="*/ 3701 h 3795"/>
                <a:gd name="connsiteX69" fmla="*/ 1038 w 3875"/>
                <a:gd name="connsiteY69" fmla="*/ 3683 h 3795"/>
                <a:gd name="connsiteX70" fmla="*/ 1130 w 3875"/>
                <a:gd name="connsiteY70" fmla="*/ 3663 h 3795"/>
                <a:gd name="connsiteX71" fmla="*/ 1224 w 3875"/>
                <a:gd name="connsiteY71" fmla="*/ 3641 h 3795"/>
                <a:gd name="connsiteX72" fmla="*/ 1318 w 3875"/>
                <a:gd name="connsiteY72" fmla="*/ 3615 h 3795"/>
                <a:gd name="connsiteX73" fmla="*/ 1412 w 3875"/>
                <a:gd name="connsiteY73" fmla="*/ 3587 h 3795"/>
                <a:gd name="connsiteX74" fmla="*/ 1504 w 3875"/>
                <a:gd name="connsiteY74" fmla="*/ 3555 h 3795"/>
                <a:gd name="connsiteX75" fmla="*/ 1596 w 3875"/>
                <a:gd name="connsiteY75" fmla="*/ 3519 h 3795"/>
                <a:gd name="connsiteX76" fmla="*/ 1688 w 3875"/>
                <a:gd name="connsiteY76" fmla="*/ 3481 h 3795"/>
                <a:gd name="connsiteX77" fmla="*/ 1776 w 3875"/>
                <a:gd name="connsiteY77" fmla="*/ 3439 h 3795"/>
                <a:gd name="connsiteX78" fmla="*/ 1820 w 3875"/>
                <a:gd name="connsiteY78" fmla="*/ 3415 h 3795"/>
                <a:gd name="connsiteX79" fmla="*/ 1862 w 3875"/>
                <a:gd name="connsiteY79" fmla="*/ 3391 h 3795"/>
                <a:gd name="connsiteX80" fmla="*/ 1906 w 3875"/>
                <a:gd name="connsiteY80" fmla="*/ 3367 h 3795"/>
                <a:gd name="connsiteX81" fmla="*/ 1946 w 3875"/>
                <a:gd name="connsiteY81" fmla="*/ 3341 h 3795"/>
                <a:gd name="connsiteX82" fmla="*/ 1988 w 3875"/>
                <a:gd name="connsiteY82" fmla="*/ 3313 h 3795"/>
                <a:gd name="connsiteX83" fmla="*/ 2028 w 3875"/>
                <a:gd name="connsiteY83" fmla="*/ 3285 h 3795"/>
                <a:gd name="connsiteX84" fmla="*/ 2068 w 3875"/>
                <a:gd name="connsiteY84" fmla="*/ 3255 h 3795"/>
                <a:gd name="connsiteX85" fmla="*/ 2106 w 3875"/>
                <a:gd name="connsiteY85" fmla="*/ 3225 h 3795"/>
                <a:gd name="connsiteX86" fmla="*/ 2142 w 3875"/>
                <a:gd name="connsiteY86" fmla="*/ 3193 h 3795"/>
                <a:gd name="connsiteX87" fmla="*/ 2178 w 3875"/>
                <a:gd name="connsiteY87" fmla="*/ 3161 h 3795"/>
                <a:gd name="connsiteX88" fmla="*/ 2214 w 3875"/>
                <a:gd name="connsiteY88" fmla="*/ 3127 h 3795"/>
                <a:gd name="connsiteX89" fmla="*/ 2248 w 3875"/>
                <a:gd name="connsiteY89" fmla="*/ 3091 h 3795"/>
                <a:gd name="connsiteX90" fmla="*/ 2248 w 3875"/>
                <a:gd name="connsiteY90" fmla="*/ 3091 h 3795"/>
                <a:gd name="connsiteX91" fmla="*/ 2258 w 3875"/>
                <a:gd name="connsiteY91" fmla="*/ 3081 h 3795"/>
                <a:gd name="connsiteX92" fmla="*/ 2286 w 3875"/>
                <a:gd name="connsiteY92" fmla="*/ 3047 h 3795"/>
                <a:gd name="connsiteX93" fmla="*/ 2306 w 3875"/>
                <a:gd name="connsiteY93" fmla="*/ 3023 h 3795"/>
                <a:gd name="connsiteX94" fmla="*/ 2328 w 3875"/>
                <a:gd name="connsiteY94" fmla="*/ 2993 h 3795"/>
                <a:gd name="connsiteX95" fmla="*/ 2350 w 3875"/>
                <a:gd name="connsiteY95" fmla="*/ 2957 h 3795"/>
                <a:gd name="connsiteX96" fmla="*/ 2376 w 3875"/>
                <a:gd name="connsiteY96" fmla="*/ 2915 h 3795"/>
                <a:gd name="connsiteX97" fmla="*/ 2400 w 3875"/>
                <a:gd name="connsiteY97" fmla="*/ 2869 h 3795"/>
                <a:gd name="connsiteX98" fmla="*/ 2426 w 3875"/>
                <a:gd name="connsiteY98" fmla="*/ 2815 h 3795"/>
                <a:gd name="connsiteX99" fmla="*/ 2450 w 3875"/>
                <a:gd name="connsiteY99" fmla="*/ 2755 h 3795"/>
                <a:gd name="connsiteX100" fmla="*/ 2472 w 3875"/>
                <a:gd name="connsiteY100" fmla="*/ 2691 h 3795"/>
                <a:gd name="connsiteX101" fmla="*/ 2492 w 3875"/>
                <a:gd name="connsiteY101" fmla="*/ 2619 h 3795"/>
                <a:gd name="connsiteX102" fmla="*/ 2510 w 3875"/>
                <a:gd name="connsiteY102" fmla="*/ 2541 h 3795"/>
                <a:gd name="connsiteX103" fmla="*/ 2518 w 3875"/>
                <a:gd name="connsiteY103" fmla="*/ 2499 h 3795"/>
                <a:gd name="connsiteX104" fmla="*/ 2524 w 3875"/>
                <a:gd name="connsiteY104" fmla="*/ 2457 h 3795"/>
                <a:gd name="connsiteX105" fmla="*/ 2530 w 3875"/>
                <a:gd name="connsiteY105" fmla="*/ 2413 h 3795"/>
                <a:gd name="connsiteX106" fmla="*/ 2534 w 3875"/>
                <a:gd name="connsiteY106" fmla="*/ 2367 h 3795"/>
                <a:gd name="connsiteX107" fmla="*/ 2538 w 3875"/>
                <a:gd name="connsiteY107" fmla="*/ 2319 h 3795"/>
                <a:gd name="connsiteX108" fmla="*/ 2540 w 3875"/>
                <a:gd name="connsiteY108" fmla="*/ 2271 h 3795"/>
                <a:gd name="connsiteX109" fmla="*/ 2542 w 3875"/>
                <a:gd name="connsiteY109" fmla="*/ 2219 h 3795"/>
                <a:gd name="connsiteX110" fmla="*/ 2540 w 3875"/>
                <a:gd name="connsiteY110" fmla="*/ 2167 h 3795"/>
                <a:gd name="connsiteX111" fmla="*/ 2538 w 3875"/>
                <a:gd name="connsiteY111" fmla="*/ 2113 h 3795"/>
                <a:gd name="connsiteX112" fmla="*/ 2536 w 3875"/>
                <a:gd name="connsiteY112" fmla="*/ 2057 h 3795"/>
                <a:gd name="connsiteX113" fmla="*/ 2530 w 3875"/>
                <a:gd name="connsiteY113" fmla="*/ 2001 h 3795"/>
                <a:gd name="connsiteX114" fmla="*/ 2522 w 3875"/>
                <a:gd name="connsiteY114" fmla="*/ 1941 h 3795"/>
                <a:gd name="connsiteX115" fmla="*/ 2514 w 3875"/>
                <a:gd name="connsiteY115" fmla="*/ 1881 h 3795"/>
                <a:gd name="connsiteX116" fmla="*/ 2502 w 3875"/>
                <a:gd name="connsiteY116" fmla="*/ 1819 h 3795"/>
                <a:gd name="connsiteX117" fmla="*/ 2490 w 3875"/>
                <a:gd name="connsiteY117" fmla="*/ 1755 h 3795"/>
                <a:gd name="connsiteX118" fmla="*/ 2476 w 3875"/>
                <a:gd name="connsiteY118" fmla="*/ 1689 h 3795"/>
                <a:gd name="connsiteX119" fmla="*/ 2458 w 3875"/>
                <a:gd name="connsiteY119" fmla="*/ 1623 h 3795"/>
                <a:gd name="connsiteX120" fmla="*/ 2438 w 3875"/>
                <a:gd name="connsiteY120" fmla="*/ 1553 h 3795"/>
                <a:gd name="connsiteX121" fmla="*/ 2418 w 3875"/>
                <a:gd name="connsiteY121" fmla="*/ 1483 h 3795"/>
                <a:gd name="connsiteX122" fmla="*/ 2394 w 3875"/>
                <a:gd name="connsiteY122" fmla="*/ 1411 h 3795"/>
                <a:gd name="connsiteX123" fmla="*/ 2366 w 3875"/>
                <a:gd name="connsiteY123" fmla="*/ 1337 h 3795"/>
                <a:gd name="connsiteX124" fmla="*/ 2338 w 3875"/>
                <a:gd name="connsiteY124" fmla="*/ 1261 h 3795"/>
                <a:gd name="connsiteX125" fmla="*/ 2306 w 3875"/>
                <a:gd name="connsiteY125" fmla="*/ 1183 h 3795"/>
                <a:gd name="connsiteX126" fmla="*/ 2272 w 3875"/>
                <a:gd name="connsiteY126" fmla="*/ 1103 h 3795"/>
                <a:gd name="connsiteX127" fmla="*/ 2234 w 3875"/>
                <a:gd name="connsiteY127" fmla="*/ 1023 h 3795"/>
                <a:gd name="connsiteX128" fmla="*/ 2194 w 3875"/>
                <a:gd name="connsiteY128" fmla="*/ 939 h 3795"/>
                <a:gd name="connsiteX129" fmla="*/ 2150 w 3875"/>
                <a:gd name="connsiteY129" fmla="*/ 855 h 3795"/>
                <a:gd name="connsiteX130" fmla="*/ 2104 w 3875"/>
                <a:gd name="connsiteY130" fmla="*/ 769 h 3795"/>
                <a:gd name="connsiteX131" fmla="*/ 2056 w 3875"/>
                <a:gd name="connsiteY131" fmla="*/ 679 h 3795"/>
                <a:gd name="connsiteX132" fmla="*/ 2004 w 3875"/>
                <a:gd name="connsiteY132" fmla="*/ 589 h 3795"/>
                <a:gd name="connsiteX133" fmla="*/ 1948 w 3875"/>
                <a:gd name="connsiteY133" fmla="*/ 497 h 3795"/>
                <a:gd name="connsiteX134" fmla="*/ 1888 w 3875"/>
                <a:gd name="connsiteY134" fmla="*/ 405 h 3795"/>
                <a:gd name="connsiteX135" fmla="*/ 1826 w 3875"/>
                <a:gd name="connsiteY135" fmla="*/ 309 h 3795"/>
                <a:gd name="connsiteX136" fmla="*/ 1760 w 3875"/>
                <a:gd name="connsiteY136" fmla="*/ 211 h 3795"/>
                <a:gd name="connsiteX137" fmla="*/ 1690 w 3875"/>
                <a:gd name="connsiteY137" fmla="*/ 113 h 3795"/>
                <a:gd name="connsiteX138" fmla="*/ 1616 w 3875"/>
                <a:gd name="connsiteY138" fmla="*/ 11 h 3795"/>
                <a:gd name="connsiteX139" fmla="*/ 1616 w 3875"/>
                <a:gd name="connsiteY139" fmla="*/ 11 h 3795"/>
                <a:gd name="connsiteX0" fmla="*/ 1616 w 3875"/>
                <a:gd name="connsiteY0" fmla="*/ 16 h 3800"/>
                <a:gd name="connsiteX1" fmla="*/ 3859 w 3875"/>
                <a:gd name="connsiteY1" fmla="*/ 0 h 3800"/>
                <a:gd name="connsiteX2" fmla="*/ 3874 w 3875"/>
                <a:gd name="connsiteY2" fmla="*/ 1722 h 3800"/>
                <a:gd name="connsiteX3" fmla="*/ 3854 w 3875"/>
                <a:gd name="connsiteY3" fmla="*/ 1790 h 3800"/>
                <a:gd name="connsiteX4" fmla="*/ 3832 w 3875"/>
                <a:gd name="connsiteY4" fmla="*/ 1858 h 3800"/>
                <a:gd name="connsiteX5" fmla="*/ 3808 w 3875"/>
                <a:gd name="connsiteY5" fmla="*/ 1924 h 3800"/>
                <a:gd name="connsiteX6" fmla="*/ 3784 w 3875"/>
                <a:gd name="connsiteY6" fmla="*/ 1992 h 3800"/>
                <a:gd name="connsiteX7" fmla="*/ 3756 w 3875"/>
                <a:gd name="connsiteY7" fmla="*/ 2058 h 3800"/>
                <a:gd name="connsiteX8" fmla="*/ 3728 w 3875"/>
                <a:gd name="connsiteY8" fmla="*/ 2126 h 3800"/>
                <a:gd name="connsiteX9" fmla="*/ 3698 w 3875"/>
                <a:gd name="connsiteY9" fmla="*/ 2192 h 3800"/>
                <a:gd name="connsiteX10" fmla="*/ 3666 w 3875"/>
                <a:gd name="connsiteY10" fmla="*/ 2258 h 3800"/>
                <a:gd name="connsiteX11" fmla="*/ 3630 w 3875"/>
                <a:gd name="connsiteY11" fmla="*/ 2324 h 3800"/>
                <a:gd name="connsiteX12" fmla="*/ 3594 w 3875"/>
                <a:gd name="connsiteY12" fmla="*/ 2388 h 3800"/>
                <a:gd name="connsiteX13" fmla="*/ 3556 w 3875"/>
                <a:gd name="connsiteY13" fmla="*/ 2452 h 3800"/>
                <a:gd name="connsiteX14" fmla="*/ 3516 w 3875"/>
                <a:gd name="connsiteY14" fmla="*/ 2516 h 3800"/>
                <a:gd name="connsiteX15" fmla="*/ 3474 w 3875"/>
                <a:gd name="connsiteY15" fmla="*/ 2578 h 3800"/>
                <a:gd name="connsiteX16" fmla="*/ 3428 w 3875"/>
                <a:gd name="connsiteY16" fmla="*/ 2640 h 3800"/>
                <a:gd name="connsiteX17" fmla="*/ 3382 w 3875"/>
                <a:gd name="connsiteY17" fmla="*/ 2700 h 3800"/>
                <a:gd name="connsiteX18" fmla="*/ 3332 w 3875"/>
                <a:gd name="connsiteY18" fmla="*/ 2760 h 3800"/>
                <a:gd name="connsiteX19" fmla="*/ 3280 w 3875"/>
                <a:gd name="connsiteY19" fmla="*/ 2818 h 3800"/>
                <a:gd name="connsiteX20" fmla="*/ 3226 w 3875"/>
                <a:gd name="connsiteY20" fmla="*/ 2874 h 3800"/>
                <a:gd name="connsiteX21" fmla="*/ 3170 w 3875"/>
                <a:gd name="connsiteY21" fmla="*/ 2930 h 3800"/>
                <a:gd name="connsiteX22" fmla="*/ 3112 w 3875"/>
                <a:gd name="connsiteY22" fmla="*/ 2984 h 3800"/>
                <a:gd name="connsiteX23" fmla="*/ 3050 w 3875"/>
                <a:gd name="connsiteY23" fmla="*/ 3038 h 3800"/>
                <a:gd name="connsiteX24" fmla="*/ 2986 w 3875"/>
                <a:gd name="connsiteY24" fmla="*/ 3088 h 3800"/>
                <a:gd name="connsiteX25" fmla="*/ 2918 w 3875"/>
                <a:gd name="connsiteY25" fmla="*/ 3138 h 3800"/>
                <a:gd name="connsiteX26" fmla="*/ 2848 w 3875"/>
                <a:gd name="connsiteY26" fmla="*/ 3186 h 3800"/>
                <a:gd name="connsiteX27" fmla="*/ 2776 w 3875"/>
                <a:gd name="connsiteY27" fmla="*/ 3232 h 3800"/>
                <a:gd name="connsiteX28" fmla="*/ 2776 w 3875"/>
                <a:gd name="connsiteY28" fmla="*/ 3232 h 3800"/>
                <a:gd name="connsiteX29" fmla="*/ 2764 w 3875"/>
                <a:gd name="connsiteY29" fmla="*/ 3240 h 3800"/>
                <a:gd name="connsiteX30" fmla="*/ 2730 w 3875"/>
                <a:gd name="connsiteY30" fmla="*/ 3262 h 3800"/>
                <a:gd name="connsiteX31" fmla="*/ 2674 w 3875"/>
                <a:gd name="connsiteY31" fmla="*/ 3298 h 3800"/>
                <a:gd name="connsiteX32" fmla="*/ 2596 w 3875"/>
                <a:gd name="connsiteY32" fmla="*/ 3342 h 3800"/>
                <a:gd name="connsiteX33" fmla="*/ 2548 w 3875"/>
                <a:gd name="connsiteY33" fmla="*/ 3368 h 3800"/>
                <a:gd name="connsiteX34" fmla="*/ 2494 w 3875"/>
                <a:gd name="connsiteY34" fmla="*/ 3394 h 3800"/>
                <a:gd name="connsiteX35" fmla="*/ 2436 w 3875"/>
                <a:gd name="connsiteY35" fmla="*/ 3424 h 3800"/>
                <a:gd name="connsiteX36" fmla="*/ 2372 w 3875"/>
                <a:gd name="connsiteY36" fmla="*/ 3452 h 3800"/>
                <a:gd name="connsiteX37" fmla="*/ 2302 w 3875"/>
                <a:gd name="connsiteY37" fmla="*/ 3482 h 3800"/>
                <a:gd name="connsiteX38" fmla="*/ 2228 w 3875"/>
                <a:gd name="connsiteY38" fmla="*/ 3512 h 3800"/>
                <a:gd name="connsiteX39" fmla="*/ 2148 w 3875"/>
                <a:gd name="connsiteY39" fmla="*/ 3542 h 3800"/>
                <a:gd name="connsiteX40" fmla="*/ 2062 w 3875"/>
                <a:gd name="connsiteY40" fmla="*/ 3572 h 3800"/>
                <a:gd name="connsiteX41" fmla="*/ 1972 w 3875"/>
                <a:gd name="connsiteY41" fmla="*/ 3602 h 3800"/>
                <a:gd name="connsiteX42" fmla="*/ 1876 w 3875"/>
                <a:gd name="connsiteY42" fmla="*/ 3630 h 3800"/>
                <a:gd name="connsiteX43" fmla="*/ 1776 w 3875"/>
                <a:gd name="connsiteY43" fmla="*/ 3656 h 3800"/>
                <a:gd name="connsiteX44" fmla="*/ 1670 w 3875"/>
                <a:gd name="connsiteY44" fmla="*/ 3682 h 3800"/>
                <a:gd name="connsiteX45" fmla="*/ 1558 w 3875"/>
                <a:gd name="connsiteY45" fmla="*/ 3706 h 3800"/>
                <a:gd name="connsiteX46" fmla="*/ 1442 w 3875"/>
                <a:gd name="connsiteY46" fmla="*/ 3728 h 3800"/>
                <a:gd name="connsiteX47" fmla="*/ 1320 w 3875"/>
                <a:gd name="connsiteY47" fmla="*/ 3748 h 3800"/>
                <a:gd name="connsiteX48" fmla="*/ 1194 w 3875"/>
                <a:gd name="connsiteY48" fmla="*/ 3766 h 3800"/>
                <a:gd name="connsiteX49" fmla="*/ 1062 w 3875"/>
                <a:gd name="connsiteY49" fmla="*/ 3780 h 3800"/>
                <a:gd name="connsiteX50" fmla="*/ 924 w 3875"/>
                <a:gd name="connsiteY50" fmla="*/ 3790 h 3800"/>
                <a:gd name="connsiteX51" fmla="*/ 782 w 3875"/>
                <a:gd name="connsiteY51" fmla="*/ 3796 h 3800"/>
                <a:gd name="connsiteX52" fmla="*/ 636 w 3875"/>
                <a:gd name="connsiteY52" fmla="*/ 3800 h 3800"/>
                <a:gd name="connsiteX53" fmla="*/ 484 w 3875"/>
                <a:gd name="connsiteY53" fmla="*/ 3800 h 3800"/>
                <a:gd name="connsiteX54" fmla="*/ 328 w 3875"/>
                <a:gd name="connsiteY54" fmla="*/ 3794 h 3800"/>
                <a:gd name="connsiteX55" fmla="*/ 166 w 3875"/>
                <a:gd name="connsiteY55" fmla="*/ 3784 h 3800"/>
                <a:gd name="connsiteX56" fmla="*/ 84 w 3875"/>
                <a:gd name="connsiteY56" fmla="*/ 3776 h 3800"/>
                <a:gd name="connsiteX57" fmla="*/ 0 w 3875"/>
                <a:gd name="connsiteY57" fmla="*/ 3768 h 3800"/>
                <a:gd name="connsiteX58" fmla="*/ 0 w 3875"/>
                <a:gd name="connsiteY58" fmla="*/ 3768 h 3800"/>
                <a:gd name="connsiteX59" fmla="*/ 68 w 3875"/>
                <a:gd name="connsiteY59" fmla="*/ 3770 h 3800"/>
                <a:gd name="connsiteX60" fmla="*/ 146 w 3875"/>
                <a:gd name="connsiteY60" fmla="*/ 3772 h 3800"/>
                <a:gd name="connsiteX61" fmla="*/ 252 w 3875"/>
                <a:gd name="connsiteY61" fmla="*/ 3770 h 3800"/>
                <a:gd name="connsiteX62" fmla="*/ 378 w 3875"/>
                <a:gd name="connsiteY62" fmla="*/ 3766 h 3800"/>
                <a:gd name="connsiteX63" fmla="*/ 524 w 3875"/>
                <a:gd name="connsiteY63" fmla="*/ 3758 h 3800"/>
                <a:gd name="connsiteX64" fmla="*/ 602 w 3875"/>
                <a:gd name="connsiteY64" fmla="*/ 3752 h 3800"/>
                <a:gd name="connsiteX65" fmla="*/ 684 w 3875"/>
                <a:gd name="connsiteY65" fmla="*/ 3742 h 3800"/>
                <a:gd name="connsiteX66" fmla="*/ 770 w 3875"/>
                <a:gd name="connsiteY66" fmla="*/ 3732 h 3800"/>
                <a:gd name="connsiteX67" fmla="*/ 856 w 3875"/>
                <a:gd name="connsiteY67" fmla="*/ 3720 h 3800"/>
                <a:gd name="connsiteX68" fmla="*/ 946 w 3875"/>
                <a:gd name="connsiteY68" fmla="*/ 3706 h 3800"/>
                <a:gd name="connsiteX69" fmla="*/ 1038 w 3875"/>
                <a:gd name="connsiteY69" fmla="*/ 3688 h 3800"/>
                <a:gd name="connsiteX70" fmla="*/ 1130 w 3875"/>
                <a:gd name="connsiteY70" fmla="*/ 3668 h 3800"/>
                <a:gd name="connsiteX71" fmla="*/ 1224 w 3875"/>
                <a:gd name="connsiteY71" fmla="*/ 3646 h 3800"/>
                <a:gd name="connsiteX72" fmla="*/ 1318 w 3875"/>
                <a:gd name="connsiteY72" fmla="*/ 3620 h 3800"/>
                <a:gd name="connsiteX73" fmla="*/ 1412 w 3875"/>
                <a:gd name="connsiteY73" fmla="*/ 3592 h 3800"/>
                <a:gd name="connsiteX74" fmla="*/ 1504 w 3875"/>
                <a:gd name="connsiteY74" fmla="*/ 3560 h 3800"/>
                <a:gd name="connsiteX75" fmla="*/ 1596 w 3875"/>
                <a:gd name="connsiteY75" fmla="*/ 3524 h 3800"/>
                <a:gd name="connsiteX76" fmla="*/ 1688 w 3875"/>
                <a:gd name="connsiteY76" fmla="*/ 3486 h 3800"/>
                <a:gd name="connsiteX77" fmla="*/ 1776 w 3875"/>
                <a:gd name="connsiteY77" fmla="*/ 3444 h 3800"/>
                <a:gd name="connsiteX78" fmla="*/ 1820 w 3875"/>
                <a:gd name="connsiteY78" fmla="*/ 3420 h 3800"/>
                <a:gd name="connsiteX79" fmla="*/ 1862 w 3875"/>
                <a:gd name="connsiteY79" fmla="*/ 3396 h 3800"/>
                <a:gd name="connsiteX80" fmla="*/ 1906 w 3875"/>
                <a:gd name="connsiteY80" fmla="*/ 3372 h 3800"/>
                <a:gd name="connsiteX81" fmla="*/ 1946 w 3875"/>
                <a:gd name="connsiteY81" fmla="*/ 3346 h 3800"/>
                <a:gd name="connsiteX82" fmla="*/ 1988 w 3875"/>
                <a:gd name="connsiteY82" fmla="*/ 3318 h 3800"/>
                <a:gd name="connsiteX83" fmla="*/ 2028 w 3875"/>
                <a:gd name="connsiteY83" fmla="*/ 3290 h 3800"/>
                <a:gd name="connsiteX84" fmla="*/ 2068 w 3875"/>
                <a:gd name="connsiteY84" fmla="*/ 3260 h 3800"/>
                <a:gd name="connsiteX85" fmla="*/ 2106 w 3875"/>
                <a:gd name="connsiteY85" fmla="*/ 3230 h 3800"/>
                <a:gd name="connsiteX86" fmla="*/ 2142 w 3875"/>
                <a:gd name="connsiteY86" fmla="*/ 3198 h 3800"/>
                <a:gd name="connsiteX87" fmla="*/ 2178 w 3875"/>
                <a:gd name="connsiteY87" fmla="*/ 3166 h 3800"/>
                <a:gd name="connsiteX88" fmla="*/ 2214 w 3875"/>
                <a:gd name="connsiteY88" fmla="*/ 3132 h 3800"/>
                <a:gd name="connsiteX89" fmla="*/ 2248 w 3875"/>
                <a:gd name="connsiteY89" fmla="*/ 3096 h 3800"/>
                <a:gd name="connsiteX90" fmla="*/ 2248 w 3875"/>
                <a:gd name="connsiteY90" fmla="*/ 3096 h 3800"/>
                <a:gd name="connsiteX91" fmla="*/ 2258 w 3875"/>
                <a:gd name="connsiteY91" fmla="*/ 3086 h 3800"/>
                <a:gd name="connsiteX92" fmla="*/ 2286 w 3875"/>
                <a:gd name="connsiteY92" fmla="*/ 3052 h 3800"/>
                <a:gd name="connsiteX93" fmla="*/ 2306 w 3875"/>
                <a:gd name="connsiteY93" fmla="*/ 3028 h 3800"/>
                <a:gd name="connsiteX94" fmla="*/ 2328 w 3875"/>
                <a:gd name="connsiteY94" fmla="*/ 2998 h 3800"/>
                <a:gd name="connsiteX95" fmla="*/ 2350 w 3875"/>
                <a:gd name="connsiteY95" fmla="*/ 2962 h 3800"/>
                <a:gd name="connsiteX96" fmla="*/ 2376 w 3875"/>
                <a:gd name="connsiteY96" fmla="*/ 2920 h 3800"/>
                <a:gd name="connsiteX97" fmla="*/ 2400 w 3875"/>
                <a:gd name="connsiteY97" fmla="*/ 2874 h 3800"/>
                <a:gd name="connsiteX98" fmla="*/ 2426 w 3875"/>
                <a:gd name="connsiteY98" fmla="*/ 2820 h 3800"/>
                <a:gd name="connsiteX99" fmla="*/ 2450 w 3875"/>
                <a:gd name="connsiteY99" fmla="*/ 2760 h 3800"/>
                <a:gd name="connsiteX100" fmla="*/ 2472 w 3875"/>
                <a:gd name="connsiteY100" fmla="*/ 2696 h 3800"/>
                <a:gd name="connsiteX101" fmla="*/ 2492 w 3875"/>
                <a:gd name="connsiteY101" fmla="*/ 2624 h 3800"/>
                <a:gd name="connsiteX102" fmla="*/ 2510 w 3875"/>
                <a:gd name="connsiteY102" fmla="*/ 2546 h 3800"/>
                <a:gd name="connsiteX103" fmla="*/ 2518 w 3875"/>
                <a:gd name="connsiteY103" fmla="*/ 2504 h 3800"/>
                <a:gd name="connsiteX104" fmla="*/ 2524 w 3875"/>
                <a:gd name="connsiteY104" fmla="*/ 2462 h 3800"/>
                <a:gd name="connsiteX105" fmla="*/ 2530 w 3875"/>
                <a:gd name="connsiteY105" fmla="*/ 2418 h 3800"/>
                <a:gd name="connsiteX106" fmla="*/ 2534 w 3875"/>
                <a:gd name="connsiteY106" fmla="*/ 2372 h 3800"/>
                <a:gd name="connsiteX107" fmla="*/ 2538 w 3875"/>
                <a:gd name="connsiteY107" fmla="*/ 2324 h 3800"/>
                <a:gd name="connsiteX108" fmla="*/ 2540 w 3875"/>
                <a:gd name="connsiteY108" fmla="*/ 2276 h 3800"/>
                <a:gd name="connsiteX109" fmla="*/ 2542 w 3875"/>
                <a:gd name="connsiteY109" fmla="*/ 2224 h 3800"/>
                <a:gd name="connsiteX110" fmla="*/ 2540 w 3875"/>
                <a:gd name="connsiteY110" fmla="*/ 2172 h 3800"/>
                <a:gd name="connsiteX111" fmla="*/ 2538 w 3875"/>
                <a:gd name="connsiteY111" fmla="*/ 2118 h 3800"/>
                <a:gd name="connsiteX112" fmla="*/ 2536 w 3875"/>
                <a:gd name="connsiteY112" fmla="*/ 2062 h 3800"/>
                <a:gd name="connsiteX113" fmla="*/ 2530 w 3875"/>
                <a:gd name="connsiteY113" fmla="*/ 2006 h 3800"/>
                <a:gd name="connsiteX114" fmla="*/ 2522 w 3875"/>
                <a:gd name="connsiteY114" fmla="*/ 1946 h 3800"/>
                <a:gd name="connsiteX115" fmla="*/ 2514 w 3875"/>
                <a:gd name="connsiteY115" fmla="*/ 1886 h 3800"/>
                <a:gd name="connsiteX116" fmla="*/ 2502 w 3875"/>
                <a:gd name="connsiteY116" fmla="*/ 1824 h 3800"/>
                <a:gd name="connsiteX117" fmla="*/ 2490 w 3875"/>
                <a:gd name="connsiteY117" fmla="*/ 1760 h 3800"/>
                <a:gd name="connsiteX118" fmla="*/ 2476 w 3875"/>
                <a:gd name="connsiteY118" fmla="*/ 1694 h 3800"/>
                <a:gd name="connsiteX119" fmla="*/ 2458 w 3875"/>
                <a:gd name="connsiteY119" fmla="*/ 1628 h 3800"/>
                <a:gd name="connsiteX120" fmla="*/ 2438 w 3875"/>
                <a:gd name="connsiteY120" fmla="*/ 1558 h 3800"/>
                <a:gd name="connsiteX121" fmla="*/ 2418 w 3875"/>
                <a:gd name="connsiteY121" fmla="*/ 1488 h 3800"/>
                <a:gd name="connsiteX122" fmla="*/ 2394 w 3875"/>
                <a:gd name="connsiteY122" fmla="*/ 1416 h 3800"/>
                <a:gd name="connsiteX123" fmla="*/ 2366 w 3875"/>
                <a:gd name="connsiteY123" fmla="*/ 1342 h 3800"/>
                <a:gd name="connsiteX124" fmla="*/ 2338 w 3875"/>
                <a:gd name="connsiteY124" fmla="*/ 1266 h 3800"/>
                <a:gd name="connsiteX125" fmla="*/ 2306 w 3875"/>
                <a:gd name="connsiteY125" fmla="*/ 1188 h 3800"/>
                <a:gd name="connsiteX126" fmla="*/ 2272 w 3875"/>
                <a:gd name="connsiteY126" fmla="*/ 1108 h 3800"/>
                <a:gd name="connsiteX127" fmla="*/ 2234 w 3875"/>
                <a:gd name="connsiteY127" fmla="*/ 1028 h 3800"/>
                <a:gd name="connsiteX128" fmla="*/ 2194 w 3875"/>
                <a:gd name="connsiteY128" fmla="*/ 944 h 3800"/>
                <a:gd name="connsiteX129" fmla="*/ 2150 w 3875"/>
                <a:gd name="connsiteY129" fmla="*/ 860 h 3800"/>
                <a:gd name="connsiteX130" fmla="*/ 2104 w 3875"/>
                <a:gd name="connsiteY130" fmla="*/ 774 h 3800"/>
                <a:gd name="connsiteX131" fmla="*/ 2056 w 3875"/>
                <a:gd name="connsiteY131" fmla="*/ 684 h 3800"/>
                <a:gd name="connsiteX132" fmla="*/ 2004 w 3875"/>
                <a:gd name="connsiteY132" fmla="*/ 594 h 3800"/>
                <a:gd name="connsiteX133" fmla="*/ 1948 w 3875"/>
                <a:gd name="connsiteY133" fmla="*/ 502 h 3800"/>
                <a:gd name="connsiteX134" fmla="*/ 1888 w 3875"/>
                <a:gd name="connsiteY134" fmla="*/ 410 h 3800"/>
                <a:gd name="connsiteX135" fmla="*/ 1826 w 3875"/>
                <a:gd name="connsiteY135" fmla="*/ 314 h 3800"/>
                <a:gd name="connsiteX136" fmla="*/ 1760 w 3875"/>
                <a:gd name="connsiteY136" fmla="*/ 216 h 3800"/>
                <a:gd name="connsiteX137" fmla="*/ 1690 w 3875"/>
                <a:gd name="connsiteY137" fmla="*/ 118 h 3800"/>
                <a:gd name="connsiteX138" fmla="*/ 1616 w 3875"/>
                <a:gd name="connsiteY138" fmla="*/ 16 h 3800"/>
                <a:gd name="connsiteX139" fmla="*/ 1616 w 3875"/>
                <a:gd name="connsiteY139" fmla="*/ 16 h 3800"/>
                <a:gd name="connsiteX0" fmla="*/ 1594 w 3875"/>
                <a:gd name="connsiteY0" fmla="*/ 0 h 3805"/>
                <a:gd name="connsiteX1" fmla="*/ 3859 w 3875"/>
                <a:gd name="connsiteY1" fmla="*/ 5 h 3805"/>
                <a:gd name="connsiteX2" fmla="*/ 3874 w 3875"/>
                <a:gd name="connsiteY2" fmla="*/ 1727 h 3805"/>
                <a:gd name="connsiteX3" fmla="*/ 3854 w 3875"/>
                <a:gd name="connsiteY3" fmla="*/ 1795 h 3805"/>
                <a:gd name="connsiteX4" fmla="*/ 3832 w 3875"/>
                <a:gd name="connsiteY4" fmla="*/ 1863 h 3805"/>
                <a:gd name="connsiteX5" fmla="*/ 3808 w 3875"/>
                <a:gd name="connsiteY5" fmla="*/ 1929 h 3805"/>
                <a:gd name="connsiteX6" fmla="*/ 3784 w 3875"/>
                <a:gd name="connsiteY6" fmla="*/ 1997 h 3805"/>
                <a:gd name="connsiteX7" fmla="*/ 3756 w 3875"/>
                <a:gd name="connsiteY7" fmla="*/ 2063 h 3805"/>
                <a:gd name="connsiteX8" fmla="*/ 3728 w 3875"/>
                <a:gd name="connsiteY8" fmla="*/ 2131 h 3805"/>
                <a:gd name="connsiteX9" fmla="*/ 3698 w 3875"/>
                <a:gd name="connsiteY9" fmla="*/ 2197 h 3805"/>
                <a:gd name="connsiteX10" fmla="*/ 3666 w 3875"/>
                <a:gd name="connsiteY10" fmla="*/ 2263 h 3805"/>
                <a:gd name="connsiteX11" fmla="*/ 3630 w 3875"/>
                <a:gd name="connsiteY11" fmla="*/ 2329 h 3805"/>
                <a:gd name="connsiteX12" fmla="*/ 3594 w 3875"/>
                <a:gd name="connsiteY12" fmla="*/ 2393 h 3805"/>
                <a:gd name="connsiteX13" fmla="*/ 3556 w 3875"/>
                <a:gd name="connsiteY13" fmla="*/ 2457 h 3805"/>
                <a:gd name="connsiteX14" fmla="*/ 3516 w 3875"/>
                <a:gd name="connsiteY14" fmla="*/ 2521 h 3805"/>
                <a:gd name="connsiteX15" fmla="*/ 3474 w 3875"/>
                <a:gd name="connsiteY15" fmla="*/ 2583 h 3805"/>
                <a:gd name="connsiteX16" fmla="*/ 3428 w 3875"/>
                <a:gd name="connsiteY16" fmla="*/ 2645 h 3805"/>
                <a:gd name="connsiteX17" fmla="*/ 3382 w 3875"/>
                <a:gd name="connsiteY17" fmla="*/ 2705 h 3805"/>
                <a:gd name="connsiteX18" fmla="*/ 3332 w 3875"/>
                <a:gd name="connsiteY18" fmla="*/ 2765 h 3805"/>
                <a:gd name="connsiteX19" fmla="*/ 3280 w 3875"/>
                <a:gd name="connsiteY19" fmla="*/ 2823 h 3805"/>
                <a:gd name="connsiteX20" fmla="*/ 3226 w 3875"/>
                <a:gd name="connsiteY20" fmla="*/ 2879 h 3805"/>
                <a:gd name="connsiteX21" fmla="*/ 3170 w 3875"/>
                <a:gd name="connsiteY21" fmla="*/ 2935 h 3805"/>
                <a:gd name="connsiteX22" fmla="*/ 3112 w 3875"/>
                <a:gd name="connsiteY22" fmla="*/ 2989 h 3805"/>
                <a:gd name="connsiteX23" fmla="*/ 3050 w 3875"/>
                <a:gd name="connsiteY23" fmla="*/ 3043 h 3805"/>
                <a:gd name="connsiteX24" fmla="*/ 2986 w 3875"/>
                <a:gd name="connsiteY24" fmla="*/ 3093 h 3805"/>
                <a:gd name="connsiteX25" fmla="*/ 2918 w 3875"/>
                <a:gd name="connsiteY25" fmla="*/ 3143 h 3805"/>
                <a:gd name="connsiteX26" fmla="*/ 2848 w 3875"/>
                <a:gd name="connsiteY26" fmla="*/ 3191 h 3805"/>
                <a:gd name="connsiteX27" fmla="*/ 2776 w 3875"/>
                <a:gd name="connsiteY27" fmla="*/ 3237 h 3805"/>
                <a:gd name="connsiteX28" fmla="*/ 2776 w 3875"/>
                <a:gd name="connsiteY28" fmla="*/ 3237 h 3805"/>
                <a:gd name="connsiteX29" fmla="*/ 2764 w 3875"/>
                <a:gd name="connsiteY29" fmla="*/ 3245 h 3805"/>
                <a:gd name="connsiteX30" fmla="*/ 2730 w 3875"/>
                <a:gd name="connsiteY30" fmla="*/ 3267 h 3805"/>
                <a:gd name="connsiteX31" fmla="*/ 2674 w 3875"/>
                <a:gd name="connsiteY31" fmla="*/ 3303 h 3805"/>
                <a:gd name="connsiteX32" fmla="*/ 2596 w 3875"/>
                <a:gd name="connsiteY32" fmla="*/ 3347 h 3805"/>
                <a:gd name="connsiteX33" fmla="*/ 2548 w 3875"/>
                <a:gd name="connsiteY33" fmla="*/ 3373 h 3805"/>
                <a:gd name="connsiteX34" fmla="*/ 2494 w 3875"/>
                <a:gd name="connsiteY34" fmla="*/ 3399 h 3805"/>
                <a:gd name="connsiteX35" fmla="*/ 2436 w 3875"/>
                <a:gd name="connsiteY35" fmla="*/ 3429 h 3805"/>
                <a:gd name="connsiteX36" fmla="*/ 2372 w 3875"/>
                <a:gd name="connsiteY36" fmla="*/ 3457 h 3805"/>
                <a:gd name="connsiteX37" fmla="*/ 2302 w 3875"/>
                <a:gd name="connsiteY37" fmla="*/ 3487 h 3805"/>
                <a:gd name="connsiteX38" fmla="*/ 2228 w 3875"/>
                <a:gd name="connsiteY38" fmla="*/ 3517 h 3805"/>
                <a:gd name="connsiteX39" fmla="*/ 2148 w 3875"/>
                <a:gd name="connsiteY39" fmla="*/ 3547 h 3805"/>
                <a:gd name="connsiteX40" fmla="*/ 2062 w 3875"/>
                <a:gd name="connsiteY40" fmla="*/ 3577 h 3805"/>
                <a:gd name="connsiteX41" fmla="*/ 1972 w 3875"/>
                <a:gd name="connsiteY41" fmla="*/ 3607 h 3805"/>
                <a:gd name="connsiteX42" fmla="*/ 1876 w 3875"/>
                <a:gd name="connsiteY42" fmla="*/ 3635 h 3805"/>
                <a:gd name="connsiteX43" fmla="*/ 1776 w 3875"/>
                <a:gd name="connsiteY43" fmla="*/ 3661 h 3805"/>
                <a:gd name="connsiteX44" fmla="*/ 1670 w 3875"/>
                <a:gd name="connsiteY44" fmla="*/ 3687 h 3805"/>
                <a:gd name="connsiteX45" fmla="*/ 1558 w 3875"/>
                <a:gd name="connsiteY45" fmla="*/ 3711 h 3805"/>
                <a:gd name="connsiteX46" fmla="*/ 1442 w 3875"/>
                <a:gd name="connsiteY46" fmla="*/ 3733 h 3805"/>
                <a:gd name="connsiteX47" fmla="*/ 1320 w 3875"/>
                <a:gd name="connsiteY47" fmla="*/ 3753 h 3805"/>
                <a:gd name="connsiteX48" fmla="*/ 1194 w 3875"/>
                <a:gd name="connsiteY48" fmla="*/ 3771 h 3805"/>
                <a:gd name="connsiteX49" fmla="*/ 1062 w 3875"/>
                <a:gd name="connsiteY49" fmla="*/ 3785 h 3805"/>
                <a:gd name="connsiteX50" fmla="*/ 924 w 3875"/>
                <a:gd name="connsiteY50" fmla="*/ 3795 h 3805"/>
                <a:gd name="connsiteX51" fmla="*/ 782 w 3875"/>
                <a:gd name="connsiteY51" fmla="*/ 3801 h 3805"/>
                <a:gd name="connsiteX52" fmla="*/ 636 w 3875"/>
                <a:gd name="connsiteY52" fmla="*/ 3805 h 3805"/>
                <a:gd name="connsiteX53" fmla="*/ 484 w 3875"/>
                <a:gd name="connsiteY53" fmla="*/ 3805 h 3805"/>
                <a:gd name="connsiteX54" fmla="*/ 328 w 3875"/>
                <a:gd name="connsiteY54" fmla="*/ 3799 h 3805"/>
                <a:gd name="connsiteX55" fmla="*/ 166 w 3875"/>
                <a:gd name="connsiteY55" fmla="*/ 3789 h 3805"/>
                <a:gd name="connsiteX56" fmla="*/ 84 w 3875"/>
                <a:gd name="connsiteY56" fmla="*/ 3781 h 3805"/>
                <a:gd name="connsiteX57" fmla="*/ 0 w 3875"/>
                <a:gd name="connsiteY57" fmla="*/ 3773 h 3805"/>
                <a:gd name="connsiteX58" fmla="*/ 0 w 3875"/>
                <a:gd name="connsiteY58" fmla="*/ 3773 h 3805"/>
                <a:gd name="connsiteX59" fmla="*/ 68 w 3875"/>
                <a:gd name="connsiteY59" fmla="*/ 3775 h 3805"/>
                <a:gd name="connsiteX60" fmla="*/ 146 w 3875"/>
                <a:gd name="connsiteY60" fmla="*/ 3777 h 3805"/>
                <a:gd name="connsiteX61" fmla="*/ 252 w 3875"/>
                <a:gd name="connsiteY61" fmla="*/ 3775 h 3805"/>
                <a:gd name="connsiteX62" fmla="*/ 378 w 3875"/>
                <a:gd name="connsiteY62" fmla="*/ 3771 h 3805"/>
                <a:gd name="connsiteX63" fmla="*/ 524 w 3875"/>
                <a:gd name="connsiteY63" fmla="*/ 3763 h 3805"/>
                <a:gd name="connsiteX64" fmla="*/ 602 w 3875"/>
                <a:gd name="connsiteY64" fmla="*/ 3757 h 3805"/>
                <a:gd name="connsiteX65" fmla="*/ 684 w 3875"/>
                <a:gd name="connsiteY65" fmla="*/ 3747 h 3805"/>
                <a:gd name="connsiteX66" fmla="*/ 770 w 3875"/>
                <a:gd name="connsiteY66" fmla="*/ 3737 h 3805"/>
                <a:gd name="connsiteX67" fmla="*/ 856 w 3875"/>
                <a:gd name="connsiteY67" fmla="*/ 3725 h 3805"/>
                <a:gd name="connsiteX68" fmla="*/ 946 w 3875"/>
                <a:gd name="connsiteY68" fmla="*/ 3711 h 3805"/>
                <a:gd name="connsiteX69" fmla="*/ 1038 w 3875"/>
                <a:gd name="connsiteY69" fmla="*/ 3693 h 3805"/>
                <a:gd name="connsiteX70" fmla="*/ 1130 w 3875"/>
                <a:gd name="connsiteY70" fmla="*/ 3673 h 3805"/>
                <a:gd name="connsiteX71" fmla="*/ 1224 w 3875"/>
                <a:gd name="connsiteY71" fmla="*/ 3651 h 3805"/>
                <a:gd name="connsiteX72" fmla="*/ 1318 w 3875"/>
                <a:gd name="connsiteY72" fmla="*/ 3625 h 3805"/>
                <a:gd name="connsiteX73" fmla="*/ 1412 w 3875"/>
                <a:gd name="connsiteY73" fmla="*/ 3597 h 3805"/>
                <a:gd name="connsiteX74" fmla="*/ 1504 w 3875"/>
                <a:gd name="connsiteY74" fmla="*/ 3565 h 3805"/>
                <a:gd name="connsiteX75" fmla="*/ 1596 w 3875"/>
                <a:gd name="connsiteY75" fmla="*/ 3529 h 3805"/>
                <a:gd name="connsiteX76" fmla="*/ 1688 w 3875"/>
                <a:gd name="connsiteY76" fmla="*/ 3491 h 3805"/>
                <a:gd name="connsiteX77" fmla="*/ 1776 w 3875"/>
                <a:gd name="connsiteY77" fmla="*/ 3449 h 3805"/>
                <a:gd name="connsiteX78" fmla="*/ 1820 w 3875"/>
                <a:gd name="connsiteY78" fmla="*/ 3425 h 3805"/>
                <a:gd name="connsiteX79" fmla="*/ 1862 w 3875"/>
                <a:gd name="connsiteY79" fmla="*/ 3401 h 3805"/>
                <a:gd name="connsiteX80" fmla="*/ 1906 w 3875"/>
                <a:gd name="connsiteY80" fmla="*/ 3377 h 3805"/>
                <a:gd name="connsiteX81" fmla="*/ 1946 w 3875"/>
                <a:gd name="connsiteY81" fmla="*/ 3351 h 3805"/>
                <a:gd name="connsiteX82" fmla="*/ 1988 w 3875"/>
                <a:gd name="connsiteY82" fmla="*/ 3323 h 3805"/>
                <a:gd name="connsiteX83" fmla="*/ 2028 w 3875"/>
                <a:gd name="connsiteY83" fmla="*/ 3295 h 3805"/>
                <a:gd name="connsiteX84" fmla="*/ 2068 w 3875"/>
                <a:gd name="connsiteY84" fmla="*/ 3265 h 3805"/>
                <a:gd name="connsiteX85" fmla="*/ 2106 w 3875"/>
                <a:gd name="connsiteY85" fmla="*/ 3235 h 3805"/>
                <a:gd name="connsiteX86" fmla="*/ 2142 w 3875"/>
                <a:gd name="connsiteY86" fmla="*/ 3203 h 3805"/>
                <a:gd name="connsiteX87" fmla="*/ 2178 w 3875"/>
                <a:gd name="connsiteY87" fmla="*/ 3171 h 3805"/>
                <a:gd name="connsiteX88" fmla="*/ 2214 w 3875"/>
                <a:gd name="connsiteY88" fmla="*/ 3137 h 3805"/>
                <a:gd name="connsiteX89" fmla="*/ 2248 w 3875"/>
                <a:gd name="connsiteY89" fmla="*/ 3101 h 3805"/>
                <a:gd name="connsiteX90" fmla="*/ 2248 w 3875"/>
                <a:gd name="connsiteY90" fmla="*/ 3101 h 3805"/>
                <a:gd name="connsiteX91" fmla="*/ 2258 w 3875"/>
                <a:gd name="connsiteY91" fmla="*/ 3091 h 3805"/>
                <a:gd name="connsiteX92" fmla="*/ 2286 w 3875"/>
                <a:gd name="connsiteY92" fmla="*/ 3057 h 3805"/>
                <a:gd name="connsiteX93" fmla="*/ 2306 w 3875"/>
                <a:gd name="connsiteY93" fmla="*/ 3033 h 3805"/>
                <a:gd name="connsiteX94" fmla="*/ 2328 w 3875"/>
                <a:gd name="connsiteY94" fmla="*/ 3003 h 3805"/>
                <a:gd name="connsiteX95" fmla="*/ 2350 w 3875"/>
                <a:gd name="connsiteY95" fmla="*/ 2967 h 3805"/>
                <a:gd name="connsiteX96" fmla="*/ 2376 w 3875"/>
                <a:gd name="connsiteY96" fmla="*/ 2925 h 3805"/>
                <a:gd name="connsiteX97" fmla="*/ 2400 w 3875"/>
                <a:gd name="connsiteY97" fmla="*/ 2879 h 3805"/>
                <a:gd name="connsiteX98" fmla="*/ 2426 w 3875"/>
                <a:gd name="connsiteY98" fmla="*/ 2825 h 3805"/>
                <a:gd name="connsiteX99" fmla="*/ 2450 w 3875"/>
                <a:gd name="connsiteY99" fmla="*/ 2765 h 3805"/>
                <a:gd name="connsiteX100" fmla="*/ 2472 w 3875"/>
                <a:gd name="connsiteY100" fmla="*/ 2701 h 3805"/>
                <a:gd name="connsiteX101" fmla="*/ 2492 w 3875"/>
                <a:gd name="connsiteY101" fmla="*/ 2629 h 3805"/>
                <a:gd name="connsiteX102" fmla="*/ 2510 w 3875"/>
                <a:gd name="connsiteY102" fmla="*/ 2551 h 3805"/>
                <a:gd name="connsiteX103" fmla="*/ 2518 w 3875"/>
                <a:gd name="connsiteY103" fmla="*/ 2509 h 3805"/>
                <a:gd name="connsiteX104" fmla="*/ 2524 w 3875"/>
                <a:gd name="connsiteY104" fmla="*/ 2467 h 3805"/>
                <a:gd name="connsiteX105" fmla="*/ 2530 w 3875"/>
                <a:gd name="connsiteY105" fmla="*/ 2423 h 3805"/>
                <a:gd name="connsiteX106" fmla="*/ 2534 w 3875"/>
                <a:gd name="connsiteY106" fmla="*/ 2377 h 3805"/>
                <a:gd name="connsiteX107" fmla="*/ 2538 w 3875"/>
                <a:gd name="connsiteY107" fmla="*/ 2329 h 3805"/>
                <a:gd name="connsiteX108" fmla="*/ 2540 w 3875"/>
                <a:gd name="connsiteY108" fmla="*/ 2281 h 3805"/>
                <a:gd name="connsiteX109" fmla="*/ 2542 w 3875"/>
                <a:gd name="connsiteY109" fmla="*/ 2229 h 3805"/>
                <a:gd name="connsiteX110" fmla="*/ 2540 w 3875"/>
                <a:gd name="connsiteY110" fmla="*/ 2177 h 3805"/>
                <a:gd name="connsiteX111" fmla="*/ 2538 w 3875"/>
                <a:gd name="connsiteY111" fmla="*/ 2123 h 3805"/>
                <a:gd name="connsiteX112" fmla="*/ 2536 w 3875"/>
                <a:gd name="connsiteY112" fmla="*/ 2067 h 3805"/>
                <a:gd name="connsiteX113" fmla="*/ 2530 w 3875"/>
                <a:gd name="connsiteY113" fmla="*/ 2011 h 3805"/>
                <a:gd name="connsiteX114" fmla="*/ 2522 w 3875"/>
                <a:gd name="connsiteY114" fmla="*/ 1951 h 3805"/>
                <a:gd name="connsiteX115" fmla="*/ 2514 w 3875"/>
                <a:gd name="connsiteY115" fmla="*/ 1891 h 3805"/>
                <a:gd name="connsiteX116" fmla="*/ 2502 w 3875"/>
                <a:gd name="connsiteY116" fmla="*/ 1829 h 3805"/>
                <a:gd name="connsiteX117" fmla="*/ 2490 w 3875"/>
                <a:gd name="connsiteY117" fmla="*/ 1765 h 3805"/>
                <a:gd name="connsiteX118" fmla="*/ 2476 w 3875"/>
                <a:gd name="connsiteY118" fmla="*/ 1699 h 3805"/>
                <a:gd name="connsiteX119" fmla="*/ 2458 w 3875"/>
                <a:gd name="connsiteY119" fmla="*/ 1633 h 3805"/>
                <a:gd name="connsiteX120" fmla="*/ 2438 w 3875"/>
                <a:gd name="connsiteY120" fmla="*/ 1563 h 3805"/>
                <a:gd name="connsiteX121" fmla="*/ 2418 w 3875"/>
                <a:gd name="connsiteY121" fmla="*/ 1493 h 3805"/>
                <a:gd name="connsiteX122" fmla="*/ 2394 w 3875"/>
                <a:gd name="connsiteY122" fmla="*/ 1421 h 3805"/>
                <a:gd name="connsiteX123" fmla="*/ 2366 w 3875"/>
                <a:gd name="connsiteY123" fmla="*/ 1347 h 3805"/>
                <a:gd name="connsiteX124" fmla="*/ 2338 w 3875"/>
                <a:gd name="connsiteY124" fmla="*/ 1271 h 3805"/>
                <a:gd name="connsiteX125" fmla="*/ 2306 w 3875"/>
                <a:gd name="connsiteY125" fmla="*/ 1193 h 3805"/>
                <a:gd name="connsiteX126" fmla="*/ 2272 w 3875"/>
                <a:gd name="connsiteY126" fmla="*/ 1113 h 3805"/>
                <a:gd name="connsiteX127" fmla="*/ 2234 w 3875"/>
                <a:gd name="connsiteY127" fmla="*/ 1033 h 3805"/>
                <a:gd name="connsiteX128" fmla="*/ 2194 w 3875"/>
                <a:gd name="connsiteY128" fmla="*/ 949 h 3805"/>
                <a:gd name="connsiteX129" fmla="*/ 2150 w 3875"/>
                <a:gd name="connsiteY129" fmla="*/ 865 h 3805"/>
                <a:gd name="connsiteX130" fmla="*/ 2104 w 3875"/>
                <a:gd name="connsiteY130" fmla="*/ 779 h 3805"/>
                <a:gd name="connsiteX131" fmla="*/ 2056 w 3875"/>
                <a:gd name="connsiteY131" fmla="*/ 689 h 3805"/>
                <a:gd name="connsiteX132" fmla="*/ 2004 w 3875"/>
                <a:gd name="connsiteY132" fmla="*/ 599 h 3805"/>
                <a:gd name="connsiteX133" fmla="*/ 1948 w 3875"/>
                <a:gd name="connsiteY133" fmla="*/ 507 h 3805"/>
                <a:gd name="connsiteX134" fmla="*/ 1888 w 3875"/>
                <a:gd name="connsiteY134" fmla="*/ 415 h 3805"/>
                <a:gd name="connsiteX135" fmla="*/ 1826 w 3875"/>
                <a:gd name="connsiteY135" fmla="*/ 319 h 3805"/>
                <a:gd name="connsiteX136" fmla="*/ 1760 w 3875"/>
                <a:gd name="connsiteY136" fmla="*/ 221 h 3805"/>
                <a:gd name="connsiteX137" fmla="*/ 1690 w 3875"/>
                <a:gd name="connsiteY137" fmla="*/ 123 h 3805"/>
                <a:gd name="connsiteX138" fmla="*/ 1616 w 3875"/>
                <a:gd name="connsiteY138" fmla="*/ 21 h 3805"/>
                <a:gd name="connsiteX139" fmla="*/ 1594 w 3875"/>
                <a:gd name="connsiteY139" fmla="*/ 0 h 3805"/>
                <a:gd name="connsiteX0" fmla="*/ 1594 w 3875"/>
                <a:gd name="connsiteY0" fmla="*/ 0 h 3805"/>
                <a:gd name="connsiteX1" fmla="*/ 3861 w 3875"/>
                <a:gd name="connsiteY1" fmla="*/ 0 h 3805"/>
                <a:gd name="connsiteX2" fmla="*/ 3874 w 3875"/>
                <a:gd name="connsiteY2" fmla="*/ 1727 h 3805"/>
                <a:gd name="connsiteX3" fmla="*/ 3854 w 3875"/>
                <a:gd name="connsiteY3" fmla="*/ 1795 h 3805"/>
                <a:gd name="connsiteX4" fmla="*/ 3832 w 3875"/>
                <a:gd name="connsiteY4" fmla="*/ 1863 h 3805"/>
                <a:gd name="connsiteX5" fmla="*/ 3808 w 3875"/>
                <a:gd name="connsiteY5" fmla="*/ 1929 h 3805"/>
                <a:gd name="connsiteX6" fmla="*/ 3784 w 3875"/>
                <a:gd name="connsiteY6" fmla="*/ 1997 h 3805"/>
                <a:gd name="connsiteX7" fmla="*/ 3756 w 3875"/>
                <a:gd name="connsiteY7" fmla="*/ 2063 h 3805"/>
                <a:gd name="connsiteX8" fmla="*/ 3728 w 3875"/>
                <a:gd name="connsiteY8" fmla="*/ 2131 h 3805"/>
                <a:gd name="connsiteX9" fmla="*/ 3698 w 3875"/>
                <a:gd name="connsiteY9" fmla="*/ 2197 h 3805"/>
                <a:gd name="connsiteX10" fmla="*/ 3666 w 3875"/>
                <a:gd name="connsiteY10" fmla="*/ 2263 h 3805"/>
                <a:gd name="connsiteX11" fmla="*/ 3630 w 3875"/>
                <a:gd name="connsiteY11" fmla="*/ 2329 h 3805"/>
                <a:gd name="connsiteX12" fmla="*/ 3594 w 3875"/>
                <a:gd name="connsiteY12" fmla="*/ 2393 h 3805"/>
                <a:gd name="connsiteX13" fmla="*/ 3556 w 3875"/>
                <a:gd name="connsiteY13" fmla="*/ 2457 h 3805"/>
                <a:gd name="connsiteX14" fmla="*/ 3516 w 3875"/>
                <a:gd name="connsiteY14" fmla="*/ 2521 h 3805"/>
                <a:gd name="connsiteX15" fmla="*/ 3474 w 3875"/>
                <a:gd name="connsiteY15" fmla="*/ 2583 h 3805"/>
                <a:gd name="connsiteX16" fmla="*/ 3428 w 3875"/>
                <a:gd name="connsiteY16" fmla="*/ 2645 h 3805"/>
                <a:gd name="connsiteX17" fmla="*/ 3382 w 3875"/>
                <a:gd name="connsiteY17" fmla="*/ 2705 h 3805"/>
                <a:gd name="connsiteX18" fmla="*/ 3332 w 3875"/>
                <a:gd name="connsiteY18" fmla="*/ 2765 h 3805"/>
                <a:gd name="connsiteX19" fmla="*/ 3280 w 3875"/>
                <a:gd name="connsiteY19" fmla="*/ 2823 h 3805"/>
                <a:gd name="connsiteX20" fmla="*/ 3226 w 3875"/>
                <a:gd name="connsiteY20" fmla="*/ 2879 h 3805"/>
                <a:gd name="connsiteX21" fmla="*/ 3170 w 3875"/>
                <a:gd name="connsiteY21" fmla="*/ 2935 h 3805"/>
                <a:gd name="connsiteX22" fmla="*/ 3112 w 3875"/>
                <a:gd name="connsiteY22" fmla="*/ 2989 h 3805"/>
                <a:gd name="connsiteX23" fmla="*/ 3050 w 3875"/>
                <a:gd name="connsiteY23" fmla="*/ 3043 h 3805"/>
                <a:gd name="connsiteX24" fmla="*/ 2986 w 3875"/>
                <a:gd name="connsiteY24" fmla="*/ 3093 h 3805"/>
                <a:gd name="connsiteX25" fmla="*/ 2918 w 3875"/>
                <a:gd name="connsiteY25" fmla="*/ 3143 h 3805"/>
                <a:gd name="connsiteX26" fmla="*/ 2848 w 3875"/>
                <a:gd name="connsiteY26" fmla="*/ 3191 h 3805"/>
                <a:gd name="connsiteX27" fmla="*/ 2776 w 3875"/>
                <a:gd name="connsiteY27" fmla="*/ 3237 h 3805"/>
                <a:gd name="connsiteX28" fmla="*/ 2776 w 3875"/>
                <a:gd name="connsiteY28" fmla="*/ 3237 h 3805"/>
                <a:gd name="connsiteX29" fmla="*/ 2764 w 3875"/>
                <a:gd name="connsiteY29" fmla="*/ 3245 h 3805"/>
                <a:gd name="connsiteX30" fmla="*/ 2730 w 3875"/>
                <a:gd name="connsiteY30" fmla="*/ 3267 h 3805"/>
                <a:gd name="connsiteX31" fmla="*/ 2674 w 3875"/>
                <a:gd name="connsiteY31" fmla="*/ 3303 h 3805"/>
                <a:gd name="connsiteX32" fmla="*/ 2596 w 3875"/>
                <a:gd name="connsiteY32" fmla="*/ 3347 h 3805"/>
                <a:gd name="connsiteX33" fmla="*/ 2548 w 3875"/>
                <a:gd name="connsiteY33" fmla="*/ 3373 h 3805"/>
                <a:gd name="connsiteX34" fmla="*/ 2494 w 3875"/>
                <a:gd name="connsiteY34" fmla="*/ 3399 h 3805"/>
                <a:gd name="connsiteX35" fmla="*/ 2436 w 3875"/>
                <a:gd name="connsiteY35" fmla="*/ 3429 h 3805"/>
                <a:gd name="connsiteX36" fmla="*/ 2372 w 3875"/>
                <a:gd name="connsiteY36" fmla="*/ 3457 h 3805"/>
                <a:gd name="connsiteX37" fmla="*/ 2302 w 3875"/>
                <a:gd name="connsiteY37" fmla="*/ 3487 h 3805"/>
                <a:gd name="connsiteX38" fmla="*/ 2228 w 3875"/>
                <a:gd name="connsiteY38" fmla="*/ 3517 h 3805"/>
                <a:gd name="connsiteX39" fmla="*/ 2148 w 3875"/>
                <a:gd name="connsiteY39" fmla="*/ 3547 h 3805"/>
                <a:gd name="connsiteX40" fmla="*/ 2062 w 3875"/>
                <a:gd name="connsiteY40" fmla="*/ 3577 h 3805"/>
                <a:gd name="connsiteX41" fmla="*/ 1972 w 3875"/>
                <a:gd name="connsiteY41" fmla="*/ 3607 h 3805"/>
                <a:gd name="connsiteX42" fmla="*/ 1876 w 3875"/>
                <a:gd name="connsiteY42" fmla="*/ 3635 h 3805"/>
                <a:gd name="connsiteX43" fmla="*/ 1776 w 3875"/>
                <a:gd name="connsiteY43" fmla="*/ 3661 h 3805"/>
                <a:gd name="connsiteX44" fmla="*/ 1670 w 3875"/>
                <a:gd name="connsiteY44" fmla="*/ 3687 h 3805"/>
                <a:gd name="connsiteX45" fmla="*/ 1558 w 3875"/>
                <a:gd name="connsiteY45" fmla="*/ 3711 h 3805"/>
                <a:gd name="connsiteX46" fmla="*/ 1442 w 3875"/>
                <a:gd name="connsiteY46" fmla="*/ 3733 h 3805"/>
                <a:gd name="connsiteX47" fmla="*/ 1320 w 3875"/>
                <a:gd name="connsiteY47" fmla="*/ 3753 h 3805"/>
                <a:gd name="connsiteX48" fmla="*/ 1194 w 3875"/>
                <a:gd name="connsiteY48" fmla="*/ 3771 h 3805"/>
                <a:gd name="connsiteX49" fmla="*/ 1062 w 3875"/>
                <a:gd name="connsiteY49" fmla="*/ 3785 h 3805"/>
                <a:gd name="connsiteX50" fmla="*/ 924 w 3875"/>
                <a:gd name="connsiteY50" fmla="*/ 3795 h 3805"/>
                <a:gd name="connsiteX51" fmla="*/ 782 w 3875"/>
                <a:gd name="connsiteY51" fmla="*/ 3801 h 3805"/>
                <a:gd name="connsiteX52" fmla="*/ 636 w 3875"/>
                <a:gd name="connsiteY52" fmla="*/ 3805 h 3805"/>
                <a:gd name="connsiteX53" fmla="*/ 484 w 3875"/>
                <a:gd name="connsiteY53" fmla="*/ 3805 h 3805"/>
                <a:gd name="connsiteX54" fmla="*/ 328 w 3875"/>
                <a:gd name="connsiteY54" fmla="*/ 3799 h 3805"/>
                <a:gd name="connsiteX55" fmla="*/ 166 w 3875"/>
                <a:gd name="connsiteY55" fmla="*/ 3789 h 3805"/>
                <a:gd name="connsiteX56" fmla="*/ 84 w 3875"/>
                <a:gd name="connsiteY56" fmla="*/ 3781 h 3805"/>
                <a:gd name="connsiteX57" fmla="*/ 0 w 3875"/>
                <a:gd name="connsiteY57" fmla="*/ 3773 h 3805"/>
                <a:gd name="connsiteX58" fmla="*/ 0 w 3875"/>
                <a:gd name="connsiteY58" fmla="*/ 3773 h 3805"/>
                <a:gd name="connsiteX59" fmla="*/ 68 w 3875"/>
                <a:gd name="connsiteY59" fmla="*/ 3775 h 3805"/>
                <a:gd name="connsiteX60" fmla="*/ 146 w 3875"/>
                <a:gd name="connsiteY60" fmla="*/ 3777 h 3805"/>
                <a:gd name="connsiteX61" fmla="*/ 252 w 3875"/>
                <a:gd name="connsiteY61" fmla="*/ 3775 h 3805"/>
                <a:gd name="connsiteX62" fmla="*/ 378 w 3875"/>
                <a:gd name="connsiteY62" fmla="*/ 3771 h 3805"/>
                <a:gd name="connsiteX63" fmla="*/ 524 w 3875"/>
                <a:gd name="connsiteY63" fmla="*/ 3763 h 3805"/>
                <a:gd name="connsiteX64" fmla="*/ 602 w 3875"/>
                <a:gd name="connsiteY64" fmla="*/ 3757 h 3805"/>
                <a:gd name="connsiteX65" fmla="*/ 684 w 3875"/>
                <a:gd name="connsiteY65" fmla="*/ 3747 h 3805"/>
                <a:gd name="connsiteX66" fmla="*/ 770 w 3875"/>
                <a:gd name="connsiteY66" fmla="*/ 3737 h 3805"/>
                <a:gd name="connsiteX67" fmla="*/ 856 w 3875"/>
                <a:gd name="connsiteY67" fmla="*/ 3725 h 3805"/>
                <a:gd name="connsiteX68" fmla="*/ 946 w 3875"/>
                <a:gd name="connsiteY68" fmla="*/ 3711 h 3805"/>
                <a:gd name="connsiteX69" fmla="*/ 1038 w 3875"/>
                <a:gd name="connsiteY69" fmla="*/ 3693 h 3805"/>
                <a:gd name="connsiteX70" fmla="*/ 1130 w 3875"/>
                <a:gd name="connsiteY70" fmla="*/ 3673 h 3805"/>
                <a:gd name="connsiteX71" fmla="*/ 1224 w 3875"/>
                <a:gd name="connsiteY71" fmla="*/ 3651 h 3805"/>
                <a:gd name="connsiteX72" fmla="*/ 1318 w 3875"/>
                <a:gd name="connsiteY72" fmla="*/ 3625 h 3805"/>
                <a:gd name="connsiteX73" fmla="*/ 1412 w 3875"/>
                <a:gd name="connsiteY73" fmla="*/ 3597 h 3805"/>
                <a:gd name="connsiteX74" fmla="*/ 1504 w 3875"/>
                <a:gd name="connsiteY74" fmla="*/ 3565 h 3805"/>
                <a:gd name="connsiteX75" fmla="*/ 1596 w 3875"/>
                <a:gd name="connsiteY75" fmla="*/ 3529 h 3805"/>
                <a:gd name="connsiteX76" fmla="*/ 1688 w 3875"/>
                <a:gd name="connsiteY76" fmla="*/ 3491 h 3805"/>
                <a:gd name="connsiteX77" fmla="*/ 1776 w 3875"/>
                <a:gd name="connsiteY77" fmla="*/ 3449 h 3805"/>
                <a:gd name="connsiteX78" fmla="*/ 1820 w 3875"/>
                <a:gd name="connsiteY78" fmla="*/ 3425 h 3805"/>
                <a:gd name="connsiteX79" fmla="*/ 1862 w 3875"/>
                <a:gd name="connsiteY79" fmla="*/ 3401 h 3805"/>
                <a:gd name="connsiteX80" fmla="*/ 1906 w 3875"/>
                <a:gd name="connsiteY80" fmla="*/ 3377 h 3805"/>
                <a:gd name="connsiteX81" fmla="*/ 1946 w 3875"/>
                <a:gd name="connsiteY81" fmla="*/ 3351 h 3805"/>
                <a:gd name="connsiteX82" fmla="*/ 1988 w 3875"/>
                <a:gd name="connsiteY82" fmla="*/ 3323 h 3805"/>
                <a:gd name="connsiteX83" fmla="*/ 2028 w 3875"/>
                <a:gd name="connsiteY83" fmla="*/ 3295 h 3805"/>
                <a:gd name="connsiteX84" fmla="*/ 2068 w 3875"/>
                <a:gd name="connsiteY84" fmla="*/ 3265 h 3805"/>
                <a:gd name="connsiteX85" fmla="*/ 2106 w 3875"/>
                <a:gd name="connsiteY85" fmla="*/ 3235 h 3805"/>
                <a:gd name="connsiteX86" fmla="*/ 2142 w 3875"/>
                <a:gd name="connsiteY86" fmla="*/ 3203 h 3805"/>
                <a:gd name="connsiteX87" fmla="*/ 2178 w 3875"/>
                <a:gd name="connsiteY87" fmla="*/ 3171 h 3805"/>
                <a:gd name="connsiteX88" fmla="*/ 2214 w 3875"/>
                <a:gd name="connsiteY88" fmla="*/ 3137 h 3805"/>
                <a:gd name="connsiteX89" fmla="*/ 2248 w 3875"/>
                <a:gd name="connsiteY89" fmla="*/ 3101 h 3805"/>
                <a:gd name="connsiteX90" fmla="*/ 2248 w 3875"/>
                <a:gd name="connsiteY90" fmla="*/ 3101 h 3805"/>
                <a:gd name="connsiteX91" fmla="*/ 2258 w 3875"/>
                <a:gd name="connsiteY91" fmla="*/ 3091 h 3805"/>
                <a:gd name="connsiteX92" fmla="*/ 2286 w 3875"/>
                <a:gd name="connsiteY92" fmla="*/ 3057 h 3805"/>
                <a:gd name="connsiteX93" fmla="*/ 2306 w 3875"/>
                <a:gd name="connsiteY93" fmla="*/ 3033 h 3805"/>
                <a:gd name="connsiteX94" fmla="*/ 2328 w 3875"/>
                <a:gd name="connsiteY94" fmla="*/ 3003 h 3805"/>
                <a:gd name="connsiteX95" fmla="*/ 2350 w 3875"/>
                <a:gd name="connsiteY95" fmla="*/ 2967 h 3805"/>
                <a:gd name="connsiteX96" fmla="*/ 2376 w 3875"/>
                <a:gd name="connsiteY96" fmla="*/ 2925 h 3805"/>
                <a:gd name="connsiteX97" fmla="*/ 2400 w 3875"/>
                <a:gd name="connsiteY97" fmla="*/ 2879 h 3805"/>
                <a:gd name="connsiteX98" fmla="*/ 2426 w 3875"/>
                <a:gd name="connsiteY98" fmla="*/ 2825 h 3805"/>
                <a:gd name="connsiteX99" fmla="*/ 2450 w 3875"/>
                <a:gd name="connsiteY99" fmla="*/ 2765 h 3805"/>
                <a:gd name="connsiteX100" fmla="*/ 2472 w 3875"/>
                <a:gd name="connsiteY100" fmla="*/ 2701 h 3805"/>
                <a:gd name="connsiteX101" fmla="*/ 2492 w 3875"/>
                <a:gd name="connsiteY101" fmla="*/ 2629 h 3805"/>
                <a:gd name="connsiteX102" fmla="*/ 2510 w 3875"/>
                <a:gd name="connsiteY102" fmla="*/ 2551 h 3805"/>
                <a:gd name="connsiteX103" fmla="*/ 2518 w 3875"/>
                <a:gd name="connsiteY103" fmla="*/ 2509 h 3805"/>
                <a:gd name="connsiteX104" fmla="*/ 2524 w 3875"/>
                <a:gd name="connsiteY104" fmla="*/ 2467 h 3805"/>
                <a:gd name="connsiteX105" fmla="*/ 2530 w 3875"/>
                <a:gd name="connsiteY105" fmla="*/ 2423 h 3805"/>
                <a:gd name="connsiteX106" fmla="*/ 2534 w 3875"/>
                <a:gd name="connsiteY106" fmla="*/ 2377 h 3805"/>
                <a:gd name="connsiteX107" fmla="*/ 2538 w 3875"/>
                <a:gd name="connsiteY107" fmla="*/ 2329 h 3805"/>
                <a:gd name="connsiteX108" fmla="*/ 2540 w 3875"/>
                <a:gd name="connsiteY108" fmla="*/ 2281 h 3805"/>
                <a:gd name="connsiteX109" fmla="*/ 2542 w 3875"/>
                <a:gd name="connsiteY109" fmla="*/ 2229 h 3805"/>
                <a:gd name="connsiteX110" fmla="*/ 2540 w 3875"/>
                <a:gd name="connsiteY110" fmla="*/ 2177 h 3805"/>
                <a:gd name="connsiteX111" fmla="*/ 2538 w 3875"/>
                <a:gd name="connsiteY111" fmla="*/ 2123 h 3805"/>
                <a:gd name="connsiteX112" fmla="*/ 2536 w 3875"/>
                <a:gd name="connsiteY112" fmla="*/ 2067 h 3805"/>
                <a:gd name="connsiteX113" fmla="*/ 2530 w 3875"/>
                <a:gd name="connsiteY113" fmla="*/ 2011 h 3805"/>
                <a:gd name="connsiteX114" fmla="*/ 2522 w 3875"/>
                <a:gd name="connsiteY114" fmla="*/ 1951 h 3805"/>
                <a:gd name="connsiteX115" fmla="*/ 2514 w 3875"/>
                <a:gd name="connsiteY115" fmla="*/ 1891 h 3805"/>
                <a:gd name="connsiteX116" fmla="*/ 2502 w 3875"/>
                <a:gd name="connsiteY116" fmla="*/ 1829 h 3805"/>
                <a:gd name="connsiteX117" fmla="*/ 2490 w 3875"/>
                <a:gd name="connsiteY117" fmla="*/ 1765 h 3805"/>
                <a:gd name="connsiteX118" fmla="*/ 2476 w 3875"/>
                <a:gd name="connsiteY118" fmla="*/ 1699 h 3805"/>
                <a:gd name="connsiteX119" fmla="*/ 2458 w 3875"/>
                <a:gd name="connsiteY119" fmla="*/ 1633 h 3805"/>
                <a:gd name="connsiteX120" fmla="*/ 2438 w 3875"/>
                <a:gd name="connsiteY120" fmla="*/ 1563 h 3805"/>
                <a:gd name="connsiteX121" fmla="*/ 2418 w 3875"/>
                <a:gd name="connsiteY121" fmla="*/ 1493 h 3805"/>
                <a:gd name="connsiteX122" fmla="*/ 2394 w 3875"/>
                <a:gd name="connsiteY122" fmla="*/ 1421 h 3805"/>
                <a:gd name="connsiteX123" fmla="*/ 2366 w 3875"/>
                <a:gd name="connsiteY123" fmla="*/ 1347 h 3805"/>
                <a:gd name="connsiteX124" fmla="*/ 2338 w 3875"/>
                <a:gd name="connsiteY124" fmla="*/ 1271 h 3805"/>
                <a:gd name="connsiteX125" fmla="*/ 2306 w 3875"/>
                <a:gd name="connsiteY125" fmla="*/ 1193 h 3805"/>
                <a:gd name="connsiteX126" fmla="*/ 2272 w 3875"/>
                <a:gd name="connsiteY126" fmla="*/ 1113 h 3805"/>
                <a:gd name="connsiteX127" fmla="*/ 2234 w 3875"/>
                <a:gd name="connsiteY127" fmla="*/ 1033 h 3805"/>
                <a:gd name="connsiteX128" fmla="*/ 2194 w 3875"/>
                <a:gd name="connsiteY128" fmla="*/ 949 h 3805"/>
                <a:gd name="connsiteX129" fmla="*/ 2150 w 3875"/>
                <a:gd name="connsiteY129" fmla="*/ 865 h 3805"/>
                <a:gd name="connsiteX130" fmla="*/ 2104 w 3875"/>
                <a:gd name="connsiteY130" fmla="*/ 779 h 3805"/>
                <a:gd name="connsiteX131" fmla="*/ 2056 w 3875"/>
                <a:gd name="connsiteY131" fmla="*/ 689 h 3805"/>
                <a:gd name="connsiteX132" fmla="*/ 2004 w 3875"/>
                <a:gd name="connsiteY132" fmla="*/ 599 h 3805"/>
                <a:gd name="connsiteX133" fmla="*/ 1948 w 3875"/>
                <a:gd name="connsiteY133" fmla="*/ 507 h 3805"/>
                <a:gd name="connsiteX134" fmla="*/ 1888 w 3875"/>
                <a:gd name="connsiteY134" fmla="*/ 415 h 3805"/>
                <a:gd name="connsiteX135" fmla="*/ 1826 w 3875"/>
                <a:gd name="connsiteY135" fmla="*/ 319 h 3805"/>
                <a:gd name="connsiteX136" fmla="*/ 1760 w 3875"/>
                <a:gd name="connsiteY136" fmla="*/ 221 h 3805"/>
                <a:gd name="connsiteX137" fmla="*/ 1690 w 3875"/>
                <a:gd name="connsiteY137" fmla="*/ 123 h 3805"/>
                <a:gd name="connsiteX138" fmla="*/ 1616 w 3875"/>
                <a:gd name="connsiteY138" fmla="*/ 21 h 3805"/>
                <a:gd name="connsiteX139" fmla="*/ 1594 w 3875"/>
                <a:gd name="connsiteY139" fmla="*/ 0 h 38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3875" h="3805">
                  <a:moveTo>
                    <a:pt x="1594" y="0"/>
                  </a:moveTo>
                  <a:lnTo>
                    <a:pt x="3861" y="0"/>
                  </a:lnTo>
                  <a:cubicBezTo>
                    <a:pt x="3854" y="412"/>
                    <a:pt x="3868" y="1430"/>
                    <a:pt x="3874" y="1727"/>
                  </a:cubicBezTo>
                  <a:cubicBezTo>
                    <a:pt x="3875" y="1758"/>
                    <a:pt x="3861" y="1772"/>
                    <a:pt x="3854" y="1795"/>
                  </a:cubicBezTo>
                  <a:cubicBezTo>
                    <a:pt x="3847" y="1818"/>
                    <a:pt x="3839" y="1840"/>
                    <a:pt x="3832" y="1863"/>
                  </a:cubicBezTo>
                  <a:lnTo>
                    <a:pt x="3808" y="1929"/>
                  </a:lnTo>
                  <a:cubicBezTo>
                    <a:pt x="3800" y="1952"/>
                    <a:pt x="3792" y="1974"/>
                    <a:pt x="3784" y="1997"/>
                  </a:cubicBezTo>
                  <a:cubicBezTo>
                    <a:pt x="3775" y="2019"/>
                    <a:pt x="3765" y="2041"/>
                    <a:pt x="3756" y="2063"/>
                  </a:cubicBezTo>
                  <a:cubicBezTo>
                    <a:pt x="3747" y="2086"/>
                    <a:pt x="3737" y="2108"/>
                    <a:pt x="3728" y="2131"/>
                  </a:cubicBezTo>
                  <a:lnTo>
                    <a:pt x="3698" y="2197"/>
                  </a:lnTo>
                  <a:cubicBezTo>
                    <a:pt x="3687" y="2219"/>
                    <a:pt x="3677" y="2241"/>
                    <a:pt x="3666" y="2263"/>
                  </a:cubicBezTo>
                  <a:lnTo>
                    <a:pt x="3630" y="2329"/>
                  </a:lnTo>
                  <a:cubicBezTo>
                    <a:pt x="3618" y="2350"/>
                    <a:pt x="3606" y="2372"/>
                    <a:pt x="3594" y="2393"/>
                  </a:cubicBezTo>
                  <a:cubicBezTo>
                    <a:pt x="3581" y="2414"/>
                    <a:pt x="3569" y="2436"/>
                    <a:pt x="3556" y="2457"/>
                  </a:cubicBezTo>
                  <a:cubicBezTo>
                    <a:pt x="3543" y="2478"/>
                    <a:pt x="3529" y="2500"/>
                    <a:pt x="3516" y="2521"/>
                  </a:cubicBezTo>
                  <a:cubicBezTo>
                    <a:pt x="3502" y="2542"/>
                    <a:pt x="3488" y="2562"/>
                    <a:pt x="3474" y="2583"/>
                  </a:cubicBezTo>
                  <a:cubicBezTo>
                    <a:pt x="3459" y="2604"/>
                    <a:pt x="3443" y="2624"/>
                    <a:pt x="3428" y="2645"/>
                  </a:cubicBezTo>
                  <a:cubicBezTo>
                    <a:pt x="3413" y="2665"/>
                    <a:pt x="3397" y="2685"/>
                    <a:pt x="3382" y="2705"/>
                  </a:cubicBezTo>
                  <a:cubicBezTo>
                    <a:pt x="3365" y="2725"/>
                    <a:pt x="3349" y="2745"/>
                    <a:pt x="3332" y="2765"/>
                  </a:cubicBezTo>
                  <a:lnTo>
                    <a:pt x="3280" y="2823"/>
                  </a:lnTo>
                  <a:cubicBezTo>
                    <a:pt x="3262" y="2842"/>
                    <a:pt x="3244" y="2860"/>
                    <a:pt x="3226" y="2879"/>
                  </a:cubicBezTo>
                  <a:lnTo>
                    <a:pt x="3170" y="2935"/>
                  </a:lnTo>
                  <a:cubicBezTo>
                    <a:pt x="3151" y="2953"/>
                    <a:pt x="3131" y="2971"/>
                    <a:pt x="3112" y="2989"/>
                  </a:cubicBezTo>
                  <a:cubicBezTo>
                    <a:pt x="3091" y="3007"/>
                    <a:pt x="3071" y="3025"/>
                    <a:pt x="3050" y="3043"/>
                  </a:cubicBezTo>
                  <a:cubicBezTo>
                    <a:pt x="3029" y="3060"/>
                    <a:pt x="3007" y="3076"/>
                    <a:pt x="2986" y="3093"/>
                  </a:cubicBezTo>
                  <a:lnTo>
                    <a:pt x="2918" y="3143"/>
                  </a:lnTo>
                  <a:lnTo>
                    <a:pt x="2848" y="3191"/>
                  </a:lnTo>
                  <a:cubicBezTo>
                    <a:pt x="2824" y="3206"/>
                    <a:pt x="2800" y="3222"/>
                    <a:pt x="2776" y="3237"/>
                  </a:cubicBezTo>
                  <a:lnTo>
                    <a:pt x="2776" y="3237"/>
                  </a:lnTo>
                  <a:cubicBezTo>
                    <a:pt x="2772" y="3240"/>
                    <a:pt x="2768" y="3242"/>
                    <a:pt x="2764" y="3245"/>
                  </a:cubicBezTo>
                  <a:cubicBezTo>
                    <a:pt x="2753" y="3252"/>
                    <a:pt x="2741" y="3260"/>
                    <a:pt x="2730" y="3267"/>
                  </a:cubicBezTo>
                  <a:cubicBezTo>
                    <a:pt x="2711" y="3279"/>
                    <a:pt x="2693" y="3291"/>
                    <a:pt x="2674" y="3303"/>
                  </a:cubicBezTo>
                  <a:cubicBezTo>
                    <a:pt x="2648" y="3318"/>
                    <a:pt x="2622" y="3332"/>
                    <a:pt x="2596" y="3347"/>
                  </a:cubicBezTo>
                  <a:cubicBezTo>
                    <a:pt x="2580" y="3356"/>
                    <a:pt x="2564" y="3364"/>
                    <a:pt x="2548" y="3373"/>
                  </a:cubicBezTo>
                  <a:cubicBezTo>
                    <a:pt x="2530" y="3382"/>
                    <a:pt x="2512" y="3390"/>
                    <a:pt x="2494" y="3399"/>
                  </a:cubicBezTo>
                  <a:lnTo>
                    <a:pt x="2436" y="3429"/>
                  </a:lnTo>
                  <a:lnTo>
                    <a:pt x="2372" y="3457"/>
                  </a:lnTo>
                  <a:lnTo>
                    <a:pt x="2302" y="3487"/>
                  </a:lnTo>
                  <a:lnTo>
                    <a:pt x="2228" y="3517"/>
                  </a:lnTo>
                  <a:lnTo>
                    <a:pt x="2148" y="3547"/>
                  </a:lnTo>
                  <a:lnTo>
                    <a:pt x="2062" y="3577"/>
                  </a:lnTo>
                  <a:lnTo>
                    <a:pt x="1972" y="3607"/>
                  </a:lnTo>
                  <a:cubicBezTo>
                    <a:pt x="1940" y="3616"/>
                    <a:pt x="1908" y="3626"/>
                    <a:pt x="1876" y="3635"/>
                  </a:cubicBezTo>
                  <a:cubicBezTo>
                    <a:pt x="1843" y="3644"/>
                    <a:pt x="1809" y="3652"/>
                    <a:pt x="1776" y="3661"/>
                  </a:cubicBezTo>
                  <a:cubicBezTo>
                    <a:pt x="1741" y="3670"/>
                    <a:pt x="1705" y="3678"/>
                    <a:pt x="1670" y="3687"/>
                  </a:cubicBezTo>
                  <a:lnTo>
                    <a:pt x="1558" y="3711"/>
                  </a:lnTo>
                  <a:cubicBezTo>
                    <a:pt x="1519" y="3718"/>
                    <a:pt x="1481" y="3726"/>
                    <a:pt x="1442" y="3733"/>
                  </a:cubicBezTo>
                  <a:lnTo>
                    <a:pt x="1320" y="3753"/>
                  </a:lnTo>
                  <a:lnTo>
                    <a:pt x="1194" y="3771"/>
                  </a:lnTo>
                  <a:lnTo>
                    <a:pt x="1062" y="3785"/>
                  </a:lnTo>
                  <a:lnTo>
                    <a:pt x="924" y="3795"/>
                  </a:lnTo>
                  <a:lnTo>
                    <a:pt x="782" y="3801"/>
                  </a:lnTo>
                  <a:lnTo>
                    <a:pt x="636" y="3805"/>
                  </a:lnTo>
                  <a:lnTo>
                    <a:pt x="484" y="3805"/>
                  </a:lnTo>
                  <a:lnTo>
                    <a:pt x="328" y="3799"/>
                  </a:lnTo>
                  <a:lnTo>
                    <a:pt x="166" y="3789"/>
                  </a:lnTo>
                  <a:cubicBezTo>
                    <a:pt x="139" y="3786"/>
                    <a:pt x="111" y="3784"/>
                    <a:pt x="84" y="3781"/>
                  </a:cubicBezTo>
                  <a:cubicBezTo>
                    <a:pt x="56" y="3778"/>
                    <a:pt x="28" y="3776"/>
                    <a:pt x="0" y="3773"/>
                  </a:cubicBezTo>
                  <a:lnTo>
                    <a:pt x="0" y="3773"/>
                  </a:lnTo>
                  <a:cubicBezTo>
                    <a:pt x="23" y="3774"/>
                    <a:pt x="45" y="3774"/>
                    <a:pt x="68" y="3775"/>
                  </a:cubicBezTo>
                  <a:cubicBezTo>
                    <a:pt x="94" y="3776"/>
                    <a:pt x="120" y="3776"/>
                    <a:pt x="146" y="3777"/>
                  </a:cubicBezTo>
                  <a:lnTo>
                    <a:pt x="252" y="3775"/>
                  </a:lnTo>
                  <a:lnTo>
                    <a:pt x="378" y="3771"/>
                  </a:lnTo>
                  <a:lnTo>
                    <a:pt x="524" y="3763"/>
                  </a:lnTo>
                  <a:lnTo>
                    <a:pt x="602" y="3757"/>
                  </a:lnTo>
                  <a:cubicBezTo>
                    <a:pt x="629" y="3754"/>
                    <a:pt x="657" y="3750"/>
                    <a:pt x="684" y="3747"/>
                  </a:cubicBezTo>
                  <a:cubicBezTo>
                    <a:pt x="713" y="3744"/>
                    <a:pt x="741" y="3740"/>
                    <a:pt x="770" y="3737"/>
                  </a:cubicBezTo>
                  <a:lnTo>
                    <a:pt x="856" y="3725"/>
                  </a:lnTo>
                  <a:cubicBezTo>
                    <a:pt x="886" y="3720"/>
                    <a:pt x="916" y="3716"/>
                    <a:pt x="946" y="3711"/>
                  </a:cubicBezTo>
                  <a:lnTo>
                    <a:pt x="1038" y="3693"/>
                  </a:lnTo>
                  <a:lnTo>
                    <a:pt x="1130" y="3673"/>
                  </a:lnTo>
                  <a:lnTo>
                    <a:pt x="1224" y="3651"/>
                  </a:lnTo>
                  <a:cubicBezTo>
                    <a:pt x="1255" y="3642"/>
                    <a:pt x="1287" y="3634"/>
                    <a:pt x="1318" y="3625"/>
                  </a:cubicBezTo>
                  <a:lnTo>
                    <a:pt x="1412" y="3597"/>
                  </a:lnTo>
                  <a:lnTo>
                    <a:pt x="1504" y="3565"/>
                  </a:lnTo>
                  <a:lnTo>
                    <a:pt x="1596" y="3529"/>
                  </a:lnTo>
                  <a:lnTo>
                    <a:pt x="1688" y="3491"/>
                  </a:lnTo>
                  <a:lnTo>
                    <a:pt x="1776" y="3449"/>
                  </a:lnTo>
                  <a:cubicBezTo>
                    <a:pt x="1791" y="3441"/>
                    <a:pt x="1805" y="3433"/>
                    <a:pt x="1820" y="3425"/>
                  </a:cubicBezTo>
                  <a:lnTo>
                    <a:pt x="1862" y="3401"/>
                  </a:lnTo>
                  <a:cubicBezTo>
                    <a:pt x="1877" y="3393"/>
                    <a:pt x="1891" y="3385"/>
                    <a:pt x="1906" y="3377"/>
                  </a:cubicBezTo>
                  <a:cubicBezTo>
                    <a:pt x="1919" y="3368"/>
                    <a:pt x="1933" y="3360"/>
                    <a:pt x="1946" y="3351"/>
                  </a:cubicBezTo>
                  <a:cubicBezTo>
                    <a:pt x="1960" y="3342"/>
                    <a:pt x="1974" y="3332"/>
                    <a:pt x="1988" y="3323"/>
                  </a:cubicBezTo>
                  <a:lnTo>
                    <a:pt x="2028" y="3295"/>
                  </a:lnTo>
                  <a:cubicBezTo>
                    <a:pt x="2041" y="3285"/>
                    <a:pt x="2055" y="3275"/>
                    <a:pt x="2068" y="3265"/>
                  </a:cubicBezTo>
                  <a:cubicBezTo>
                    <a:pt x="2081" y="3255"/>
                    <a:pt x="2093" y="3245"/>
                    <a:pt x="2106" y="3235"/>
                  </a:cubicBezTo>
                  <a:cubicBezTo>
                    <a:pt x="2118" y="3224"/>
                    <a:pt x="2130" y="3214"/>
                    <a:pt x="2142" y="3203"/>
                  </a:cubicBezTo>
                  <a:cubicBezTo>
                    <a:pt x="2154" y="3192"/>
                    <a:pt x="2166" y="3182"/>
                    <a:pt x="2178" y="3171"/>
                  </a:cubicBezTo>
                  <a:cubicBezTo>
                    <a:pt x="2190" y="3160"/>
                    <a:pt x="2202" y="3148"/>
                    <a:pt x="2214" y="3137"/>
                  </a:cubicBezTo>
                  <a:cubicBezTo>
                    <a:pt x="2225" y="3125"/>
                    <a:pt x="2237" y="3113"/>
                    <a:pt x="2248" y="3101"/>
                  </a:cubicBezTo>
                  <a:lnTo>
                    <a:pt x="2248" y="3101"/>
                  </a:lnTo>
                  <a:lnTo>
                    <a:pt x="2258" y="3091"/>
                  </a:lnTo>
                  <a:lnTo>
                    <a:pt x="2286" y="3057"/>
                  </a:lnTo>
                  <a:cubicBezTo>
                    <a:pt x="2293" y="3049"/>
                    <a:pt x="2299" y="3041"/>
                    <a:pt x="2306" y="3033"/>
                  </a:cubicBezTo>
                  <a:cubicBezTo>
                    <a:pt x="2313" y="3023"/>
                    <a:pt x="2321" y="3013"/>
                    <a:pt x="2328" y="3003"/>
                  </a:cubicBezTo>
                  <a:cubicBezTo>
                    <a:pt x="2335" y="2991"/>
                    <a:pt x="2343" y="2979"/>
                    <a:pt x="2350" y="2967"/>
                  </a:cubicBezTo>
                  <a:cubicBezTo>
                    <a:pt x="2359" y="2953"/>
                    <a:pt x="2367" y="2939"/>
                    <a:pt x="2376" y="2925"/>
                  </a:cubicBezTo>
                  <a:cubicBezTo>
                    <a:pt x="2384" y="2910"/>
                    <a:pt x="2392" y="2894"/>
                    <a:pt x="2400" y="2879"/>
                  </a:cubicBezTo>
                  <a:cubicBezTo>
                    <a:pt x="2409" y="2861"/>
                    <a:pt x="2417" y="2843"/>
                    <a:pt x="2426" y="2825"/>
                  </a:cubicBezTo>
                  <a:lnTo>
                    <a:pt x="2450" y="2765"/>
                  </a:lnTo>
                  <a:cubicBezTo>
                    <a:pt x="2457" y="2744"/>
                    <a:pt x="2465" y="2722"/>
                    <a:pt x="2472" y="2701"/>
                  </a:cubicBezTo>
                  <a:cubicBezTo>
                    <a:pt x="2479" y="2677"/>
                    <a:pt x="2485" y="2653"/>
                    <a:pt x="2492" y="2629"/>
                  </a:cubicBezTo>
                  <a:lnTo>
                    <a:pt x="2510" y="2551"/>
                  </a:lnTo>
                  <a:cubicBezTo>
                    <a:pt x="2513" y="2537"/>
                    <a:pt x="2515" y="2523"/>
                    <a:pt x="2518" y="2509"/>
                  </a:cubicBezTo>
                  <a:lnTo>
                    <a:pt x="2524" y="2467"/>
                  </a:lnTo>
                  <a:cubicBezTo>
                    <a:pt x="2526" y="2452"/>
                    <a:pt x="2528" y="2438"/>
                    <a:pt x="2530" y="2423"/>
                  </a:cubicBezTo>
                  <a:cubicBezTo>
                    <a:pt x="2531" y="2408"/>
                    <a:pt x="2533" y="2392"/>
                    <a:pt x="2534" y="2377"/>
                  </a:cubicBezTo>
                  <a:cubicBezTo>
                    <a:pt x="2535" y="2361"/>
                    <a:pt x="2537" y="2345"/>
                    <a:pt x="2538" y="2329"/>
                  </a:cubicBezTo>
                  <a:cubicBezTo>
                    <a:pt x="2539" y="2313"/>
                    <a:pt x="2539" y="2297"/>
                    <a:pt x="2540" y="2281"/>
                  </a:cubicBezTo>
                  <a:cubicBezTo>
                    <a:pt x="2541" y="2264"/>
                    <a:pt x="2541" y="2246"/>
                    <a:pt x="2542" y="2229"/>
                  </a:cubicBezTo>
                  <a:cubicBezTo>
                    <a:pt x="2541" y="2212"/>
                    <a:pt x="2541" y="2194"/>
                    <a:pt x="2540" y="2177"/>
                  </a:cubicBezTo>
                  <a:cubicBezTo>
                    <a:pt x="2539" y="2159"/>
                    <a:pt x="2539" y="2141"/>
                    <a:pt x="2538" y="2123"/>
                  </a:cubicBezTo>
                  <a:cubicBezTo>
                    <a:pt x="2537" y="2104"/>
                    <a:pt x="2537" y="2086"/>
                    <a:pt x="2536" y="2067"/>
                  </a:cubicBezTo>
                  <a:cubicBezTo>
                    <a:pt x="2534" y="2048"/>
                    <a:pt x="2532" y="2030"/>
                    <a:pt x="2530" y="2011"/>
                  </a:cubicBezTo>
                  <a:cubicBezTo>
                    <a:pt x="2527" y="1991"/>
                    <a:pt x="2525" y="1971"/>
                    <a:pt x="2522" y="1951"/>
                  </a:cubicBezTo>
                  <a:cubicBezTo>
                    <a:pt x="2519" y="1931"/>
                    <a:pt x="2517" y="1911"/>
                    <a:pt x="2514" y="1891"/>
                  </a:cubicBezTo>
                  <a:cubicBezTo>
                    <a:pt x="2510" y="1870"/>
                    <a:pt x="2506" y="1850"/>
                    <a:pt x="2502" y="1829"/>
                  </a:cubicBezTo>
                  <a:cubicBezTo>
                    <a:pt x="2498" y="1808"/>
                    <a:pt x="2494" y="1786"/>
                    <a:pt x="2490" y="1765"/>
                  </a:cubicBezTo>
                  <a:cubicBezTo>
                    <a:pt x="2485" y="1743"/>
                    <a:pt x="2481" y="1721"/>
                    <a:pt x="2476" y="1699"/>
                  </a:cubicBezTo>
                  <a:lnTo>
                    <a:pt x="2458" y="1633"/>
                  </a:lnTo>
                  <a:cubicBezTo>
                    <a:pt x="2451" y="1610"/>
                    <a:pt x="2445" y="1586"/>
                    <a:pt x="2438" y="1563"/>
                  </a:cubicBezTo>
                  <a:cubicBezTo>
                    <a:pt x="2431" y="1540"/>
                    <a:pt x="2425" y="1516"/>
                    <a:pt x="2418" y="1493"/>
                  </a:cubicBezTo>
                  <a:lnTo>
                    <a:pt x="2394" y="1421"/>
                  </a:lnTo>
                  <a:cubicBezTo>
                    <a:pt x="2385" y="1396"/>
                    <a:pt x="2375" y="1372"/>
                    <a:pt x="2366" y="1347"/>
                  </a:cubicBezTo>
                  <a:cubicBezTo>
                    <a:pt x="2357" y="1322"/>
                    <a:pt x="2347" y="1296"/>
                    <a:pt x="2338" y="1271"/>
                  </a:cubicBezTo>
                  <a:cubicBezTo>
                    <a:pt x="2327" y="1245"/>
                    <a:pt x="2317" y="1219"/>
                    <a:pt x="2306" y="1193"/>
                  </a:cubicBezTo>
                  <a:cubicBezTo>
                    <a:pt x="2295" y="1166"/>
                    <a:pt x="2283" y="1140"/>
                    <a:pt x="2272" y="1113"/>
                  </a:cubicBezTo>
                  <a:cubicBezTo>
                    <a:pt x="2259" y="1086"/>
                    <a:pt x="2247" y="1060"/>
                    <a:pt x="2234" y="1033"/>
                  </a:cubicBezTo>
                  <a:cubicBezTo>
                    <a:pt x="2221" y="1005"/>
                    <a:pt x="2207" y="977"/>
                    <a:pt x="2194" y="949"/>
                  </a:cubicBezTo>
                  <a:cubicBezTo>
                    <a:pt x="2179" y="921"/>
                    <a:pt x="2165" y="893"/>
                    <a:pt x="2150" y="865"/>
                  </a:cubicBezTo>
                  <a:cubicBezTo>
                    <a:pt x="2135" y="836"/>
                    <a:pt x="2119" y="808"/>
                    <a:pt x="2104" y="779"/>
                  </a:cubicBezTo>
                  <a:lnTo>
                    <a:pt x="2056" y="689"/>
                  </a:lnTo>
                  <a:cubicBezTo>
                    <a:pt x="2039" y="659"/>
                    <a:pt x="2021" y="629"/>
                    <a:pt x="2004" y="599"/>
                  </a:cubicBezTo>
                  <a:cubicBezTo>
                    <a:pt x="1985" y="568"/>
                    <a:pt x="1967" y="538"/>
                    <a:pt x="1948" y="507"/>
                  </a:cubicBezTo>
                  <a:cubicBezTo>
                    <a:pt x="1928" y="476"/>
                    <a:pt x="1908" y="446"/>
                    <a:pt x="1888" y="415"/>
                  </a:cubicBezTo>
                  <a:cubicBezTo>
                    <a:pt x="1867" y="383"/>
                    <a:pt x="1847" y="351"/>
                    <a:pt x="1826" y="319"/>
                  </a:cubicBezTo>
                  <a:cubicBezTo>
                    <a:pt x="1804" y="286"/>
                    <a:pt x="1782" y="254"/>
                    <a:pt x="1760" y="221"/>
                  </a:cubicBezTo>
                  <a:cubicBezTo>
                    <a:pt x="1737" y="188"/>
                    <a:pt x="1713" y="156"/>
                    <a:pt x="1690" y="123"/>
                  </a:cubicBezTo>
                  <a:cubicBezTo>
                    <a:pt x="1665" y="89"/>
                    <a:pt x="1641" y="55"/>
                    <a:pt x="1616" y="21"/>
                  </a:cubicBezTo>
                  <a:cubicBezTo>
                    <a:pt x="1609" y="14"/>
                    <a:pt x="1601" y="7"/>
                    <a:pt x="1594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75000"/>
                    <a:alpha val="0"/>
                  </a:schemeClr>
                </a:gs>
                <a:gs pos="35000">
                  <a:schemeClr val="accent5">
                    <a:lumMod val="75000"/>
                    <a:alpha val="15000"/>
                  </a:schemeClr>
                </a:gs>
                <a:gs pos="100000">
                  <a:schemeClr val="accent5">
                    <a:lumMod val="75000"/>
                    <a:alpha val="1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6"/>
            <p:cNvSpPr/>
            <p:nvPr/>
          </p:nvSpPr>
          <p:spPr>
            <a:xfrm flipH="1">
              <a:off x="-13858" y="2741539"/>
              <a:ext cx="2800030" cy="2931838"/>
            </a:xfrm>
            <a:custGeom>
              <a:avLst/>
              <a:gdLst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4 w 3224"/>
                <a:gd name="connsiteY2" fmla="*/ 24 h 3816"/>
                <a:gd name="connsiteX3" fmla="*/ 3210 w 3224"/>
                <a:gd name="connsiteY3" fmla="*/ 96 h 3816"/>
                <a:gd name="connsiteX4" fmla="*/ 3218 w 3224"/>
                <a:gd name="connsiteY4" fmla="*/ 208 h 3816"/>
                <a:gd name="connsiteX5" fmla="*/ 3222 w 3224"/>
                <a:gd name="connsiteY5" fmla="*/ 278 h 3816"/>
                <a:gd name="connsiteX6" fmla="*/ 3224 w 3224"/>
                <a:gd name="connsiteY6" fmla="*/ 358 h 3816"/>
                <a:gd name="connsiteX7" fmla="*/ 3224 w 3224"/>
                <a:gd name="connsiteY7" fmla="*/ 444 h 3816"/>
                <a:gd name="connsiteX8" fmla="*/ 3224 w 3224"/>
                <a:gd name="connsiteY8" fmla="*/ 540 h 3816"/>
                <a:gd name="connsiteX9" fmla="*/ 3222 w 3224"/>
                <a:gd name="connsiteY9" fmla="*/ 640 h 3816"/>
                <a:gd name="connsiteX10" fmla="*/ 3216 w 3224"/>
                <a:gd name="connsiteY10" fmla="*/ 748 h 3816"/>
                <a:gd name="connsiteX11" fmla="*/ 3208 w 3224"/>
                <a:gd name="connsiteY11" fmla="*/ 860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068 w 3224"/>
                <a:gd name="connsiteY126" fmla="*/ 1244 h 3816"/>
                <a:gd name="connsiteX127" fmla="*/ 3082 w 3224"/>
                <a:gd name="connsiteY127" fmla="*/ 1160 h 3816"/>
                <a:gd name="connsiteX128" fmla="*/ 3092 w 3224"/>
                <a:gd name="connsiteY128" fmla="*/ 1074 h 3816"/>
                <a:gd name="connsiteX129" fmla="*/ 3102 w 3224"/>
                <a:gd name="connsiteY129" fmla="*/ 988 h 3816"/>
                <a:gd name="connsiteX130" fmla="*/ 3110 w 3224"/>
                <a:gd name="connsiteY130" fmla="*/ 898 h 3816"/>
                <a:gd name="connsiteX131" fmla="*/ 3114 w 3224"/>
                <a:gd name="connsiteY131" fmla="*/ 806 h 3816"/>
                <a:gd name="connsiteX132" fmla="*/ 3118 w 3224"/>
                <a:gd name="connsiteY132" fmla="*/ 712 h 3816"/>
                <a:gd name="connsiteX133" fmla="*/ 3120 w 3224"/>
                <a:gd name="connsiteY133" fmla="*/ 618 h 3816"/>
                <a:gd name="connsiteX134" fmla="*/ 3120 w 3224"/>
                <a:gd name="connsiteY134" fmla="*/ 520 h 3816"/>
                <a:gd name="connsiteX135" fmla="*/ 3118 w 3224"/>
                <a:gd name="connsiteY135" fmla="*/ 420 h 3816"/>
                <a:gd name="connsiteX136" fmla="*/ 3114 w 3224"/>
                <a:gd name="connsiteY136" fmla="*/ 318 h 3816"/>
                <a:gd name="connsiteX137" fmla="*/ 3108 w 3224"/>
                <a:gd name="connsiteY137" fmla="*/ 214 h 3816"/>
                <a:gd name="connsiteX138" fmla="*/ 3100 w 3224"/>
                <a:gd name="connsiteY138" fmla="*/ 108 h 3816"/>
                <a:gd name="connsiteX139" fmla="*/ 3088 w 3224"/>
                <a:gd name="connsiteY139" fmla="*/ 0 h 3816"/>
                <a:gd name="connsiteX140" fmla="*/ 3088 w 3224"/>
                <a:gd name="connsiteY140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54 w 3224"/>
                <a:gd name="connsiteY124" fmla="*/ 1326 h 3816"/>
                <a:gd name="connsiteX125" fmla="*/ 3068 w 3224"/>
                <a:gd name="connsiteY125" fmla="*/ 1244 h 3816"/>
                <a:gd name="connsiteX126" fmla="*/ 3082 w 3224"/>
                <a:gd name="connsiteY126" fmla="*/ 1160 h 3816"/>
                <a:gd name="connsiteX127" fmla="*/ 3092 w 3224"/>
                <a:gd name="connsiteY127" fmla="*/ 1074 h 3816"/>
                <a:gd name="connsiteX128" fmla="*/ 3102 w 3224"/>
                <a:gd name="connsiteY128" fmla="*/ 988 h 3816"/>
                <a:gd name="connsiteX129" fmla="*/ 3110 w 3224"/>
                <a:gd name="connsiteY129" fmla="*/ 898 h 3816"/>
                <a:gd name="connsiteX130" fmla="*/ 3114 w 3224"/>
                <a:gd name="connsiteY130" fmla="*/ 806 h 3816"/>
                <a:gd name="connsiteX131" fmla="*/ 3118 w 3224"/>
                <a:gd name="connsiteY131" fmla="*/ 712 h 3816"/>
                <a:gd name="connsiteX132" fmla="*/ 3120 w 3224"/>
                <a:gd name="connsiteY132" fmla="*/ 618 h 3816"/>
                <a:gd name="connsiteX133" fmla="*/ 3120 w 3224"/>
                <a:gd name="connsiteY133" fmla="*/ 520 h 3816"/>
                <a:gd name="connsiteX134" fmla="*/ 3118 w 3224"/>
                <a:gd name="connsiteY134" fmla="*/ 420 h 3816"/>
                <a:gd name="connsiteX135" fmla="*/ 3114 w 3224"/>
                <a:gd name="connsiteY135" fmla="*/ 318 h 3816"/>
                <a:gd name="connsiteX136" fmla="*/ 3108 w 3224"/>
                <a:gd name="connsiteY136" fmla="*/ 214 h 3816"/>
                <a:gd name="connsiteX137" fmla="*/ 3100 w 3224"/>
                <a:gd name="connsiteY137" fmla="*/ 108 h 3816"/>
                <a:gd name="connsiteX138" fmla="*/ 3088 w 3224"/>
                <a:gd name="connsiteY138" fmla="*/ 0 h 3816"/>
                <a:gd name="connsiteX139" fmla="*/ 3088 w 3224"/>
                <a:gd name="connsiteY139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022 w 3224"/>
                <a:gd name="connsiteY121" fmla="*/ 1484 h 3816"/>
                <a:gd name="connsiteX122" fmla="*/ 3038 w 3224"/>
                <a:gd name="connsiteY122" fmla="*/ 1406 h 3816"/>
                <a:gd name="connsiteX123" fmla="*/ 3054 w 3224"/>
                <a:gd name="connsiteY123" fmla="*/ 1326 h 3816"/>
                <a:gd name="connsiteX124" fmla="*/ 3068 w 3224"/>
                <a:gd name="connsiteY124" fmla="*/ 1244 h 3816"/>
                <a:gd name="connsiteX125" fmla="*/ 3082 w 3224"/>
                <a:gd name="connsiteY125" fmla="*/ 1160 h 3816"/>
                <a:gd name="connsiteX126" fmla="*/ 3092 w 3224"/>
                <a:gd name="connsiteY126" fmla="*/ 1074 h 3816"/>
                <a:gd name="connsiteX127" fmla="*/ 3102 w 3224"/>
                <a:gd name="connsiteY127" fmla="*/ 988 h 3816"/>
                <a:gd name="connsiteX128" fmla="*/ 3110 w 3224"/>
                <a:gd name="connsiteY128" fmla="*/ 898 h 3816"/>
                <a:gd name="connsiteX129" fmla="*/ 3114 w 3224"/>
                <a:gd name="connsiteY129" fmla="*/ 806 h 3816"/>
                <a:gd name="connsiteX130" fmla="*/ 3118 w 3224"/>
                <a:gd name="connsiteY130" fmla="*/ 712 h 3816"/>
                <a:gd name="connsiteX131" fmla="*/ 3120 w 3224"/>
                <a:gd name="connsiteY131" fmla="*/ 618 h 3816"/>
                <a:gd name="connsiteX132" fmla="*/ 3120 w 3224"/>
                <a:gd name="connsiteY132" fmla="*/ 520 h 3816"/>
                <a:gd name="connsiteX133" fmla="*/ 3118 w 3224"/>
                <a:gd name="connsiteY133" fmla="*/ 420 h 3816"/>
                <a:gd name="connsiteX134" fmla="*/ 3114 w 3224"/>
                <a:gd name="connsiteY134" fmla="*/ 318 h 3816"/>
                <a:gd name="connsiteX135" fmla="*/ 3108 w 3224"/>
                <a:gd name="connsiteY135" fmla="*/ 214 h 3816"/>
                <a:gd name="connsiteX136" fmla="*/ 3100 w 3224"/>
                <a:gd name="connsiteY136" fmla="*/ 108 h 3816"/>
                <a:gd name="connsiteX137" fmla="*/ 3088 w 3224"/>
                <a:gd name="connsiteY137" fmla="*/ 0 h 3816"/>
                <a:gd name="connsiteX138" fmla="*/ 3088 w 3224"/>
                <a:gd name="connsiteY138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022 w 3224"/>
                <a:gd name="connsiteY121" fmla="*/ 1484 h 3816"/>
                <a:gd name="connsiteX122" fmla="*/ 3038 w 3224"/>
                <a:gd name="connsiteY122" fmla="*/ 1406 h 3816"/>
                <a:gd name="connsiteX123" fmla="*/ 3054 w 3224"/>
                <a:gd name="connsiteY123" fmla="*/ 1326 h 3816"/>
                <a:gd name="connsiteX124" fmla="*/ 3068 w 3224"/>
                <a:gd name="connsiteY124" fmla="*/ 1244 h 3816"/>
                <a:gd name="connsiteX125" fmla="*/ 3082 w 3224"/>
                <a:gd name="connsiteY125" fmla="*/ 1160 h 3816"/>
                <a:gd name="connsiteX126" fmla="*/ 3092 w 3224"/>
                <a:gd name="connsiteY126" fmla="*/ 1074 h 3816"/>
                <a:gd name="connsiteX127" fmla="*/ 3102 w 3224"/>
                <a:gd name="connsiteY127" fmla="*/ 988 h 3816"/>
                <a:gd name="connsiteX128" fmla="*/ 3110 w 3224"/>
                <a:gd name="connsiteY128" fmla="*/ 898 h 3816"/>
                <a:gd name="connsiteX129" fmla="*/ 3114 w 3224"/>
                <a:gd name="connsiteY129" fmla="*/ 806 h 3816"/>
                <a:gd name="connsiteX130" fmla="*/ 3118 w 3224"/>
                <a:gd name="connsiteY130" fmla="*/ 712 h 3816"/>
                <a:gd name="connsiteX131" fmla="*/ 3120 w 3224"/>
                <a:gd name="connsiteY131" fmla="*/ 618 h 3816"/>
                <a:gd name="connsiteX132" fmla="*/ 3120 w 3224"/>
                <a:gd name="connsiteY132" fmla="*/ 520 h 3816"/>
                <a:gd name="connsiteX133" fmla="*/ 3118 w 3224"/>
                <a:gd name="connsiteY133" fmla="*/ 420 h 3816"/>
                <a:gd name="connsiteX134" fmla="*/ 3114 w 3224"/>
                <a:gd name="connsiteY134" fmla="*/ 318 h 3816"/>
                <a:gd name="connsiteX135" fmla="*/ 3108 w 3224"/>
                <a:gd name="connsiteY135" fmla="*/ 214 h 3816"/>
                <a:gd name="connsiteX136" fmla="*/ 3100 w 3224"/>
                <a:gd name="connsiteY136" fmla="*/ 108 h 3816"/>
                <a:gd name="connsiteX137" fmla="*/ 3088 w 3224"/>
                <a:gd name="connsiteY137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038 w 3224"/>
                <a:gd name="connsiteY121" fmla="*/ 1406 h 3816"/>
                <a:gd name="connsiteX122" fmla="*/ 3054 w 3224"/>
                <a:gd name="connsiteY122" fmla="*/ 1326 h 3816"/>
                <a:gd name="connsiteX123" fmla="*/ 3068 w 3224"/>
                <a:gd name="connsiteY123" fmla="*/ 1244 h 3816"/>
                <a:gd name="connsiteX124" fmla="*/ 3082 w 3224"/>
                <a:gd name="connsiteY124" fmla="*/ 1160 h 3816"/>
                <a:gd name="connsiteX125" fmla="*/ 3092 w 3224"/>
                <a:gd name="connsiteY125" fmla="*/ 1074 h 3816"/>
                <a:gd name="connsiteX126" fmla="*/ 3102 w 3224"/>
                <a:gd name="connsiteY126" fmla="*/ 988 h 3816"/>
                <a:gd name="connsiteX127" fmla="*/ 3110 w 3224"/>
                <a:gd name="connsiteY127" fmla="*/ 898 h 3816"/>
                <a:gd name="connsiteX128" fmla="*/ 3114 w 3224"/>
                <a:gd name="connsiteY128" fmla="*/ 806 h 3816"/>
                <a:gd name="connsiteX129" fmla="*/ 3118 w 3224"/>
                <a:gd name="connsiteY129" fmla="*/ 712 h 3816"/>
                <a:gd name="connsiteX130" fmla="*/ 3120 w 3224"/>
                <a:gd name="connsiteY130" fmla="*/ 618 h 3816"/>
                <a:gd name="connsiteX131" fmla="*/ 3120 w 3224"/>
                <a:gd name="connsiteY131" fmla="*/ 520 h 3816"/>
                <a:gd name="connsiteX132" fmla="*/ 3118 w 3224"/>
                <a:gd name="connsiteY132" fmla="*/ 420 h 3816"/>
                <a:gd name="connsiteX133" fmla="*/ 3114 w 3224"/>
                <a:gd name="connsiteY133" fmla="*/ 318 h 3816"/>
                <a:gd name="connsiteX134" fmla="*/ 3108 w 3224"/>
                <a:gd name="connsiteY134" fmla="*/ 214 h 3816"/>
                <a:gd name="connsiteX135" fmla="*/ 3100 w 3224"/>
                <a:gd name="connsiteY135" fmla="*/ 108 h 3816"/>
                <a:gd name="connsiteX136" fmla="*/ 3088 w 3224"/>
                <a:gd name="connsiteY136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054 w 3224"/>
                <a:gd name="connsiteY121" fmla="*/ 1326 h 3816"/>
                <a:gd name="connsiteX122" fmla="*/ 3068 w 3224"/>
                <a:gd name="connsiteY122" fmla="*/ 1244 h 3816"/>
                <a:gd name="connsiteX123" fmla="*/ 3082 w 3224"/>
                <a:gd name="connsiteY123" fmla="*/ 1160 h 3816"/>
                <a:gd name="connsiteX124" fmla="*/ 3092 w 3224"/>
                <a:gd name="connsiteY124" fmla="*/ 1074 h 3816"/>
                <a:gd name="connsiteX125" fmla="*/ 3102 w 3224"/>
                <a:gd name="connsiteY125" fmla="*/ 988 h 3816"/>
                <a:gd name="connsiteX126" fmla="*/ 3110 w 3224"/>
                <a:gd name="connsiteY126" fmla="*/ 898 h 3816"/>
                <a:gd name="connsiteX127" fmla="*/ 3114 w 3224"/>
                <a:gd name="connsiteY127" fmla="*/ 806 h 3816"/>
                <a:gd name="connsiteX128" fmla="*/ 3118 w 3224"/>
                <a:gd name="connsiteY128" fmla="*/ 712 h 3816"/>
                <a:gd name="connsiteX129" fmla="*/ 3120 w 3224"/>
                <a:gd name="connsiteY129" fmla="*/ 618 h 3816"/>
                <a:gd name="connsiteX130" fmla="*/ 3120 w 3224"/>
                <a:gd name="connsiteY130" fmla="*/ 520 h 3816"/>
                <a:gd name="connsiteX131" fmla="*/ 3118 w 3224"/>
                <a:gd name="connsiteY131" fmla="*/ 420 h 3816"/>
                <a:gd name="connsiteX132" fmla="*/ 3114 w 3224"/>
                <a:gd name="connsiteY132" fmla="*/ 318 h 3816"/>
                <a:gd name="connsiteX133" fmla="*/ 3108 w 3224"/>
                <a:gd name="connsiteY133" fmla="*/ 214 h 3816"/>
                <a:gd name="connsiteX134" fmla="*/ 3100 w 3224"/>
                <a:gd name="connsiteY134" fmla="*/ 108 h 3816"/>
                <a:gd name="connsiteX135" fmla="*/ 3088 w 3224"/>
                <a:gd name="connsiteY135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068 w 3224"/>
                <a:gd name="connsiteY121" fmla="*/ 1244 h 3816"/>
                <a:gd name="connsiteX122" fmla="*/ 3082 w 3224"/>
                <a:gd name="connsiteY122" fmla="*/ 1160 h 3816"/>
                <a:gd name="connsiteX123" fmla="*/ 3092 w 3224"/>
                <a:gd name="connsiteY123" fmla="*/ 1074 h 3816"/>
                <a:gd name="connsiteX124" fmla="*/ 3102 w 3224"/>
                <a:gd name="connsiteY124" fmla="*/ 988 h 3816"/>
                <a:gd name="connsiteX125" fmla="*/ 3110 w 3224"/>
                <a:gd name="connsiteY125" fmla="*/ 898 h 3816"/>
                <a:gd name="connsiteX126" fmla="*/ 3114 w 3224"/>
                <a:gd name="connsiteY126" fmla="*/ 806 h 3816"/>
                <a:gd name="connsiteX127" fmla="*/ 3118 w 3224"/>
                <a:gd name="connsiteY127" fmla="*/ 712 h 3816"/>
                <a:gd name="connsiteX128" fmla="*/ 3120 w 3224"/>
                <a:gd name="connsiteY128" fmla="*/ 618 h 3816"/>
                <a:gd name="connsiteX129" fmla="*/ 3120 w 3224"/>
                <a:gd name="connsiteY129" fmla="*/ 520 h 3816"/>
                <a:gd name="connsiteX130" fmla="*/ 3118 w 3224"/>
                <a:gd name="connsiteY130" fmla="*/ 420 h 3816"/>
                <a:gd name="connsiteX131" fmla="*/ 3114 w 3224"/>
                <a:gd name="connsiteY131" fmla="*/ 318 h 3816"/>
                <a:gd name="connsiteX132" fmla="*/ 3108 w 3224"/>
                <a:gd name="connsiteY132" fmla="*/ 214 h 3816"/>
                <a:gd name="connsiteX133" fmla="*/ 3100 w 3224"/>
                <a:gd name="connsiteY133" fmla="*/ 108 h 3816"/>
                <a:gd name="connsiteX134" fmla="*/ 3088 w 3224"/>
                <a:gd name="connsiteY134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082 w 3224"/>
                <a:gd name="connsiteY121" fmla="*/ 1160 h 3816"/>
                <a:gd name="connsiteX122" fmla="*/ 3092 w 3224"/>
                <a:gd name="connsiteY122" fmla="*/ 1074 h 3816"/>
                <a:gd name="connsiteX123" fmla="*/ 3102 w 3224"/>
                <a:gd name="connsiteY123" fmla="*/ 988 h 3816"/>
                <a:gd name="connsiteX124" fmla="*/ 3110 w 3224"/>
                <a:gd name="connsiteY124" fmla="*/ 898 h 3816"/>
                <a:gd name="connsiteX125" fmla="*/ 3114 w 3224"/>
                <a:gd name="connsiteY125" fmla="*/ 806 h 3816"/>
                <a:gd name="connsiteX126" fmla="*/ 3118 w 3224"/>
                <a:gd name="connsiteY126" fmla="*/ 712 h 3816"/>
                <a:gd name="connsiteX127" fmla="*/ 3120 w 3224"/>
                <a:gd name="connsiteY127" fmla="*/ 618 h 3816"/>
                <a:gd name="connsiteX128" fmla="*/ 3120 w 3224"/>
                <a:gd name="connsiteY128" fmla="*/ 520 h 3816"/>
                <a:gd name="connsiteX129" fmla="*/ 3118 w 3224"/>
                <a:gd name="connsiteY129" fmla="*/ 420 h 3816"/>
                <a:gd name="connsiteX130" fmla="*/ 3114 w 3224"/>
                <a:gd name="connsiteY130" fmla="*/ 318 h 3816"/>
                <a:gd name="connsiteX131" fmla="*/ 3108 w 3224"/>
                <a:gd name="connsiteY131" fmla="*/ 214 h 3816"/>
                <a:gd name="connsiteX132" fmla="*/ 3100 w 3224"/>
                <a:gd name="connsiteY132" fmla="*/ 108 h 3816"/>
                <a:gd name="connsiteX133" fmla="*/ 3088 w 3224"/>
                <a:gd name="connsiteY133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092 w 3224"/>
                <a:gd name="connsiteY121" fmla="*/ 1074 h 3816"/>
                <a:gd name="connsiteX122" fmla="*/ 3102 w 3224"/>
                <a:gd name="connsiteY122" fmla="*/ 988 h 3816"/>
                <a:gd name="connsiteX123" fmla="*/ 3110 w 3224"/>
                <a:gd name="connsiteY123" fmla="*/ 898 h 3816"/>
                <a:gd name="connsiteX124" fmla="*/ 3114 w 3224"/>
                <a:gd name="connsiteY124" fmla="*/ 806 h 3816"/>
                <a:gd name="connsiteX125" fmla="*/ 3118 w 3224"/>
                <a:gd name="connsiteY125" fmla="*/ 712 h 3816"/>
                <a:gd name="connsiteX126" fmla="*/ 3120 w 3224"/>
                <a:gd name="connsiteY126" fmla="*/ 618 h 3816"/>
                <a:gd name="connsiteX127" fmla="*/ 3120 w 3224"/>
                <a:gd name="connsiteY127" fmla="*/ 520 h 3816"/>
                <a:gd name="connsiteX128" fmla="*/ 3118 w 3224"/>
                <a:gd name="connsiteY128" fmla="*/ 420 h 3816"/>
                <a:gd name="connsiteX129" fmla="*/ 3114 w 3224"/>
                <a:gd name="connsiteY129" fmla="*/ 318 h 3816"/>
                <a:gd name="connsiteX130" fmla="*/ 3108 w 3224"/>
                <a:gd name="connsiteY130" fmla="*/ 214 h 3816"/>
                <a:gd name="connsiteX131" fmla="*/ 3100 w 3224"/>
                <a:gd name="connsiteY131" fmla="*/ 108 h 3816"/>
                <a:gd name="connsiteX132" fmla="*/ 3088 w 3224"/>
                <a:gd name="connsiteY132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02 w 3224"/>
                <a:gd name="connsiteY121" fmla="*/ 988 h 3816"/>
                <a:gd name="connsiteX122" fmla="*/ 3110 w 3224"/>
                <a:gd name="connsiteY122" fmla="*/ 898 h 3816"/>
                <a:gd name="connsiteX123" fmla="*/ 3114 w 3224"/>
                <a:gd name="connsiteY123" fmla="*/ 806 h 3816"/>
                <a:gd name="connsiteX124" fmla="*/ 3118 w 3224"/>
                <a:gd name="connsiteY124" fmla="*/ 712 h 3816"/>
                <a:gd name="connsiteX125" fmla="*/ 3120 w 3224"/>
                <a:gd name="connsiteY125" fmla="*/ 618 h 3816"/>
                <a:gd name="connsiteX126" fmla="*/ 3120 w 3224"/>
                <a:gd name="connsiteY126" fmla="*/ 520 h 3816"/>
                <a:gd name="connsiteX127" fmla="*/ 3118 w 3224"/>
                <a:gd name="connsiteY127" fmla="*/ 420 h 3816"/>
                <a:gd name="connsiteX128" fmla="*/ 3114 w 3224"/>
                <a:gd name="connsiteY128" fmla="*/ 318 h 3816"/>
                <a:gd name="connsiteX129" fmla="*/ 3108 w 3224"/>
                <a:gd name="connsiteY129" fmla="*/ 214 h 3816"/>
                <a:gd name="connsiteX130" fmla="*/ 3100 w 3224"/>
                <a:gd name="connsiteY130" fmla="*/ 108 h 3816"/>
                <a:gd name="connsiteX131" fmla="*/ 3088 w 3224"/>
                <a:gd name="connsiteY131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10 w 3224"/>
                <a:gd name="connsiteY121" fmla="*/ 898 h 3816"/>
                <a:gd name="connsiteX122" fmla="*/ 3114 w 3224"/>
                <a:gd name="connsiteY122" fmla="*/ 806 h 3816"/>
                <a:gd name="connsiteX123" fmla="*/ 3118 w 3224"/>
                <a:gd name="connsiteY123" fmla="*/ 712 h 3816"/>
                <a:gd name="connsiteX124" fmla="*/ 3120 w 3224"/>
                <a:gd name="connsiteY124" fmla="*/ 618 h 3816"/>
                <a:gd name="connsiteX125" fmla="*/ 3120 w 3224"/>
                <a:gd name="connsiteY125" fmla="*/ 520 h 3816"/>
                <a:gd name="connsiteX126" fmla="*/ 3118 w 3224"/>
                <a:gd name="connsiteY126" fmla="*/ 420 h 3816"/>
                <a:gd name="connsiteX127" fmla="*/ 3114 w 3224"/>
                <a:gd name="connsiteY127" fmla="*/ 318 h 3816"/>
                <a:gd name="connsiteX128" fmla="*/ 3108 w 3224"/>
                <a:gd name="connsiteY128" fmla="*/ 214 h 3816"/>
                <a:gd name="connsiteX129" fmla="*/ 3100 w 3224"/>
                <a:gd name="connsiteY129" fmla="*/ 108 h 3816"/>
                <a:gd name="connsiteX130" fmla="*/ 3088 w 3224"/>
                <a:gd name="connsiteY130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14 w 3224"/>
                <a:gd name="connsiteY121" fmla="*/ 806 h 3816"/>
                <a:gd name="connsiteX122" fmla="*/ 3118 w 3224"/>
                <a:gd name="connsiteY122" fmla="*/ 712 h 3816"/>
                <a:gd name="connsiteX123" fmla="*/ 3120 w 3224"/>
                <a:gd name="connsiteY123" fmla="*/ 618 h 3816"/>
                <a:gd name="connsiteX124" fmla="*/ 3120 w 3224"/>
                <a:gd name="connsiteY124" fmla="*/ 520 h 3816"/>
                <a:gd name="connsiteX125" fmla="*/ 3118 w 3224"/>
                <a:gd name="connsiteY125" fmla="*/ 420 h 3816"/>
                <a:gd name="connsiteX126" fmla="*/ 3114 w 3224"/>
                <a:gd name="connsiteY126" fmla="*/ 318 h 3816"/>
                <a:gd name="connsiteX127" fmla="*/ 3108 w 3224"/>
                <a:gd name="connsiteY127" fmla="*/ 214 h 3816"/>
                <a:gd name="connsiteX128" fmla="*/ 3100 w 3224"/>
                <a:gd name="connsiteY128" fmla="*/ 108 h 3816"/>
                <a:gd name="connsiteX129" fmla="*/ 3088 w 3224"/>
                <a:gd name="connsiteY129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18 w 3224"/>
                <a:gd name="connsiteY121" fmla="*/ 712 h 3816"/>
                <a:gd name="connsiteX122" fmla="*/ 3120 w 3224"/>
                <a:gd name="connsiteY122" fmla="*/ 618 h 3816"/>
                <a:gd name="connsiteX123" fmla="*/ 3120 w 3224"/>
                <a:gd name="connsiteY123" fmla="*/ 520 h 3816"/>
                <a:gd name="connsiteX124" fmla="*/ 3118 w 3224"/>
                <a:gd name="connsiteY124" fmla="*/ 420 h 3816"/>
                <a:gd name="connsiteX125" fmla="*/ 3114 w 3224"/>
                <a:gd name="connsiteY125" fmla="*/ 318 h 3816"/>
                <a:gd name="connsiteX126" fmla="*/ 3108 w 3224"/>
                <a:gd name="connsiteY126" fmla="*/ 214 h 3816"/>
                <a:gd name="connsiteX127" fmla="*/ 3100 w 3224"/>
                <a:gd name="connsiteY127" fmla="*/ 108 h 3816"/>
                <a:gd name="connsiteX128" fmla="*/ 3088 w 3224"/>
                <a:gd name="connsiteY128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20 w 3224"/>
                <a:gd name="connsiteY121" fmla="*/ 618 h 3816"/>
                <a:gd name="connsiteX122" fmla="*/ 3120 w 3224"/>
                <a:gd name="connsiteY122" fmla="*/ 520 h 3816"/>
                <a:gd name="connsiteX123" fmla="*/ 3118 w 3224"/>
                <a:gd name="connsiteY123" fmla="*/ 420 h 3816"/>
                <a:gd name="connsiteX124" fmla="*/ 3114 w 3224"/>
                <a:gd name="connsiteY124" fmla="*/ 318 h 3816"/>
                <a:gd name="connsiteX125" fmla="*/ 3108 w 3224"/>
                <a:gd name="connsiteY125" fmla="*/ 214 h 3816"/>
                <a:gd name="connsiteX126" fmla="*/ 3100 w 3224"/>
                <a:gd name="connsiteY126" fmla="*/ 108 h 3816"/>
                <a:gd name="connsiteX127" fmla="*/ 3088 w 3224"/>
                <a:gd name="connsiteY127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20 w 3224"/>
                <a:gd name="connsiteY121" fmla="*/ 520 h 3816"/>
                <a:gd name="connsiteX122" fmla="*/ 3118 w 3224"/>
                <a:gd name="connsiteY122" fmla="*/ 420 h 3816"/>
                <a:gd name="connsiteX123" fmla="*/ 3114 w 3224"/>
                <a:gd name="connsiteY123" fmla="*/ 318 h 3816"/>
                <a:gd name="connsiteX124" fmla="*/ 3108 w 3224"/>
                <a:gd name="connsiteY124" fmla="*/ 214 h 3816"/>
                <a:gd name="connsiteX125" fmla="*/ 3100 w 3224"/>
                <a:gd name="connsiteY125" fmla="*/ 108 h 3816"/>
                <a:gd name="connsiteX126" fmla="*/ 3088 w 3224"/>
                <a:gd name="connsiteY126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18 w 3224"/>
                <a:gd name="connsiteY121" fmla="*/ 420 h 3816"/>
                <a:gd name="connsiteX122" fmla="*/ 3114 w 3224"/>
                <a:gd name="connsiteY122" fmla="*/ 318 h 3816"/>
                <a:gd name="connsiteX123" fmla="*/ 3108 w 3224"/>
                <a:gd name="connsiteY123" fmla="*/ 214 h 3816"/>
                <a:gd name="connsiteX124" fmla="*/ 3100 w 3224"/>
                <a:gd name="connsiteY124" fmla="*/ 108 h 3816"/>
                <a:gd name="connsiteX125" fmla="*/ 3088 w 3224"/>
                <a:gd name="connsiteY125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14 w 3224"/>
                <a:gd name="connsiteY121" fmla="*/ 318 h 3816"/>
                <a:gd name="connsiteX122" fmla="*/ 3108 w 3224"/>
                <a:gd name="connsiteY122" fmla="*/ 214 h 3816"/>
                <a:gd name="connsiteX123" fmla="*/ 3100 w 3224"/>
                <a:gd name="connsiteY123" fmla="*/ 108 h 3816"/>
                <a:gd name="connsiteX124" fmla="*/ 3088 w 3224"/>
                <a:gd name="connsiteY124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08 w 3224"/>
                <a:gd name="connsiteY121" fmla="*/ 214 h 3816"/>
                <a:gd name="connsiteX122" fmla="*/ 3100 w 3224"/>
                <a:gd name="connsiteY122" fmla="*/ 108 h 3816"/>
                <a:gd name="connsiteX123" fmla="*/ 3088 w 3224"/>
                <a:gd name="connsiteY123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00 w 3224"/>
                <a:gd name="connsiteY121" fmla="*/ 108 h 3816"/>
                <a:gd name="connsiteX122" fmla="*/ 3088 w 3224"/>
                <a:gd name="connsiteY122" fmla="*/ 0 h 3816"/>
                <a:gd name="connsiteX0" fmla="*/ 3100 w 3224"/>
                <a:gd name="connsiteY0" fmla="*/ 12 h 3720"/>
                <a:gd name="connsiteX1" fmla="*/ 3210 w 3224"/>
                <a:gd name="connsiteY1" fmla="*/ 0 h 3720"/>
                <a:gd name="connsiteX2" fmla="*/ 3218 w 3224"/>
                <a:gd name="connsiteY2" fmla="*/ 112 h 3720"/>
                <a:gd name="connsiteX3" fmla="*/ 3222 w 3224"/>
                <a:gd name="connsiteY3" fmla="*/ 182 h 3720"/>
                <a:gd name="connsiteX4" fmla="*/ 3224 w 3224"/>
                <a:gd name="connsiteY4" fmla="*/ 262 h 3720"/>
                <a:gd name="connsiteX5" fmla="*/ 3224 w 3224"/>
                <a:gd name="connsiteY5" fmla="*/ 348 h 3720"/>
                <a:gd name="connsiteX6" fmla="*/ 3224 w 3224"/>
                <a:gd name="connsiteY6" fmla="*/ 444 h 3720"/>
                <a:gd name="connsiteX7" fmla="*/ 3222 w 3224"/>
                <a:gd name="connsiteY7" fmla="*/ 544 h 3720"/>
                <a:gd name="connsiteX8" fmla="*/ 3216 w 3224"/>
                <a:gd name="connsiteY8" fmla="*/ 652 h 3720"/>
                <a:gd name="connsiteX9" fmla="*/ 3208 w 3224"/>
                <a:gd name="connsiteY9" fmla="*/ 764 h 3720"/>
                <a:gd name="connsiteX10" fmla="*/ 3196 w 3224"/>
                <a:gd name="connsiteY10" fmla="*/ 882 h 3720"/>
                <a:gd name="connsiteX11" fmla="*/ 3182 w 3224"/>
                <a:gd name="connsiteY11" fmla="*/ 1004 h 3720"/>
                <a:gd name="connsiteX12" fmla="*/ 3162 w 3224"/>
                <a:gd name="connsiteY12" fmla="*/ 1128 h 3720"/>
                <a:gd name="connsiteX13" fmla="*/ 3138 w 3224"/>
                <a:gd name="connsiteY13" fmla="*/ 1258 h 3720"/>
                <a:gd name="connsiteX14" fmla="*/ 3110 w 3224"/>
                <a:gd name="connsiteY14" fmla="*/ 1390 h 3720"/>
                <a:gd name="connsiteX15" fmla="*/ 3094 w 3224"/>
                <a:gd name="connsiteY15" fmla="*/ 1456 h 3720"/>
                <a:gd name="connsiteX16" fmla="*/ 3076 w 3224"/>
                <a:gd name="connsiteY16" fmla="*/ 1522 h 3720"/>
                <a:gd name="connsiteX17" fmla="*/ 3058 w 3224"/>
                <a:gd name="connsiteY17" fmla="*/ 1590 h 3720"/>
                <a:gd name="connsiteX18" fmla="*/ 3036 w 3224"/>
                <a:gd name="connsiteY18" fmla="*/ 1656 h 3720"/>
                <a:gd name="connsiteX19" fmla="*/ 3014 w 3224"/>
                <a:gd name="connsiteY19" fmla="*/ 1724 h 3720"/>
                <a:gd name="connsiteX20" fmla="*/ 2992 w 3224"/>
                <a:gd name="connsiteY20" fmla="*/ 1792 h 3720"/>
                <a:gd name="connsiteX21" fmla="*/ 2966 w 3224"/>
                <a:gd name="connsiteY21" fmla="*/ 1860 h 3720"/>
                <a:gd name="connsiteX22" fmla="*/ 2940 w 3224"/>
                <a:gd name="connsiteY22" fmla="*/ 1928 h 3720"/>
                <a:gd name="connsiteX23" fmla="*/ 2912 w 3224"/>
                <a:gd name="connsiteY23" fmla="*/ 1994 h 3720"/>
                <a:gd name="connsiteX24" fmla="*/ 2880 w 3224"/>
                <a:gd name="connsiteY24" fmla="*/ 2062 h 3720"/>
                <a:gd name="connsiteX25" fmla="*/ 2850 w 3224"/>
                <a:gd name="connsiteY25" fmla="*/ 2128 h 3720"/>
                <a:gd name="connsiteX26" fmla="*/ 2816 w 3224"/>
                <a:gd name="connsiteY26" fmla="*/ 2196 h 3720"/>
                <a:gd name="connsiteX27" fmla="*/ 2780 w 3224"/>
                <a:gd name="connsiteY27" fmla="*/ 2262 h 3720"/>
                <a:gd name="connsiteX28" fmla="*/ 2742 w 3224"/>
                <a:gd name="connsiteY28" fmla="*/ 2328 h 3720"/>
                <a:gd name="connsiteX29" fmla="*/ 2702 w 3224"/>
                <a:gd name="connsiteY29" fmla="*/ 2392 h 3720"/>
                <a:gd name="connsiteX30" fmla="*/ 2660 w 3224"/>
                <a:gd name="connsiteY30" fmla="*/ 2458 h 3720"/>
                <a:gd name="connsiteX31" fmla="*/ 2616 w 3224"/>
                <a:gd name="connsiteY31" fmla="*/ 2520 h 3720"/>
                <a:gd name="connsiteX32" fmla="*/ 2572 w 3224"/>
                <a:gd name="connsiteY32" fmla="*/ 2584 h 3720"/>
                <a:gd name="connsiteX33" fmla="*/ 2522 w 3224"/>
                <a:gd name="connsiteY33" fmla="*/ 2646 h 3720"/>
                <a:gd name="connsiteX34" fmla="*/ 2472 w 3224"/>
                <a:gd name="connsiteY34" fmla="*/ 2706 h 3720"/>
                <a:gd name="connsiteX35" fmla="*/ 2420 w 3224"/>
                <a:gd name="connsiteY35" fmla="*/ 2768 h 3720"/>
                <a:gd name="connsiteX36" fmla="*/ 2366 w 3224"/>
                <a:gd name="connsiteY36" fmla="*/ 2826 h 3720"/>
                <a:gd name="connsiteX37" fmla="*/ 2308 w 3224"/>
                <a:gd name="connsiteY37" fmla="*/ 2884 h 3720"/>
                <a:gd name="connsiteX38" fmla="*/ 2248 w 3224"/>
                <a:gd name="connsiteY38" fmla="*/ 2940 h 3720"/>
                <a:gd name="connsiteX39" fmla="*/ 2186 w 3224"/>
                <a:gd name="connsiteY39" fmla="*/ 2996 h 3720"/>
                <a:gd name="connsiteX40" fmla="*/ 2122 w 3224"/>
                <a:gd name="connsiteY40" fmla="*/ 3050 h 3720"/>
                <a:gd name="connsiteX41" fmla="*/ 2054 w 3224"/>
                <a:gd name="connsiteY41" fmla="*/ 3102 h 3720"/>
                <a:gd name="connsiteX42" fmla="*/ 1984 w 3224"/>
                <a:gd name="connsiteY42" fmla="*/ 3152 h 3720"/>
                <a:gd name="connsiteX43" fmla="*/ 1984 w 3224"/>
                <a:gd name="connsiteY43" fmla="*/ 3152 h 3720"/>
                <a:gd name="connsiteX44" fmla="*/ 1948 w 3224"/>
                <a:gd name="connsiteY44" fmla="*/ 3178 h 3720"/>
                <a:gd name="connsiteX45" fmla="*/ 1904 w 3224"/>
                <a:gd name="connsiteY45" fmla="*/ 3206 h 3720"/>
                <a:gd name="connsiteX46" fmla="*/ 1842 w 3224"/>
                <a:gd name="connsiteY46" fmla="*/ 3244 h 3720"/>
                <a:gd name="connsiteX47" fmla="*/ 1764 w 3224"/>
                <a:gd name="connsiteY47" fmla="*/ 3288 h 3720"/>
                <a:gd name="connsiteX48" fmla="*/ 1670 w 3224"/>
                <a:gd name="connsiteY48" fmla="*/ 3338 h 3720"/>
                <a:gd name="connsiteX49" fmla="*/ 1562 w 3224"/>
                <a:gd name="connsiteY49" fmla="*/ 3390 h 3720"/>
                <a:gd name="connsiteX50" fmla="*/ 1502 w 3224"/>
                <a:gd name="connsiteY50" fmla="*/ 3418 h 3720"/>
                <a:gd name="connsiteX51" fmla="*/ 1438 w 3224"/>
                <a:gd name="connsiteY51" fmla="*/ 3444 h 3720"/>
                <a:gd name="connsiteX52" fmla="*/ 1372 w 3224"/>
                <a:gd name="connsiteY52" fmla="*/ 3472 h 3720"/>
                <a:gd name="connsiteX53" fmla="*/ 1302 w 3224"/>
                <a:gd name="connsiteY53" fmla="*/ 3498 h 3720"/>
                <a:gd name="connsiteX54" fmla="*/ 1228 w 3224"/>
                <a:gd name="connsiteY54" fmla="*/ 3526 h 3720"/>
                <a:gd name="connsiteX55" fmla="*/ 1152 w 3224"/>
                <a:gd name="connsiteY55" fmla="*/ 3550 h 3720"/>
                <a:gd name="connsiteX56" fmla="*/ 1072 w 3224"/>
                <a:gd name="connsiteY56" fmla="*/ 3576 h 3720"/>
                <a:gd name="connsiteX57" fmla="*/ 988 w 3224"/>
                <a:gd name="connsiteY57" fmla="*/ 3598 h 3720"/>
                <a:gd name="connsiteX58" fmla="*/ 902 w 3224"/>
                <a:gd name="connsiteY58" fmla="*/ 3620 h 3720"/>
                <a:gd name="connsiteX59" fmla="*/ 812 w 3224"/>
                <a:gd name="connsiteY59" fmla="*/ 3642 h 3720"/>
                <a:gd name="connsiteX60" fmla="*/ 720 w 3224"/>
                <a:gd name="connsiteY60" fmla="*/ 3660 h 3720"/>
                <a:gd name="connsiteX61" fmla="*/ 626 w 3224"/>
                <a:gd name="connsiteY61" fmla="*/ 3676 h 3720"/>
                <a:gd name="connsiteX62" fmla="*/ 528 w 3224"/>
                <a:gd name="connsiteY62" fmla="*/ 3690 h 3720"/>
                <a:gd name="connsiteX63" fmla="*/ 428 w 3224"/>
                <a:gd name="connsiteY63" fmla="*/ 3702 h 3720"/>
                <a:gd name="connsiteX64" fmla="*/ 324 w 3224"/>
                <a:gd name="connsiteY64" fmla="*/ 3712 h 3720"/>
                <a:gd name="connsiteX65" fmla="*/ 218 w 3224"/>
                <a:gd name="connsiteY65" fmla="*/ 3718 h 3720"/>
                <a:gd name="connsiteX66" fmla="*/ 110 w 3224"/>
                <a:gd name="connsiteY66" fmla="*/ 3720 h 3720"/>
                <a:gd name="connsiteX67" fmla="*/ 0 w 3224"/>
                <a:gd name="connsiteY67" fmla="*/ 3720 h 3720"/>
                <a:gd name="connsiteX68" fmla="*/ 0 w 3224"/>
                <a:gd name="connsiteY68" fmla="*/ 3720 h 3720"/>
                <a:gd name="connsiteX69" fmla="*/ 54 w 3224"/>
                <a:gd name="connsiteY69" fmla="*/ 3718 h 3720"/>
                <a:gd name="connsiteX70" fmla="*/ 118 w 3224"/>
                <a:gd name="connsiteY70" fmla="*/ 3714 h 3720"/>
                <a:gd name="connsiteX71" fmla="*/ 202 w 3224"/>
                <a:gd name="connsiteY71" fmla="*/ 3708 h 3720"/>
                <a:gd name="connsiteX72" fmla="*/ 304 w 3224"/>
                <a:gd name="connsiteY72" fmla="*/ 3696 h 3720"/>
                <a:gd name="connsiteX73" fmla="*/ 424 w 3224"/>
                <a:gd name="connsiteY73" fmla="*/ 3682 h 3720"/>
                <a:gd name="connsiteX74" fmla="*/ 556 w 3224"/>
                <a:gd name="connsiteY74" fmla="*/ 3662 h 3720"/>
                <a:gd name="connsiteX75" fmla="*/ 700 w 3224"/>
                <a:gd name="connsiteY75" fmla="*/ 3634 h 3720"/>
                <a:gd name="connsiteX76" fmla="*/ 776 w 3224"/>
                <a:gd name="connsiteY76" fmla="*/ 3620 h 3720"/>
                <a:gd name="connsiteX77" fmla="*/ 852 w 3224"/>
                <a:gd name="connsiteY77" fmla="*/ 3602 h 3720"/>
                <a:gd name="connsiteX78" fmla="*/ 932 w 3224"/>
                <a:gd name="connsiteY78" fmla="*/ 3582 h 3720"/>
                <a:gd name="connsiteX79" fmla="*/ 1010 w 3224"/>
                <a:gd name="connsiteY79" fmla="*/ 3562 h 3720"/>
                <a:gd name="connsiteX80" fmla="*/ 1092 w 3224"/>
                <a:gd name="connsiteY80" fmla="*/ 3538 h 3720"/>
                <a:gd name="connsiteX81" fmla="*/ 1174 w 3224"/>
                <a:gd name="connsiteY81" fmla="*/ 3512 h 3720"/>
                <a:gd name="connsiteX82" fmla="*/ 1254 w 3224"/>
                <a:gd name="connsiteY82" fmla="*/ 3484 h 3720"/>
                <a:gd name="connsiteX83" fmla="*/ 1336 w 3224"/>
                <a:gd name="connsiteY83" fmla="*/ 3454 h 3720"/>
                <a:gd name="connsiteX84" fmla="*/ 1418 w 3224"/>
                <a:gd name="connsiteY84" fmla="*/ 3420 h 3720"/>
                <a:gd name="connsiteX85" fmla="*/ 1498 w 3224"/>
                <a:gd name="connsiteY85" fmla="*/ 3384 h 3720"/>
                <a:gd name="connsiteX86" fmla="*/ 1578 w 3224"/>
                <a:gd name="connsiteY86" fmla="*/ 3346 h 3720"/>
                <a:gd name="connsiteX87" fmla="*/ 1656 w 3224"/>
                <a:gd name="connsiteY87" fmla="*/ 3306 h 3720"/>
                <a:gd name="connsiteX88" fmla="*/ 1734 w 3224"/>
                <a:gd name="connsiteY88" fmla="*/ 3262 h 3720"/>
                <a:gd name="connsiteX89" fmla="*/ 1808 w 3224"/>
                <a:gd name="connsiteY89" fmla="*/ 3216 h 3720"/>
                <a:gd name="connsiteX90" fmla="*/ 1882 w 3224"/>
                <a:gd name="connsiteY90" fmla="*/ 3166 h 3720"/>
                <a:gd name="connsiteX91" fmla="*/ 1952 w 3224"/>
                <a:gd name="connsiteY91" fmla="*/ 3112 h 3720"/>
                <a:gd name="connsiteX92" fmla="*/ 1952 w 3224"/>
                <a:gd name="connsiteY92" fmla="*/ 3112 h 3720"/>
                <a:gd name="connsiteX93" fmla="*/ 1968 w 3224"/>
                <a:gd name="connsiteY93" fmla="*/ 3102 h 3720"/>
                <a:gd name="connsiteX94" fmla="*/ 2012 w 3224"/>
                <a:gd name="connsiteY94" fmla="*/ 3070 h 3720"/>
                <a:gd name="connsiteX95" fmla="*/ 2042 w 3224"/>
                <a:gd name="connsiteY95" fmla="*/ 3046 h 3720"/>
                <a:gd name="connsiteX96" fmla="*/ 2080 w 3224"/>
                <a:gd name="connsiteY96" fmla="*/ 3016 h 3720"/>
                <a:gd name="connsiteX97" fmla="*/ 2120 w 3224"/>
                <a:gd name="connsiteY97" fmla="*/ 2980 h 3720"/>
                <a:gd name="connsiteX98" fmla="*/ 2166 w 3224"/>
                <a:gd name="connsiteY98" fmla="*/ 2938 h 3720"/>
                <a:gd name="connsiteX99" fmla="*/ 2216 w 3224"/>
                <a:gd name="connsiteY99" fmla="*/ 2890 h 3720"/>
                <a:gd name="connsiteX100" fmla="*/ 2268 w 3224"/>
                <a:gd name="connsiteY100" fmla="*/ 2836 h 3720"/>
                <a:gd name="connsiteX101" fmla="*/ 2324 w 3224"/>
                <a:gd name="connsiteY101" fmla="*/ 2776 h 3720"/>
                <a:gd name="connsiteX102" fmla="*/ 2382 w 3224"/>
                <a:gd name="connsiteY102" fmla="*/ 2710 h 3720"/>
                <a:gd name="connsiteX103" fmla="*/ 2440 w 3224"/>
                <a:gd name="connsiteY103" fmla="*/ 2638 h 3720"/>
                <a:gd name="connsiteX104" fmla="*/ 2500 w 3224"/>
                <a:gd name="connsiteY104" fmla="*/ 2560 h 3720"/>
                <a:gd name="connsiteX105" fmla="*/ 2560 w 3224"/>
                <a:gd name="connsiteY105" fmla="*/ 2474 h 3720"/>
                <a:gd name="connsiteX106" fmla="*/ 2620 w 3224"/>
                <a:gd name="connsiteY106" fmla="*/ 2380 h 3720"/>
                <a:gd name="connsiteX107" fmla="*/ 2678 w 3224"/>
                <a:gd name="connsiteY107" fmla="*/ 2282 h 3720"/>
                <a:gd name="connsiteX108" fmla="*/ 2706 w 3224"/>
                <a:gd name="connsiteY108" fmla="*/ 2230 h 3720"/>
                <a:gd name="connsiteX109" fmla="*/ 2736 w 3224"/>
                <a:gd name="connsiteY109" fmla="*/ 2176 h 3720"/>
                <a:gd name="connsiteX110" fmla="*/ 2764 w 3224"/>
                <a:gd name="connsiteY110" fmla="*/ 2120 h 3720"/>
                <a:gd name="connsiteX111" fmla="*/ 2792 w 3224"/>
                <a:gd name="connsiteY111" fmla="*/ 2062 h 3720"/>
                <a:gd name="connsiteX112" fmla="*/ 2818 w 3224"/>
                <a:gd name="connsiteY112" fmla="*/ 2004 h 3720"/>
                <a:gd name="connsiteX113" fmla="*/ 2844 w 3224"/>
                <a:gd name="connsiteY113" fmla="*/ 1942 h 3720"/>
                <a:gd name="connsiteX114" fmla="*/ 2870 w 3224"/>
                <a:gd name="connsiteY114" fmla="*/ 1880 h 3720"/>
                <a:gd name="connsiteX115" fmla="*/ 2894 w 3224"/>
                <a:gd name="connsiteY115" fmla="*/ 1814 h 3720"/>
                <a:gd name="connsiteX116" fmla="*/ 2918 w 3224"/>
                <a:gd name="connsiteY116" fmla="*/ 1748 h 3720"/>
                <a:gd name="connsiteX117" fmla="*/ 2942 w 3224"/>
                <a:gd name="connsiteY117" fmla="*/ 1680 h 3720"/>
                <a:gd name="connsiteX118" fmla="*/ 2964 w 3224"/>
                <a:gd name="connsiteY118" fmla="*/ 1610 h 3720"/>
                <a:gd name="connsiteX119" fmla="*/ 2984 w 3224"/>
                <a:gd name="connsiteY119" fmla="*/ 1538 h 3720"/>
                <a:gd name="connsiteX120" fmla="*/ 3004 w 3224"/>
                <a:gd name="connsiteY120" fmla="*/ 1464 h 3720"/>
                <a:gd name="connsiteX121" fmla="*/ 3100 w 3224"/>
                <a:gd name="connsiteY121" fmla="*/ 12 h 3720"/>
                <a:gd name="connsiteX0" fmla="*/ 3004 w 3224"/>
                <a:gd name="connsiteY0" fmla="*/ 1464 h 3720"/>
                <a:gd name="connsiteX1" fmla="*/ 3210 w 3224"/>
                <a:gd name="connsiteY1" fmla="*/ 0 h 3720"/>
                <a:gd name="connsiteX2" fmla="*/ 3218 w 3224"/>
                <a:gd name="connsiteY2" fmla="*/ 112 h 3720"/>
                <a:gd name="connsiteX3" fmla="*/ 3222 w 3224"/>
                <a:gd name="connsiteY3" fmla="*/ 182 h 3720"/>
                <a:gd name="connsiteX4" fmla="*/ 3224 w 3224"/>
                <a:gd name="connsiteY4" fmla="*/ 262 h 3720"/>
                <a:gd name="connsiteX5" fmla="*/ 3224 w 3224"/>
                <a:gd name="connsiteY5" fmla="*/ 348 h 3720"/>
                <a:gd name="connsiteX6" fmla="*/ 3224 w 3224"/>
                <a:gd name="connsiteY6" fmla="*/ 444 h 3720"/>
                <a:gd name="connsiteX7" fmla="*/ 3222 w 3224"/>
                <a:gd name="connsiteY7" fmla="*/ 544 h 3720"/>
                <a:gd name="connsiteX8" fmla="*/ 3216 w 3224"/>
                <a:gd name="connsiteY8" fmla="*/ 652 h 3720"/>
                <a:gd name="connsiteX9" fmla="*/ 3208 w 3224"/>
                <a:gd name="connsiteY9" fmla="*/ 764 h 3720"/>
                <a:gd name="connsiteX10" fmla="*/ 3196 w 3224"/>
                <a:gd name="connsiteY10" fmla="*/ 882 h 3720"/>
                <a:gd name="connsiteX11" fmla="*/ 3182 w 3224"/>
                <a:gd name="connsiteY11" fmla="*/ 1004 h 3720"/>
                <a:gd name="connsiteX12" fmla="*/ 3162 w 3224"/>
                <a:gd name="connsiteY12" fmla="*/ 1128 h 3720"/>
                <a:gd name="connsiteX13" fmla="*/ 3138 w 3224"/>
                <a:gd name="connsiteY13" fmla="*/ 1258 h 3720"/>
                <a:gd name="connsiteX14" fmla="*/ 3110 w 3224"/>
                <a:gd name="connsiteY14" fmla="*/ 1390 h 3720"/>
                <a:gd name="connsiteX15" fmla="*/ 3094 w 3224"/>
                <a:gd name="connsiteY15" fmla="*/ 1456 h 3720"/>
                <a:gd name="connsiteX16" fmla="*/ 3076 w 3224"/>
                <a:gd name="connsiteY16" fmla="*/ 1522 h 3720"/>
                <a:gd name="connsiteX17" fmla="*/ 3058 w 3224"/>
                <a:gd name="connsiteY17" fmla="*/ 1590 h 3720"/>
                <a:gd name="connsiteX18" fmla="*/ 3036 w 3224"/>
                <a:gd name="connsiteY18" fmla="*/ 1656 h 3720"/>
                <a:gd name="connsiteX19" fmla="*/ 3014 w 3224"/>
                <a:gd name="connsiteY19" fmla="*/ 1724 h 3720"/>
                <a:gd name="connsiteX20" fmla="*/ 2992 w 3224"/>
                <a:gd name="connsiteY20" fmla="*/ 1792 h 3720"/>
                <a:gd name="connsiteX21" fmla="*/ 2966 w 3224"/>
                <a:gd name="connsiteY21" fmla="*/ 1860 h 3720"/>
                <a:gd name="connsiteX22" fmla="*/ 2940 w 3224"/>
                <a:gd name="connsiteY22" fmla="*/ 1928 h 3720"/>
                <a:gd name="connsiteX23" fmla="*/ 2912 w 3224"/>
                <a:gd name="connsiteY23" fmla="*/ 1994 h 3720"/>
                <a:gd name="connsiteX24" fmla="*/ 2880 w 3224"/>
                <a:gd name="connsiteY24" fmla="*/ 2062 h 3720"/>
                <a:gd name="connsiteX25" fmla="*/ 2850 w 3224"/>
                <a:gd name="connsiteY25" fmla="*/ 2128 h 3720"/>
                <a:gd name="connsiteX26" fmla="*/ 2816 w 3224"/>
                <a:gd name="connsiteY26" fmla="*/ 2196 h 3720"/>
                <a:gd name="connsiteX27" fmla="*/ 2780 w 3224"/>
                <a:gd name="connsiteY27" fmla="*/ 2262 h 3720"/>
                <a:gd name="connsiteX28" fmla="*/ 2742 w 3224"/>
                <a:gd name="connsiteY28" fmla="*/ 2328 h 3720"/>
                <a:gd name="connsiteX29" fmla="*/ 2702 w 3224"/>
                <a:gd name="connsiteY29" fmla="*/ 2392 h 3720"/>
                <a:gd name="connsiteX30" fmla="*/ 2660 w 3224"/>
                <a:gd name="connsiteY30" fmla="*/ 2458 h 3720"/>
                <a:gd name="connsiteX31" fmla="*/ 2616 w 3224"/>
                <a:gd name="connsiteY31" fmla="*/ 2520 h 3720"/>
                <a:gd name="connsiteX32" fmla="*/ 2572 w 3224"/>
                <a:gd name="connsiteY32" fmla="*/ 2584 h 3720"/>
                <a:gd name="connsiteX33" fmla="*/ 2522 w 3224"/>
                <a:gd name="connsiteY33" fmla="*/ 2646 h 3720"/>
                <a:gd name="connsiteX34" fmla="*/ 2472 w 3224"/>
                <a:gd name="connsiteY34" fmla="*/ 2706 h 3720"/>
                <a:gd name="connsiteX35" fmla="*/ 2420 w 3224"/>
                <a:gd name="connsiteY35" fmla="*/ 2768 h 3720"/>
                <a:gd name="connsiteX36" fmla="*/ 2366 w 3224"/>
                <a:gd name="connsiteY36" fmla="*/ 2826 h 3720"/>
                <a:gd name="connsiteX37" fmla="*/ 2308 w 3224"/>
                <a:gd name="connsiteY37" fmla="*/ 2884 h 3720"/>
                <a:gd name="connsiteX38" fmla="*/ 2248 w 3224"/>
                <a:gd name="connsiteY38" fmla="*/ 2940 h 3720"/>
                <a:gd name="connsiteX39" fmla="*/ 2186 w 3224"/>
                <a:gd name="connsiteY39" fmla="*/ 2996 h 3720"/>
                <a:gd name="connsiteX40" fmla="*/ 2122 w 3224"/>
                <a:gd name="connsiteY40" fmla="*/ 3050 h 3720"/>
                <a:gd name="connsiteX41" fmla="*/ 2054 w 3224"/>
                <a:gd name="connsiteY41" fmla="*/ 3102 h 3720"/>
                <a:gd name="connsiteX42" fmla="*/ 1984 w 3224"/>
                <a:gd name="connsiteY42" fmla="*/ 3152 h 3720"/>
                <a:gd name="connsiteX43" fmla="*/ 1984 w 3224"/>
                <a:gd name="connsiteY43" fmla="*/ 3152 h 3720"/>
                <a:gd name="connsiteX44" fmla="*/ 1948 w 3224"/>
                <a:gd name="connsiteY44" fmla="*/ 3178 h 3720"/>
                <a:gd name="connsiteX45" fmla="*/ 1904 w 3224"/>
                <a:gd name="connsiteY45" fmla="*/ 3206 h 3720"/>
                <a:gd name="connsiteX46" fmla="*/ 1842 w 3224"/>
                <a:gd name="connsiteY46" fmla="*/ 3244 h 3720"/>
                <a:gd name="connsiteX47" fmla="*/ 1764 w 3224"/>
                <a:gd name="connsiteY47" fmla="*/ 3288 h 3720"/>
                <a:gd name="connsiteX48" fmla="*/ 1670 w 3224"/>
                <a:gd name="connsiteY48" fmla="*/ 3338 h 3720"/>
                <a:gd name="connsiteX49" fmla="*/ 1562 w 3224"/>
                <a:gd name="connsiteY49" fmla="*/ 3390 h 3720"/>
                <a:gd name="connsiteX50" fmla="*/ 1502 w 3224"/>
                <a:gd name="connsiteY50" fmla="*/ 3418 h 3720"/>
                <a:gd name="connsiteX51" fmla="*/ 1438 w 3224"/>
                <a:gd name="connsiteY51" fmla="*/ 3444 h 3720"/>
                <a:gd name="connsiteX52" fmla="*/ 1372 w 3224"/>
                <a:gd name="connsiteY52" fmla="*/ 3472 h 3720"/>
                <a:gd name="connsiteX53" fmla="*/ 1302 w 3224"/>
                <a:gd name="connsiteY53" fmla="*/ 3498 h 3720"/>
                <a:gd name="connsiteX54" fmla="*/ 1228 w 3224"/>
                <a:gd name="connsiteY54" fmla="*/ 3526 h 3720"/>
                <a:gd name="connsiteX55" fmla="*/ 1152 w 3224"/>
                <a:gd name="connsiteY55" fmla="*/ 3550 h 3720"/>
                <a:gd name="connsiteX56" fmla="*/ 1072 w 3224"/>
                <a:gd name="connsiteY56" fmla="*/ 3576 h 3720"/>
                <a:gd name="connsiteX57" fmla="*/ 988 w 3224"/>
                <a:gd name="connsiteY57" fmla="*/ 3598 h 3720"/>
                <a:gd name="connsiteX58" fmla="*/ 902 w 3224"/>
                <a:gd name="connsiteY58" fmla="*/ 3620 h 3720"/>
                <a:gd name="connsiteX59" fmla="*/ 812 w 3224"/>
                <a:gd name="connsiteY59" fmla="*/ 3642 h 3720"/>
                <a:gd name="connsiteX60" fmla="*/ 720 w 3224"/>
                <a:gd name="connsiteY60" fmla="*/ 3660 h 3720"/>
                <a:gd name="connsiteX61" fmla="*/ 626 w 3224"/>
                <a:gd name="connsiteY61" fmla="*/ 3676 h 3720"/>
                <a:gd name="connsiteX62" fmla="*/ 528 w 3224"/>
                <a:gd name="connsiteY62" fmla="*/ 3690 h 3720"/>
                <a:gd name="connsiteX63" fmla="*/ 428 w 3224"/>
                <a:gd name="connsiteY63" fmla="*/ 3702 h 3720"/>
                <a:gd name="connsiteX64" fmla="*/ 324 w 3224"/>
                <a:gd name="connsiteY64" fmla="*/ 3712 h 3720"/>
                <a:gd name="connsiteX65" fmla="*/ 218 w 3224"/>
                <a:gd name="connsiteY65" fmla="*/ 3718 h 3720"/>
                <a:gd name="connsiteX66" fmla="*/ 110 w 3224"/>
                <a:gd name="connsiteY66" fmla="*/ 3720 h 3720"/>
                <a:gd name="connsiteX67" fmla="*/ 0 w 3224"/>
                <a:gd name="connsiteY67" fmla="*/ 3720 h 3720"/>
                <a:gd name="connsiteX68" fmla="*/ 0 w 3224"/>
                <a:gd name="connsiteY68" fmla="*/ 3720 h 3720"/>
                <a:gd name="connsiteX69" fmla="*/ 54 w 3224"/>
                <a:gd name="connsiteY69" fmla="*/ 3718 h 3720"/>
                <a:gd name="connsiteX70" fmla="*/ 118 w 3224"/>
                <a:gd name="connsiteY70" fmla="*/ 3714 h 3720"/>
                <a:gd name="connsiteX71" fmla="*/ 202 w 3224"/>
                <a:gd name="connsiteY71" fmla="*/ 3708 h 3720"/>
                <a:gd name="connsiteX72" fmla="*/ 304 w 3224"/>
                <a:gd name="connsiteY72" fmla="*/ 3696 h 3720"/>
                <a:gd name="connsiteX73" fmla="*/ 424 w 3224"/>
                <a:gd name="connsiteY73" fmla="*/ 3682 h 3720"/>
                <a:gd name="connsiteX74" fmla="*/ 556 w 3224"/>
                <a:gd name="connsiteY74" fmla="*/ 3662 h 3720"/>
                <a:gd name="connsiteX75" fmla="*/ 700 w 3224"/>
                <a:gd name="connsiteY75" fmla="*/ 3634 h 3720"/>
                <a:gd name="connsiteX76" fmla="*/ 776 w 3224"/>
                <a:gd name="connsiteY76" fmla="*/ 3620 h 3720"/>
                <a:gd name="connsiteX77" fmla="*/ 852 w 3224"/>
                <a:gd name="connsiteY77" fmla="*/ 3602 h 3720"/>
                <a:gd name="connsiteX78" fmla="*/ 932 w 3224"/>
                <a:gd name="connsiteY78" fmla="*/ 3582 h 3720"/>
                <a:gd name="connsiteX79" fmla="*/ 1010 w 3224"/>
                <a:gd name="connsiteY79" fmla="*/ 3562 h 3720"/>
                <a:gd name="connsiteX80" fmla="*/ 1092 w 3224"/>
                <a:gd name="connsiteY80" fmla="*/ 3538 h 3720"/>
                <a:gd name="connsiteX81" fmla="*/ 1174 w 3224"/>
                <a:gd name="connsiteY81" fmla="*/ 3512 h 3720"/>
                <a:gd name="connsiteX82" fmla="*/ 1254 w 3224"/>
                <a:gd name="connsiteY82" fmla="*/ 3484 h 3720"/>
                <a:gd name="connsiteX83" fmla="*/ 1336 w 3224"/>
                <a:gd name="connsiteY83" fmla="*/ 3454 h 3720"/>
                <a:gd name="connsiteX84" fmla="*/ 1418 w 3224"/>
                <a:gd name="connsiteY84" fmla="*/ 3420 h 3720"/>
                <a:gd name="connsiteX85" fmla="*/ 1498 w 3224"/>
                <a:gd name="connsiteY85" fmla="*/ 3384 h 3720"/>
                <a:gd name="connsiteX86" fmla="*/ 1578 w 3224"/>
                <a:gd name="connsiteY86" fmla="*/ 3346 h 3720"/>
                <a:gd name="connsiteX87" fmla="*/ 1656 w 3224"/>
                <a:gd name="connsiteY87" fmla="*/ 3306 h 3720"/>
                <a:gd name="connsiteX88" fmla="*/ 1734 w 3224"/>
                <a:gd name="connsiteY88" fmla="*/ 3262 h 3720"/>
                <a:gd name="connsiteX89" fmla="*/ 1808 w 3224"/>
                <a:gd name="connsiteY89" fmla="*/ 3216 h 3720"/>
                <a:gd name="connsiteX90" fmla="*/ 1882 w 3224"/>
                <a:gd name="connsiteY90" fmla="*/ 3166 h 3720"/>
                <a:gd name="connsiteX91" fmla="*/ 1952 w 3224"/>
                <a:gd name="connsiteY91" fmla="*/ 3112 h 3720"/>
                <a:gd name="connsiteX92" fmla="*/ 1952 w 3224"/>
                <a:gd name="connsiteY92" fmla="*/ 3112 h 3720"/>
                <a:gd name="connsiteX93" fmla="*/ 1968 w 3224"/>
                <a:gd name="connsiteY93" fmla="*/ 3102 h 3720"/>
                <a:gd name="connsiteX94" fmla="*/ 2012 w 3224"/>
                <a:gd name="connsiteY94" fmla="*/ 3070 h 3720"/>
                <a:gd name="connsiteX95" fmla="*/ 2042 w 3224"/>
                <a:gd name="connsiteY95" fmla="*/ 3046 h 3720"/>
                <a:gd name="connsiteX96" fmla="*/ 2080 w 3224"/>
                <a:gd name="connsiteY96" fmla="*/ 3016 h 3720"/>
                <a:gd name="connsiteX97" fmla="*/ 2120 w 3224"/>
                <a:gd name="connsiteY97" fmla="*/ 2980 h 3720"/>
                <a:gd name="connsiteX98" fmla="*/ 2166 w 3224"/>
                <a:gd name="connsiteY98" fmla="*/ 2938 h 3720"/>
                <a:gd name="connsiteX99" fmla="*/ 2216 w 3224"/>
                <a:gd name="connsiteY99" fmla="*/ 2890 h 3720"/>
                <a:gd name="connsiteX100" fmla="*/ 2268 w 3224"/>
                <a:gd name="connsiteY100" fmla="*/ 2836 h 3720"/>
                <a:gd name="connsiteX101" fmla="*/ 2324 w 3224"/>
                <a:gd name="connsiteY101" fmla="*/ 2776 h 3720"/>
                <a:gd name="connsiteX102" fmla="*/ 2382 w 3224"/>
                <a:gd name="connsiteY102" fmla="*/ 2710 h 3720"/>
                <a:gd name="connsiteX103" fmla="*/ 2440 w 3224"/>
                <a:gd name="connsiteY103" fmla="*/ 2638 h 3720"/>
                <a:gd name="connsiteX104" fmla="*/ 2500 w 3224"/>
                <a:gd name="connsiteY104" fmla="*/ 2560 h 3720"/>
                <a:gd name="connsiteX105" fmla="*/ 2560 w 3224"/>
                <a:gd name="connsiteY105" fmla="*/ 2474 h 3720"/>
                <a:gd name="connsiteX106" fmla="*/ 2620 w 3224"/>
                <a:gd name="connsiteY106" fmla="*/ 2380 h 3720"/>
                <a:gd name="connsiteX107" fmla="*/ 2678 w 3224"/>
                <a:gd name="connsiteY107" fmla="*/ 2282 h 3720"/>
                <a:gd name="connsiteX108" fmla="*/ 2706 w 3224"/>
                <a:gd name="connsiteY108" fmla="*/ 2230 h 3720"/>
                <a:gd name="connsiteX109" fmla="*/ 2736 w 3224"/>
                <a:gd name="connsiteY109" fmla="*/ 2176 h 3720"/>
                <a:gd name="connsiteX110" fmla="*/ 2764 w 3224"/>
                <a:gd name="connsiteY110" fmla="*/ 2120 h 3720"/>
                <a:gd name="connsiteX111" fmla="*/ 2792 w 3224"/>
                <a:gd name="connsiteY111" fmla="*/ 2062 h 3720"/>
                <a:gd name="connsiteX112" fmla="*/ 2818 w 3224"/>
                <a:gd name="connsiteY112" fmla="*/ 2004 h 3720"/>
                <a:gd name="connsiteX113" fmla="*/ 2844 w 3224"/>
                <a:gd name="connsiteY113" fmla="*/ 1942 h 3720"/>
                <a:gd name="connsiteX114" fmla="*/ 2870 w 3224"/>
                <a:gd name="connsiteY114" fmla="*/ 1880 h 3720"/>
                <a:gd name="connsiteX115" fmla="*/ 2894 w 3224"/>
                <a:gd name="connsiteY115" fmla="*/ 1814 h 3720"/>
                <a:gd name="connsiteX116" fmla="*/ 2918 w 3224"/>
                <a:gd name="connsiteY116" fmla="*/ 1748 h 3720"/>
                <a:gd name="connsiteX117" fmla="*/ 2942 w 3224"/>
                <a:gd name="connsiteY117" fmla="*/ 1680 h 3720"/>
                <a:gd name="connsiteX118" fmla="*/ 2964 w 3224"/>
                <a:gd name="connsiteY118" fmla="*/ 1610 h 3720"/>
                <a:gd name="connsiteX119" fmla="*/ 2984 w 3224"/>
                <a:gd name="connsiteY119" fmla="*/ 1538 h 3720"/>
                <a:gd name="connsiteX120" fmla="*/ 3004 w 3224"/>
                <a:gd name="connsiteY120" fmla="*/ 1464 h 3720"/>
                <a:gd name="connsiteX0" fmla="*/ 3004 w 3224"/>
                <a:gd name="connsiteY0" fmla="*/ 1352 h 3608"/>
                <a:gd name="connsiteX1" fmla="*/ 3218 w 3224"/>
                <a:gd name="connsiteY1" fmla="*/ 0 h 3608"/>
                <a:gd name="connsiteX2" fmla="*/ 3222 w 3224"/>
                <a:gd name="connsiteY2" fmla="*/ 70 h 3608"/>
                <a:gd name="connsiteX3" fmla="*/ 3224 w 3224"/>
                <a:gd name="connsiteY3" fmla="*/ 150 h 3608"/>
                <a:gd name="connsiteX4" fmla="*/ 3224 w 3224"/>
                <a:gd name="connsiteY4" fmla="*/ 236 h 3608"/>
                <a:gd name="connsiteX5" fmla="*/ 3224 w 3224"/>
                <a:gd name="connsiteY5" fmla="*/ 332 h 3608"/>
                <a:gd name="connsiteX6" fmla="*/ 3222 w 3224"/>
                <a:gd name="connsiteY6" fmla="*/ 432 h 3608"/>
                <a:gd name="connsiteX7" fmla="*/ 3216 w 3224"/>
                <a:gd name="connsiteY7" fmla="*/ 540 h 3608"/>
                <a:gd name="connsiteX8" fmla="*/ 3208 w 3224"/>
                <a:gd name="connsiteY8" fmla="*/ 652 h 3608"/>
                <a:gd name="connsiteX9" fmla="*/ 3196 w 3224"/>
                <a:gd name="connsiteY9" fmla="*/ 770 h 3608"/>
                <a:gd name="connsiteX10" fmla="*/ 3182 w 3224"/>
                <a:gd name="connsiteY10" fmla="*/ 892 h 3608"/>
                <a:gd name="connsiteX11" fmla="*/ 3162 w 3224"/>
                <a:gd name="connsiteY11" fmla="*/ 1016 h 3608"/>
                <a:gd name="connsiteX12" fmla="*/ 3138 w 3224"/>
                <a:gd name="connsiteY12" fmla="*/ 1146 h 3608"/>
                <a:gd name="connsiteX13" fmla="*/ 3110 w 3224"/>
                <a:gd name="connsiteY13" fmla="*/ 1278 h 3608"/>
                <a:gd name="connsiteX14" fmla="*/ 3094 w 3224"/>
                <a:gd name="connsiteY14" fmla="*/ 1344 h 3608"/>
                <a:gd name="connsiteX15" fmla="*/ 3076 w 3224"/>
                <a:gd name="connsiteY15" fmla="*/ 1410 h 3608"/>
                <a:gd name="connsiteX16" fmla="*/ 3058 w 3224"/>
                <a:gd name="connsiteY16" fmla="*/ 1478 h 3608"/>
                <a:gd name="connsiteX17" fmla="*/ 3036 w 3224"/>
                <a:gd name="connsiteY17" fmla="*/ 1544 h 3608"/>
                <a:gd name="connsiteX18" fmla="*/ 3014 w 3224"/>
                <a:gd name="connsiteY18" fmla="*/ 1612 h 3608"/>
                <a:gd name="connsiteX19" fmla="*/ 2992 w 3224"/>
                <a:gd name="connsiteY19" fmla="*/ 1680 h 3608"/>
                <a:gd name="connsiteX20" fmla="*/ 2966 w 3224"/>
                <a:gd name="connsiteY20" fmla="*/ 1748 h 3608"/>
                <a:gd name="connsiteX21" fmla="*/ 2940 w 3224"/>
                <a:gd name="connsiteY21" fmla="*/ 1816 h 3608"/>
                <a:gd name="connsiteX22" fmla="*/ 2912 w 3224"/>
                <a:gd name="connsiteY22" fmla="*/ 1882 h 3608"/>
                <a:gd name="connsiteX23" fmla="*/ 2880 w 3224"/>
                <a:gd name="connsiteY23" fmla="*/ 1950 h 3608"/>
                <a:gd name="connsiteX24" fmla="*/ 2850 w 3224"/>
                <a:gd name="connsiteY24" fmla="*/ 2016 h 3608"/>
                <a:gd name="connsiteX25" fmla="*/ 2816 w 3224"/>
                <a:gd name="connsiteY25" fmla="*/ 2084 h 3608"/>
                <a:gd name="connsiteX26" fmla="*/ 2780 w 3224"/>
                <a:gd name="connsiteY26" fmla="*/ 2150 h 3608"/>
                <a:gd name="connsiteX27" fmla="*/ 2742 w 3224"/>
                <a:gd name="connsiteY27" fmla="*/ 2216 h 3608"/>
                <a:gd name="connsiteX28" fmla="*/ 2702 w 3224"/>
                <a:gd name="connsiteY28" fmla="*/ 2280 h 3608"/>
                <a:gd name="connsiteX29" fmla="*/ 2660 w 3224"/>
                <a:gd name="connsiteY29" fmla="*/ 2346 h 3608"/>
                <a:gd name="connsiteX30" fmla="*/ 2616 w 3224"/>
                <a:gd name="connsiteY30" fmla="*/ 2408 h 3608"/>
                <a:gd name="connsiteX31" fmla="*/ 2572 w 3224"/>
                <a:gd name="connsiteY31" fmla="*/ 2472 h 3608"/>
                <a:gd name="connsiteX32" fmla="*/ 2522 w 3224"/>
                <a:gd name="connsiteY32" fmla="*/ 2534 h 3608"/>
                <a:gd name="connsiteX33" fmla="*/ 2472 w 3224"/>
                <a:gd name="connsiteY33" fmla="*/ 2594 h 3608"/>
                <a:gd name="connsiteX34" fmla="*/ 2420 w 3224"/>
                <a:gd name="connsiteY34" fmla="*/ 2656 h 3608"/>
                <a:gd name="connsiteX35" fmla="*/ 2366 w 3224"/>
                <a:gd name="connsiteY35" fmla="*/ 2714 h 3608"/>
                <a:gd name="connsiteX36" fmla="*/ 2308 w 3224"/>
                <a:gd name="connsiteY36" fmla="*/ 2772 h 3608"/>
                <a:gd name="connsiteX37" fmla="*/ 2248 w 3224"/>
                <a:gd name="connsiteY37" fmla="*/ 2828 h 3608"/>
                <a:gd name="connsiteX38" fmla="*/ 2186 w 3224"/>
                <a:gd name="connsiteY38" fmla="*/ 2884 h 3608"/>
                <a:gd name="connsiteX39" fmla="*/ 2122 w 3224"/>
                <a:gd name="connsiteY39" fmla="*/ 2938 h 3608"/>
                <a:gd name="connsiteX40" fmla="*/ 2054 w 3224"/>
                <a:gd name="connsiteY40" fmla="*/ 2990 h 3608"/>
                <a:gd name="connsiteX41" fmla="*/ 1984 w 3224"/>
                <a:gd name="connsiteY41" fmla="*/ 3040 h 3608"/>
                <a:gd name="connsiteX42" fmla="*/ 1984 w 3224"/>
                <a:gd name="connsiteY42" fmla="*/ 3040 h 3608"/>
                <a:gd name="connsiteX43" fmla="*/ 1948 w 3224"/>
                <a:gd name="connsiteY43" fmla="*/ 3066 h 3608"/>
                <a:gd name="connsiteX44" fmla="*/ 1904 w 3224"/>
                <a:gd name="connsiteY44" fmla="*/ 3094 h 3608"/>
                <a:gd name="connsiteX45" fmla="*/ 1842 w 3224"/>
                <a:gd name="connsiteY45" fmla="*/ 3132 h 3608"/>
                <a:gd name="connsiteX46" fmla="*/ 1764 w 3224"/>
                <a:gd name="connsiteY46" fmla="*/ 3176 h 3608"/>
                <a:gd name="connsiteX47" fmla="*/ 1670 w 3224"/>
                <a:gd name="connsiteY47" fmla="*/ 3226 h 3608"/>
                <a:gd name="connsiteX48" fmla="*/ 1562 w 3224"/>
                <a:gd name="connsiteY48" fmla="*/ 3278 h 3608"/>
                <a:gd name="connsiteX49" fmla="*/ 1502 w 3224"/>
                <a:gd name="connsiteY49" fmla="*/ 3306 h 3608"/>
                <a:gd name="connsiteX50" fmla="*/ 1438 w 3224"/>
                <a:gd name="connsiteY50" fmla="*/ 3332 h 3608"/>
                <a:gd name="connsiteX51" fmla="*/ 1372 w 3224"/>
                <a:gd name="connsiteY51" fmla="*/ 3360 h 3608"/>
                <a:gd name="connsiteX52" fmla="*/ 1302 w 3224"/>
                <a:gd name="connsiteY52" fmla="*/ 3386 h 3608"/>
                <a:gd name="connsiteX53" fmla="*/ 1228 w 3224"/>
                <a:gd name="connsiteY53" fmla="*/ 3414 h 3608"/>
                <a:gd name="connsiteX54" fmla="*/ 1152 w 3224"/>
                <a:gd name="connsiteY54" fmla="*/ 3438 h 3608"/>
                <a:gd name="connsiteX55" fmla="*/ 1072 w 3224"/>
                <a:gd name="connsiteY55" fmla="*/ 3464 h 3608"/>
                <a:gd name="connsiteX56" fmla="*/ 988 w 3224"/>
                <a:gd name="connsiteY56" fmla="*/ 3486 h 3608"/>
                <a:gd name="connsiteX57" fmla="*/ 902 w 3224"/>
                <a:gd name="connsiteY57" fmla="*/ 3508 h 3608"/>
                <a:gd name="connsiteX58" fmla="*/ 812 w 3224"/>
                <a:gd name="connsiteY58" fmla="*/ 3530 h 3608"/>
                <a:gd name="connsiteX59" fmla="*/ 720 w 3224"/>
                <a:gd name="connsiteY59" fmla="*/ 3548 h 3608"/>
                <a:gd name="connsiteX60" fmla="*/ 626 w 3224"/>
                <a:gd name="connsiteY60" fmla="*/ 3564 h 3608"/>
                <a:gd name="connsiteX61" fmla="*/ 528 w 3224"/>
                <a:gd name="connsiteY61" fmla="*/ 3578 h 3608"/>
                <a:gd name="connsiteX62" fmla="*/ 428 w 3224"/>
                <a:gd name="connsiteY62" fmla="*/ 3590 h 3608"/>
                <a:gd name="connsiteX63" fmla="*/ 324 w 3224"/>
                <a:gd name="connsiteY63" fmla="*/ 3600 h 3608"/>
                <a:gd name="connsiteX64" fmla="*/ 218 w 3224"/>
                <a:gd name="connsiteY64" fmla="*/ 3606 h 3608"/>
                <a:gd name="connsiteX65" fmla="*/ 110 w 3224"/>
                <a:gd name="connsiteY65" fmla="*/ 3608 h 3608"/>
                <a:gd name="connsiteX66" fmla="*/ 0 w 3224"/>
                <a:gd name="connsiteY66" fmla="*/ 3608 h 3608"/>
                <a:gd name="connsiteX67" fmla="*/ 0 w 3224"/>
                <a:gd name="connsiteY67" fmla="*/ 3608 h 3608"/>
                <a:gd name="connsiteX68" fmla="*/ 54 w 3224"/>
                <a:gd name="connsiteY68" fmla="*/ 3606 h 3608"/>
                <a:gd name="connsiteX69" fmla="*/ 118 w 3224"/>
                <a:gd name="connsiteY69" fmla="*/ 3602 h 3608"/>
                <a:gd name="connsiteX70" fmla="*/ 202 w 3224"/>
                <a:gd name="connsiteY70" fmla="*/ 3596 h 3608"/>
                <a:gd name="connsiteX71" fmla="*/ 304 w 3224"/>
                <a:gd name="connsiteY71" fmla="*/ 3584 h 3608"/>
                <a:gd name="connsiteX72" fmla="*/ 424 w 3224"/>
                <a:gd name="connsiteY72" fmla="*/ 3570 h 3608"/>
                <a:gd name="connsiteX73" fmla="*/ 556 w 3224"/>
                <a:gd name="connsiteY73" fmla="*/ 3550 h 3608"/>
                <a:gd name="connsiteX74" fmla="*/ 700 w 3224"/>
                <a:gd name="connsiteY74" fmla="*/ 3522 h 3608"/>
                <a:gd name="connsiteX75" fmla="*/ 776 w 3224"/>
                <a:gd name="connsiteY75" fmla="*/ 3508 h 3608"/>
                <a:gd name="connsiteX76" fmla="*/ 852 w 3224"/>
                <a:gd name="connsiteY76" fmla="*/ 3490 h 3608"/>
                <a:gd name="connsiteX77" fmla="*/ 932 w 3224"/>
                <a:gd name="connsiteY77" fmla="*/ 3470 h 3608"/>
                <a:gd name="connsiteX78" fmla="*/ 1010 w 3224"/>
                <a:gd name="connsiteY78" fmla="*/ 3450 h 3608"/>
                <a:gd name="connsiteX79" fmla="*/ 1092 w 3224"/>
                <a:gd name="connsiteY79" fmla="*/ 3426 h 3608"/>
                <a:gd name="connsiteX80" fmla="*/ 1174 w 3224"/>
                <a:gd name="connsiteY80" fmla="*/ 3400 h 3608"/>
                <a:gd name="connsiteX81" fmla="*/ 1254 w 3224"/>
                <a:gd name="connsiteY81" fmla="*/ 3372 h 3608"/>
                <a:gd name="connsiteX82" fmla="*/ 1336 w 3224"/>
                <a:gd name="connsiteY82" fmla="*/ 3342 h 3608"/>
                <a:gd name="connsiteX83" fmla="*/ 1418 w 3224"/>
                <a:gd name="connsiteY83" fmla="*/ 3308 h 3608"/>
                <a:gd name="connsiteX84" fmla="*/ 1498 w 3224"/>
                <a:gd name="connsiteY84" fmla="*/ 3272 h 3608"/>
                <a:gd name="connsiteX85" fmla="*/ 1578 w 3224"/>
                <a:gd name="connsiteY85" fmla="*/ 3234 h 3608"/>
                <a:gd name="connsiteX86" fmla="*/ 1656 w 3224"/>
                <a:gd name="connsiteY86" fmla="*/ 3194 h 3608"/>
                <a:gd name="connsiteX87" fmla="*/ 1734 w 3224"/>
                <a:gd name="connsiteY87" fmla="*/ 3150 h 3608"/>
                <a:gd name="connsiteX88" fmla="*/ 1808 w 3224"/>
                <a:gd name="connsiteY88" fmla="*/ 3104 h 3608"/>
                <a:gd name="connsiteX89" fmla="*/ 1882 w 3224"/>
                <a:gd name="connsiteY89" fmla="*/ 3054 h 3608"/>
                <a:gd name="connsiteX90" fmla="*/ 1952 w 3224"/>
                <a:gd name="connsiteY90" fmla="*/ 3000 h 3608"/>
                <a:gd name="connsiteX91" fmla="*/ 1952 w 3224"/>
                <a:gd name="connsiteY91" fmla="*/ 3000 h 3608"/>
                <a:gd name="connsiteX92" fmla="*/ 1968 w 3224"/>
                <a:gd name="connsiteY92" fmla="*/ 2990 h 3608"/>
                <a:gd name="connsiteX93" fmla="*/ 2012 w 3224"/>
                <a:gd name="connsiteY93" fmla="*/ 2958 h 3608"/>
                <a:gd name="connsiteX94" fmla="*/ 2042 w 3224"/>
                <a:gd name="connsiteY94" fmla="*/ 2934 h 3608"/>
                <a:gd name="connsiteX95" fmla="*/ 2080 w 3224"/>
                <a:gd name="connsiteY95" fmla="*/ 2904 h 3608"/>
                <a:gd name="connsiteX96" fmla="*/ 2120 w 3224"/>
                <a:gd name="connsiteY96" fmla="*/ 2868 h 3608"/>
                <a:gd name="connsiteX97" fmla="*/ 2166 w 3224"/>
                <a:gd name="connsiteY97" fmla="*/ 2826 h 3608"/>
                <a:gd name="connsiteX98" fmla="*/ 2216 w 3224"/>
                <a:gd name="connsiteY98" fmla="*/ 2778 h 3608"/>
                <a:gd name="connsiteX99" fmla="*/ 2268 w 3224"/>
                <a:gd name="connsiteY99" fmla="*/ 2724 h 3608"/>
                <a:gd name="connsiteX100" fmla="*/ 2324 w 3224"/>
                <a:gd name="connsiteY100" fmla="*/ 2664 h 3608"/>
                <a:gd name="connsiteX101" fmla="*/ 2382 w 3224"/>
                <a:gd name="connsiteY101" fmla="*/ 2598 h 3608"/>
                <a:gd name="connsiteX102" fmla="*/ 2440 w 3224"/>
                <a:gd name="connsiteY102" fmla="*/ 2526 h 3608"/>
                <a:gd name="connsiteX103" fmla="*/ 2500 w 3224"/>
                <a:gd name="connsiteY103" fmla="*/ 2448 h 3608"/>
                <a:gd name="connsiteX104" fmla="*/ 2560 w 3224"/>
                <a:gd name="connsiteY104" fmla="*/ 2362 h 3608"/>
                <a:gd name="connsiteX105" fmla="*/ 2620 w 3224"/>
                <a:gd name="connsiteY105" fmla="*/ 2268 h 3608"/>
                <a:gd name="connsiteX106" fmla="*/ 2678 w 3224"/>
                <a:gd name="connsiteY106" fmla="*/ 2170 h 3608"/>
                <a:gd name="connsiteX107" fmla="*/ 2706 w 3224"/>
                <a:gd name="connsiteY107" fmla="*/ 2118 h 3608"/>
                <a:gd name="connsiteX108" fmla="*/ 2736 w 3224"/>
                <a:gd name="connsiteY108" fmla="*/ 2064 h 3608"/>
                <a:gd name="connsiteX109" fmla="*/ 2764 w 3224"/>
                <a:gd name="connsiteY109" fmla="*/ 2008 h 3608"/>
                <a:gd name="connsiteX110" fmla="*/ 2792 w 3224"/>
                <a:gd name="connsiteY110" fmla="*/ 1950 h 3608"/>
                <a:gd name="connsiteX111" fmla="*/ 2818 w 3224"/>
                <a:gd name="connsiteY111" fmla="*/ 1892 h 3608"/>
                <a:gd name="connsiteX112" fmla="*/ 2844 w 3224"/>
                <a:gd name="connsiteY112" fmla="*/ 1830 h 3608"/>
                <a:gd name="connsiteX113" fmla="*/ 2870 w 3224"/>
                <a:gd name="connsiteY113" fmla="*/ 1768 h 3608"/>
                <a:gd name="connsiteX114" fmla="*/ 2894 w 3224"/>
                <a:gd name="connsiteY114" fmla="*/ 1702 h 3608"/>
                <a:gd name="connsiteX115" fmla="*/ 2918 w 3224"/>
                <a:gd name="connsiteY115" fmla="*/ 1636 h 3608"/>
                <a:gd name="connsiteX116" fmla="*/ 2942 w 3224"/>
                <a:gd name="connsiteY116" fmla="*/ 1568 h 3608"/>
                <a:gd name="connsiteX117" fmla="*/ 2964 w 3224"/>
                <a:gd name="connsiteY117" fmla="*/ 1498 h 3608"/>
                <a:gd name="connsiteX118" fmla="*/ 2984 w 3224"/>
                <a:gd name="connsiteY118" fmla="*/ 1426 h 3608"/>
                <a:gd name="connsiteX119" fmla="*/ 3004 w 3224"/>
                <a:gd name="connsiteY119" fmla="*/ 1352 h 3608"/>
                <a:gd name="connsiteX0" fmla="*/ 3004 w 3224"/>
                <a:gd name="connsiteY0" fmla="*/ 1282 h 3538"/>
                <a:gd name="connsiteX1" fmla="*/ 3222 w 3224"/>
                <a:gd name="connsiteY1" fmla="*/ 0 h 3538"/>
                <a:gd name="connsiteX2" fmla="*/ 3224 w 3224"/>
                <a:gd name="connsiteY2" fmla="*/ 80 h 3538"/>
                <a:gd name="connsiteX3" fmla="*/ 3224 w 3224"/>
                <a:gd name="connsiteY3" fmla="*/ 166 h 3538"/>
                <a:gd name="connsiteX4" fmla="*/ 3224 w 3224"/>
                <a:gd name="connsiteY4" fmla="*/ 262 h 3538"/>
                <a:gd name="connsiteX5" fmla="*/ 3222 w 3224"/>
                <a:gd name="connsiteY5" fmla="*/ 362 h 3538"/>
                <a:gd name="connsiteX6" fmla="*/ 3216 w 3224"/>
                <a:gd name="connsiteY6" fmla="*/ 470 h 3538"/>
                <a:gd name="connsiteX7" fmla="*/ 3208 w 3224"/>
                <a:gd name="connsiteY7" fmla="*/ 582 h 3538"/>
                <a:gd name="connsiteX8" fmla="*/ 3196 w 3224"/>
                <a:gd name="connsiteY8" fmla="*/ 700 h 3538"/>
                <a:gd name="connsiteX9" fmla="*/ 3182 w 3224"/>
                <a:gd name="connsiteY9" fmla="*/ 822 h 3538"/>
                <a:gd name="connsiteX10" fmla="*/ 3162 w 3224"/>
                <a:gd name="connsiteY10" fmla="*/ 946 h 3538"/>
                <a:gd name="connsiteX11" fmla="*/ 3138 w 3224"/>
                <a:gd name="connsiteY11" fmla="*/ 1076 h 3538"/>
                <a:gd name="connsiteX12" fmla="*/ 3110 w 3224"/>
                <a:gd name="connsiteY12" fmla="*/ 1208 h 3538"/>
                <a:gd name="connsiteX13" fmla="*/ 3094 w 3224"/>
                <a:gd name="connsiteY13" fmla="*/ 1274 h 3538"/>
                <a:gd name="connsiteX14" fmla="*/ 3076 w 3224"/>
                <a:gd name="connsiteY14" fmla="*/ 1340 h 3538"/>
                <a:gd name="connsiteX15" fmla="*/ 3058 w 3224"/>
                <a:gd name="connsiteY15" fmla="*/ 1408 h 3538"/>
                <a:gd name="connsiteX16" fmla="*/ 3036 w 3224"/>
                <a:gd name="connsiteY16" fmla="*/ 1474 h 3538"/>
                <a:gd name="connsiteX17" fmla="*/ 3014 w 3224"/>
                <a:gd name="connsiteY17" fmla="*/ 1542 h 3538"/>
                <a:gd name="connsiteX18" fmla="*/ 2992 w 3224"/>
                <a:gd name="connsiteY18" fmla="*/ 1610 h 3538"/>
                <a:gd name="connsiteX19" fmla="*/ 2966 w 3224"/>
                <a:gd name="connsiteY19" fmla="*/ 1678 h 3538"/>
                <a:gd name="connsiteX20" fmla="*/ 2940 w 3224"/>
                <a:gd name="connsiteY20" fmla="*/ 1746 h 3538"/>
                <a:gd name="connsiteX21" fmla="*/ 2912 w 3224"/>
                <a:gd name="connsiteY21" fmla="*/ 1812 h 3538"/>
                <a:gd name="connsiteX22" fmla="*/ 2880 w 3224"/>
                <a:gd name="connsiteY22" fmla="*/ 1880 h 3538"/>
                <a:gd name="connsiteX23" fmla="*/ 2850 w 3224"/>
                <a:gd name="connsiteY23" fmla="*/ 1946 h 3538"/>
                <a:gd name="connsiteX24" fmla="*/ 2816 w 3224"/>
                <a:gd name="connsiteY24" fmla="*/ 2014 h 3538"/>
                <a:gd name="connsiteX25" fmla="*/ 2780 w 3224"/>
                <a:gd name="connsiteY25" fmla="*/ 2080 h 3538"/>
                <a:gd name="connsiteX26" fmla="*/ 2742 w 3224"/>
                <a:gd name="connsiteY26" fmla="*/ 2146 h 3538"/>
                <a:gd name="connsiteX27" fmla="*/ 2702 w 3224"/>
                <a:gd name="connsiteY27" fmla="*/ 2210 h 3538"/>
                <a:gd name="connsiteX28" fmla="*/ 2660 w 3224"/>
                <a:gd name="connsiteY28" fmla="*/ 2276 h 3538"/>
                <a:gd name="connsiteX29" fmla="*/ 2616 w 3224"/>
                <a:gd name="connsiteY29" fmla="*/ 2338 h 3538"/>
                <a:gd name="connsiteX30" fmla="*/ 2572 w 3224"/>
                <a:gd name="connsiteY30" fmla="*/ 2402 h 3538"/>
                <a:gd name="connsiteX31" fmla="*/ 2522 w 3224"/>
                <a:gd name="connsiteY31" fmla="*/ 2464 h 3538"/>
                <a:gd name="connsiteX32" fmla="*/ 2472 w 3224"/>
                <a:gd name="connsiteY32" fmla="*/ 2524 h 3538"/>
                <a:gd name="connsiteX33" fmla="*/ 2420 w 3224"/>
                <a:gd name="connsiteY33" fmla="*/ 2586 h 3538"/>
                <a:gd name="connsiteX34" fmla="*/ 2366 w 3224"/>
                <a:gd name="connsiteY34" fmla="*/ 2644 h 3538"/>
                <a:gd name="connsiteX35" fmla="*/ 2308 w 3224"/>
                <a:gd name="connsiteY35" fmla="*/ 2702 h 3538"/>
                <a:gd name="connsiteX36" fmla="*/ 2248 w 3224"/>
                <a:gd name="connsiteY36" fmla="*/ 2758 h 3538"/>
                <a:gd name="connsiteX37" fmla="*/ 2186 w 3224"/>
                <a:gd name="connsiteY37" fmla="*/ 2814 h 3538"/>
                <a:gd name="connsiteX38" fmla="*/ 2122 w 3224"/>
                <a:gd name="connsiteY38" fmla="*/ 2868 h 3538"/>
                <a:gd name="connsiteX39" fmla="*/ 2054 w 3224"/>
                <a:gd name="connsiteY39" fmla="*/ 2920 h 3538"/>
                <a:gd name="connsiteX40" fmla="*/ 1984 w 3224"/>
                <a:gd name="connsiteY40" fmla="*/ 2970 h 3538"/>
                <a:gd name="connsiteX41" fmla="*/ 1984 w 3224"/>
                <a:gd name="connsiteY41" fmla="*/ 2970 h 3538"/>
                <a:gd name="connsiteX42" fmla="*/ 1948 w 3224"/>
                <a:gd name="connsiteY42" fmla="*/ 2996 h 3538"/>
                <a:gd name="connsiteX43" fmla="*/ 1904 w 3224"/>
                <a:gd name="connsiteY43" fmla="*/ 3024 h 3538"/>
                <a:gd name="connsiteX44" fmla="*/ 1842 w 3224"/>
                <a:gd name="connsiteY44" fmla="*/ 3062 h 3538"/>
                <a:gd name="connsiteX45" fmla="*/ 1764 w 3224"/>
                <a:gd name="connsiteY45" fmla="*/ 3106 h 3538"/>
                <a:gd name="connsiteX46" fmla="*/ 1670 w 3224"/>
                <a:gd name="connsiteY46" fmla="*/ 3156 h 3538"/>
                <a:gd name="connsiteX47" fmla="*/ 1562 w 3224"/>
                <a:gd name="connsiteY47" fmla="*/ 3208 h 3538"/>
                <a:gd name="connsiteX48" fmla="*/ 1502 w 3224"/>
                <a:gd name="connsiteY48" fmla="*/ 3236 h 3538"/>
                <a:gd name="connsiteX49" fmla="*/ 1438 w 3224"/>
                <a:gd name="connsiteY49" fmla="*/ 3262 h 3538"/>
                <a:gd name="connsiteX50" fmla="*/ 1372 w 3224"/>
                <a:gd name="connsiteY50" fmla="*/ 3290 h 3538"/>
                <a:gd name="connsiteX51" fmla="*/ 1302 w 3224"/>
                <a:gd name="connsiteY51" fmla="*/ 3316 h 3538"/>
                <a:gd name="connsiteX52" fmla="*/ 1228 w 3224"/>
                <a:gd name="connsiteY52" fmla="*/ 3344 h 3538"/>
                <a:gd name="connsiteX53" fmla="*/ 1152 w 3224"/>
                <a:gd name="connsiteY53" fmla="*/ 3368 h 3538"/>
                <a:gd name="connsiteX54" fmla="*/ 1072 w 3224"/>
                <a:gd name="connsiteY54" fmla="*/ 3394 h 3538"/>
                <a:gd name="connsiteX55" fmla="*/ 988 w 3224"/>
                <a:gd name="connsiteY55" fmla="*/ 3416 h 3538"/>
                <a:gd name="connsiteX56" fmla="*/ 902 w 3224"/>
                <a:gd name="connsiteY56" fmla="*/ 3438 h 3538"/>
                <a:gd name="connsiteX57" fmla="*/ 812 w 3224"/>
                <a:gd name="connsiteY57" fmla="*/ 3460 h 3538"/>
                <a:gd name="connsiteX58" fmla="*/ 720 w 3224"/>
                <a:gd name="connsiteY58" fmla="*/ 3478 h 3538"/>
                <a:gd name="connsiteX59" fmla="*/ 626 w 3224"/>
                <a:gd name="connsiteY59" fmla="*/ 3494 h 3538"/>
                <a:gd name="connsiteX60" fmla="*/ 528 w 3224"/>
                <a:gd name="connsiteY60" fmla="*/ 3508 h 3538"/>
                <a:gd name="connsiteX61" fmla="*/ 428 w 3224"/>
                <a:gd name="connsiteY61" fmla="*/ 3520 h 3538"/>
                <a:gd name="connsiteX62" fmla="*/ 324 w 3224"/>
                <a:gd name="connsiteY62" fmla="*/ 3530 h 3538"/>
                <a:gd name="connsiteX63" fmla="*/ 218 w 3224"/>
                <a:gd name="connsiteY63" fmla="*/ 3536 h 3538"/>
                <a:gd name="connsiteX64" fmla="*/ 110 w 3224"/>
                <a:gd name="connsiteY64" fmla="*/ 3538 h 3538"/>
                <a:gd name="connsiteX65" fmla="*/ 0 w 3224"/>
                <a:gd name="connsiteY65" fmla="*/ 3538 h 3538"/>
                <a:gd name="connsiteX66" fmla="*/ 0 w 3224"/>
                <a:gd name="connsiteY66" fmla="*/ 3538 h 3538"/>
                <a:gd name="connsiteX67" fmla="*/ 54 w 3224"/>
                <a:gd name="connsiteY67" fmla="*/ 3536 h 3538"/>
                <a:gd name="connsiteX68" fmla="*/ 118 w 3224"/>
                <a:gd name="connsiteY68" fmla="*/ 3532 h 3538"/>
                <a:gd name="connsiteX69" fmla="*/ 202 w 3224"/>
                <a:gd name="connsiteY69" fmla="*/ 3526 h 3538"/>
                <a:gd name="connsiteX70" fmla="*/ 304 w 3224"/>
                <a:gd name="connsiteY70" fmla="*/ 3514 h 3538"/>
                <a:gd name="connsiteX71" fmla="*/ 424 w 3224"/>
                <a:gd name="connsiteY71" fmla="*/ 3500 h 3538"/>
                <a:gd name="connsiteX72" fmla="*/ 556 w 3224"/>
                <a:gd name="connsiteY72" fmla="*/ 3480 h 3538"/>
                <a:gd name="connsiteX73" fmla="*/ 700 w 3224"/>
                <a:gd name="connsiteY73" fmla="*/ 3452 h 3538"/>
                <a:gd name="connsiteX74" fmla="*/ 776 w 3224"/>
                <a:gd name="connsiteY74" fmla="*/ 3438 h 3538"/>
                <a:gd name="connsiteX75" fmla="*/ 852 w 3224"/>
                <a:gd name="connsiteY75" fmla="*/ 3420 h 3538"/>
                <a:gd name="connsiteX76" fmla="*/ 932 w 3224"/>
                <a:gd name="connsiteY76" fmla="*/ 3400 h 3538"/>
                <a:gd name="connsiteX77" fmla="*/ 1010 w 3224"/>
                <a:gd name="connsiteY77" fmla="*/ 3380 h 3538"/>
                <a:gd name="connsiteX78" fmla="*/ 1092 w 3224"/>
                <a:gd name="connsiteY78" fmla="*/ 3356 h 3538"/>
                <a:gd name="connsiteX79" fmla="*/ 1174 w 3224"/>
                <a:gd name="connsiteY79" fmla="*/ 3330 h 3538"/>
                <a:gd name="connsiteX80" fmla="*/ 1254 w 3224"/>
                <a:gd name="connsiteY80" fmla="*/ 3302 h 3538"/>
                <a:gd name="connsiteX81" fmla="*/ 1336 w 3224"/>
                <a:gd name="connsiteY81" fmla="*/ 3272 h 3538"/>
                <a:gd name="connsiteX82" fmla="*/ 1418 w 3224"/>
                <a:gd name="connsiteY82" fmla="*/ 3238 h 3538"/>
                <a:gd name="connsiteX83" fmla="*/ 1498 w 3224"/>
                <a:gd name="connsiteY83" fmla="*/ 3202 h 3538"/>
                <a:gd name="connsiteX84" fmla="*/ 1578 w 3224"/>
                <a:gd name="connsiteY84" fmla="*/ 3164 h 3538"/>
                <a:gd name="connsiteX85" fmla="*/ 1656 w 3224"/>
                <a:gd name="connsiteY85" fmla="*/ 3124 h 3538"/>
                <a:gd name="connsiteX86" fmla="*/ 1734 w 3224"/>
                <a:gd name="connsiteY86" fmla="*/ 3080 h 3538"/>
                <a:gd name="connsiteX87" fmla="*/ 1808 w 3224"/>
                <a:gd name="connsiteY87" fmla="*/ 3034 h 3538"/>
                <a:gd name="connsiteX88" fmla="*/ 1882 w 3224"/>
                <a:gd name="connsiteY88" fmla="*/ 2984 h 3538"/>
                <a:gd name="connsiteX89" fmla="*/ 1952 w 3224"/>
                <a:gd name="connsiteY89" fmla="*/ 2930 h 3538"/>
                <a:gd name="connsiteX90" fmla="*/ 1952 w 3224"/>
                <a:gd name="connsiteY90" fmla="*/ 2930 h 3538"/>
                <a:gd name="connsiteX91" fmla="*/ 1968 w 3224"/>
                <a:gd name="connsiteY91" fmla="*/ 2920 h 3538"/>
                <a:gd name="connsiteX92" fmla="*/ 2012 w 3224"/>
                <a:gd name="connsiteY92" fmla="*/ 2888 h 3538"/>
                <a:gd name="connsiteX93" fmla="*/ 2042 w 3224"/>
                <a:gd name="connsiteY93" fmla="*/ 2864 h 3538"/>
                <a:gd name="connsiteX94" fmla="*/ 2080 w 3224"/>
                <a:gd name="connsiteY94" fmla="*/ 2834 h 3538"/>
                <a:gd name="connsiteX95" fmla="*/ 2120 w 3224"/>
                <a:gd name="connsiteY95" fmla="*/ 2798 h 3538"/>
                <a:gd name="connsiteX96" fmla="*/ 2166 w 3224"/>
                <a:gd name="connsiteY96" fmla="*/ 2756 h 3538"/>
                <a:gd name="connsiteX97" fmla="*/ 2216 w 3224"/>
                <a:gd name="connsiteY97" fmla="*/ 2708 h 3538"/>
                <a:gd name="connsiteX98" fmla="*/ 2268 w 3224"/>
                <a:gd name="connsiteY98" fmla="*/ 2654 h 3538"/>
                <a:gd name="connsiteX99" fmla="*/ 2324 w 3224"/>
                <a:gd name="connsiteY99" fmla="*/ 2594 h 3538"/>
                <a:gd name="connsiteX100" fmla="*/ 2382 w 3224"/>
                <a:gd name="connsiteY100" fmla="*/ 2528 h 3538"/>
                <a:gd name="connsiteX101" fmla="*/ 2440 w 3224"/>
                <a:gd name="connsiteY101" fmla="*/ 2456 h 3538"/>
                <a:gd name="connsiteX102" fmla="*/ 2500 w 3224"/>
                <a:gd name="connsiteY102" fmla="*/ 2378 h 3538"/>
                <a:gd name="connsiteX103" fmla="*/ 2560 w 3224"/>
                <a:gd name="connsiteY103" fmla="*/ 2292 h 3538"/>
                <a:gd name="connsiteX104" fmla="*/ 2620 w 3224"/>
                <a:gd name="connsiteY104" fmla="*/ 2198 h 3538"/>
                <a:gd name="connsiteX105" fmla="*/ 2678 w 3224"/>
                <a:gd name="connsiteY105" fmla="*/ 2100 h 3538"/>
                <a:gd name="connsiteX106" fmla="*/ 2706 w 3224"/>
                <a:gd name="connsiteY106" fmla="*/ 2048 h 3538"/>
                <a:gd name="connsiteX107" fmla="*/ 2736 w 3224"/>
                <a:gd name="connsiteY107" fmla="*/ 1994 h 3538"/>
                <a:gd name="connsiteX108" fmla="*/ 2764 w 3224"/>
                <a:gd name="connsiteY108" fmla="*/ 1938 h 3538"/>
                <a:gd name="connsiteX109" fmla="*/ 2792 w 3224"/>
                <a:gd name="connsiteY109" fmla="*/ 1880 h 3538"/>
                <a:gd name="connsiteX110" fmla="*/ 2818 w 3224"/>
                <a:gd name="connsiteY110" fmla="*/ 1822 h 3538"/>
                <a:gd name="connsiteX111" fmla="*/ 2844 w 3224"/>
                <a:gd name="connsiteY111" fmla="*/ 1760 h 3538"/>
                <a:gd name="connsiteX112" fmla="*/ 2870 w 3224"/>
                <a:gd name="connsiteY112" fmla="*/ 1698 h 3538"/>
                <a:gd name="connsiteX113" fmla="*/ 2894 w 3224"/>
                <a:gd name="connsiteY113" fmla="*/ 1632 h 3538"/>
                <a:gd name="connsiteX114" fmla="*/ 2918 w 3224"/>
                <a:gd name="connsiteY114" fmla="*/ 1566 h 3538"/>
                <a:gd name="connsiteX115" fmla="*/ 2942 w 3224"/>
                <a:gd name="connsiteY115" fmla="*/ 1498 h 3538"/>
                <a:gd name="connsiteX116" fmla="*/ 2964 w 3224"/>
                <a:gd name="connsiteY116" fmla="*/ 1428 h 3538"/>
                <a:gd name="connsiteX117" fmla="*/ 2984 w 3224"/>
                <a:gd name="connsiteY117" fmla="*/ 1356 h 3538"/>
                <a:gd name="connsiteX118" fmla="*/ 3004 w 3224"/>
                <a:gd name="connsiteY118" fmla="*/ 1282 h 3538"/>
                <a:gd name="connsiteX0" fmla="*/ 3004 w 3259"/>
                <a:gd name="connsiteY0" fmla="*/ 1468 h 3724"/>
                <a:gd name="connsiteX1" fmla="*/ 3222 w 3259"/>
                <a:gd name="connsiteY1" fmla="*/ 186 h 3724"/>
                <a:gd name="connsiteX2" fmla="*/ 3224 w 3259"/>
                <a:gd name="connsiteY2" fmla="*/ 352 h 3724"/>
                <a:gd name="connsiteX3" fmla="*/ 3224 w 3259"/>
                <a:gd name="connsiteY3" fmla="*/ 448 h 3724"/>
                <a:gd name="connsiteX4" fmla="*/ 3222 w 3259"/>
                <a:gd name="connsiteY4" fmla="*/ 548 h 3724"/>
                <a:gd name="connsiteX5" fmla="*/ 3216 w 3259"/>
                <a:gd name="connsiteY5" fmla="*/ 656 h 3724"/>
                <a:gd name="connsiteX6" fmla="*/ 3208 w 3259"/>
                <a:gd name="connsiteY6" fmla="*/ 768 h 3724"/>
                <a:gd name="connsiteX7" fmla="*/ 3196 w 3259"/>
                <a:gd name="connsiteY7" fmla="*/ 886 h 3724"/>
                <a:gd name="connsiteX8" fmla="*/ 3182 w 3259"/>
                <a:gd name="connsiteY8" fmla="*/ 1008 h 3724"/>
                <a:gd name="connsiteX9" fmla="*/ 3162 w 3259"/>
                <a:gd name="connsiteY9" fmla="*/ 1132 h 3724"/>
                <a:gd name="connsiteX10" fmla="*/ 3138 w 3259"/>
                <a:gd name="connsiteY10" fmla="*/ 1262 h 3724"/>
                <a:gd name="connsiteX11" fmla="*/ 3110 w 3259"/>
                <a:gd name="connsiteY11" fmla="*/ 1394 h 3724"/>
                <a:gd name="connsiteX12" fmla="*/ 3094 w 3259"/>
                <a:gd name="connsiteY12" fmla="*/ 1460 h 3724"/>
                <a:gd name="connsiteX13" fmla="*/ 3076 w 3259"/>
                <a:gd name="connsiteY13" fmla="*/ 1526 h 3724"/>
                <a:gd name="connsiteX14" fmla="*/ 3058 w 3259"/>
                <a:gd name="connsiteY14" fmla="*/ 1594 h 3724"/>
                <a:gd name="connsiteX15" fmla="*/ 3036 w 3259"/>
                <a:gd name="connsiteY15" fmla="*/ 1660 h 3724"/>
                <a:gd name="connsiteX16" fmla="*/ 3014 w 3259"/>
                <a:gd name="connsiteY16" fmla="*/ 1728 h 3724"/>
                <a:gd name="connsiteX17" fmla="*/ 2992 w 3259"/>
                <a:gd name="connsiteY17" fmla="*/ 1796 h 3724"/>
                <a:gd name="connsiteX18" fmla="*/ 2966 w 3259"/>
                <a:gd name="connsiteY18" fmla="*/ 1864 h 3724"/>
                <a:gd name="connsiteX19" fmla="*/ 2940 w 3259"/>
                <a:gd name="connsiteY19" fmla="*/ 1932 h 3724"/>
                <a:gd name="connsiteX20" fmla="*/ 2912 w 3259"/>
                <a:gd name="connsiteY20" fmla="*/ 1998 h 3724"/>
                <a:gd name="connsiteX21" fmla="*/ 2880 w 3259"/>
                <a:gd name="connsiteY21" fmla="*/ 2066 h 3724"/>
                <a:gd name="connsiteX22" fmla="*/ 2850 w 3259"/>
                <a:gd name="connsiteY22" fmla="*/ 2132 h 3724"/>
                <a:gd name="connsiteX23" fmla="*/ 2816 w 3259"/>
                <a:gd name="connsiteY23" fmla="*/ 2200 h 3724"/>
                <a:gd name="connsiteX24" fmla="*/ 2780 w 3259"/>
                <a:gd name="connsiteY24" fmla="*/ 2266 h 3724"/>
                <a:gd name="connsiteX25" fmla="*/ 2742 w 3259"/>
                <a:gd name="connsiteY25" fmla="*/ 2332 h 3724"/>
                <a:gd name="connsiteX26" fmla="*/ 2702 w 3259"/>
                <a:gd name="connsiteY26" fmla="*/ 2396 h 3724"/>
                <a:gd name="connsiteX27" fmla="*/ 2660 w 3259"/>
                <a:gd name="connsiteY27" fmla="*/ 2462 h 3724"/>
                <a:gd name="connsiteX28" fmla="*/ 2616 w 3259"/>
                <a:gd name="connsiteY28" fmla="*/ 2524 h 3724"/>
                <a:gd name="connsiteX29" fmla="*/ 2572 w 3259"/>
                <a:gd name="connsiteY29" fmla="*/ 2588 h 3724"/>
                <a:gd name="connsiteX30" fmla="*/ 2522 w 3259"/>
                <a:gd name="connsiteY30" fmla="*/ 2650 h 3724"/>
                <a:gd name="connsiteX31" fmla="*/ 2472 w 3259"/>
                <a:gd name="connsiteY31" fmla="*/ 2710 h 3724"/>
                <a:gd name="connsiteX32" fmla="*/ 2420 w 3259"/>
                <a:gd name="connsiteY32" fmla="*/ 2772 h 3724"/>
                <a:gd name="connsiteX33" fmla="*/ 2366 w 3259"/>
                <a:gd name="connsiteY33" fmla="*/ 2830 h 3724"/>
                <a:gd name="connsiteX34" fmla="*/ 2308 w 3259"/>
                <a:gd name="connsiteY34" fmla="*/ 2888 h 3724"/>
                <a:gd name="connsiteX35" fmla="*/ 2248 w 3259"/>
                <a:gd name="connsiteY35" fmla="*/ 2944 h 3724"/>
                <a:gd name="connsiteX36" fmla="*/ 2186 w 3259"/>
                <a:gd name="connsiteY36" fmla="*/ 3000 h 3724"/>
                <a:gd name="connsiteX37" fmla="*/ 2122 w 3259"/>
                <a:gd name="connsiteY37" fmla="*/ 3054 h 3724"/>
                <a:gd name="connsiteX38" fmla="*/ 2054 w 3259"/>
                <a:gd name="connsiteY38" fmla="*/ 3106 h 3724"/>
                <a:gd name="connsiteX39" fmla="*/ 1984 w 3259"/>
                <a:gd name="connsiteY39" fmla="*/ 3156 h 3724"/>
                <a:gd name="connsiteX40" fmla="*/ 1984 w 3259"/>
                <a:gd name="connsiteY40" fmla="*/ 3156 h 3724"/>
                <a:gd name="connsiteX41" fmla="*/ 1948 w 3259"/>
                <a:gd name="connsiteY41" fmla="*/ 3182 h 3724"/>
                <a:gd name="connsiteX42" fmla="*/ 1904 w 3259"/>
                <a:gd name="connsiteY42" fmla="*/ 3210 h 3724"/>
                <a:gd name="connsiteX43" fmla="*/ 1842 w 3259"/>
                <a:gd name="connsiteY43" fmla="*/ 3248 h 3724"/>
                <a:gd name="connsiteX44" fmla="*/ 1764 w 3259"/>
                <a:gd name="connsiteY44" fmla="*/ 3292 h 3724"/>
                <a:gd name="connsiteX45" fmla="*/ 1670 w 3259"/>
                <a:gd name="connsiteY45" fmla="*/ 3342 h 3724"/>
                <a:gd name="connsiteX46" fmla="*/ 1562 w 3259"/>
                <a:gd name="connsiteY46" fmla="*/ 3394 h 3724"/>
                <a:gd name="connsiteX47" fmla="*/ 1502 w 3259"/>
                <a:gd name="connsiteY47" fmla="*/ 3422 h 3724"/>
                <a:gd name="connsiteX48" fmla="*/ 1438 w 3259"/>
                <a:gd name="connsiteY48" fmla="*/ 3448 h 3724"/>
                <a:gd name="connsiteX49" fmla="*/ 1372 w 3259"/>
                <a:gd name="connsiteY49" fmla="*/ 3476 h 3724"/>
                <a:gd name="connsiteX50" fmla="*/ 1302 w 3259"/>
                <a:gd name="connsiteY50" fmla="*/ 3502 h 3724"/>
                <a:gd name="connsiteX51" fmla="*/ 1228 w 3259"/>
                <a:gd name="connsiteY51" fmla="*/ 3530 h 3724"/>
                <a:gd name="connsiteX52" fmla="*/ 1152 w 3259"/>
                <a:gd name="connsiteY52" fmla="*/ 3554 h 3724"/>
                <a:gd name="connsiteX53" fmla="*/ 1072 w 3259"/>
                <a:gd name="connsiteY53" fmla="*/ 3580 h 3724"/>
                <a:gd name="connsiteX54" fmla="*/ 988 w 3259"/>
                <a:gd name="connsiteY54" fmla="*/ 3602 h 3724"/>
                <a:gd name="connsiteX55" fmla="*/ 902 w 3259"/>
                <a:gd name="connsiteY55" fmla="*/ 3624 h 3724"/>
                <a:gd name="connsiteX56" fmla="*/ 812 w 3259"/>
                <a:gd name="connsiteY56" fmla="*/ 3646 h 3724"/>
                <a:gd name="connsiteX57" fmla="*/ 720 w 3259"/>
                <a:gd name="connsiteY57" fmla="*/ 3664 h 3724"/>
                <a:gd name="connsiteX58" fmla="*/ 626 w 3259"/>
                <a:gd name="connsiteY58" fmla="*/ 3680 h 3724"/>
                <a:gd name="connsiteX59" fmla="*/ 528 w 3259"/>
                <a:gd name="connsiteY59" fmla="*/ 3694 h 3724"/>
                <a:gd name="connsiteX60" fmla="*/ 428 w 3259"/>
                <a:gd name="connsiteY60" fmla="*/ 3706 h 3724"/>
                <a:gd name="connsiteX61" fmla="*/ 324 w 3259"/>
                <a:gd name="connsiteY61" fmla="*/ 3716 h 3724"/>
                <a:gd name="connsiteX62" fmla="*/ 218 w 3259"/>
                <a:gd name="connsiteY62" fmla="*/ 3722 h 3724"/>
                <a:gd name="connsiteX63" fmla="*/ 110 w 3259"/>
                <a:gd name="connsiteY63" fmla="*/ 3724 h 3724"/>
                <a:gd name="connsiteX64" fmla="*/ 0 w 3259"/>
                <a:gd name="connsiteY64" fmla="*/ 3724 h 3724"/>
                <a:gd name="connsiteX65" fmla="*/ 0 w 3259"/>
                <a:gd name="connsiteY65" fmla="*/ 3724 h 3724"/>
                <a:gd name="connsiteX66" fmla="*/ 54 w 3259"/>
                <a:gd name="connsiteY66" fmla="*/ 3722 h 3724"/>
                <a:gd name="connsiteX67" fmla="*/ 118 w 3259"/>
                <a:gd name="connsiteY67" fmla="*/ 3718 h 3724"/>
                <a:gd name="connsiteX68" fmla="*/ 202 w 3259"/>
                <a:gd name="connsiteY68" fmla="*/ 3712 h 3724"/>
                <a:gd name="connsiteX69" fmla="*/ 304 w 3259"/>
                <a:gd name="connsiteY69" fmla="*/ 3700 h 3724"/>
                <a:gd name="connsiteX70" fmla="*/ 424 w 3259"/>
                <a:gd name="connsiteY70" fmla="*/ 3686 h 3724"/>
                <a:gd name="connsiteX71" fmla="*/ 556 w 3259"/>
                <a:gd name="connsiteY71" fmla="*/ 3666 h 3724"/>
                <a:gd name="connsiteX72" fmla="*/ 700 w 3259"/>
                <a:gd name="connsiteY72" fmla="*/ 3638 h 3724"/>
                <a:gd name="connsiteX73" fmla="*/ 776 w 3259"/>
                <a:gd name="connsiteY73" fmla="*/ 3624 h 3724"/>
                <a:gd name="connsiteX74" fmla="*/ 852 w 3259"/>
                <a:gd name="connsiteY74" fmla="*/ 3606 h 3724"/>
                <a:gd name="connsiteX75" fmla="*/ 932 w 3259"/>
                <a:gd name="connsiteY75" fmla="*/ 3586 h 3724"/>
                <a:gd name="connsiteX76" fmla="*/ 1010 w 3259"/>
                <a:gd name="connsiteY76" fmla="*/ 3566 h 3724"/>
                <a:gd name="connsiteX77" fmla="*/ 1092 w 3259"/>
                <a:gd name="connsiteY77" fmla="*/ 3542 h 3724"/>
                <a:gd name="connsiteX78" fmla="*/ 1174 w 3259"/>
                <a:gd name="connsiteY78" fmla="*/ 3516 h 3724"/>
                <a:gd name="connsiteX79" fmla="*/ 1254 w 3259"/>
                <a:gd name="connsiteY79" fmla="*/ 3488 h 3724"/>
                <a:gd name="connsiteX80" fmla="*/ 1336 w 3259"/>
                <a:gd name="connsiteY80" fmla="*/ 3458 h 3724"/>
                <a:gd name="connsiteX81" fmla="*/ 1418 w 3259"/>
                <a:gd name="connsiteY81" fmla="*/ 3424 h 3724"/>
                <a:gd name="connsiteX82" fmla="*/ 1498 w 3259"/>
                <a:gd name="connsiteY82" fmla="*/ 3388 h 3724"/>
                <a:gd name="connsiteX83" fmla="*/ 1578 w 3259"/>
                <a:gd name="connsiteY83" fmla="*/ 3350 h 3724"/>
                <a:gd name="connsiteX84" fmla="*/ 1656 w 3259"/>
                <a:gd name="connsiteY84" fmla="*/ 3310 h 3724"/>
                <a:gd name="connsiteX85" fmla="*/ 1734 w 3259"/>
                <a:gd name="connsiteY85" fmla="*/ 3266 h 3724"/>
                <a:gd name="connsiteX86" fmla="*/ 1808 w 3259"/>
                <a:gd name="connsiteY86" fmla="*/ 3220 h 3724"/>
                <a:gd name="connsiteX87" fmla="*/ 1882 w 3259"/>
                <a:gd name="connsiteY87" fmla="*/ 3170 h 3724"/>
                <a:gd name="connsiteX88" fmla="*/ 1952 w 3259"/>
                <a:gd name="connsiteY88" fmla="*/ 3116 h 3724"/>
                <a:gd name="connsiteX89" fmla="*/ 1952 w 3259"/>
                <a:gd name="connsiteY89" fmla="*/ 3116 h 3724"/>
                <a:gd name="connsiteX90" fmla="*/ 1968 w 3259"/>
                <a:gd name="connsiteY90" fmla="*/ 3106 h 3724"/>
                <a:gd name="connsiteX91" fmla="*/ 2012 w 3259"/>
                <a:gd name="connsiteY91" fmla="*/ 3074 h 3724"/>
                <a:gd name="connsiteX92" fmla="*/ 2042 w 3259"/>
                <a:gd name="connsiteY92" fmla="*/ 3050 h 3724"/>
                <a:gd name="connsiteX93" fmla="*/ 2080 w 3259"/>
                <a:gd name="connsiteY93" fmla="*/ 3020 h 3724"/>
                <a:gd name="connsiteX94" fmla="*/ 2120 w 3259"/>
                <a:gd name="connsiteY94" fmla="*/ 2984 h 3724"/>
                <a:gd name="connsiteX95" fmla="*/ 2166 w 3259"/>
                <a:gd name="connsiteY95" fmla="*/ 2942 h 3724"/>
                <a:gd name="connsiteX96" fmla="*/ 2216 w 3259"/>
                <a:gd name="connsiteY96" fmla="*/ 2894 h 3724"/>
                <a:gd name="connsiteX97" fmla="*/ 2268 w 3259"/>
                <a:gd name="connsiteY97" fmla="*/ 2840 h 3724"/>
                <a:gd name="connsiteX98" fmla="*/ 2324 w 3259"/>
                <a:gd name="connsiteY98" fmla="*/ 2780 h 3724"/>
                <a:gd name="connsiteX99" fmla="*/ 2382 w 3259"/>
                <a:gd name="connsiteY99" fmla="*/ 2714 h 3724"/>
                <a:gd name="connsiteX100" fmla="*/ 2440 w 3259"/>
                <a:gd name="connsiteY100" fmla="*/ 2642 h 3724"/>
                <a:gd name="connsiteX101" fmla="*/ 2500 w 3259"/>
                <a:gd name="connsiteY101" fmla="*/ 2564 h 3724"/>
                <a:gd name="connsiteX102" fmla="*/ 2560 w 3259"/>
                <a:gd name="connsiteY102" fmla="*/ 2478 h 3724"/>
                <a:gd name="connsiteX103" fmla="*/ 2620 w 3259"/>
                <a:gd name="connsiteY103" fmla="*/ 2384 h 3724"/>
                <a:gd name="connsiteX104" fmla="*/ 2678 w 3259"/>
                <a:gd name="connsiteY104" fmla="*/ 2286 h 3724"/>
                <a:gd name="connsiteX105" fmla="*/ 2706 w 3259"/>
                <a:gd name="connsiteY105" fmla="*/ 2234 h 3724"/>
                <a:gd name="connsiteX106" fmla="*/ 2736 w 3259"/>
                <a:gd name="connsiteY106" fmla="*/ 2180 h 3724"/>
                <a:gd name="connsiteX107" fmla="*/ 2764 w 3259"/>
                <a:gd name="connsiteY107" fmla="*/ 2124 h 3724"/>
                <a:gd name="connsiteX108" fmla="*/ 2792 w 3259"/>
                <a:gd name="connsiteY108" fmla="*/ 2066 h 3724"/>
                <a:gd name="connsiteX109" fmla="*/ 2818 w 3259"/>
                <a:gd name="connsiteY109" fmla="*/ 2008 h 3724"/>
                <a:gd name="connsiteX110" fmla="*/ 2844 w 3259"/>
                <a:gd name="connsiteY110" fmla="*/ 1946 h 3724"/>
                <a:gd name="connsiteX111" fmla="*/ 2870 w 3259"/>
                <a:gd name="connsiteY111" fmla="*/ 1884 h 3724"/>
                <a:gd name="connsiteX112" fmla="*/ 2894 w 3259"/>
                <a:gd name="connsiteY112" fmla="*/ 1818 h 3724"/>
                <a:gd name="connsiteX113" fmla="*/ 2918 w 3259"/>
                <a:gd name="connsiteY113" fmla="*/ 1752 h 3724"/>
                <a:gd name="connsiteX114" fmla="*/ 2942 w 3259"/>
                <a:gd name="connsiteY114" fmla="*/ 1684 h 3724"/>
                <a:gd name="connsiteX115" fmla="*/ 2964 w 3259"/>
                <a:gd name="connsiteY115" fmla="*/ 1614 h 3724"/>
                <a:gd name="connsiteX116" fmla="*/ 2984 w 3259"/>
                <a:gd name="connsiteY116" fmla="*/ 1542 h 3724"/>
                <a:gd name="connsiteX117" fmla="*/ 3004 w 3259"/>
                <a:gd name="connsiteY117" fmla="*/ 1468 h 3724"/>
                <a:gd name="connsiteX0" fmla="*/ 3004 w 3224"/>
                <a:gd name="connsiteY0" fmla="*/ 1116 h 3372"/>
                <a:gd name="connsiteX1" fmla="*/ 3224 w 3224"/>
                <a:gd name="connsiteY1" fmla="*/ 0 h 3372"/>
                <a:gd name="connsiteX2" fmla="*/ 3224 w 3224"/>
                <a:gd name="connsiteY2" fmla="*/ 96 h 3372"/>
                <a:gd name="connsiteX3" fmla="*/ 3222 w 3224"/>
                <a:gd name="connsiteY3" fmla="*/ 196 h 3372"/>
                <a:gd name="connsiteX4" fmla="*/ 3216 w 3224"/>
                <a:gd name="connsiteY4" fmla="*/ 304 h 3372"/>
                <a:gd name="connsiteX5" fmla="*/ 3208 w 3224"/>
                <a:gd name="connsiteY5" fmla="*/ 416 h 3372"/>
                <a:gd name="connsiteX6" fmla="*/ 3196 w 3224"/>
                <a:gd name="connsiteY6" fmla="*/ 534 h 3372"/>
                <a:gd name="connsiteX7" fmla="*/ 3182 w 3224"/>
                <a:gd name="connsiteY7" fmla="*/ 656 h 3372"/>
                <a:gd name="connsiteX8" fmla="*/ 3162 w 3224"/>
                <a:gd name="connsiteY8" fmla="*/ 780 h 3372"/>
                <a:gd name="connsiteX9" fmla="*/ 3138 w 3224"/>
                <a:gd name="connsiteY9" fmla="*/ 910 h 3372"/>
                <a:gd name="connsiteX10" fmla="*/ 3110 w 3224"/>
                <a:gd name="connsiteY10" fmla="*/ 1042 h 3372"/>
                <a:gd name="connsiteX11" fmla="*/ 3094 w 3224"/>
                <a:gd name="connsiteY11" fmla="*/ 1108 h 3372"/>
                <a:gd name="connsiteX12" fmla="*/ 3076 w 3224"/>
                <a:gd name="connsiteY12" fmla="*/ 1174 h 3372"/>
                <a:gd name="connsiteX13" fmla="*/ 3058 w 3224"/>
                <a:gd name="connsiteY13" fmla="*/ 1242 h 3372"/>
                <a:gd name="connsiteX14" fmla="*/ 3036 w 3224"/>
                <a:gd name="connsiteY14" fmla="*/ 1308 h 3372"/>
                <a:gd name="connsiteX15" fmla="*/ 3014 w 3224"/>
                <a:gd name="connsiteY15" fmla="*/ 1376 h 3372"/>
                <a:gd name="connsiteX16" fmla="*/ 2992 w 3224"/>
                <a:gd name="connsiteY16" fmla="*/ 1444 h 3372"/>
                <a:gd name="connsiteX17" fmla="*/ 2966 w 3224"/>
                <a:gd name="connsiteY17" fmla="*/ 1512 h 3372"/>
                <a:gd name="connsiteX18" fmla="*/ 2940 w 3224"/>
                <a:gd name="connsiteY18" fmla="*/ 1580 h 3372"/>
                <a:gd name="connsiteX19" fmla="*/ 2912 w 3224"/>
                <a:gd name="connsiteY19" fmla="*/ 1646 h 3372"/>
                <a:gd name="connsiteX20" fmla="*/ 2880 w 3224"/>
                <a:gd name="connsiteY20" fmla="*/ 1714 h 3372"/>
                <a:gd name="connsiteX21" fmla="*/ 2850 w 3224"/>
                <a:gd name="connsiteY21" fmla="*/ 1780 h 3372"/>
                <a:gd name="connsiteX22" fmla="*/ 2816 w 3224"/>
                <a:gd name="connsiteY22" fmla="*/ 1848 h 3372"/>
                <a:gd name="connsiteX23" fmla="*/ 2780 w 3224"/>
                <a:gd name="connsiteY23" fmla="*/ 1914 h 3372"/>
                <a:gd name="connsiteX24" fmla="*/ 2742 w 3224"/>
                <a:gd name="connsiteY24" fmla="*/ 1980 h 3372"/>
                <a:gd name="connsiteX25" fmla="*/ 2702 w 3224"/>
                <a:gd name="connsiteY25" fmla="*/ 2044 h 3372"/>
                <a:gd name="connsiteX26" fmla="*/ 2660 w 3224"/>
                <a:gd name="connsiteY26" fmla="*/ 2110 h 3372"/>
                <a:gd name="connsiteX27" fmla="*/ 2616 w 3224"/>
                <a:gd name="connsiteY27" fmla="*/ 2172 h 3372"/>
                <a:gd name="connsiteX28" fmla="*/ 2572 w 3224"/>
                <a:gd name="connsiteY28" fmla="*/ 2236 h 3372"/>
                <a:gd name="connsiteX29" fmla="*/ 2522 w 3224"/>
                <a:gd name="connsiteY29" fmla="*/ 2298 h 3372"/>
                <a:gd name="connsiteX30" fmla="*/ 2472 w 3224"/>
                <a:gd name="connsiteY30" fmla="*/ 2358 h 3372"/>
                <a:gd name="connsiteX31" fmla="*/ 2420 w 3224"/>
                <a:gd name="connsiteY31" fmla="*/ 2420 h 3372"/>
                <a:gd name="connsiteX32" fmla="*/ 2366 w 3224"/>
                <a:gd name="connsiteY32" fmla="*/ 2478 h 3372"/>
                <a:gd name="connsiteX33" fmla="*/ 2308 w 3224"/>
                <a:gd name="connsiteY33" fmla="*/ 2536 h 3372"/>
                <a:gd name="connsiteX34" fmla="*/ 2248 w 3224"/>
                <a:gd name="connsiteY34" fmla="*/ 2592 h 3372"/>
                <a:gd name="connsiteX35" fmla="*/ 2186 w 3224"/>
                <a:gd name="connsiteY35" fmla="*/ 2648 h 3372"/>
                <a:gd name="connsiteX36" fmla="*/ 2122 w 3224"/>
                <a:gd name="connsiteY36" fmla="*/ 2702 h 3372"/>
                <a:gd name="connsiteX37" fmla="*/ 2054 w 3224"/>
                <a:gd name="connsiteY37" fmla="*/ 2754 h 3372"/>
                <a:gd name="connsiteX38" fmla="*/ 1984 w 3224"/>
                <a:gd name="connsiteY38" fmla="*/ 2804 h 3372"/>
                <a:gd name="connsiteX39" fmla="*/ 1984 w 3224"/>
                <a:gd name="connsiteY39" fmla="*/ 2804 h 3372"/>
                <a:gd name="connsiteX40" fmla="*/ 1948 w 3224"/>
                <a:gd name="connsiteY40" fmla="*/ 2830 h 3372"/>
                <a:gd name="connsiteX41" fmla="*/ 1904 w 3224"/>
                <a:gd name="connsiteY41" fmla="*/ 2858 h 3372"/>
                <a:gd name="connsiteX42" fmla="*/ 1842 w 3224"/>
                <a:gd name="connsiteY42" fmla="*/ 2896 h 3372"/>
                <a:gd name="connsiteX43" fmla="*/ 1764 w 3224"/>
                <a:gd name="connsiteY43" fmla="*/ 2940 h 3372"/>
                <a:gd name="connsiteX44" fmla="*/ 1670 w 3224"/>
                <a:gd name="connsiteY44" fmla="*/ 2990 h 3372"/>
                <a:gd name="connsiteX45" fmla="*/ 1562 w 3224"/>
                <a:gd name="connsiteY45" fmla="*/ 3042 h 3372"/>
                <a:gd name="connsiteX46" fmla="*/ 1502 w 3224"/>
                <a:gd name="connsiteY46" fmla="*/ 3070 h 3372"/>
                <a:gd name="connsiteX47" fmla="*/ 1438 w 3224"/>
                <a:gd name="connsiteY47" fmla="*/ 3096 h 3372"/>
                <a:gd name="connsiteX48" fmla="*/ 1372 w 3224"/>
                <a:gd name="connsiteY48" fmla="*/ 3124 h 3372"/>
                <a:gd name="connsiteX49" fmla="*/ 1302 w 3224"/>
                <a:gd name="connsiteY49" fmla="*/ 3150 h 3372"/>
                <a:gd name="connsiteX50" fmla="*/ 1228 w 3224"/>
                <a:gd name="connsiteY50" fmla="*/ 3178 h 3372"/>
                <a:gd name="connsiteX51" fmla="*/ 1152 w 3224"/>
                <a:gd name="connsiteY51" fmla="*/ 3202 h 3372"/>
                <a:gd name="connsiteX52" fmla="*/ 1072 w 3224"/>
                <a:gd name="connsiteY52" fmla="*/ 3228 h 3372"/>
                <a:gd name="connsiteX53" fmla="*/ 988 w 3224"/>
                <a:gd name="connsiteY53" fmla="*/ 3250 h 3372"/>
                <a:gd name="connsiteX54" fmla="*/ 902 w 3224"/>
                <a:gd name="connsiteY54" fmla="*/ 3272 h 3372"/>
                <a:gd name="connsiteX55" fmla="*/ 812 w 3224"/>
                <a:gd name="connsiteY55" fmla="*/ 3294 h 3372"/>
                <a:gd name="connsiteX56" fmla="*/ 720 w 3224"/>
                <a:gd name="connsiteY56" fmla="*/ 3312 h 3372"/>
                <a:gd name="connsiteX57" fmla="*/ 626 w 3224"/>
                <a:gd name="connsiteY57" fmla="*/ 3328 h 3372"/>
                <a:gd name="connsiteX58" fmla="*/ 528 w 3224"/>
                <a:gd name="connsiteY58" fmla="*/ 3342 h 3372"/>
                <a:gd name="connsiteX59" fmla="*/ 428 w 3224"/>
                <a:gd name="connsiteY59" fmla="*/ 3354 h 3372"/>
                <a:gd name="connsiteX60" fmla="*/ 324 w 3224"/>
                <a:gd name="connsiteY60" fmla="*/ 3364 h 3372"/>
                <a:gd name="connsiteX61" fmla="*/ 218 w 3224"/>
                <a:gd name="connsiteY61" fmla="*/ 3370 h 3372"/>
                <a:gd name="connsiteX62" fmla="*/ 110 w 3224"/>
                <a:gd name="connsiteY62" fmla="*/ 3372 h 3372"/>
                <a:gd name="connsiteX63" fmla="*/ 0 w 3224"/>
                <a:gd name="connsiteY63" fmla="*/ 3372 h 3372"/>
                <a:gd name="connsiteX64" fmla="*/ 0 w 3224"/>
                <a:gd name="connsiteY64" fmla="*/ 3372 h 3372"/>
                <a:gd name="connsiteX65" fmla="*/ 54 w 3224"/>
                <a:gd name="connsiteY65" fmla="*/ 3370 h 3372"/>
                <a:gd name="connsiteX66" fmla="*/ 118 w 3224"/>
                <a:gd name="connsiteY66" fmla="*/ 3366 h 3372"/>
                <a:gd name="connsiteX67" fmla="*/ 202 w 3224"/>
                <a:gd name="connsiteY67" fmla="*/ 3360 h 3372"/>
                <a:gd name="connsiteX68" fmla="*/ 304 w 3224"/>
                <a:gd name="connsiteY68" fmla="*/ 3348 h 3372"/>
                <a:gd name="connsiteX69" fmla="*/ 424 w 3224"/>
                <a:gd name="connsiteY69" fmla="*/ 3334 h 3372"/>
                <a:gd name="connsiteX70" fmla="*/ 556 w 3224"/>
                <a:gd name="connsiteY70" fmla="*/ 3314 h 3372"/>
                <a:gd name="connsiteX71" fmla="*/ 700 w 3224"/>
                <a:gd name="connsiteY71" fmla="*/ 3286 h 3372"/>
                <a:gd name="connsiteX72" fmla="*/ 776 w 3224"/>
                <a:gd name="connsiteY72" fmla="*/ 3272 h 3372"/>
                <a:gd name="connsiteX73" fmla="*/ 852 w 3224"/>
                <a:gd name="connsiteY73" fmla="*/ 3254 h 3372"/>
                <a:gd name="connsiteX74" fmla="*/ 932 w 3224"/>
                <a:gd name="connsiteY74" fmla="*/ 3234 h 3372"/>
                <a:gd name="connsiteX75" fmla="*/ 1010 w 3224"/>
                <a:gd name="connsiteY75" fmla="*/ 3214 h 3372"/>
                <a:gd name="connsiteX76" fmla="*/ 1092 w 3224"/>
                <a:gd name="connsiteY76" fmla="*/ 3190 h 3372"/>
                <a:gd name="connsiteX77" fmla="*/ 1174 w 3224"/>
                <a:gd name="connsiteY77" fmla="*/ 3164 h 3372"/>
                <a:gd name="connsiteX78" fmla="*/ 1254 w 3224"/>
                <a:gd name="connsiteY78" fmla="*/ 3136 h 3372"/>
                <a:gd name="connsiteX79" fmla="*/ 1336 w 3224"/>
                <a:gd name="connsiteY79" fmla="*/ 3106 h 3372"/>
                <a:gd name="connsiteX80" fmla="*/ 1418 w 3224"/>
                <a:gd name="connsiteY80" fmla="*/ 3072 h 3372"/>
                <a:gd name="connsiteX81" fmla="*/ 1498 w 3224"/>
                <a:gd name="connsiteY81" fmla="*/ 3036 h 3372"/>
                <a:gd name="connsiteX82" fmla="*/ 1578 w 3224"/>
                <a:gd name="connsiteY82" fmla="*/ 2998 h 3372"/>
                <a:gd name="connsiteX83" fmla="*/ 1656 w 3224"/>
                <a:gd name="connsiteY83" fmla="*/ 2958 h 3372"/>
                <a:gd name="connsiteX84" fmla="*/ 1734 w 3224"/>
                <a:gd name="connsiteY84" fmla="*/ 2914 h 3372"/>
                <a:gd name="connsiteX85" fmla="*/ 1808 w 3224"/>
                <a:gd name="connsiteY85" fmla="*/ 2868 h 3372"/>
                <a:gd name="connsiteX86" fmla="*/ 1882 w 3224"/>
                <a:gd name="connsiteY86" fmla="*/ 2818 h 3372"/>
                <a:gd name="connsiteX87" fmla="*/ 1952 w 3224"/>
                <a:gd name="connsiteY87" fmla="*/ 2764 h 3372"/>
                <a:gd name="connsiteX88" fmla="*/ 1952 w 3224"/>
                <a:gd name="connsiteY88" fmla="*/ 2764 h 3372"/>
                <a:gd name="connsiteX89" fmla="*/ 1968 w 3224"/>
                <a:gd name="connsiteY89" fmla="*/ 2754 h 3372"/>
                <a:gd name="connsiteX90" fmla="*/ 2012 w 3224"/>
                <a:gd name="connsiteY90" fmla="*/ 2722 h 3372"/>
                <a:gd name="connsiteX91" fmla="*/ 2042 w 3224"/>
                <a:gd name="connsiteY91" fmla="*/ 2698 h 3372"/>
                <a:gd name="connsiteX92" fmla="*/ 2080 w 3224"/>
                <a:gd name="connsiteY92" fmla="*/ 2668 h 3372"/>
                <a:gd name="connsiteX93" fmla="*/ 2120 w 3224"/>
                <a:gd name="connsiteY93" fmla="*/ 2632 h 3372"/>
                <a:gd name="connsiteX94" fmla="*/ 2166 w 3224"/>
                <a:gd name="connsiteY94" fmla="*/ 2590 h 3372"/>
                <a:gd name="connsiteX95" fmla="*/ 2216 w 3224"/>
                <a:gd name="connsiteY95" fmla="*/ 2542 h 3372"/>
                <a:gd name="connsiteX96" fmla="*/ 2268 w 3224"/>
                <a:gd name="connsiteY96" fmla="*/ 2488 h 3372"/>
                <a:gd name="connsiteX97" fmla="*/ 2324 w 3224"/>
                <a:gd name="connsiteY97" fmla="*/ 2428 h 3372"/>
                <a:gd name="connsiteX98" fmla="*/ 2382 w 3224"/>
                <a:gd name="connsiteY98" fmla="*/ 2362 h 3372"/>
                <a:gd name="connsiteX99" fmla="*/ 2440 w 3224"/>
                <a:gd name="connsiteY99" fmla="*/ 2290 h 3372"/>
                <a:gd name="connsiteX100" fmla="*/ 2500 w 3224"/>
                <a:gd name="connsiteY100" fmla="*/ 2212 h 3372"/>
                <a:gd name="connsiteX101" fmla="*/ 2560 w 3224"/>
                <a:gd name="connsiteY101" fmla="*/ 2126 h 3372"/>
                <a:gd name="connsiteX102" fmla="*/ 2620 w 3224"/>
                <a:gd name="connsiteY102" fmla="*/ 2032 h 3372"/>
                <a:gd name="connsiteX103" fmla="*/ 2678 w 3224"/>
                <a:gd name="connsiteY103" fmla="*/ 1934 h 3372"/>
                <a:gd name="connsiteX104" fmla="*/ 2706 w 3224"/>
                <a:gd name="connsiteY104" fmla="*/ 1882 h 3372"/>
                <a:gd name="connsiteX105" fmla="*/ 2736 w 3224"/>
                <a:gd name="connsiteY105" fmla="*/ 1828 h 3372"/>
                <a:gd name="connsiteX106" fmla="*/ 2764 w 3224"/>
                <a:gd name="connsiteY106" fmla="*/ 1772 h 3372"/>
                <a:gd name="connsiteX107" fmla="*/ 2792 w 3224"/>
                <a:gd name="connsiteY107" fmla="*/ 1714 h 3372"/>
                <a:gd name="connsiteX108" fmla="*/ 2818 w 3224"/>
                <a:gd name="connsiteY108" fmla="*/ 1656 h 3372"/>
                <a:gd name="connsiteX109" fmla="*/ 2844 w 3224"/>
                <a:gd name="connsiteY109" fmla="*/ 1594 h 3372"/>
                <a:gd name="connsiteX110" fmla="*/ 2870 w 3224"/>
                <a:gd name="connsiteY110" fmla="*/ 1532 h 3372"/>
                <a:gd name="connsiteX111" fmla="*/ 2894 w 3224"/>
                <a:gd name="connsiteY111" fmla="*/ 1466 h 3372"/>
                <a:gd name="connsiteX112" fmla="*/ 2918 w 3224"/>
                <a:gd name="connsiteY112" fmla="*/ 1400 h 3372"/>
                <a:gd name="connsiteX113" fmla="*/ 2942 w 3224"/>
                <a:gd name="connsiteY113" fmla="*/ 1332 h 3372"/>
                <a:gd name="connsiteX114" fmla="*/ 2964 w 3224"/>
                <a:gd name="connsiteY114" fmla="*/ 1262 h 3372"/>
                <a:gd name="connsiteX115" fmla="*/ 2984 w 3224"/>
                <a:gd name="connsiteY115" fmla="*/ 1190 h 3372"/>
                <a:gd name="connsiteX116" fmla="*/ 3004 w 3224"/>
                <a:gd name="connsiteY116" fmla="*/ 1116 h 3372"/>
                <a:gd name="connsiteX0" fmla="*/ 3004 w 3224"/>
                <a:gd name="connsiteY0" fmla="*/ 1020 h 3276"/>
                <a:gd name="connsiteX1" fmla="*/ 3224 w 3224"/>
                <a:gd name="connsiteY1" fmla="*/ 0 h 3276"/>
                <a:gd name="connsiteX2" fmla="*/ 3222 w 3224"/>
                <a:gd name="connsiteY2" fmla="*/ 100 h 3276"/>
                <a:gd name="connsiteX3" fmla="*/ 3216 w 3224"/>
                <a:gd name="connsiteY3" fmla="*/ 208 h 3276"/>
                <a:gd name="connsiteX4" fmla="*/ 3208 w 3224"/>
                <a:gd name="connsiteY4" fmla="*/ 320 h 3276"/>
                <a:gd name="connsiteX5" fmla="*/ 3196 w 3224"/>
                <a:gd name="connsiteY5" fmla="*/ 438 h 3276"/>
                <a:gd name="connsiteX6" fmla="*/ 3182 w 3224"/>
                <a:gd name="connsiteY6" fmla="*/ 560 h 3276"/>
                <a:gd name="connsiteX7" fmla="*/ 3162 w 3224"/>
                <a:gd name="connsiteY7" fmla="*/ 684 h 3276"/>
                <a:gd name="connsiteX8" fmla="*/ 3138 w 3224"/>
                <a:gd name="connsiteY8" fmla="*/ 814 h 3276"/>
                <a:gd name="connsiteX9" fmla="*/ 3110 w 3224"/>
                <a:gd name="connsiteY9" fmla="*/ 946 h 3276"/>
                <a:gd name="connsiteX10" fmla="*/ 3094 w 3224"/>
                <a:gd name="connsiteY10" fmla="*/ 1012 h 3276"/>
                <a:gd name="connsiteX11" fmla="*/ 3076 w 3224"/>
                <a:gd name="connsiteY11" fmla="*/ 1078 h 3276"/>
                <a:gd name="connsiteX12" fmla="*/ 3058 w 3224"/>
                <a:gd name="connsiteY12" fmla="*/ 1146 h 3276"/>
                <a:gd name="connsiteX13" fmla="*/ 3036 w 3224"/>
                <a:gd name="connsiteY13" fmla="*/ 1212 h 3276"/>
                <a:gd name="connsiteX14" fmla="*/ 3014 w 3224"/>
                <a:gd name="connsiteY14" fmla="*/ 1280 h 3276"/>
                <a:gd name="connsiteX15" fmla="*/ 2992 w 3224"/>
                <a:gd name="connsiteY15" fmla="*/ 1348 h 3276"/>
                <a:gd name="connsiteX16" fmla="*/ 2966 w 3224"/>
                <a:gd name="connsiteY16" fmla="*/ 1416 h 3276"/>
                <a:gd name="connsiteX17" fmla="*/ 2940 w 3224"/>
                <a:gd name="connsiteY17" fmla="*/ 1484 h 3276"/>
                <a:gd name="connsiteX18" fmla="*/ 2912 w 3224"/>
                <a:gd name="connsiteY18" fmla="*/ 1550 h 3276"/>
                <a:gd name="connsiteX19" fmla="*/ 2880 w 3224"/>
                <a:gd name="connsiteY19" fmla="*/ 1618 h 3276"/>
                <a:gd name="connsiteX20" fmla="*/ 2850 w 3224"/>
                <a:gd name="connsiteY20" fmla="*/ 1684 h 3276"/>
                <a:gd name="connsiteX21" fmla="*/ 2816 w 3224"/>
                <a:gd name="connsiteY21" fmla="*/ 1752 h 3276"/>
                <a:gd name="connsiteX22" fmla="*/ 2780 w 3224"/>
                <a:gd name="connsiteY22" fmla="*/ 1818 h 3276"/>
                <a:gd name="connsiteX23" fmla="*/ 2742 w 3224"/>
                <a:gd name="connsiteY23" fmla="*/ 1884 h 3276"/>
                <a:gd name="connsiteX24" fmla="*/ 2702 w 3224"/>
                <a:gd name="connsiteY24" fmla="*/ 1948 h 3276"/>
                <a:gd name="connsiteX25" fmla="*/ 2660 w 3224"/>
                <a:gd name="connsiteY25" fmla="*/ 2014 h 3276"/>
                <a:gd name="connsiteX26" fmla="*/ 2616 w 3224"/>
                <a:gd name="connsiteY26" fmla="*/ 2076 h 3276"/>
                <a:gd name="connsiteX27" fmla="*/ 2572 w 3224"/>
                <a:gd name="connsiteY27" fmla="*/ 2140 h 3276"/>
                <a:gd name="connsiteX28" fmla="*/ 2522 w 3224"/>
                <a:gd name="connsiteY28" fmla="*/ 2202 h 3276"/>
                <a:gd name="connsiteX29" fmla="*/ 2472 w 3224"/>
                <a:gd name="connsiteY29" fmla="*/ 2262 h 3276"/>
                <a:gd name="connsiteX30" fmla="*/ 2420 w 3224"/>
                <a:gd name="connsiteY30" fmla="*/ 2324 h 3276"/>
                <a:gd name="connsiteX31" fmla="*/ 2366 w 3224"/>
                <a:gd name="connsiteY31" fmla="*/ 2382 h 3276"/>
                <a:gd name="connsiteX32" fmla="*/ 2308 w 3224"/>
                <a:gd name="connsiteY32" fmla="*/ 2440 h 3276"/>
                <a:gd name="connsiteX33" fmla="*/ 2248 w 3224"/>
                <a:gd name="connsiteY33" fmla="*/ 2496 h 3276"/>
                <a:gd name="connsiteX34" fmla="*/ 2186 w 3224"/>
                <a:gd name="connsiteY34" fmla="*/ 2552 h 3276"/>
                <a:gd name="connsiteX35" fmla="*/ 2122 w 3224"/>
                <a:gd name="connsiteY35" fmla="*/ 2606 h 3276"/>
                <a:gd name="connsiteX36" fmla="*/ 2054 w 3224"/>
                <a:gd name="connsiteY36" fmla="*/ 2658 h 3276"/>
                <a:gd name="connsiteX37" fmla="*/ 1984 w 3224"/>
                <a:gd name="connsiteY37" fmla="*/ 2708 h 3276"/>
                <a:gd name="connsiteX38" fmla="*/ 1984 w 3224"/>
                <a:gd name="connsiteY38" fmla="*/ 2708 h 3276"/>
                <a:gd name="connsiteX39" fmla="*/ 1948 w 3224"/>
                <a:gd name="connsiteY39" fmla="*/ 2734 h 3276"/>
                <a:gd name="connsiteX40" fmla="*/ 1904 w 3224"/>
                <a:gd name="connsiteY40" fmla="*/ 2762 h 3276"/>
                <a:gd name="connsiteX41" fmla="*/ 1842 w 3224"/>
                <a:gd name="connsiteY41" fmla="*/ 2800 h 3276"/>
                <a:gd name="connsiteX42" fmla="*/ 1764 w 3224"/>
                <a:gd name="connsiteY42" fmla="*/ 2844 h 3276"/>
                <a:gd name="connsiteX43" fmla="*/ 1670 w 3224"/>
                <a:gd name="connsiteY43" fmla="*/ 2894 h 3276"/>
                <a:gd name="connsiteX44" fmla="*/ 1562 w 3224"/>
                <a:gd name="connsiteY44" fmla="*/ 2946 h 3276"/>
                <a:gd name="connsiteX45" fmla="*/ 1502 w 3224"/>
                <a:gd name="connsiteY45" fmla="*/ 2974 h 3276"/>
                <a:gd name="connsiteX46" fmla="*/ 1438 w 3224"/>
                <a:gd name="connsiteY46" fmla="*/ 3000 h 3276"/>
                <a:gd name="connsiteX47" fmla="*/ 1372 w 3224"/>
                <a:gd name="connsiteY47" fmla="*/ 3028 h 3276"/>
                <a:gd name="connsiteX48" fmla="*/ 1302 w 3224"/>
                <a:gd name="connsiteY48" fmla="*/ 3054 h 3276"/>
                <a:gd name="connsiteX49" fmla="*/ 1228 w 3224"/>
                <a:gd name="connsiteY49" fmla="*/ 3082 h 3276"/>
                <a:gd name="connsiteX50" fmla="*/ 1152 w 3224"/>
                <a:gd name="connsiteY50" fmla="*/ 3106 h 3276"/>
                <a:gd name="connsiteX51" fmla="*/ 1072 w 3224"/>
                <a:gd name="connsiteY51" fmla="*/ 3132 h 3276"/>
                <a:gd name="connsiteX52" fmla="*/ 988 w 3224"/>
                <a:gd name="connsiteY52" fmla="*/ 3154 h 3276"/>
                <a:gd name="connsiteX53" fmla="*/ 902 w 3224"/>
                <a:gd name="connsiteY53" fmla="*/ 3176 h 3276"/>
                <a:gd name="connsiteX54" fmla="*/ 812 w 3224"/>
                <a:gd name="connsiteY54" fmla="*/ 3198 h 3276"/>
                <a:gd name="connsiteX55" fmla="*/ 720 w 3224"/>
                <a:gd name="connsiteY55" fmla="*/ 3216 h 3276"/>
                <a:gd name="connsiteX56" fmla="*/ 626 w 3224"/>
                <a:gd name="connsiteY56" fmla="*/ 3232 h 3276"/>
                <a:gd name="connsiteX57" fmla="*/ 528 w 3224"/>
                <a:gd name="connsiteY57" fmla="*/ 3246 h 3276"/>
                <a:gd name="connsiteX58" fmla="*/ 428 w 3224"/>
                <a:gd name="connsiteY58" fmla="*/ 3258 h 3276"/>
                <a:gd name="connsiteX59" fmla="*/ 324 w 3224"/>
                <a:gd name="connsiteY59" fmla="*/ 3268 h 3276"/>
                <a:gd name="connsiteX60" fmla="*/ 218 w 3224"/>
                <a:gd name="connsiteY60" fmla="*/ 3274 h 3276"/>
                <a:gd name="connsiteX61" fmla="*/ 110 w 3224"/>
                <a:gd name="connsiteY61" fmla="*/ 3276 h 3276"/>
                <a:gd name="connsiteX62" fmla="*/ 0 w 3224"/>
                <a:gd name="connsiteY62" fmla="*/ 3276 h 3276"/>
                <a:gd name="connsiteX63" fmla="*/ 0 w 3224"/>
                <a:gd name="connsiteY63" fmla="*/ 3276 h 3276"/>
                <a:gd name="connsiteX64" fmla="*/ 54 w 3224"/>
                <a:gd name="connsiteY64" fmla="*/ 3274 h 3276"/>
                <a:gd name="connsiteX65" fmla="*/ 118 w 3224"/>
                <a:gd name="connsiteY65" fmla="*/ 3270 h 3276"/>
                <a:gd name="connsiteX66" fmla="*/ 202 w 3224"/>
                <a:gd name="connsiteY66" fmla="*/ 3264 h 3276"/>
                <a:gd name="connsiteX67" fmla="*/ 304 w 3224"/>
                <a:gd name="connsiteY67" fmla="*/ 3252 h 3276"/>
                <a:gd name="connsiteX68" fmla="*/ 424 w 3224"/>
                <a:gd name="connsiteY68" fmla="*/ 3238 h 3276"/>
                <a:gd name="connsiteX69" fmla="*/ 556 w 3224"/>
                <a:gd name="connsiteY69" fmla="*/ 3218 h 3276"/>
                <a:gd name="connsiteX70" fmla="*/ 700 w 3224"/>
                <a:gd name="connsiteY70" fmla="*/ 3190 h 3276"/>
                <a:gd name="connsiteX71" fmla="*/ 776 w 3224"/>
                <a:gd name="connsiteY71" fmla="*/ 3176 h 3276"/>
                <a:gd name="connsiteX72" fmla="*/ 852 w 3224"/>
                <a:gd name="connsiteY72" fmla="*/ 3158 h 3276"/>
                <a:gd name="connsiteX73" fmla="*/ 932 w 3224"/>
                <a:gd name="connsiteY73" fmla="*/ 3138 h 3276"/>
                <a:gd name="connsiteX74" fmla="*/ 1010 w 3224"/>
                <a:gd name="connsiteY74" fmla="*/ 3118 h 3276"/>
                <a:gd name="connsiteX75" fmla="*/ 1092 w 3224"/>
                <a:gd name="connsiteY75" fmla="*/ 3094 h 3276"/>
                <a:gd name="connsiteX76" fmla="*/ 1174 w 3224"/>
                <a:gd name="connsiteY76" fmla="*/ 3068 h 3276"/>
                <a:gd name="connsiteX77" fmla="*/ 1254 w 3224"/>
                <a:gd name="connsiteY77" fmla="*/ 3040 h 3276"/>
                <a:gd name="connsiteX78" fmla="*/ 1336 w 3224"/>
                <a:gd name="connsiteY78" fmla="*/ 3010 h 3276"/>
                <a:gd name="connsiteX79" fmla="*/ 1418 w 3224"/>
                <a:gd name="connsiteY79" fmla="*/ 2976 h 3276"/>
                <a:gd name="connsiteX80" fmla="*/ 1498 w 3224"/>
                <a:gd name="connsiteY80" fmla="*/ 2940 h 3276"/>
                <a:gd name="connsiteX81" fmla="*/ 1578 w 3224"/>
                <a:gd name="connsiteY81" fmla="*/ 2902 h 3276"/>
                <a:gd name="connsiteX82" fmla="*/ 1656 w 3224"/>
                <a:gd name="connsiteY82" fmla="*/ 2862 h 3276"/>
                <a:gd name="connsiteX83" fmla="*/ 1734 w 3224"/>
                <a:gd name="connsiteY83" fmla="*/ 2818 h 3276"/>
                <a:gd name="connsiteX84" fmla="*/ 1808 w 3224"/>
                <a:gd name="connsiteY84" fmla="*/ 2772 h 3276"/>
                <a:gd name="connsiteX85" fmla="*/ 1882 w 3224"/>
                <a:gd name="connsiteY85" fmla="*/ 2722 h 3276"/>
                <a:gd name="connsiteX86" fmla="*/ 1952 w 3224"/>
                <a:gd name="connsiteY86" fmla="*/ 2668 h 3276"/>
                <a:gd name="connsiteX87" fmla="*/ 1952 w 3224"/>
                <a:gd name="connsiteY87" fmla="*/ 2668 h 3276"/>
                <a:gd name="connsiteX88" fmla="*/ 1968 w 3224"/>
                <a:gd name="connsiteY88" fmla="*/ 2658 h 3276"/>
                <a:gd name="connsiteX89" fmla="*/ 2012 w 3224"/>
                <a:gd name="connsiteY89" fmla="*/ 2626 h 3276"/>
                <a:gd name="connsiteX90" fmla="*/ 2042 w 3224"/>
                <a:gd name="connsiteY90" fmla="*/ 2602 h 3276"/>
                <a:gd name="connsiteX91" fmla="*/ 2080 w 3224"/>
                <a:gd name="connsiteY91" fmla="*/ 2572 h 3276"/>
                <a:gd name="connsiteX92" fmla="*/ 2120 w 3224"/>
                <a:gd name="connsiteY92" fmla="*/ 2536 h 3276"/>
                <a:gd name="connsiteX93" fmla="*/ 2166 w 3224"/>
                <a:gd name="connsiteY93" fmla="*/ 2494 h 3276"/>
                <a:gd name="connsiteX94" fmla="*/ 2216 w 3224"/>
                <a:gd name="connsiteY94" fmla="*/ 2446 h 3276"/>
                <a:gd name="connsiteX95" fmla="*/ 2268 w 3224"/>
                <a:gd name="connsiteY95" fmla="*/ 2392 h 3276"/>
                <a:gd name="connsiteX96" fmla="*/ 2324 w 3224"/>
                <a:gd name="connsiteY96" fmla="*/ 2332 h 3276"/>
                <a:gd name="connsiteX97" fmla="*/ 2382 w 3224"/>
                <a:gd name="connsiteY97" fmla="*/ 2266 h 3276"/>
                <a:gd name="connsiteX98" fmla="*/ 2440 w 3224"/>
                <a:gd name="connsiteY98" fmla="*/ 2194 h 3276"/>
                <a:gd name="connsiteX99" fmla="*/ 2500 w 3224"/>
                <a:gd name="connsiteY99" fmla="*/ 2116 h 3276"/>
                <a:gd name="connsiteX100" fmla="*/ 2560 w 3224"/>
                <a:gd name="connsiteY100" fmla="*/ 2030 h 3276"/>
                <a:gd name="connsiteX101" fmla="*/ 2620 w 3224"/>
                <a:gd name="connsiteY101" fmla="*/ 1936 h 3276"/>
                <a:gd name="connsiteX102" fmla="*/ 2678 w 3224"/>
                <a:gd name="connsiteY102" fmla="*/ 1838 h 3276"/>
                <a:gd name="connsiteX103" fmla="*/ 2706 w 3224"/>
                <a:gd name="connsiteY103" fmla="*/ 1786 h 3276"/>
                <a:gd name="connsiteX104" fmla="*/ 2736 w 3224"/>
                <a:gd name="connsiteY104" fmla="*/ 1732 h 3276"/>
                <a:gd name="connsiteX105" fmla="*/ 2764 w 3224"/>
                <a:gd name="connsiteY105" fmla="*/ 1676 h 3276"/>
                <a:gd name="connsiteX106" fmla="*/ 2792 w 3224"/>
                <a:gd name="connsiteY106" fmla="*/ 1618 h 3276"/>
                <a:gd name="connsiteX107" fmla="*/ 2818 w 3224"/>
                <a:gd name="connsiteY107" fmla="*/ 1560 h 3276"/>
                <a:gd name="connsiteX108" fmla="*/ 2844 w 3224"/>
                <a:gd name="connsiteY108" fmla="*/ 1498 h 3276"/>
                <a:gd name="connsiteX109" fmla="*/ 2870 w 3224"/>
                <a:gd name="connsiteY109" fmla="*/ 1436 h 3276"/>
                <a:gd name="connsiteX110" fmla="*/ 2894 w 3224"/>
                <a:gd name="connsiteY110" fmla="*/ 1370 h 3276"/>
                <a:gd name="connsiteX111" fmla="*/ 2918 w 3224"/>
                <a:gd name="connsiteY111" fmla="*/ 1304 h 3276"/>
                <a:gd name="connsiteX112" fmla="*/ 2942 w 3224"/>
                <a:gd name="connsiteY112" fmla="*/ 1236 h 3276"/>
                <a:gd name="connsiteX113" fmla="*/ 2964 w 3224"/>
                <a:gd name="connsiteY113" fmla="*/ 1166 h 3276"/>
                <a:gd name="connsiteX114" fmla="*/ 2984 w 3224"/>
                <a:gd name="connsiteY114" fmla="*/ 1094 h 3276"/>
                <a:gd name="connsiteX115" fmla="*/ 3004 w 3224"/>
                <a:gd name="connsiteY115" fmla="*/ 1020 h 3276"/>
                <a:gd name="connsiteX0" fmla="*/ 3004 w 3224"/>
                <a:gd name="connsiteY0" fmla="*/ 1153 h 3409"/>
                <a:gd name="connsiteX1" fmla="*/ 3175 w 3224"/>
                <a:gd name="connsiteY1" fmla="*/ 170 h 3409"/>
                <a:gd name="connsiteX2" fmla="*/ 3224 w 3224"/>
                <a:gd name="connsiteY2" fmla="*/ 133 h 3409"/>
                <a:gd name="connsiteX3" fmla="*/ 3222 w 3224"/>
                <a:gd name="connsiteY3" fmla="*/ 233 h 3409"/>
                <a:gd name="connsiteX4" fmla="*/ 3216 w 3224"/>
                <a:gd name="connsiteY4" fmla="*/ 341 h 3409"/>
                <a:gd name="connsiteX5" fmla="*/ 3208 w 3224"/>
                <a:gd name="connsiteY5" fmla="*/ 453 h 3409"/>
                <a:gd name="connsiteX6" fmla="*/ 3196 w 3224"/>
                <a:gd name="connsiteY6" fmla="*/ 571 h 3409"/>
                <a:gd name="connsiteX7" fmla="*/ 3182 w 3224"/>
                <a:gd name="connsiteY7" fmla="*/ 693 h 3409"/>
                <a:gd name="connsiteX8" fmla="*/ 3162 w 3224"/>
                <a:gd name="connsiteY8" fmla="*/ 817 h 3409"/>
                <a:gd name="connsiteX9" fmla="*/ 3138 w 3224"/>
                <a:gd name="connsiteY9" fmla="*/ 947 h 3409"/>
                <a:gd name="connsiteX10" fmla="*/ 3110 w 3224"/>
                <a:gd name="connsiteY10" fmla="*/ 1079 h 3409"/>
                <a:gd name="connsiteX11" fmla="*/ 3094 w 3224"/>
                <a:gd name="connsiteY11" fmla="*/ 1145 h 3409"/>
                <a:gd name="connsiteX12" fmla="*/ 3076 w 3224"/>
                <a:gd name="connsiteY12" fmla="*/ 1211 h 3409"/>
                <a:gd name="connsiteX13" fmla="*/ 3058 w 3224"/>
                <a:gd name="connsiteY13" fmla="*/ 1279 h 3409"/>
                <a:gd name="connsiteX14" fmla="*/ 3036 w 3224"/>
                <a:gd name="connsiteY14" fmla="*/ 1345 h 3409"/>
                <a:gd name="connsiteX15" fmla="*/ 3014 w 3224"/>
                <a:gd name="connsiteY15" fmla="*/ 1413 h 3409"/>
                <a:gd name="connsiteX16" fmla="*/ 2992 w 3224"/>
                <a:gd name="connsiteY16" fmla="*/ 1481 h 3409"/>
                <a:gd name="connsiteX17" fmla="*/ 2966 w 3224"/>
                <a:gd name="connsiteY17" fmla="*/ 1549 h 3409"/>
                <a:gd name="connsiteX18" fmla="*/ 2940 w 3224"/>
                <a:gd name="connsiteY18" fmla="*/ 1617 h 3409"/>
                <a:gd name="connsiteX19" fmla="*/ 2912 w 3224"/>
                <a:gd name="connsiteY19" fmla="*/ 1683 h 3409"/>
                <a:gd name="connsiteX20" fmla="*/ 2880 w 3224"/>
                <a:gd name="connsiteY20" fmla="*/ 1751 h 3409"/>
                <a:gd name="connsiteX21" fmla="*/ 2850 w 3224"/>
                <a:gd name="connsiteY21" fmla="*/ 1817 h 3409"/>
                <a:gd name="connsiteX22" fmla="*/ 2816 w 3224"/>
                <a:gd name="connsiteY22" fmla="*/ 1885 h 3409"/>
                <a:gd name="connsiteX23" fmla="*/ 2780 w 3224"/>
                <a:gd name="connsiteY23" fmla="*/ 1951 h 3409"/>
                <a:gd name="connsiteX24" fmla="*/ 2742 w 3224"/>
                <a:gd name="connsiteY24" fmla="*/ 2017 h 3409"/>
                <a:gd name="connsiteX25" fmla="*/ 2702 w 3224"/>
                <a:gd name="connsiteY25" fmla="*/ 2081 h 3409"/>
                <a:gd name="connsiteX26" fmla="*/ 2660 w 3224"/>
                <a:gd name="connsiteY26" fmla="*/ 2147 h 3409"/>
                <a:gd name="connsiteX27" fmla="*/ 2616 w 3224"/>
                <a:gd name="connsiteY27" fmla="*/ 2209 h 3409"/>
                <a:gd name="connsiteX28" fmla="*/ 2572 w 3224"/>
                <a:gd name="connsiteY28" fmla="*/ 2273 h 3409"/>
                <a:gd name="connsiteX29" fmla="*/ 2522 w 3224"/>
                <a:gd name="connsiteY29" fmla="*/ 2335 h 3409"/>
                <a:gd name="connsiteX30" fmla="*/ 2472 w 3224"/>
                <a:gd name="connsiteY30" fmla="*/ 2395 h 3409"/>
                <a:gd name="connsiteX31" fmla="*/ 2420 w 3224"/>
                <a:gd name="connsiteY31" fmla="*/ 2457 h 3409"/>
                <a:gd name="connsiteX32" fmla="*/ 2366 w 3224"/>
                <a:gd name="connsiteY32" fmla="*/ 2515 h 3409"/>
                <a:gd name="connsiteX33" fmla="*/ 2308 w 3224"/>
                <a:gd name="connsiteY33" fmla="*/ 2573 h 3409"/>
                <a:gd name="connsiteX34" fmla="*/ 2248 w 3224"/>
                <a:gd name="connsiteY34" fmla="*/ 2629 h 3409"/>
                <a:gd name="connsiteX35" fmla="*/ 2186 w 3224"/>
                <a:gd name="connsiteY35" fmla="*/ 2685 h 3409"/>
                <a:gd name="connsiteX36" fmla="*/ 2122 w 3224"/>
                <a:gd name="connsiteY36" fmla="*/ 2739 h 3409"/>
                <a:gd name="connsiteX37" fmla="*/ 2054 w 3224"/>
                <a:gd name="connsiteY37" fmla="*/ 2791 h 3409"/>
                <a:gd name="connsiteX38" fmla="*/ 1984 w 3224"/>
                <a:gd name="connsiteY38" fmla="*/ 2841 h 3409"/>
                <a:gd name="connsiteX39" fmla="*/ 1984 w 3224"/>
                <a:gd name="connsiteY39" fmla="*/ 2841 h 3409"/>
                <a:gd name="connsiteX40" fmla="*/ 1948 w 3224"/>
                <a:gd name="connsiteY40" fmla="*/ 2867 h 3409"/>
                <a:gd name="connsiteX41" fmla="*/ 1904 w 3224"/>
                <a:gd name="connsiteY41" fmla="*/ 2895 h 3409"/>
                <a:gd name="connsiteX42" fmla="*/ 1842 w 3224"/>
                <a:gd name="connsiteY42" fmla="*/ 2933 h 3409"/>
                <a:gd name="connsiteX43" fmla="*/ 1764 w 3224"/>
                <a:gd name="connsiteY43" fmla="*/ 2977 h 3409"/>
                <a:gd name="connsiteX44" fmla="*/ 1670 w 3224"/>
                <a:gd name="connsiteY44" fmla="*/ 3027 h 3409"/>
                <a:gd name="connsiteX45" fmla="*/ 1562 w 3224"/>
                <a:gd name="connsiteY45" fmla="*/ 3079 h 3409"/>
                <a:gd name="connsiteX46" fmla="*/ 1502 w 3224"/>
                <a:gd name="connsiteY46" fmla="*/ 3107 h 3409"/>
                <a:gd name="connsiteX47" fmla="*/ 1438 w 3224"/>
                <a:gd name="connsiteY47" fmla="*/ 3133 h 3409"/>
                <a:gd name="connsiteX48" fmla="*/ 1372 w 3224"/>
                <a:gd name="connsiteY48" fmla="*/ 3161 h 3409"/>
                <a:gd name="connsiteX49" fmla="*/ 1302 w 3224"/>
                <a:gd name="connsiteY49" fmla="*/ 3187 h 3409"/>
                <a:gd name="connsiteX50" fmla="*/ 1228 w 3224"/>
                <a:gd name="connsiteY50" fmla="*/ 3215 h 3409"/>
                <a:gd name="connsiteX51" fmla="*/ 1152 w 3224"/>
                <a:gd name="connsiteY51" fmla="*/ 3239 h 3409"/>
                <a:gd name="connsiteX52" fmla="*/ 1072 w 3224"/>
                <a:gd name="connsiteY52" fmla="*/ 3265 h 3409"/>
                <a:gd name="connsiteX53" fmla="*/ 988 w 3224"/>
                <a:gd name="connsiteY53" fmla="*/ 3287 h 3409"/>
                <a:gd name="connsiteX54" fmla="*/ 902 w 3224"/>
                <a:gd name="connsiteY54" fmla="*/ 3309 h 3409"/>
                <a:gd name="connsiteX55" fmla="*/ 812 w 3224"/>
                <a:gd name="connsiteY55" fmla="*/ 3331 h 3409"/>
                <a:gd name="connsiteX56" fmla="*/ 720 w 3224"/>
                <a:gd name="connsiteY56" fmla="*/ 3349 h 3409"/>
                <a:gd name="connsiteX57" fmla="*/ 626 w 3224"/>
                <a:gd name="connsiteY57" fmla="*/ 3365 h 3409"/>
                <a:gd name="connsiteX58" fmla="*/ 528 w 3224"/>
                <a:gd name="connsiteY58" fmla="*/ 3379 h 3409"/>
                <a:gd name="connsiteX59" fmla="*/ 428 w 3224"/>
                <a:gd name="connsiteY59" fmla="*/ 3391 h 3409"/>
                <a:gd name="connsiteX60" fmla="*/ 324 w 3224"/>
                <a:gd name="connsiteY60" fmla="*/ 3401 h 3409"/>
                <a:gd name="connsiteX61" fmla="*/ 218 w 3224"/>
                <a:gd name="connsiteY61" fmla="*/ 3407 h 3409"/>
                <a:gd name="connsiteX62" fmla="*/ 110 w 3224"/>
                <a:gd name="connsiteY62" fmla="*/ 3409 h 3409"/>
                <a:gd name="connsiteX63" fmla="*/ 0 w 3224"/>
                <a:gd name="connsiteY63" fmla="*/ 3409 h 3409"/>
                <a:gd name="connsiteX64" fmla="*/ 0 w 3224"/>
                <a:gd name="connsiteY64" fmla="*/ 3409 h 3409"/>
                <a:gd name="connsiteX65" fmla="*/ 54 w 3224"/>
                <a:gd name="connsiteY65" fmla="*/ 3407 h 3409"/>
                <a:gd name="connsiteX66" fmla="*/ 118 w 3224"/>
                <a:gd name="connsiteY66" fmla="*/ 3403 h 3409"/>
                <a:gd name="connsiteX67" fmla="*/ 202 w 3224"/>
                <a:gd name="connsiteY67" fmla="*/ 3397 h 3409"/>
                <a:gd name="connsiteX68" fmla="*/ 304 w 3224"/>
                <a:gd name="connsiteY68" fmla="*/ 3385 h 3409"/>
                <a:gd name="connsiteX69" fmla="*/ 424 w 3224"/>
                <a:gd name="connsiteY69" fmla="*/ 3371 h 3409"/>
                <a:gd name="connsiteX70" fmla="*/ 556 w 3224"/>
                <a:gd name="connsiteY70" fmla="*/ 3351 h 3409"/>
                <a:gd name="connsiteX71" fmla="*/ 700 w 3224"/>
                <a:gd name="connsiteY71" fmla="*/ 3323 h 3409"/>
                <a:gd name="connsiteX72" fmla="*/ 776 w 3224"/>
                <a:gd name="connsiteY72" fmla="*/ 3309 h 3409"/>
                <a:gd name="connsiteX73" fmla="*/ 852 w 3224"/>
                <a:gd name="connsiteY73" fmla="*/ 3291 h 3409"/>
                <a:gd name="connsiteX74" fmla="*/ 932 w 3224"/>
                <a:gd name="connsiteY74" fmla="*/ 3271 h 3409"/>
                <a:gd name="connsiteX75" fmla="*/ 1010 w 3224"/>
                <a:gd name="connsiteY75" fmla="*/ 3251 h 3409"/>
                <a:gd name="connsiteX76" fmla="*/ 1092 w 3224"/>
                <a:gd name="connsiteY76" fmla="*/ 3227 h 3409"/>
                <a:gd name="connsiteX77" fmla="*/ 1174 w 3224"/>
                <a:gd name="connsiteY77" fmla="*/ 3201 h 3409"/>
                <a:gd name="connsiteX78" fmla="*/ 1254 w 3224"/>
                <a:gd name="connsiteY78" fmla="*/ 3173 h 3409"/>
                <a:gd name="connsiteX79" fmla="*/ 1336 w 3224"/>
                <a:gd name="connsiteY79" fmla="*/ 3143 h 3409"/>
                <a:gd name="connsiteX80" fmla="*/ 1418 w 3224"/>
                <a:gd name="connsiteY80" fmla="*/ 3109 h 3409"/>
                <a:gd name="connsiteX81" fmla="*/ 1498 w 3224"/>
                <a:gd name="connsiteY81" fmla="*/ 3073 h 3409"/>
                <a:gd name="connsiteX82" fmla="*/ 1578 w 3224"/>
                <a:gd name="connsiteY82" fmla="*/ 3035 h 3409"/>
                <a:gd name="connsiteX83" fmla="*/ 1656 w 3224"/>
                <a:gd name="connsiteY83" fmla="*/ 2995 h 3409"/>
                <a:gd name="connsiteX84" fmla="*/ 1734 w 3224"/>
                <a:gd name="connsiteY84" fmla="*/ 2951 h 3409"/>
                <a:gd name="connsiteX85" fmla="*/ 1808 w 3224"/>
                <a:gd name="connsiteY85" fmla="*/ 2905 h 3409"/>
                <a:gd name="connsiteX86" fmla="*/ 1882 w 3224"/>
                <a:gd name="connsiteY86" fmla="*/ 2855 h 3409"/>
                <a:gd name="connsiteX87" fmla="*/ 1952 w 3224"/>
                <a:gd name="connsiteY87" fmla="*/ 2801 h 3409"/>
                <a:gd name="connsiteX88" fmla="*/ 1952 w 3224"/>
                <a:gd name="connsiteY88" fmla="*/ 2801 h 3409"/>
                <a:gd name="connsiteX89" fmla="*/ 1968 w 3224"/>
                <a:gd name="connsiteY89" fmla="*/ 2791 h 3409"/>
                <a:gd name="connsiteX90" fmla="*/ 2012 w 3224"/>
                <a:gd name="connsiteY90" fmla="*/ 2759 h 3409"/>
                <a:gd name="connsiteX91" fmla="*/ 2042 w 3224"/>
                <a:gd name="connsiteY91" fmla="*/ 2735 h 3409"/>
                <a:gd name="connsiteX92" fmla="*/ 2080 w 3224"/>
                <a:gd name="connsiteY92" fmla="*/ 2705 h 3409"/>
                <a:gd name="connsiteX93" fmla="*/ 2120 w 3224"/>
                <a:gd name="connsiteY93" fmla="*/ 2669 h 3409"/>
                <a:gd name="connsiteX94" fmla="*/ 2166 w 3224"/>
                <a:gd name="connsiteY94" fmla="*/ 2627 h 3409"/>
                <a:gd name="connsiteX95" fmla="*/ 2216 w 3224"/>
                <a:gd name="connsiteY95" fmla="*/ 2579 h 3409"/>
                <a:gd name="connsiteX96" fmla="*/ 2268 w 3224"/>
                <a:gd name="connsiteY96" fmla="*/ 2525 h 3409"/>
                <a:gd name="connsiteX97" fmla="*/ 2324 w 3224"/>
                <a:gd name="connsiteY97" fmla="*/ 2465 h 3409"/>
                <a:gd name="connsiteX98" fmla="*/ 2382 w 3224"/>
                <a:gd name="connsiteY98" fmla="*/ 2399 h 3409"/>
                <a:gd name="connsiteX99" fmla="*/ 2440 w 3224"/>
                <a:gd name="connsiteY99" fmla="*/ 2327 h 3409"/>
                <a:gd name="connsiteX100" fmla="*/ 2500 w 3224"/>
                <a:gd name="connsiteY100" fmla="*/ 2249 h 3409"/>
                <a:gd name="connsiteX101" fmla="*/ 2560 w 3224"/>
                <a:gd name="connsiteY101" fmla="*/ 2163 h 3409"/>
                <a:gd name="connsiteX102" fmla="*/ 2620 w 3224"/>
                <a:gd name="connsiteY102" fmla="*/ 2069 h 3409"/>
                <a:gd name="connsiteX103" fmla="*/ 2678 w 3224"/>
                <a:gd name="connsiteY103" fmla="*/ 1971 h 3409"/>
                <a:gd name="connsiteX104" fmla="*/ 2706 w 3224"/>
                <a:gd name="connsiteY104" fmla="*/ 1919 h 3409"/>
                <a:gd name="connsiteX105" fmla="*/ 2736 w 3224"/>
                <a:gd name="connsiteY105" fmla="*/ 1865 h 3409"/>
                <a:gd name="connsiteX106" fmla="*/ 2764 w 3224"/>
                <a:gd name="connsiteY106" fmla="*/ 1809 h 3409"/>
                <a:gd name="connsiteX107" fmla="*/ 2792 w 3224"/>
                <a:gd name="connsiteY107" fmla="*/ 1751 h 3409"/>
                <a:gd name="connsiteX108" fmla="*/ 2818 w 3224"/>
                <a:gd name="connsiteY108" fmla="*/ 1693 h 3409"/>
                <a:gd name="connsiteX109" fmla="*/ 2844 w 3224"/>
                <a:gd name="connsiteY109" fmla="*/ 1631 h 3409"/>
                <a:gd name="connsiteX110" fmla="*/ 2870 w 3224"/>
                <a:gd name="connsiteY110" fmla="*/ 1569 h 3409"/>
                <a:gd name="connsiteX111" fmla="*/ 2894 w 3224"/>
                <a:gd name="connsiteY111" fmla="*/ 1503 h 3409"/>
                <a:gd name="connsiteX112" fmla="*/ 2918 w 3224"/>
                <a:gd name="connsiteY112" fmla="*/ 1437 h 3409"/>
                <a:gd name="connsiteX113" fmla="*/ 2942 w 3224"/>
                <a:gd name="connsiteY113" fmla="*/ 1369 h 3409"/>
                <a:gd name="connsiteX114" fmla="*/ 2964 w 3224"/>
                <a:gd name="connsiteY114" fmla="*/ 1299 h 3409"/>
                <a:gd name="connsiteX115" fmla="*/ 2984 w 3224"/>
                <a:gd name="connsiteY115" fmla="*/ 1227 h 3409"/>
                <a:gd name="connsiteX116" fmla="*/ 3004 w 3224"/>
                <a:gd name="connsiteY116" fmla="*/ 1153 h 3409"/>
                <a:gd name="connsiteX0" fmla="*/ 3004 w 3224"/>
                <a:gd name="connsiteY0" fmla="*/ 1020 h 3276"/>
                <a:gd name="connsiteX1" fmla="*/ 3224 w 3224"/>
                <a:gd name="connsiteY1" fmla="*/ 0 h 3276"/>
                <a:gd name="connsiteX2" fmla="*/ 3222 w 3224"/>
                <a:gd name="connsiteY2" fmla="*/ 100 h 3276"/>
                <a:gd name="connsiteX3" fmla="*/ 3216 w 3224"/>
                <a:gd name="connsiteY3" fmla="*/ 208 h 3276"/>
                <a:gd name="connsiteX4" fmla="*/ 3208 w 3224"/>
                <a:gd name="connsiteY4" fmla="*/ 320 h 3276"/>
                <a:gd name="connsiteX5" fmla="*/ 3196 w 3224"/>
                <a:gd name="connsiteY5" fmla="*/ 438 h 3276"/>
                <a:gd name="connsiteX6" fmla="*/ 3182 w 3224"/>
                <a:gd name="connsiteY6" fmla="*/ 560 h 3276"/>
                <a:gd name="connsiteX7" fmla="*/ 3162 w 3224"/>
                <a:gd name="connsiteY7" fmla="*/ 684 h 3276"/>
                <a:gd name="connsiteX8" fmla="*/ 3138 w 3224"/>
                <a:gd name="connsiteY8" fmla="*/ 814 h 3276"/>
                <a:gd name="connsiteX9" fmla="*/ 3110 w 3224"/>
                <a:gd name="connsiteY9" fmla="*/ 946 h 3276"/>
                <a:gd name="connsiteX10" fmla="*/ 3094 w 3224"/>
                <a:gd name="connsiteY10" fmla="*/ 1012 h 3276"/>
                <a:gd name="connsiteX11" fmla="*/ 3076 w 3224"/>
                <a:gd name="connsiteY11" fmla="*/ 1078 h 3276"/>
                <a:gd name="connsiteX12" fmla="*/ 3058 w 3224"/>
                <a:gd name="connsiteY12" fmla="*/ 1146 h 3276"/>
                <a:gd name="connsiteX13" fmla="*/ 3036 w 3224"/>
                <a:gd name="connsiteY13" fmla="*/ 1212 h 3276"/>
                <a:gd name="connsiteX14" fmla="*/ 3014 w 3224"/>
                <a:gd name="connsiteY14" fmla="*/ 1280 h 3276"/>
                <a:gd name="connsiteX15" fmla="*/ 2992 w 3224"/>
                <a:gd name="connsiteY15" fmla="*/ 1348 h 3276"/>
                <a:gd name="connsiteX16" fmla="*/ 2966 w 3224"/>
                <a:gd name="connsiteY16" fmla="*/ 1416 h 3276"/>
                <a:gd name="connsiteX17" fmla="*/ 2940 w 3224"/>
                <a:gd name="connsiteY17" fmla="*/ 1484 h 3276"/>
                <a:gd name="connsiteX18" fmla="*/ 2912 w 3224"/>
                <a:gd name="connsiteY18" fmla="*/ 1550 h 3276"/>
                <a:gd name="connsiteX19" fmla="*/ 2880 w 3224"/>
                <a:gd name="connsiteY19" fmla="*/ 1618 h 3276"/>
                <a:gd name="connsiteX20" fmla="*/ 2850 w 3224"/>
                <a:gd name="connsiteY20" fmla="*/ 1684 h 3276"/>
                <a:gd name="connsiteX21" fmla="*/ 2816 w 3224"/>
                <a:gd name="connsiteY21" fmla="*/ 1752 h 3276"/>
                <a:gd name="connsiteX22" fmla="*/ 2780 w 3224"/>
                <a:gd name="connsiteY22" fmla="*/ 1818 h 3276"/>
                <a:gd name="connsiteX23" fmla="*/ 2742 w 3224"/>
                <a:gd name="connsiteY23" fmla="*/ 1884 h 3276"/>
                <a:gd name="connsiteX24" fmla="*/ 2702 w 3224"/>
                <a:gd name="connsiteY24" fmla="*/ 1948 h 3276"/>
                <a:gd name="connsiteX25" fmla="*/ 2660 w 3224"/>
                <a:gd name="connsiteY25" fmla="*/ 2014 h 3276"/>
                <a:gd name="connsiteX26" fmla="*/ 2616 w 3224"/>
                <a:gd name="connsiteY26" fmla="*/ 2076 h 3276"/>
                <a:gd name="connsiteX27" fmla="*/ 2572 w 3224"/>
                <a:gd name="connsiteY27" fmla="*/ 2140 h 3276"/>
                <a:gd name="connsiteX28" fmla="*/ 2522 w 3224"/>
                <a:gd name="connsiteY28" fmla="*/ 2202 h 3276"/>
                <a:gd name="connsiteX29" fmla="*/ 2472 w 3224"/>
                <a:gd name="connsiteY29" fmla="*/ 2262 h 3276"/>
                <a:gd name="connsiteX30" fmla="*/ 2420 w 3224"/>
                <a:gd name="connsiteY30" fmla="*/ 2324 h 3276"/>
                <a:gd name="connsiteX31" fmla="*/ 2366 w 3224"/>
                <a:gd name="connsiteY31" fmla="*/ 2382 h 3276"/>
                <a:gd name="connsiteX32" fmla="*/ 2308 w 3224"/>
                <a:gd name="connsiteY32" fmla="*/ 2440 h 3276"/>
                <a:gd name="connsiteX33" fmla="*/ 2248 w 3224"/>
                <a:gd name="connsiteY33" fmla="*/ 2496 h 3276"/>
                <a:gd name="connsiteX34" fmla="*/ 2186 w 3224"/>
                <a:gd name="connsiteY34" fmla="*/ 2552 h 3276"/>
                <a:gd name="connsiteX35" fmla="*/ 2122 w 3224"/>
                <a:gd name="connsiteY35" fmla="*/ 2606 h 3276"/>
                <a:gd name="connsiteX36" fmla="*/ 2054 w 3224"/>
                <a:gd name="connsiteY36" fmla="*/ 2658 h 3276"/>
                <a:gd name="connsiteX37" fmla="*/ 1984 w 3224"/>
                <a:gd name="connsiteY37" fmla="*/ 2708 h 3276"/>
                <a:gd name="connsiteX38" fmla="*/ 1984 w 3224"/>
                <a:gd name="connsiteY38" fmla="*/ 2708 h 3276"/>
                <a:gd name="connsiteX39" fmla="*/ 1948 w 3224"/>
                <a:gd name="connsiteY39" fmla="*/ 2734 h 3276"/>
                <a:gd name="connsiteX40" fmla="*/ 1904 w 3224"/>
                <a:gd name="connsiteY40" fmla="*/ 2762 h 3276"/>
                <a:gd name="connsiteX41" fmla="*/ 1842 w 3224"/>
                <a:gd name="connsiteY41" fmla="*/ 2800 h 3276"/>
                <a:gd name="connsiteX42" fmla="*/ 1764 w 3224"/>
                <a:gd name="connsiteY42" fmla="*/ 2844 h 3276"/>
                <a:gd name="connsiteX43" fmla="*/ 1670 w 3224"/>
                <a:gd name="connsiteY43" fmla="*/ 2894 h 3276"/>
                <a:gd name="connsiteX44" fmla="*/ 1562 w 3224"/>
                <a:gd name="connsiteY44" fmla="*/ 2946 h 3276"/>
                <a:gd name="connsiteX45" fmla="*/ 1502 w 3224"/>
                <a:gd name="connsiteY45" fmla="*/ 2974 h 3276"/>
                <a:gd name="connsiteX46" fmla="*/ 1438 w 3224"/>
                <a:gd name="connsiteY46" fmla="*/ 3000 h 3276"/>
                <a:gd name="connsiteX47" fmla="*/ 1372 w 3224"/>
                <a:gd name="connsiteY47" fmla="*/ 3028 h 3276"/>
                <a:gd name="connsiteX48" fmla="*/ 1302 w 3224"/>
                <a:gd name="connsiteY48" fmla="*/ 3054 h 3276"/>
                <a:gd name="connsiteX49" fmla="*/ 1228 w 3224"/>
                <a:gd name="connsiteY49" fmla="*/ 3082 h 3276"/>
                <a:gd name="connsiteX50" fmla="*/ 1152 w 3224"/>
                <a:gd name="connsiteY50" fmla="*/ 3106 h 3276"/>
                <a:gd name="connsiteX51" fmla="*/ 1072 w 3224"/>
                <a:gd name="connsiteY51" fmla="*/ 3132 h 3276"/>
                <a:gd name="connsiteX52" fmla="*/ 988 w 3224"/>
                <a:gd name="connsiteY52" fmla="*/ 3154 h 3276"/>
                <a:gd name="connsiteX53" fmla="*/ 902 w 3224"/>
                <a:gd name="connsiteY53" fmla="*/ 3176 h 3276"/>
                <a:gd name="connsiteX54" fmla="*/ 812 w 3224"/>
                <a:gd name="connsiteY54" fmla="*/ 3198 h 3276"/>
                <a:gd name="connsiteX55" fmla="*/ 720 w 3224"/>
                <a:gd name="connsiteY55" fmla="*/ 3216 h 3276"/>
                <a:gd name="connsiteX56" fmla="*/ 626 w 3224"/>
                <a:gd name="connsiteY56" fmla="*/ 3232 h 3276"/>
                <a:gd name="connsiteX57" fmla="*/ 528 w 3224"/>
                <a:gd name="connsiteY57" fmla="*/ 3246 h 3276"/>
                <a:gd name="connsiteX58" fmla="*/ 428 w 3224"/>
                <a:gd name="connsiteY58" fmla="*/ 3258 h 3276"/>
                <a:gd name="connsiteX59" fmla="*/ 324 w 3224"/>
                <a:gd name="connsiteY59" fmla="*/ 3268 h 3276"/>
                <a:gd name="connsiteX60" fmla="*/ 218 w 3224"/>
                <a:gd name="connsiteY60" fmla="*/ 3274 h 3276"/>
                <a:gd name="connsiteX61" fmla="*/ 110 w 3224"/>
                <a:gd name="connsiteY61" fmla="*/ 3276 h 3276"/>
                <a:gd name="connsiteX62" fmla="*/ 0 w 3224"/>
                <a:gd name="connsiteY62" fmla="*/ 3276 h 3276"/>
                <a:gd name="connsiteX63" fmla="*/ 0 w 3224"/>
                <a:gd name="connsiteY63" fmla="*/ 3276 h 3276"/>
                <a:gd name="connsiteX64" fmla="*/ 54 w 3224"/>
                <a:gd name="connsiteY64" fmla="*/ 3274 h 3276"/>
                <a:gd name="connsiteX65" fmla="*/ 118 w 3224"/>
                <a:gd name="connsiteY65" fmla="*/ 3270 h 3276"/>
                <a:gd name="connsiteX66" fmla="*/ 202 w 3224"/>
                <a:gd name="connsiteY66" fmla="*/ 3264 h 3276"/>
                <a:gd name="connsiteX67" fmla="*/ 304 w 3224"/>
                <a:gd name="connsiteY67" fmla="*/ 3252 h 3276"/>
                <a:gd name="connsiteX68" fmla="*/ 424 w 3224"/>
                <a:gd name="connsiteY68" fmla="*/ 3238 h 3276"/>
                <a:gd name="connsiteX69" fmla="*/ 556 w 3224"/>
                <a:gd name="connsiteY69" fmla="*/ 3218 h 3276"/>
                <a:gd name="connsiteX70" fmla="*/ 700 w 3224"/>
                <a:gd name="connsiteY70" fmla="*/ 3190 h 3276"/>
                <a:gd name="connsiteX71" fmla="*/ 776 w 3224"/>
                <a:gd name="connsiteY71" fmla="*/ 3176 h 3276"/>
                <a:gd name="connsiteX72" fmla="*/ 852 w 3224"/>
                <a:gd name="connsiteY72" fmla="*/ 3158 h 3276"/>
                <a:gd name="connsiteX73" fmla="*/ 932 w 3224"/>
                <a:gd name="connsiteY73" fmla="*/ 3138 h 3276"/>
                <a:gd name="connsiteX74" fmla="*/ 1010 w 3224"/>
                <a:gd name="connsiteY74" fmla="*/ 3118 h 3276"/>
                <a:gd name="connsiteX75" fmla="*/ 1092 w 3224"/>
                <a:gd name="connsiteY75" fmla="*/ 3094 h 3276"/>
                <a:gd name="connsiteX76" fmla="*/ 1174 w 3224"/>
                <a:gd name="connsiteY76" fmla="*/ 3068 h 3276"/>
                <a:gd name="connsiteX77" fmla="*/ 1254 w 3224"/>
                <a:gd name="connsiteY77" fmla="*/ 3040 h 3276"/>
                <a:gd name="connsiteX78" fmla="*/ 1336 w 3224"/>
                <a:gd name="connsiteY78" fmla="*/ 3010 h 3276"/>
                <a:gd name="connsiteX79" fmla="*/ 1418 w 3224"/>
                <a:gd name="connsiteY79" fmla="*/ 2976 h 3276"/>
                <a:gd name="connsiteX80" fmla="*/ 1498 w 3224"/>
                <a:gd name="connsiteY80" fmla="*/ 2940 h 3276"/>
                <a:gd name="connsiteX81" fmla="*/ 1578 w 3224"/>
                <a:gd name="connsiteY81" fmla="*/ 2902 h 3276"/>
                <a:gd name="connsiteX82" fmla="*/ 1656 w 3224"/>
                <a:gd name="connsiteY82" fmla="*/ 2862 h 3276"/>
                <a:gd name="connsiteX83" fmla="*/ 1734 w 3224"/>
                <a:gd name="connsiteY83" fmla="*/ 2818 h 3276"/>
                <a:gd name="connsiteX84" fmla="*/ 1808 w 3224"/>
                <a:gd name="connsiteY84" fmla="*/ 2772 h 3276"/>
                <a:gd name="connsiteX85" fmla="*/ 1882 w 3224"/>
                <a:gd name="connsiteY85" fmla="*/ 2722 h 3276"/>
                <a:gd name="connsiteX86" fmla="*/ 1952 w 3224"/>
                <a:gd name="connsiteY86" fmla="*/ 2668 h 3276"/>
                <a:gd name="connsiteX87" fmla="*/ 1952 w 3224"/>
                <a:gd name="connsiteY87" fmla="*/ 2668 h 3276"/>
                <a:gd name="connsiteX88" fmla="*/ 1968 w 3224"/>
                <a:gd name="connsiteY88" fmla="*/ 2658 h 3276"/>
                <a:gd name="connsiteX89" fmla="*/ 2012 w 3224"/>
                <a:gd name="connsiteY89" fmla="*/ 2626 h 3276"/>
                <a:gd name="connsiteX90" fmla="*/ 2042 w 3224"/>
                <a:gd name="connsiteY90" fmla="*/ 2602 h 3276"/>
                <a:gd name="connsiteX91" fmla="*/ 2080 w 3224"/>
                <a:gd name="connsiteY91" fmla="*/ 2572 h 3276"/>
                <a:gd name="connsiteX92" fmla="*/ 2120 w 3224"/>
                <a:gd name="connsiteY92" fmla="*/ 2536 h 3276"/>
                <a:gd name="connsiteX93" fmla="*/ 2166 w 3224"/>
                <a:gd name="connsiteY93" fmla="*/ 2494 h 3276"/>
                <a:gd name="connsiteX94" fmla="*/ 2216 w 3224"/>
                <a:gd name="connsiteY94" fmla="*/ 2446 h 3276"/>
                <a:gd name="connsiteX95" fmla="*/ 2268 w 3224"/>
                <a:gd name="connsiteY95" fmla="*/ 2392 h 3276"/>
                <a:gd name="connsiteX96" fmla="*/ 2324 w 3224"/>
                <a:gd name="connsiteY96" fmla="*/ 2332 h 3276"/>
                <a:gd name="connsiteX97" fmla="*/ 2382 w 3224"/>
                <a:gd name="connsiteY97" fmla="*/ 2266 h 3276"/>
                <a:gd name="connsiteX98" fmla="*/ 2440 w 3224"/>
                <a:gd name="connsiteY98" fmla="*/ 2194 h 3276"/>
                <a:gd name="connsiteX99" fmla="*/ 2500 w 3224"/>
                <a:gd name="connsiteY99" fmla="*/ 2116 h 3276"/>
                <a:gd name="connsiteX100" fmla="*/ 2560 w 3224"/>
                <a:gd name="connsiteY100" fmla="*/ 2030 h 3276"/>
                <a:gd name="connsiteX101" fmla="*/ 2620 w 3224"/>
                <a:gd name="connsiteY101" fmla="*/ 1936 h 3276"/>
                <a:gd name="connsiteX102" fmla="*/ 2678 w 3224"/>
                <a:gd name="connsiteY102" fmla="*/ 1838 h 3276"/>
                <a:gd name="connsiteX103" fmla="*/ 2706 w 3224"/>
                <a:gd name="connsiteY103" fmla="*/ 1786 h 3276"/>
                <a:gd name="connsiteX104" fmla="*/ 2736 w 3224"/>
                <a:gd name="connsiteY104" fmla="*/ 1732 h 3276"/>
                <a:gd name="connsiteX105" fmla="*/ 2764 w 3224"/>
                <a:gd name="connsiteY105" fmla="*/ 1676 h 3276"/>
                <a:gd name="connsiteX106" fmla="*/ 2792 w 3224"/>
                <a:gd name="connsiteY106" fmla="*/ 1618 h 3276"/>
                <a:gd name="connsiteX107" fmla="*/ 2818 w 3224"/>
                <a:gd name="connsiteY107" fmla="*/ 1560 h 3276"/>
                <a:gd name="connsiteX108" fmla="*/ 2844 w 3224"/>
                <a:gd name="connsiteY108" fmla="*/ 1498 h 3276"/>
                <a:gd name="connsiteX109" fmla="*/ 2870 w 3224"/>
                <a:gd name="connsiteY109" fmla="*/ 1436 h 3276"/>
                <a:gd name="connsiteX110" fmla="*/ 2894 w 3224"/>
                <a:gd name="connsiteY110" fmla="*/ 1370 h 3276"/>
                <a:gd name="connsiteX111" fmla="*/ 2918 w 3224"/>
                <a:gd name="connsiteY111" fmla="*/ 1304 h 3276"/>
                <a:gd name="connsiteX112" fmla="*/ 2942 w 3224"/>
                <a:gd name="connsiteY112" fmla="*/ 1236 h 3276"/>
                <a:gd name="connsiteX113" fmla="*/ 2964 w 3224"/>
                <a:gd name="connsiteY113" fmla="*/ 1166 h 3276"/>
                <a:gd name="connsiteX114" fmla="*/ 2984 w 3224"/>
                <a:gd name="connsiteY114" fmla="*/ 1094 h 3276"/>
                <a:gd name="connsiteX115" fmla="*/ 3004 w 3224"/>
                <a:gd name="connsiteY115" fmla="*/ 1020 h 3276"/>
                <a:gd name="connsiteX0" fmla="*/ 3004 w 3222"/>
                <a:gd name="connsiteY0" fmla="*/ 920 h 3176"/>
                <a:gd name="connsiteX1" fmla="*/ 3222 w 3222"/>
                <a:gd name="connsiteY1" fmla="*/ 0 h 3176"/>
                <a:gd name="connsiteX2" fmla="*/ 3216 w 3222"/>
                <a:gd name="connsiteY2" fmla="*/ 108 h 3176"/>
                <a:gd name="connsiteX3" fmla="*/ 3208 w 3222"/>
                <a:gd name="connsiteY3" fmla="*/ 220 h 3176"/>
                <a:gd name="connsiteX4" fmla="*/ 3196 w 3222"/>
                <a:gd name="connsiteY4" fmla="*/ 338 h 3176"/>
                <a:gd name="connsiteX5" fmla="*/ 3182 w 3222"/>
                <a:gd name="connsiteY5" fmla="*/ 460 h 3176"/>
                <a:gd name="connsiteX6" fmla="*/ 3162 w 3222"/>
                <a:gd name="connsiteY6" fmla="*/ 584 h 3176"/>
                <a:gd name="connsiteX7" fmla="*/ 3138 w 3222"/>
                <a:gd name="connsiteY7" fmla="*/ 714 h 3176"/>
                <a:gd name="connsiteX8" fmla="*/ 3110 w 3222"/>
                <a:gd name="connsiteY8" fmla="*/ 846 h 3176"/>
                <a:gd name="connsiteX9" fmla="*/ 3094 w 3222"/>
                <a:gd name="connsiteY9" fmla="*/ 912 h 3176"/>
                <a:gd name="connsiteX10" fmla="*/ 3076 w 3222"/>
                <a:gd name="connsiteY10" fmla="*/ 978 h 3176"/>
                <a:gd name="connsiteX11" fmla="*/ 3058 w 3222"/>
                <a:gd name="connsiteY11" fmla="*/ 1046 h 3176"/>
                <a:gd name="connsiteX12" fmla="*/ 3036 w 3222"/>
                <a:gd name="connsiteY12" fmla="*/ 1112 h 3176"/>
                <a:gd name="connsiteX13" fmla="*/ 3014 w 3222"/>
                <a:gd name="connsiteY13" fmla="*/ 1180 h 3176"/>
                <a:gd name="connsiteX14" fmla="*/ 2992 w 3222"/>
                <a:gd name="connsiteY14" fmla="*/ 1248 h 3176"/>
                <a:gd name="connsiteX15" fmla="*/ 2966 w 3222"/>
                <a:gd name="connsiteY15" fmla="*/ 1316 h 3176"/>
                <a:gd name="connsiteX16" fmla="*/ 2940 w 3222"/>
                <a:gd name="connsiteY16" fmla="*/ 1384 h 3176"/>
                <a:gd name="connsiteX17" fmla="*/ 2912 w 3222"/>
                <a:gd name="connsiteY17" fmla="*/ 1450 h 3176"/>
                <a:gd name="connsiteX18" fmla="*/ 2880 w 3222"/>
                <a:gd name="connsiteY18" fmla="*/ 1518 h 3176"/>
                <a:gd name="connsiteX19" fmla="*/ 2850 w 3222"/>
                <a:gd name="connsiteY19" fmla="*/ 1584 h 3176"/>
                <a:gd name="connsiteX20" fmla="*/ 2816 w 3222"/>
                <a:gd name="connsiteY20" fmla="*/ 1652 h 3176"/>
                <a:gd name="connsiteX21" fmla="*/ 2780 w 3222"/>
                <a:gd name="connsiteY21" fmla="*/ 1718 h 3176"/>
                <a:gd name="connsiteX22" fmla="*/ 2742 w 3222"/>
                <a:gd name="connsiteY22" fmla="*/ 1784 h 3176"/>
                <a:gd name="connsiteX23" fmla="*/ 2702 w 3222"/>
                <a:gd name="connsiteY23" fmla="*/ 1848 h 3176"/>
                <a:gd name="connsiteX24" fmla="*/ 2660 w 3222"/>
                <a:gd name="connsiteY24" fmla="*/ 1914 h 3176"/>
                <a:gd name="connsiteX25" fmla="*/ 2616 w 3222"/>
                <a:gd name="connsiteY25" fmla="*/ 1976 h 3176"/>
                <a:gd name="connsiteX26" fmla="*/ 2572 w 3222"/>
                <a:gd name="connsiteY26" fmla="*/ 2040 h 3176"/>
                <a:gd name="connsiteX27" fmla="*/ 2522 w 3222"/>
                <a:gd name="connsiteY27" fmla="*/ 2102 h 3176"/>
                <a:gd name="connsiteX28" fmla="*/ 2472 w 3222"/>
                <a:gd name="connsiteY28" fmla="*/ 2162 h 3176"/>
                <a:gd name="connsiteX29" fmla="*/ 2420 w 3222"/>
                <a:gd name="connsiteY29" fmla="*/ 2224 h 3176"/>
                <a:gd name="connsiteX30" fmla="*/ 2366 w 3222"/>
                <a:gd name="connsiteY30" fmla="*/ 2282 h 3176"/>
                <a:gd name="connsiteX31" fmla="*/ 2308 w 3222"/>
                <a:gd name="connsiteY31" fmla="*/ 2340 h 3176"/>
                <a:gd name="connsiteX32" fmla="*/ 2248 w 3222"/>
                <a:gd name="connsiteY32" fmla="*/ 2396 h 3176"/>
                <a:gd name="connsiteX33" fmla="*/ 2186 w 3222"/>
                <a:gd name="connsiteY33" fmla="*/ 2452 h 3176"/>
                <a:gd name="connsiteX34" fmla="*/ 2122 w 3222"/>
                <a:gd name="connsiteY34" fmla="*/ 2506 h 3176"/>
                <a:gd name="connsiteX35" fmla="*/ 2054 w 3222"/>
                <a:gd name="connsiteY35" fmla="*/ 2558 h 3176"/>
                <a:gd name="connsiteX36" fmla="*/ 1984 w 3222"/>
                <a:gd name="connsiteY36" fmla="*/ 2608 h 3176"/>
                <a:gd name="connsiteX37" fmla="*/ 1984 w 3222"/>
                <a:gd name="connsiteY37" fmla="*/ 2608 h 3176"/>
                <a:gd name="connsiteX38" fmla="*/ 1948 w 3222"/>
                <a:gd name="connsiteY38" fmla="*/ 2634 h 3176"/>
                <a:gd name="connsiteX39" fmla="*/ 1904 w 3222"/>
                <a:gd name="connsiteY39" fmla="*/ 2662 h 3176"/>
                <a:gd name="connsiteX40" fmla="*/ 1842 w 3222"/>
                <a:gd name="connsiteY40" fmla="*/ 2700 h 3176"/>
                <a:gd name="connsiteX41" fmla="*/ 1764 w 3222"/>
                <a:gd name="connsiteY41" fmla="*/ 2744 h 3176"/>
                <a:gd name="connsiteX42" fmla="*/ 1670 w 3222"/>
                <a:gd name="connsiteY42" fmla="*/ 2794 h 3176"/>
                <a:gd name="connsiteX43" fmla="*/ 1562 w 3222"/>
                <a:gd name="connsiteY43" fmla="*/ 2846 h 3176"/>
                <a:gd name="connsiteX44" fmla="*/ 1502 w 3222"/>
                <a:gd name="connsiteY44" fmla="*/ 2874 h 3176"/>
                <a:gd name="connsiteX45" fmla="*/ 1438 w 3222"/>
                <a:gd name="connsiteY45" fmla="*/ 2900 h 3176"/>
                <a:gd name="connsiteX46" fmla="*/ 1372 w 3222"/>
                <a:gd name="connsiteY46" fmla="*/ 2928 h 3176"/>
                <a:gd name="connsiteX47" fmla="*/ 1302 w 3222"/>
                <a:gd name="connsiteY47" fmla="*/ 2954 h 3176"/>
                <a:gd name="connsiteX48" fmla="*/ 1228 w 3222"/>
                <a:gd name="connsiteY48" fmla="*/ 2982 h 3176"/>
                <a:gd name="connsiteX49" fmla="*/ 1152 w 3222"/>
                <a:gd name="connsiteY49" fmla="*/ 3006 h 3176"/>
                <a:gd name="connsiteX50" fmla="*/ 1072 w 3222"/>
                <a:gd name="connsiteY50" fmla="*/ 3032 h 3176"/>
                <a:gd name="connsiteX51" fmla="*/ 988 w 3222"/>
                <a:gd name="connsiteY51" fmla="*/ 3054 h 3176"/>
                <a:gd name="connsiteX52" fmla="*/ 902 w 3222"/>
                <a:gd name="connsiteY52" fmla="*/ 3076 h 3176"/>
                <a:gd name="connsiteX53" fmla="*/ 812 w 3222"/>
                <a:gd name="connsiteY53" fmla="*/ 3098 h 3176"/>
                <a:gd name="connsiteX54" fmla="*/ 720 w 3222"/>
                <a:gd name="connsiteY54" fmla="*/ 3116 h 3176"/>
                <a:gd name="connsiteX55" fmla="*/ 626 w 3222"/>
                <a:gd name="connsiteY55" fmla="*/ 3132 h 3176"/>
                <a:gd name="connsiteX56" fmla="*/ 528 w 3222"/>
                <a:gd name="connsiteY56" fmla="*/ 3146 h 3176"/>
                <a:gd name="connsiteX57" fmla="*/ 428 w 3222"/>
                <a:gd name="connsiteY57" fmla="*/ 3158 h 3176"/>
                <a:gd name="connsiteX58" fmla="*/ 324 w 3222"/>
                <a:gd name="connsiteY58" fmla="*/ 3168 h 3176"/>
                <a:gd name="connsiteX59" fmla="*/ 218 w 3222"/>
                <a:gd name="connsiteY59" fmla="*/ 3174 h 3176"/>
                <a:gd name="connsiteX60" fmla="*/ 110 w 3222"/>
                <a:gd name="connsiteY60" fmla="*/ 3176 h 3176"/>
                <a:gd name="connsiteX61" fmla="*/ 0 w 3222"/>
                <a:gd name="connsiteY61" fmla="*/ 3176 h 3176"/>
                <a:gd name="connsiteX62" fmla="*/ 0 w 3222"/>
                <a:gd name="connsiteY62" fmla="*/ 3176 h 3176"/>
                <a:gd name="connsiteX63" fmla="*/ 54 w 3222"/>
                <a:gd name="connsiteY63" fmla="*/ 3174 h 3176"/>
                <a:gd name="connsiteX64" fmla="*/ 118 w 3222"/>
                <a:gd name="connsiteY64" fmla="*/ 3170 h 3176"/>
                <a:gd name="connsiteX65" fmla="*/ 202 w 3222"/>
                <a:gd name="connsiteY65" fmla="*/ 3164 h 3176"/>
                <a:gd name="connsiteX66" fmla="*/ 304 w 3222"/>
                <a:gd name="connsiteY66" fmla="*/ 3152 h 3176"/>
                <a:gd name="connsiteX67" fmla="*/ 424 w 3222"/>
                <a:gd name="connsiteY67" fmla="*/ 3138 h 3176"/>
                <a:gd name="connsiteX68" fmla="*/ 556 w 3222"/>
                <a:gd name="connsiteY68" fmla="*/ 3118 h 3176"/>
                <a:gd name="connsiteX69" fmla="*/ 700 w 3222"/>
                <a:gd name="connsiteY69" fmla="*/ 3090 h 3176"/>
                <a:gd name="connsiteX70" fmla="*/ 776 w 3222"/>
                <a:gd name="connsiteY70" fmla="*/ 3076 h 3176"/>
                <a:gd name="connsiteX71" fmla="*/ 852 w 3222"/>
                <a:gd name="connsiteY71" fmla="*/ 3058 h 3176"/>
                <a:gd name="connsiteX72" fmla="*/ 932 w 3222"/>
                <a:gd name="connsiteY72" fmla="*/ 3038 h 3176"/>
                <a:gd name="connsiteX73" fmla="*/ 1010 w 3222"/>
                <a:gd name="connsiteY73" fmla="*/ 3018 h 3176"/>
                <a:gd name="connsiteX74" fmla="*/ 1092 w 3222"/>
                <a:gd name="connsiteY74" fmla="*/ 2994 h 3176"/>
                <a:gd name="connsiteX75" fmla="*/ 1174 w 3222"/>
                <a:gd name="connsiteY75" fmla="*/ 2968 h 3176"/>
                <a:gd name="connsiteX76" fmla="*/ 1254 w 3222"/>
                <a:gd name="connsiteY76" fmla="*/ 2940 h 3176"/>
                <a:gd name="connsiteX77" fmla="*/ 1336 w 3222"/>
                <a:gd name="connsiteY77" fmla="*/ 2910 h 3176"/>
                <a:gd name="connsiteX78" fmla="*/ 1418 w 3222"/>
                <a:gd name="connsiteY78" fmla="*/ 2876 h 3176"/>
                <a:gd name="connsiteX79" fmla="*/ 1498 w 3222"/>
                <a:gd name="connsiteY79" fmla="*/ 2840 h 3176"/>
                <a:gd name="connsiteX80" fmla="*/ 1578 w 3222"/>
                <a:gd name="connsiteY80" fmla="*/ 2802 h 3176"/>
                <a:gd name="connsiteX81" fmla="*/ 1656 w 3222"/>
                <a:gd name="connsiteY81" fmla="*/ 2762 h 3176"/>
                <a:gd name="connsiteX82" fmla="*/ 1734 w 3222"/>
                <a:gd name="connsiteY82" fmla="*/ 2718 h 3176"/>
                <a:gd name="connsiteX83" fmla="*/ 1808 w 3222"/>
                <a:gd name="connsiteY83" fmla="*/ 2672 h 3176"/>
                <a:gd name="connsiteX84" fmla="*/ 1882 w 3222"/>
                <a:gd name="connsiteY84" fmla="*/ 2622 h 3176"/>
                <a:gd name="connsiteX85" fmla="*/ 1952 w 3222"/>
                <a:gd name="connsiteY85" fmla="*/ 2568 h 3176"/>
                <a:gd name="connsiteX86" fmla="*/ 1952 w 3222"/>
                <a:gd name="connsiteY86" fmla="*/ 2568 h 3176"/>
                <a:gd name="connsiteX87" fmla="*/ 1968 w 3222"/>
                <a:gd name="connsiteY87" fmla="*/ 2558 h 3176"/>
                <a:gd name="connsiteX88" fmla="*/ 2012 w 3222"/>
                <a:gd name="connsiteY88" fmla="*/ 2526 h 3176"/>
                <a:gd name="connsiteX89" fmla="*/ 2042 w 3222"/>
                <a:gd name="connsiteY89" fmla="*/ 2502 h 3176"/>
                <a:gd name="connsiteX90" fmla="*/ 2080 w 3222"/>
                <a:gd name="connsiteY90" fmla="*/ 2472 h 3176"/>
                <a:gd name="connsiteX91" fmla="*/ 2120 w 3222"/>
                <a:gd name="connsiteY91" fmla="*/ 2436 h 3176"/>
                <a:gd name="connsiteX92" fmla="*/ 2166 w 3222"/>
                <a:gd name="connsiteY92" fmla="*/ 2394 h 3176"/>
                <a:gd name="connsiteX93" fmla="*/ 2216 w 3222"/>
                <a:gd name="connsiteY93" fmla="*/ 2346 h 3176"/>
                <a:gd name="connsiteX94" fmla="*/ 2268 w 3222"/>
                <a:gd name="connsiteY94" fmla="*/ 2292 h 3176"/>
                <a:gd name="connsiteX95" fmla="*/ 2324 w 3222"/>
                <a:gd name="connsiteY95" fmla="*/ 2232 h 3176"/>
                <a:gd name="connsiteX96" fmla="*/ 2382 w 3222"/>
                <a:gd name="connsiteY96" fmla="*/ 2166 h 3176"/>
                <a:gd name="connsiteX97" fmla="*/ 2440 w 3222"/>
                <a:gd name="connsiteY97" fmla="*/ 2094 h 3176"/>
                <a:gd name="connsiteX98" fmla="*/ 2500 w 3222"/>
                <a:gd name="connsiteY98" fmla="*/ 2016 h 3176"/>
                <a:gd name="connsiteX99" fmla="*/ 2560 w 3222"/>
                <a:gd name="connsiteY99" fmla="*/ 1930 h 3176"/>
                <a:gd name="connsiteX100" fmla="*/ 2620 w 3222"/>
                <a:gd name="connsiteY100" fmla="*/ 1836 h 3176"/>
                <a:gd name="connsiteX101" fmla="*/ 2678 w 3222"/>
                <a:gd name="connsiteY101" fmla="*/ 1738 h 3176"/>
                <a:gd name="connsiteX102" fmla="*/ 2706 w 3222"/>
                <a:gd name="connsiteY102" fmla="*/ 1686 h 3176"/>
                <a:gd name="connsiteX103" fmla="*/ 2736 w 3222"/>
                <a:gd name="connsiteY103" fmla="*/ 1632 h 3176"/>
                <a:gd name="connsiteX104" fmla="*/ 2764 w 3222"/>
                <a:gd name="connsiteY104" fmla="*/ 1576 h 3176"/>
                <a:gd name="connsiteX105" fmla="*/ 2792 w 3222"/>
                <a:gd name="connsiteY105" fmla="*/ 1518 h 3176"/>
                <a:gd name="connsiteX106" fmla="*/ 2818 w 3222"/>
                <a:gd name="connsiteY106" fmla="*/ 1460 h 3176"/>
                <a:gd name="connsiteX107" fmla="*/ 2844 w 3222"/>
                <a:gd name="connsiteY107" fmla="*/ 1398 h 3176"/>
                <a:gd name="connsiteX108" fmla="*/ 2870 w 3222"/>
                <a:gd name="connsiteY108" fmla="*/ 1336 h 3176"/>
                <a:gd name="connsiteX109" fmla="*/ 2894 w 3222"/>
                <a:gd name="connsiteY109" fmla="*/ 1270 h 3176"/>
                <a:gd name="connsiteX110" fmla="*/ 2918 w 3222"/>
                <a:gd name="connsiteY110" fmla="*/ 1204 h 3176"/>
                <a:gd name="connsiteX111" fmla="*/ 2942 w 3222"/>
                <a:gd name="connsiteY111" fmla="*/ 1136 h 3176"/>
                <a:gd name="connsiteX112" fmla="*/ 2964 w 3222"/>
                <a:gd name="connsiteY112" fmla="*/ 1066 h 3176"/>
                <a:gd name="connsiteX113" fmla="*/ 2984 w 3222"/>
                <a:gd name="connsiteY113" fmla="*/ 994 h 3176"/>
                <a:gd name="connsiteX114" fmla="*/ 3004 w 3222"/>
                <a:gd name="connsiteY114" fmla="*/ 920 h 3176"/>
                <a:gd name="connsiteX0" fmla="*/ 3004 w 3216"/>
                <a:gd name="connsiteY0" fmla="*/ 812 h 3068"/>
                <a:gd name="connsiteX1" fmla="*/ 3216 w 3216"/>
                <a:gd name="connsiteY1" fmla="*/ 0 h 3068"/>
                <a:gd name="connsiteX2" fmla="*/ 3208 w 3216"/>
                <a:gd name="connsiteY2" fmla="*/ 112 h 3068"/>
                <a:gd name="connsiteX3" fmla="*/ 3196 w 3216"/>
                <a:gd name="connsiteY3" fmla="*/ 230 h 3068"/>
                <a:gd name="connsiteX4" fmla="*/ 3182 w 3216"/>
                <a:gd name="connsiteY4" fmla="*/ 352 h 3068"/>
                <a:gd name="connsiteX5" fmla="*/ 3162 w 3216"/>
                <a:gd name="connsiteY5" fmla="*/ 476 h 3068"/>
                <a:gd name="connsiteX6" fmla="*/ 3138 w 3216"/>
                <a:gd name="connsiteY6" fmla="*/ 606 h 3068"/>
                <a:gd name="connsiteX7" fmla="*/ 3110 w 3216"/>
                <a:gd name="connsiteY7" fmla="*/ 738 h 3068"/>
                <a:gd name="connsiteX8" fmla="*/ 3094 w 3216"/>
                <a:gd name="connsiteY8" fmla="*/ 804 h 3068"/>
                <a:gd name="connsiteX9" fmla="*/ 3076 w 3216"/>
                <a:gd name="connsiteY9" fmla="*/ 870 h 3068"/>
                <a:gd name="connsiteX10" fmla="*/ 3058 w 3216"/>
                <a:gd name="connsiteY10" fmla="*/ 938 h 3068"/>
                <a:gd name="connsiteX11" fmla="*/ 3036 w 3216"/>
                <a:gd name="connsiteY11" fmla="*/ 1004 h 3068"/>
                <a:gd name="connsiteX12" fmla="*/ 3014 w 3216"/>
                <a:gd name="connsiteY12" fmla="*/ 1072 h 3068"/>
                <a:gd name="connsiteX13" fmla="*/ 2992 w 3216"/>
                <a:gd name="connsiteY13" fmla="*/ 1140 h 3068"/>
                <a:gd name="connsiteX14" fmla="*/ 2966 w 3216"/>
                <a:gd name="connsiteY14" fmla="*/ 1208 h 3068"/>
                <a:gd name="connsiteX15" fmla="*/ 2940 w 3216"/>
                <a:gd name="connsiteY15" fmla="*/ 1276 h 3068"/>
                <a:gd name="connsiteX16" fmla="*/ 2912 w 3216"/>
                <a:gd name="connsiteY16" fmla="*/ 1342 h 3068"/>
                <a:gd name="connsiteX17" fmla="*/ 2880 w 3216"/>
                <a:gd name="connsiteY17" fmla="*/ 1410 h 3068"/>
                <a:gd name="connsiteX18" fmla="*/ 2850 w 3216"/>
                <a:gd name="connsiteY18" fmla="*/ 1476 h 3068"/>
                <a:gd name="connsiteX19" fmla="*/ 2816 w 3216"/>
                <a:gd name="connsiteY19" fmla="*/ 1544 h 3068"/>
                <a:gd name="connsiteX20" fmla="*/ 2780 w 3216"/>
                <a:gd name="connsiteY20" fmla="*/ 1610 h 3068"/>
                <a:gd name="connsiteX21" fmla="*/ 2742 w 3216"/>
                <a:gd name="connsiteY21" fmla="*/ 1676 h 3068"/>
                <a:gd name="connsiteX22" fmla="*/ 2702 w 3216"/>
                <a:gd name="connsiteY22" fmla="*/ 1740 h 3068"/>
                <a:gd name="connsiteX23" fmla="*/ 2660 w 3216"/>
                <a:gd name="connsiteY23" fmla="*/ 1806 h 3068"/>
                <a:gd name="connsiteX24" fmla="*/ 2616 w 3216"/>
                <a:gd name="connsiteY24" fmla="*/ 1868 h 3068"/>
                <a:gd name="connsiteX25" fmla="*/ 2572 w 3216"/>
                <a:gd name="connsiteY25" fmla="*/ 1932 h 3068"/>
                <a:gd name="connsiteX26" fmla="*/ 2522 w 3216"/>
                <a:gd name="connsiteY26" fmla="*/ 1994 h 3068"/>
                <a:gd name="connsiteX27" fmla="*/ 2472 w 3216"/>
                <a:gd name="connsiteY27" fmla="*/ 2054 h 3068"/>
                <a:gd name="connsiteX28" fmla="*/ 2420 w 3216"/>
                <a:gd name="connsiteY28" fmla="*/ 2116 h 3068"/>
                <a:gd name="connsiteX29" fmla="*/ 2366 w 3216"/>
                <a:gd name="connsiteY29" fmla="*/ 2174 h 3068"/>
                <a:gd name="connsiteX30" fmla="*/ 2308 w 3216"/>
                <a:gd name="connsiteY30" fmla="*/ 2232 h 3068"/>
                <a:gd name="connsiteX31" fmla="*/ 2248 w 3216"/>
                <a:gd name="connsiteY31" fmla="*/ 2288 h 3068"/>
                <a:gd name="connsiteX32" fmla="*/ 2186 w 3216"/>
                <a:gd name="connsiteY32" fmla="*/ 2344 h 3068"/>
                <a:gd name="connsiteX33" fmla="*/ 2122 w 3216"/>
                <a:gd name="connsiteY33" fmla="*/ 2398 h 3068"/>
                <a:gd name="connsiteX34" fmla="*/ 2054 w 3216"/>
                <a:gd name="connsiteY34" fmla="*/ 2450 h 3068"/>
                <a:gd name="connsiteX35" fmla="*/ 1984 w 3216"/>
                <a:gd name="connsiteY35" fmla="*/ 2500 h 3068"/>
                <a:gd name="connsiteX36" fmla="*/ 1984 w 3216"/>
                <a:gd name="connsiteY36" fmla="*/ 2500 h 3068"/>
                <a:gd name="connsiteX37" fmla="*/ 1948 w 3216"/>
                <a:gd name="connsiteY37" fmla="*/ 2526 h 3068"/>
                <a:gd name="connsiteX38" fmla="*/ 1904 w 3216"/>
                <a:gd name="connsiteY38" fmla="*/ 2554 h 3068"/>
                <a:gd name="connsiteX39" fmla="*/ 1842 w 3216"/>
                <a:gd name="connsiteY39" fmla="*/ 2592 h 3068"/>
                <a:gd name="connsiteX40" fmla="*/ 1764 w 3216"/>
                <a:gd name="connsiteY40" fmla="*/ 2636 h 3068"/>
                <a:gd name="connsiteX41" fmla="*/ 1670 w 3216"/>
                <a:gd name="connsiteY41" fmla="*/ 2686 h 3068"/>
                <a:gd name="connsiteX42" fmla="*/ 1562 w 3216"/>
                <a:gd name="connsiteY42" fmla="*/ 2738 h 3068"/>
                <a:gd name="connsiteX43" fmla="*/ 1502 w 3216"/>
                <a:gd name="connsiteY43" fmla="*/ 2766 h 3068"/>
                <a:gd name="connsiteX44" fmla="*/ 1438 w 3216"/>
                <a:gd name="connsiteY44" fmla="*/ 2792 h 3068"/>
                <a:gd name="connsiteX45" fmla="*/ 1372 w 3216"/>
                <a:gd name="connsiteY45" fmla="*/ 2820 h 3068"/>
                <a:gd name="connsiteX46" fmla="*/ 1302 w 3216"/>
                <a:gd name="connsiteY46" fmla="*/ 2846 h 3068"/>
                <a:gd name="connsiteX47" fmla="*/ 1228 w 3216"/>
                <a:gd name="connsiteY47" fmla="*/ 2874 h 3068"/>
                <a:gd name="connsiteX48" fmla="*/ 1152 w 3216"/>
                <a:gd name="connsiteY48" fmla="*/ 2898 h 3068"/>
                <a:gd name="connsiteX49" fmla="*/ 1072 w 3216"/>
                <a:gd name="connsiteY49" fmla="*/ 2924 h 3068"/>
                <a:gd name="connsiteX50" fmla="*/ 988 w 3216"/>
                <a:gd name="connsiteY50" fmla="*/ 2946 h 3068"/>
                <a:gd name="connsiteX51" fmla="*/ 902 w 3216"/>
                <a:gd name="connsiteY51" fmla="*/ 2968 h 3068"/>
                <a:gd name="connsiteX52" fmla="*/ 812 w 3216"/>
                <a:gd name="connsiteY52" fmla="*/ 2990 h 3068"/>
                <a:gd name="connsiteX53" fmla="*/ 720 w 3216"/>
                <a:gd name="connsiteY53" fmla="*/ 3008 h 3068"/>
                <a:gd name="connsiteX54" fmla="*/ 626 w 3216"/>
                <a:gd name="connsiteY54" fmla="*/ 3024 h 3068"/>
                <a:gd name="connsiteX55" fmla="*/ 528 w 3216"/>
                <a:gd name="connsiteY55" fmla="*/ 3038 h 3068"/>
                <a:gd name="connsiteX56" fmla="*/ 428 w 3216"/>
                <a:gd name="connsiteY56" fmla="*/ 3050 h 3068"/>
                <a:gd name="connsiteX57" fmla="*/ 324 w 3216"/>
                <a:gd name="connsiteY57" fmla="*/ 3060 h 3068"/>
                <a:gd name="connsiteX58" fmla="*/ 218 w 3216"/>
                <a:gd name="connsiteY58" fmla="*/ 3066 h 3068"/>
                <a:gd name="connsiteX59" fmla="*/ 110 w 3216"/>
                <a:gd name="connsiteY59" fmla="*/ 3068 h 3068"/>
                <a:gd name="connsiteX60" fmla="*/ 0 w 3216"/>
                <a:gd name="connsiteY60" fmla="*/ 3068 h 3068"/>
                <a:gd name="connsiteX61" fmla="*/ 0 w 3216"/>
                <a:gd name="connsiteY61" fmla="*/ 3068 h 3068"/>
                <a:gd name="connsiteX62" fmla="*/ 54 w 3216"/>
                <a:gd name="connsiteY62" fmla="*/ 3066 h 3068"/>
                <a:gd name="connsiteX63" fmla="*/ 118 w 3216"/>
                <a:gd name="connsiteY63" fmla="*/ 3062 h 3068"/>
                <a:gd name="connsiteX64" fmla="*/ 202 w 3216"/>
                <a:gd name="connsiteY64" fmla="*/ 3056 h 3068"/>
                <a:gd name="connsiteX65" fmla="*/ 304 w 3216"/>
                <a:gd name="connsiteY65" fmla="*/ 3044 h 3068"/>
                <a:gd name="connsiteX66" fmla="*/ 424 w 3216"/>
                <a:gd name="connsiteY66" fmla="*/ 3030 h 3068"/>
                <a:gd name="connsiteX67" fmla="*/ 556 w 3216"/>
                <a:gd name="connsiteY67" fmla="*/ 3010 h 3068"/>
                <a:gd name="connsiteX68" fmla="*/ 700 w 3216"/>
                <a:gd name="connsiteY68" fmla="*/ 2982 h 3068"/>
                <a:gd name="connsiteX69" fmla="*/ 776 w 3216"/>
                <a:gd name="connsiteY69" fmla="*/ 2968 h 3068"/>
                <a:gd name="connsiteX70" fmla="*/ 852 w 3216"/>
                <a:gd name="connsiteY70" fmla="*/ 2950 h 3068"/>
                <a:gd name="connsiteX71" fmla="*/ 932 w 3216"/>
                <a:gd name="connsiteY71" fmla="*/ 2930 h 3068"/>
                <a:gd name="connsiteX72" fmla="*/ 1010 w 3216"/>
                <a:gd name="connsiteY72" fmla="*/ 2910 h 3068"/>
                <a:gd name="connsiteX73" fmla="*/ 1092 w 3216"/>
                <a:gd name="connsiteY73" fmla="*/ 2886 h 3068"/>
                <a:gd name="connsiteX74" fmla="*/ 1174 w 3216"/>
                <a:gd name="connsiteY74" fmla="*/ 2860 h 3068"/>
                <a:gd name="connsiteX75" fmla="*/ 1254 w 3216"/>
                <a:gd name="connsiteY75" fmla="*/ 2832 h 3068"/>
                <a:gd name="connsiteX76" fmla="*/ 1336 w 3216"/>
                <a:gd name="connsiteY76" fmla="*/ 2802 h 3068"/>
                <a:gd name="connsiteX77" fmla="*/ 1418 w 3216"/>
                <a:gd name="connsiteY77" fmla="*/ 2768 h 3068"/>
                <a:gd name="connsiteX78" fmla="*/ 1498 w 3216"/>
                <a:gd name="connsiteY78" fmla="*/ 2732 h 3068"/>
                <a:gd name="connsiteX79" fmla="*/ 1578 w 3216"/>
                <a:gd name="connsiteY79" fmla="*/ 2694 h 3068"/>
                <a:gd name="connsiteX80" fmla="*/ 1656 w 3216"/>
                <a:gd name="connsiteY80" fmla="*/ 2654 h 3068"/>
                <a:gd name="connsiteX81" fmla="*/ 1734 w 3216"/>
                <a:gd name="connsiteY81" fmla="*/ 2610 h 3068"/>
                <a:gd name="connsiteX82" fmla="*/ 1808 w 3216"/>
                <a:gd name="connsiteY82" fmla="*/ 2564 h 3068"/>
                <a:gd name="connsiteX83" fmla="*/ 1882 w 3216"/>
                <a:gd name="connsiteY83" fmla="*/ 2514 h 3068"/>
                <a:gd name="connsiteX84" fmla="*/ 1952 w 3216"/>
                <a:gd name="connsiteY84" fmla="*/ 2460 h 3068"/>
                <a:gd name="connsiteX85" fmla="*/ 1952 w 3216"/>
                <a:gd name="connsiteY85" fmla="*/ 2460 h 3068"/>
                <a:gd name="connsiteX86" fmla="*/ 1968 w 3216"/>
                <a:gd name="connsiteY86" fmla="*/ 2450 h 3068"/>
                <a:gd name="connsiteX87" fmla="*/ 2012 w 3216"/>
                <a:gd name="connsiteY87" fmla="*/ 2418 h 3068"/>
                <a:gd name="connsiteX88" fmla="*/ 2042 w 3216"/>
                <a:gd name="connsiteY88" fmla="*/ 2394 h 3068"/>
                <a:gd name="connsiteX89" fmla="*/ 2080 w 3216"/>
                <a:gd name="connsiteY89" fmla="*/ 2364 h 3068"/>
                <a:gd name="connsiteX90" fmla="*/ 2120 w 3216"/>
                <a:gd name="connsiteY90" fmla="*/ 2328 h 3068"/>
                <a:gd name="connsiteX91" fmla="*/ 2166 w 3216"/>
                <a:gd name="connsiteY91" fmla="*/ 2286 h 3068"/>
                <a:gd name="connsiteX92" fmla="*/ 2216 w 3216"/>
                <a:gd name="connsiteY92" fmla="*/ 2238 h 3068"/>
                <a:gd name="connsiteX93" fmla="*/ 2268 w 3216"/>
                <a:gd name="connsiteY93" fmla="*/ 2184 h 3068"/>
                <a:gd name="connsiteX94" fmla="*/ 2324 w 3216"/>
                <a:gd name="connsiteY94" fmla="*/ 2124 h 3068"/>
                <a:gd name="connsiteX95" fmla="*/ 2382 w 3216"/>
                <a:gd name="connsiteY95" fmla="*/ 2058 h 3068"/>
                <a:gd name="connsiteX96" fmla="*/ 2440 w 3216"/>
                <a:gd name="connsiteY96" fmla="*/ 1986 h 3068"/>
                <a:gd name="connsiteX97" fmla="*/ 2500 w 3216"/>
                <a:gd name="connsiteY97" fmla="*/ 1908 h 3068"/>
                <a:gd name="connsiteX98" fmla="*/ 2560 w 3216"/>
                <a:gd name="connsiteY98" fmla="*/ 1822 h 3068"/>
                <a:gd name="connsiteX99" fmla="*/ 2620 w 3216"/>
                <a:gd name="connsiteY99" fmla="*/ 1728 h 3068"/>
                <a:gd name="connsiteX100" fmla="*/ 2678 w 3216"/>
                <a:gd name="connsiteY100" fmla="*/ 1630 h 3068"/>
                <a:gd name="connsiteX101" fmla="*/ 2706 w 3216"/>
                <a:gd name="connsiteY101" fmla="*/ 1578 h 3068"/>
                <a:gd name="connsiteX102" fmla="*/ 2736 w 3216"/>
                <a:gd name="connsiteY102" fmla="*/ 1524 h 3068"/>
                <a:gd name="connsiteX103" fmla="*/ 2764 w 3216"/>
                <a:gd name="connsiteY103" fmla="*/ 1468 h 3068"/>
                <a:gd name="connsiteX104" fmla="*/ 2792 w 3216"/>
                <a:gd name="connsiteY104" fmla="*/ 1410 h 3068"/>
                <a:gd name="connsiteX105" fmla="*/ 2818 w 3216"/>
                <a:gd name="connsiteY105" fmla="*/ 1352 h 3068"/>
                <a:gd name="connsiteX106" fmla="*/ 2844 w 3216"/>
                <a:gd name="connsiteY106" fmla="*/ 1290 h 3068"/>
                <a:gd name="connsiteX107" fmla="*/ 2870 w 3216"/>
                <a:gd name="connsiteY107" fmla="*/ 1228 h 3068"/>
                <a:gd name="connsiteX108" fmla="*/ 2894 w 3216"/>
                <a:gd name="connsiteY108" fmla="*/ 1162 h 3068"/>
                <a:gd name="connsiteX109" fmla="*/ 2918 w 3216"/>
                <a:gd name="connsiteY109" fmla="*/ 1096 h 3068"/>
                <a:gd name="connsiteX110" fmla="*/ 2942 w 3216"/>
                <a:gd name="connsiteY110" fmla="*/ 1028 h 3068"/>
                <a:gd name="connsiteX111" fmla="*/ 2964 w 3216"/>
                <a:gd name="connsiteY111" fmla="*/ 958 h 3068"/>
                <a:gd name="connsiteX112" fmla="*/ 2984 w 3216"/>
                <a:gd name="connsiteY112" fmla="*/ 886 h 3068"/>
                <a:gd name="connsiteX113" fmla="*/ 3004 w 3216"/>
                <a:gd name="connsiteY113" fmla="*/ 812 h 3068"/>
                <a:gd name="connsiteX0" fmla="*/ 3004 w 3208"/>
                <a:gd name="connsiteY0" fmla="*/ 700 h 2956"/>
                <a:gd name="connsiteX1" fmla="*/ 3208 w 3208"/>
                <a:gd name="connsiteY1" fmla="*/ 0 h 2956"/>
                <a:gd name="connsiteX2" fmla="*/ 3196 w 3208"/>
                <a:gd name="connsiteY2" fmla="*/ 118 h 2956"/>
                <a:gd name="connsiteX3" fmla="*/ 3182 w 3208"/>
                <a:gd name="connsiteY3" fmla="*/ 240 h 2956"/>
                <a:gd name="connsiteX4" fmla="*/ 3162 w 3208"/>
                <a:gd name="connsiteY4" fmla="*/ 364 h 2956"/>
                <a:gd name="connsiteX5" fmla="*/ 3138 w 3208"/>
                <a:gd name="connsiteY5" fmla="*/ 494 h 2956"/>
                <a:gd name="connsiteX6" fmla="*/ 3110 w 3208"/>
                <a:gd name="connsiteY6" fmla="*/ 626 h 2956"/>
                <a:gd name="connsiteX7" fmla="*/ 3094 w 3208"/>
                <a:gd name="connsiteY7" fmla="*/ 692 h 2956"/>
                <a:gd name="connsiteX8" fmla="*/ 3076 w 3208"/>
                <a:gd name="connsiteY8" fmla="*/ 758 h 2956"/>
                <a:gd name="connsiteX9" fmla="*/ 3058 w 3208"/>
                <a:gd name="connsiteY9" fmla="*/ 826 h 2956"/>
                <a:gd name="connsiteX10" fmla="*/ 3036 w 3208"/>
                <a:gd name="connsiteY10" fmla="*/ 892 h 2956"/>
                <a:gd name="connsiteX11" fmla="*/ 3014 w 3208"/>
                <a:gd name="connsiteY11" fmla="*/ 960 h 2956"/>
                <a:gd name="connsiteX12" fmla="*/ 2992 w 3208"/>
                <a:gd name="connsiteY12" fmla="*/ 1028 h 2956"/>
                <a:gd name="connsiteX13" fmla="*/ 2966 w 3208"/>
                <a:gd name="connsiteY13" fmla="*/ 1096 h 2956"/>
                <a:gd name="connsiteX14" fmla="*/ 2940 w 3208"/>
                <a:gd name="connsiteY14" fmla="*/ 1164 h 2956"/>
                <a:gd name="connsiteX15" fmla="*/ 2912 w 3208"/>
                <a:gd name="connsiteY15" fmla="*/ 1230 h 2956"/>
                <a:gd name="connsiteX16" fmla="*/ 2880 w 3208"/>
                <a:gd name="connsiteY16" fmla="*/ 1298 h 2956"/>
                <a:gd name="connsiteX17" fmla="*/ 2850 w 3208"/>
                <a:gd name="connsiteY17" fmla="*/ 1364 h 2956"/>
                <a:gd name="connsiteX18" fmla="*/ 2816 w 3208"/>
                <a:gd name="connsiteY18" fmla="*/ 1432 h 2956"/>
                <a:gd name="connsiteX19" fmla="*/ 2780 w 3208"/>
                <a:gd name="connsiteY19" fmla="*/ 1498 h 2956"/>
                <a:gd name="connsiteX20" fmla="*/ 2742 w 3208"/>
                <a:gd name="connsiteY20" fmla="*/ 1564 h 2956"/>
                <a:gd name="connsiteX21" fmla="*/ 2702 w 3208"/>
                <a:gd name="connsiteY21" fmla="*/ 1628 h 2956"/>
                <a:gd name="connsiteX22" fmla="*/ 2660 w 3208"/>
                <a:gd name="connsiteY22" fmla="*/ 1694 h 2956"/>
                <a:gd name="connsiteX23" fmla="*/ 2616 w 3208"/>
                <a:gd name="connsiteY23" fmla="*/ 1756 h 2956"/>
                <a:gd name="connsiteX24" fmla="*/ 2572 w 3208"/>
                <a:gd name="connsiteY24" fmla="*/ 1820 h 2956"/>
                <a:gd name="connsiteX25" fmla="*/ 2522 w 3208"/>
                <a:gd name="connsiteY25" fmla="*/ 1882 h 2956"/>
                <a:gd name="connsiteX26" fmla="*/ 2472 w 3208"/>
                <a:gd name="connsiteY26" fmla="*/ 1942 h 2956"/>
                <a:gd name="connsiteX27" fmla="*/ 2420 w 3208"/>
                <a:gd name="connsiteY27" fmla="*/ 2004 h 2956"/>
                <a:gd name="connsiteX28" fmla="*/ 2366 w 3208"/>
                <a:gd name="connsiteY28" fmla="*/ 2062 h 2956"/>
                <a:gd name="connsiteX29" fmla="*/ 2308 w 3208"/>
                <a:gd name="connsiteY29" fmla="*/ 2120 h 2956"/>
                <a:gd name="connsiteX30" fmla="*/ 2248 w 3208"/>
                <a:gd name="connsiteY30" fmla="*/ 2176 h 2956"/>
                <a:gd name="connsiteX31" fmla="*/ 2186 w 3208"/>
                <a:gd name="connsiteY31" fmla="*/ 2232 h 2956"/>
                <a:gd name="connsiteX32" fmla="*/ 2122 w 3208"/>
                <a:gd name="connsiteY32" fmla="*/ 2286 h 2956"/>
                <a:gd name="connsiteX33" fmla="*/ 2054 w 3208"/>
                <a:gd name="connsiteY33" fmla="*/ 2338 h 2956"/>
                <a:gd name="connsiteX34" fmla="*/ 1984 w 3208"/>
                <a:gd name="connsiteY34" fmla="*/ 2388 h 2956"/>
                <a:gd name="connsiteX35" fmla="*/ 1984 w 3208"/>
                <a:gd name="connsiteY35" fmla="*/ 2388 h 2956"/>
                <a:gd name="connsiteX36" fmla="*/ 1948 w 3208"/>
                <a:gd name="connsiteY36" fmla="*/ 2414 h 2956"/>
                <a:gd name="connsiteX37" fmla="*/ 1904 w 3208"/>
                <a:gd name="connsiteY37" fmla="*/ 2442 h 2956"/>
                <a:gd name="connsiteX38" fmla="*/ 1842 w 3208"/>
                <a:gd name="connsiteY38" fmla="*/ 2480 h 2956"/>
                <a:gd name="connsiteX39" fmla="*/ 1764 w 3208"/>
                <a:gd name="connsiteY39" fmla="*/ 2524 h 2956"/>
                <a:gd name="connsiteX40" fmla="*/ 1670 w 3208"/>
                <a:gd name="connsiteY40" fmla="*/ 2574 h 2956"/>
                <a:gd name="connsiteX41" fmla="*/ 1562 w 3208"/>
                <a:gd name="connsiteY41" fmla="*/ 2626 h 2956"/>
                <a:gd name="connsiteX42" fmla="*/ 1502 w 3208"/>
                <a:gd name="connsiteY42" fmla="*/ 2654 h 2956"/>
                <a:gd name="connsiteX43" fmla="*/ 1438 w 3208"/>
                <a:gd name="connsiteY43" fmla="*/ 2680 h 2956"/>
                <a:gd name="connsiteX44" fmla="*/ 1372 w 3208"/>
                <a:gd name="connsiteY44" fmla="*/ 2708 h 2956"/>
                <a:gd name="connsiteX45" fmla="*/ 1302 w 3208"/>
                <a:gd name="connsiteY45" fmla="*/ 2734 h 2956"/>
                <a:gd name="connsiteX46" fmla="*/ 1228 w 3208"/>
                <a:gd name="connsiteY46" fmla="*/ 2762 h 2956"/>
                <a:gd name="connsiteX47" fmla="*/ 1152 w 3208"/>
                <a:gd name="connsiteY47" fmla="*/ 2786 h 2956"/>
                <a:gd name="connsiteX48" fmla="*/ 1072 w 3208"/>
                <a:gd name="connsiteY48" fmla="*/ 2812 h 2956"/>
                <a:gd name="connsiteX49" fmla="*/ 988 w 3208"/>
                <a:gd name="connsiteY49" fmla="*/ 2834 h 2956"/>
                <a:gd name="connsiteX50" fmla="*/ 902 w 3208"/>
                <a:gd name="connsiteY50" fmla="*/ 2856 h 2956"/>
                <a:gd name="connsiteX51" fmla="*/ 812 w 3208"/>
                <a:gd name="connsiteY51" fmla="*/ 2878 h 2956"/>
                <a:gd name="connsiteX52" fmla="*/ 720 w 3208"/>
                <a:gd name="connsiteY52" fmla="*/ 2896 h 2956"/>
                <a:gd name="connsiteX53" fmla="*/ 626 w 3208"/>
                <a:gd name="connsiteY53" fmla="*/ 2912 h 2956"/>
                <a:gd name="connsiteX54" fmla="*/ 528 w 3208"/>
                <a:gd name="connsiteY54" fmla="*/ 2926 h 2956"/>
                <a:gd name="connsiteX55" fmla="*/ 428 w 3208"/>
                <a:gd name="connsiteY55" fmla="*/ 2938 h 2956"/>
                <a:gd name="connsiteX56" fmla="*/ 324 w 3208"/>
                <a:gd name="connsiteY56" fmla="*/ 2948 h 2956"/>
                <a:gd name="connsiteX57" fmla="*/ 218 w 3208"/>
                <a:gd name="connsiteY57" fmla="*/ 2954 h 2956"/>
                <a:gd name="connsiteX58" fmla="*/ 110 w 3208"/>
                <a:gd name="connsiteY58" fmla="*/ 2956 h 2956"/>
                <a:gd name="connsiteX59" fmla="*/ 0 w 3208"/>
                <a:gd name="connsiteY59" fmla="*/ 2956 h 2956"/>
                <a:gd name="connsiteX60" fmla="*/ 0 w 3208"/>
                <a:gd name="connsiteY60" fmla="*/ 2956 h 2956"/>
                <a:gd name="connsiteX61" fmla="*/ 54 w 3208"/>
                <a:gd name="connsiteY61" fmla="*/ 2954 h 2956"/>
                <a:gd name="connsiteX62" fmla="*/ 118 w 3208"/>
                <a:gd name="connsiteY62" fmla="*/ 2950 h 2956"/>
                <a:gd name="connsiteX63" fmla="*/ 202 w 3208"/>
                <a:gd name="connsiteY63" fmla="*/ 2944 h 2956"/>
                <a:gd name="connsiteX64" fmla="*/ 304 w 3208"/>
                <a:gd name="connsiteY64" fmla="*/ 2932 h 2956"/>
                <a:gd name="connsiteX65" fmla="*/ 424 w 3208"/>
                <a:gd name="connsiteY65" fmla="*/ 2918 h 2956"/>
                <a:gd name="connsiteX66" fmla="*/ 556 w 3208"/>
                <a:gd name="connsiteY66" fmla="*/ 2898 h 2956"/>
                <a:gd name="connsiteX67" fmla="*/ 700 w 3208"/>
                <a:gd name="connsiteY67" fmla="*/ 2870 h 2956"/>
                <a:gd name="connsiteX68" fmla="*/ 776 w 3208"/>
                <a:gd name="connsiteY68" fmla="*/ 2856 h 2956"/>
                <a:gd name="connsiteX69" fmla="*/ 852 w 3208"/>
                <a:gd name="connsiteY69" fmla="*/ 2838 h 2956"/>
                <a:gd name="connsiteX70" fmla="*/ 932 w 3208"/>
                <a:gd name="connsiteY70" fmla="*/ 2818 h 2956"/>
                <a:gd name="connsiteX71" fmla="*/ 1010 w 3208"/>
                <a:gd name="connsiteY71" fmla="*/ 2798 h 2956"/>
                <a:gd name="connsiteX72" fmla="*/ 1092 w 3208"/>
                <a:gd name="connsiteY72" fmla="*/ 2774 h 2956"/>
                <a:gd name="connsiteX73" fmla="*/ 1174 w 3208"/>
                <a:gd name="connsiteY73" fmla="*/ 2748 h 2956"/>
                <a:gd name="connsiteX74" fmla="*/ 1254 w 3208"/>
                <a:gd name="connsiteY74" fmla="*/ 2720 h 2956"/>
                <a:gd name="connsiteX75" fmla="*/ 1336 w 3208"/>
                <a:gd name="connsiteY75" fmla="*/ 2690 h 2956"/>
                <a:gd name="connsiteX76" fmla="*/ 1418 w 3208"/>
                <a:gd name="connsiteY76" fmla="*/ 2656 h 2956"/>
                <a:gd name="connsiteX77" fmla="*/ 1498 w 3208"/>
                <a:gd name="connsiteY77" fmla="*/ 2620 h 2956"/>
                <a:gd name="connsiteX78" fmla="*/ 1578 w 3208"/>
                <a:gd name="connsiteY78" fmla="*/ 2582 h 2956"/>
                <a:gd name="connsiteX79" fmla="*/ 1656 w 3208"/>
                <a:gd name="connsiteY79" fmla="*/ 2542 h 2956"/>
                <a:gd name="connsiteX80" fmla="*/ 1734 w 3208"/>
                <a:gd name="connsiteY80" fmla="*/ 2498 h 2956"/>
                <a:gd name="connsiteX81" fmla="*/ 1808 w 3208"/>
                <a:gd name="connsiteY81" fmla="*/ 2452 h 2956"/>
                <a:gd name="connsiteX82" fmla="*/ 1882 w 3208"/>
                <a:gd name="connsiteY82" fmla="*/ 2402 h 2956"/>
                <a:gd name="connsiteX83" fmla="*/ 1952 w 3208"/>
                <a:gd name="connsiteY83" fmla="*/ 2348 h 2956"/>
                <a:gd name="connsiteX84" fmla="*/ 1952 w 3208"/>
                <a:gd name="connsiteY84" fmla="*/ 2348 h 2956"/>
                <a:gd name="connsiteX85" fmla="*/ 1968 w 3208"/>
                <a:gd name="connsiteY85" fmla="*/ 2338 h 2956"/>
                <a:gd name="connsiteX86" fmla="*/ 2012 w 3208"/>
                <a:gd name="connsiteY86" fmla="*/ 2306 h 2956"/>
                <a:gd name="connsiteX87" fmla="*/ 2042 w 3208"/>
                <a:gd name="connsiteY87" fmla="*/ 2282 h 2956"/>
                <a:gd name="connsiteX88" fmla="*/ 2080 w 3208"/>
                <a:gd name="connsiteY88" fmla="*/ 2252 h 2956"/>
                <a:gd name="connsiteX89" fmla="*/ 2120 w 3208"/>
                <a:gd name="connsiteY89" fmla="*/ 2216 h 2956"/>
                <a:gd name="connsiteX90" fmla="*/ 2166 w 3208"/>
                <a:gd name="connsiteY90" fmla="*/ 2174 h 2956"/>
                <a:gd name="connsiteX91" fmla="*/ 2216 w 3208"/>
                <a:gd name="connsiteY91" fmla="*/ 2126 h 2956"/>
                <a:gd name="connsiteX92" fmla="*/ 2268 w 3208"/>
                <a:gd name="connsiteY92" fmla="*/ 2072 h 2956"/>
                <a:gd name="connsiteX93" fmla="*/ 2324 w 3208"/>
                <a:gd name="connsiteY93" fmla="*/ 2012 h 2956"/>
                <a:gd name="connsiteX94" fmla="*/ 2382 w 3208"/>
                <a:gd name="connsiteY94" fmla="*/ 1946 h 2956"/>
                <a:gd name="connsiteX95" fmla="*/ 2440 w 3208"/>
                <a:gd name="connsiteY95" fmla="*/ 1874 h 2956"/>
                <a:gd name="connsiteX96" fmla="*/ 2500 w 3208"/>
                <a:gd name="connsiteY96" fmla="*/ 1796 h 2956"/>
                <a:gd name="connsiteX97" fmla="*/ 2560 w 3208"/>
                <a:gd name="connsiteY97" fmla="*/ 1710 h 2956"/>
                <a:gd name="connsiteX98" fmla="*/ 2620 w 3208"/>
                <a:gd name="connsiteY98" fmla="*/ 1616 h 2956"/>
                <a:gd name="connsiteX99" fmla="*/ 2678 w 3208"/>
                <a:gd name="connsiteY99" fmla="*/ 1518 h 2956"/>
                <a:gd name="connsiteX100" fmla="*/ 2706 w 3208"/>
                <a:gd name="connsiteY100" fmla="*/ 1466 h 2956"/>
                <a:gd name="connsiteX101" fmla="*/ 2736 w 3208"/>
                <a:gd name="connsiteY101" fmla="*/ 1412 h 2956"/>
                <a:gd name="connsiteX102" fmla="*/ 2764 w 3208"/>
                <a:gd name="connsiteY102" fmla="*/ 1356 h 2956"/>
                <a:gd name="connsiteX103" fmla="*/ 2792 w 3208"/>
                <a:gd name="connsiteY103" fmla="*/ 1298 h 2956"/>
                <a:gd name="connsiteX104" fmla="*/ 2818 w 3208"/>
                <a:gd name="connsiteY104" fmla="*/ 1240 h 2956"/>
                <a:gd name="connsiteX105" fmla="*/ 2844 w 3208"/>
                <a:gd name="connsiteY105" fmla="*/ 1178 h 2956"/>
                <a:gd name="connsiteX106" fmla="*/ 2870 w 3208"/>
                <a:gd name="connsiteY106" fmla="*/ 1116 h 2956"/>
                <a:gd name="connsiteX107" fmla="*/ 2894 w 3208"/>
                <a:gd name="connsiteY107" fmla="*/ 1050 h 2956"/>
                <a:gd name="connsiteX108" fmla="*/ 2918 w 3208"/>
                <a:gd name="connsiteY108" fmla="*/ 984 h 2956"/>
                <a:gd name="connsiteX109" fmla="*/ 2942 w 3208"/>
                <a:gd name="connsiteY109" fmla="*/ 916 h 2956"/>
                <a:gd name="connsiteX110" fmla="*/ 2964 w 3208"/>
                <a:gd name="connsiteY110" fmla="*/ 846 h 2956"/>
                <a:gd name="connsiteX111" fmla="*/ 2984 w 3208"/>
                <a:gd name="connsiteY111" fmla="*/ 774 h 2956"/>
                <a:gd name="connsiteX112" fmla="*/ 3004 w 3208"/>
                <a:gd name="connsiteY112" fmla="*/ 700 h 2956"/>
                <a:gd name="connsiteX0" fmla="*/ 3004 w 3196"/>
                <a:gd name="connsiteY0" fmla="*/ 582 h 2838"/>
                <a:gd name="connsiteX1" fmla="*/ 3196 w 3196"/>
                <a:gd name="connsiteY1" fmla="*/ 0 h 2838"/>
                <a:gd name="connsiteX2" fmla="*/ 3182 w 3196"/>
                <a:gd name="connsiteY2" fmla="*/ 122 h 2838"/>
                <a:gd name="connsiteX3" fmla="*/ 3162 w 3196"/>
                <a:gd name="connsiteY3" fmla="*/ 246 h 2838"/>
                <a:gd name="connsiteX4" fmla="*/ 3138 w 3196"/>
                <a:gd name="connsiteY4" fmla="*/ 376 h 2838"/>
                <a:gd name="connsiteX5" fmla="*/ 3110 w 3196"/>
                <a:gd name="connsiteY5" fmla="*/ 508 h 2838"/>
                <a:gd name="connsiteX6" fmla="*/ 3094 w 3196"/>
                <a:gd name="connsiteY6" fmla="*/ 574 h 2838"/>
                <a:gd name="connsiteX7" fmla="*/ 3076 w 3196"/>
                <a:gd name="connsiteY7" fmla="*/ 640 h 2838"/>
                <a:gd name="connsiteX8" fmla="*/ 3058 w 3196"/>
                <a:gd name="connsiteY8" fmla="*/ 708 h 2838"/>
                <a:gd name="connsiteX9" fmla="*/ 3036 w 3196"/>
                <a:gd name="connsiteY9" fmla="*/ 774 h 2838"/>
                <a:gd name="connsiteX10" fmla="*/ 3014 w 3196"/>
                <a:gd name="connsiteY10" fmla="*/ 842 h 2838"/>
                <a:gd name="connsiteX11" fmla="*/ 2992 w 3196"/>
                <a:gd name="connsiteY11" fmla="*/ 910 h 2838"/>
                <a:gd name="connsiteX12" fmla="*/ 2966 w 3196"/>
                <a:gd name="connsiteY12" fmla="*/ 978 h 2838"/>
                <a:gd name="connsiteX13" fmla="*/ 2940 w 3196"/>
                <a:gd name="connsiteY13" fmla="*/ 1046 h 2838"/>
                <a:gd name="connsiteX14" fmla="*/ 2912 w 3196"/>
                <a:gd name="connsiteY14" fmla="*/ 1112 h 2838"/>
                <a:gd name="connsiteX15" fmla="*/ 2880 w 3196"/>
                <a:gd name="connsiteY15" fmla="*/ 1180 h 2838"/>
                <a:gd name="connsiteX16" fmla="*/ 2850 w 3196"/>
                <a:gd name="connsiteY16" fmla="*/ 1246 h 2838"/>
                <a:gd name="connsiteX17" fmla="*/ 2816 w 3196"/>
                <a:gd name="connsiteY17" fmla="*/ 1314 h 2838"/>
                <a:gd name="connsiteX18" fmla="*/ 2780 w 3196"/>
                <a:gd name="connsiteY18" fmla="*/ 1380 h 2838"/>
                <a:gd name="connsiteX19" fmla="*/ 2742 w 3196"/>
                <a:gd name="connsiteY19" fmla="*/ 1446 h 2838"/>
                <a:gd name="connsiteX20" fmla="*/ 2702 w 3196"/>
                <a:gd name="connsiteY20" fmla="*/ 1510 h 2838"/>
                <a:gd name="connsiteX21" fmla="*/ 2660 w 3196"/>
                <a:gd name="connsiteY21" fmla="*/ 1576 h 2838"/>
                <a:gd name="connsiteX22" fmla="*/ 2616 w 3196"/>
                <a:gd name="connsiteY22" fmla="*/ 1638 h 2838"/>
                <a:gd name="connsiteX23" fmla="*/ 2572 w 3196"/>
                <a:gd name="connsiteY23" fmla="*/ 1702 h 2838"/>
                <a:gd name="connsiteX24" fmla="*/ 2522 w 3196"/>
                <a:gd name="connsiteY24" fmla="*/ 1764 h 2838"/>
                <a:gd name="connsiteX25" fmla="*/ 2472 w 3196"/>
                <a:gd name="connsiteY25" fmla="*/ 1824 h 2838"/>
                <a:gd name="connsiteX26" fmla="*/ 2420 w 3196"/>
                <a:gd name="connsiteY26" fmla="*/ 1886 h 2838"/>
                <a:gd name="connsiteX27" fmla="*/ 2366 w 3196"/>
                <a:gd name="connsiteY27" fmla="*/ 1944 h 2838"/>
                <a:gd name="connsiteX28" fmla="*/ 2308 w 3196"/>
                <a:gd name="connsiteY28" fmla="*/ 2002 h 2838"/>
                <a:gd name="connsiteX29" fmla="*/ 2248 w 3196"/>
                <a:gd name="connsiteY29" fmla="*/ 2058 h 2838"/>
                <a:gd name="connsiteX30" fmla="*/ 2186 w 3196"/>
                <a:gd name="connsiteY30" fmla="*/ 2114 h 2838"/>
                <a:gd name="connsiteX31" fmla="*/ 2122 w 3196"/>
                <a:gd name="connsiteY31" fmla="*/ 2168 h 2838"/>
                <a:gd name="connsiteX32" fmla="*/ 2054 w 3196"/>
                <a:gd name="connsiteY32" fmla="*/ 2220 h 2838"/>
                <a:gd name="connsiteX33" fmla="*/ 1984 w 3196"/>
                <a:gd name="connsiteY33" fmla="*/ 2270 h 2838"/>
                <a:gd name="connsiteX34" fmla="*/ 1984 w 3196"/>
                <a:gd name="connsiteY34" fmla="*/ 2270 h 2838"/>
                <a:gd name="connsiteX35" fmla="*/ 1948 w 3196"/>
                <a:gd name="connsiteY35" fmla="*/ 2296 h 2838"/>
                <a:gd name="connsiteX36" fmla="*/ 1904 w 3196"/>
                <a:gd name="connsiteY36" fmla="*/ 2324 h 2838"/>
                <a:gd name="connsiteX37" fmla="*/ 1842 w 3196"/>
                <a:gd name="connsiteY37" fmla="*/ 2362 h 2838"/>
                <a:gd name="connsiteX38" fmla="*/ 1764 w 3196"/>
                <a:gd name="connsiteY38" fmla="*/ 2406 h 2838"/>
                <a:gd name="connsiteX39" fmla="*/ 1670 w 3196"/>
                <a:gd name="connsiteY39" fmla="*/ 2456 h 2838"/>
                <a:gd name="connsiteX40" fmla="*/ 1562 w 3196"/>
                <a:gd name="connsiteY40" fmla="*/ 2508 h 2838"/>
                <a:gd name="connsiteX41" fmla="*/ 1502 w 3196"/>
                <a:gd name="connsiteY41" fmla="*/ 2536 h 2838"/>
                <a:gd name="connsiteX42" fmla="*/ 1438 w 3196"/>
                <a:gd name="connsiteY42" fmla="*/ 2562 h 2838"/>
                <a:gd name="connsiteX43" fmla="*/ 1372 w 3196"/>
                <a:gd name="connsiteY43" fmla="*/ 2590 h 2838"/>
                <a:gd name="connsiteX44" fmla="*/ 1302 w 3196"/>
                <a:gd name="connsiteY44" fmla="*/ 2616 h 2838"/>
                <a:gd name="connsiteX45" fmla="*/ 1228 w 3196"/>
                <a:gd name="connsiteY45" fmla="*/ 2644 h 2838"/>
                <a:gd name="connsiteX46" fmla="*/ 1152 w 3196"/>
                <a:gd name="connsiteY46" fmla="*/ 2668 h 2838"/>
                <a:gd name="connsiteX47" fmla="*/ 1072 w 3196"/>
                <a:gd name="connsiteY47" fmla="*/ 2694 h 2838"/>
                <a:gd name="connsiteX48" fmla="*/ 988 w 3196"/>
                <a:gd name="connsiteY48" fmla="*/ 2716 h 2838"/>
                <a:gd name="connsiteX49" fmla="*/ 902 w 3196"/>
                <a:gd name="connsiteY49" fmla="*/ 2738 h 2838"/>
                <a:gd name="connsiteX50" fmla="*/ 812 w 3196"/>
                <a:gd name="connsiteY50" fmla="*/ 2760 h 2838"/>
                <a:gd name="connsiteX51" fmla="*/ 720 w 3196"/>
                <a:gd name="connsiteY51" fmla="*/ 2778 h 2838"/>
                <a:gd name="connsiteX52" fmla="*/ 626 w 3196"/>
                <a:gd name="connsiteY52" fmla="*/ 2794 h 2838"/>
                <a:gd name="connsiteX53" fmla="*/ 528 w 3196"/>
                <a:gd name="connsiteY53" fmla="*/ 2808 h 2838"/>
                <a:gd name="connsiteX54" fmla="*/ 428 w 3196"/>
                <a:gd name="connsiteY54" fmla="*/ 2820 h 2838"/>
                <a:gd name="connsiteX55" fmla="*/ 324 w 3196"/>
                <a:gd name="connsiteY55" fmla="*/ 2830 h 2838"/>
                <a:gd name="connsiteX56" fmla="*/ 218 w 3196"/>
                <a:gd name="connsiteY56" fmla="*/ 2836 h 2838"/>
                <a:gd name="connsiteX57" fmla="*/ 110 w 3196"/>
                <a:gd name="connsiteY57" fmla="*/ 2838 h 2838"/>
                <a:gd name="connsiteX58" fmla="*/ 0 w 3196"/>
                <a:gd name="connsiteY58" fmla="*/ 2838 h 2838"/>
                <a:gd name="connsiteX59" fmla="*/ 0 w 3196"/>
                <a:gd name="connsiteY59" fmla="*/ 2838 h 2838"/>
                <a:gd name="connsiteX60" fmla="*/ 54 w 3196"/>
                <a:gd name="connsiteY60" fmla="*/ 2836 h 2838"/>
                <a:gd name="connsiteX61" fmla="*/ 118 w 3196"/>
                <a:gd name="connsiteY61" fmla="*/ 2832 h 2838"/>
                <a:gd name="connsiteX62" fmla="*/ 202 w 3196"/>
                <a:gd name="connsiteY62" fmla="*/ 2826 h 2838"/>
                <a:gd name="connsiteX63" fmla="*/ 304 w 3196"/>
                <a:gd name="connsiteY63" fmla="*/ 2814 h 2838"/>
                <a:gd name="connsiteX64" fmla="*/ 424 w 3196"/>
                <a:gd name="connsiteY64" fmla="*/ 2800 h 2838"/>
                <a:gd name="connsiteX65" fmla="*/ 556 w 3196"/>
                <a:gd name="connsiteY65" fmla="*/ 2780 h 2838"/>
                <a:gd name="connsiteX66" fmla="*/ 700 w 3196"/>
                <a:gd name="connsiteY66" fmla="*/ 2752 h 2838"/>
                <a:gd name="connsiteX67" fmla="*/ 776 w 3196"/>
                <a:gd name="connsiteY67" fmla="*/ 2738 h 2838"/>
                <a:gd name="connsiteX68" fmla="*/ 852 w 3196"/>
                <a:gd name="connsiteY68" fmla="*/ 2720 h 2838"/>
                <a:gd name="connsiteX69" fmla="*/ 932 w 3196"/>
                <a:gd name="connsiteY69" fmla="*/ 2700 h 2838"/>
                <a:gd name="connsiteX70" fmla="*/ 1010 w 3196"/>
                <a:gd name="connsiteY70" fmla="*/ 2680 h 2838"/>
                <a:gd name="connsiteX71" fmla="*/ 1092 w 3196"/>
                <a:gd name="connsiteY71" fmla="*/ 2656 h 2838"/>
                <a:gd name="connsiteX72" fmla="*/ 1174 w 3196"/>
                <a:gd name="connsiteY72" fmla="*/ 2630 h 2838"/>
                <a:gd name="connsiteX73" fmla="*/ 1254 w 3196"/>
                <a:gd name="connsiteY73" fmla="*/ 2602 h 2838"/>
                <a:gd name="connsiteX74" fmla="*/ 1336 w 3196"/>
                <a:gd name="connsiteY74" fmla="*/ 2572 h 2838"/>
                <a:gd name="connsiteX75" fmla="*/ 1418 w 3196"/>
                <a:gd name="connsiteY75" fmla="*/ 2538 h 2838"/>
                <a:gd name="connsiteX76" fmla="*/ 1498 w 3196"/>
                <a:gd name="connsiteY76" fmla="*/ 2502 h 2838"/>
                <a:gd name="connsiteX77" fmla="*/ 1578 w 3196"/>
                <a:gd name="connsiteY77" fmla="*/ 2464 h 2838"/>
                <a:gd name="connsiteX78" fmla="*/ 1656 w 3196"/>
                <a:gd name="connsiteY78" fmla="*/ 2424 h 2838"/>
                <a:gd name="connsiteX79" fmla="*/ 1734 w 3196"/>
                <a:gd name="connsiteY79" fmla="*/ 2380 h 2838"/>
                <a:gd name="connsiteX80" fmla="*/ 1808 w 3196"/>
                <a:gd name="connsiteY80" fmla="*/ 2334 h 2838"/>
                <a:gd name="connsiteX81" fmla="*/ 1882 w 3196"/>
                <a:gd name="connsiteY81" fmla="*/ 2284 h 2838"/>
                <a:gd name="connsiteX82" fmla="*/ 1952 w 3196"/>
                <a:gd name="connsiteY82" fmla="*/ 2230 h 2838"/>
                <a:gd name="connsiteX83" fmla="*/ 1952 w 3196"/>
                <a:gd name="connsiteY83" fmla="*/ 2230 h 2838"/>
                <a:gd name="connsiteX84" fmla="*/ 1968 w 3196"/>
                <a:gd name="connsiteY84" fmla="*/ 2220 h 2838"/>
                <a:gd name="connsiteX85" fmla="*/ 2012 w 3196"/>
                <a:gd name="connsiteY85" fmla="*/ 2188 h 2838"/>
                <a:gd name="connsiteX86" fmla="*/ 2042 w 3196"/>
                <a:gd name="connsiteY86" fmla="*/ 2164 h 2838"/>
                <a:gd name="connsiteX87" fmla="*/ 2080 w 3196"/>
                <a:gd name="connsiteY87" fmla="*/ 2134 h 2838"/>
                <a:gd name="connsiteX88" fmla="*/ 2120 w 3196"/>
                <a:gd name="connsiteY88" fmla="*/ 2098 h 2838"/>
                <a:gd name="connsiteX89" fmla="*/ 2166 w 3196"/>
                <a:gd name="connsiteY89" fmla="*/ 2056 h 2838"/>
                <a:gd name="connsiteX90" fmla="*/ 2216 w 3196"/>
                <a:gd name="connsiteY90" fmla="*/ 2008 h 2838"/>
                <a:gd name="connsiteX91" fmla="*/ 2268 w 3196"/>
                <a:gd name="connsiteY91" fmla="*/ 1954 h 2838"/>
                <a:gd name="connsiteX92" fmla="*/ 2324 w 3196"/>
                <a:gd name="connsiteY92" fmla="*/ 1894 h 2838"/>
                <a:gd name="connsiteX93" fmla="*/ 2382 w 3196"/>
                <a:gd name="connsiteY93" fmla="*/ 1828 h 2838"/>
                <a:gd name="connsiteX94" fmla="*/ 2440 w 3196"/>
                <a:gd name="connsiteY94" fmla="*/ 1756 h 2838"/>
                <a:gd name="connsiteX95" fmla="*/ 2500 w 3196"/>
                <a:gd name="connsiteY95" fmla="*/ 1678 h 2838"/>
                <a:gd name="connsiteX96" fmla="*/ 2560 w 3196"/>
                <a:gd name="connsiteY96" fmla="*/ 1592 h 2838"/>
                <a:gd name="connsiteX97" fmla="*/ 2620 w 3196"/>
                <a:gd name="connsiteY97" fmla="*/ 1498 h 2838"/>
                <a:gd name="connsiteX98" fmla="*/ 2678 w 3196"/>
                <a:gd name="connsiteY98" fmla="*/ 1400 h 2838"/>
                <a:gd name="connsiteX99" fmla="*/ 2706 w 3196"/>
                <a:gd name="connsiteY99" fmla="*/ 1348 h 2838"/>
                <a:gd name="connsiteX100" fmla="*/ 2736 w 3196"/>
                <a:gd name="connsiteY100" fmla="*/ 1294 h 2838"/>
                <a:gd name="connsiteX101" fmla="*/ 2764 w 3196"/>
                <a:gd name="connsiteY101" fmla="*/ 1238 h 2838"/>
                <a:gd name="connsiteX102" fmla="*/ 2792 w 3196"/>
                <a:gd name="connsiteY102" fmla="*/ 1180 h 2838"/>
                <a:gd name="connsiteX103" fmla="*/ 2818 w 3196"/>
                <a:gd name="connsiteY103" fmla="*/ 1122 h 2838"/>
                <a:gd name="connsiteX104" fmla="*/ 2844 w 3196"/>
                <a:gd name="connsiteY104" fmla="*/ 1060 h 2838"/>
                <a:gd name="connsiteX105" fmla="*/ 2870 w 3196"/>
                <a:gd name="connsiteY105" fmla="*/ 998 h 2838"/>
                <a:gd name="connsiteX106" fmla="*/ 2894 w 3196"/>
                <a:gd name="connsiteY106" fmla="*/ 932 h 2838"/>
                <a:gd name="connsiteX107" fmla="*/ 2918 w 3196"/>
                <a:gd name="connsiteY107" fmla="*/ 866 h 2838"/>
                <a:gd name="connsiteX108" fmla="*/ 2942 w 3196"/>
                <a:gd name="connsiteY108" fmla="*/ 798 h 2838"/>
                <a:gd name="connsiteX109" fmla="*/ 2964 w 3196"/>
                <a:gd name="connsiteY109" fmla="*/ 728 h 2838"/>
                <a:gd name="connsiteX110" fmla="*/ 2984 w 3196"/>
                <a:gd name="connsiteY110" fmla="*/ 656 h 2838"/>
                <a:gd name="connsiteX111" fmla="*/ 3004 w 3196"/>
                <a:gd name="connsiteY111" fmla="*/ 582 h 2838"/>
                <a:gd name="connsiteX0" fmla="*/ 3004 w 3182"/>
                <a:gd name="connsiteY0" fmla="*/ 460 h 2716"/>
                <a:gd name="connsiteX1" fmla="*/ 3182 w 3182"/>
                <a:gd name="connsiteY1" fmla="*/ 0 h 2716"/>
                <a:gd name="connsiteX2" fmla="*/ 3162 w 3182"/>
                <a:gd name="connsiteY2" fmla="*/ 124 h 2716"/>
                <a:gd name="connsiteX3" fmla="*/ 3138 w 3182"/>
                <a:gd name="connsiteY3" fmla="*/ 254 h 2716"/>
                <a:gd name="connsiteX4" fmla="*/ 3110 w 3182"/>
                <a:gd name="connsiteY4" fmla="*/ 386 h 2716"/>
                <a:gd name="connsiteX5" fmla="*/ 3094 w 3182"/>
                <a:gd name="connsiteY5" fmla="*/ 452 h 2716"/>
                <a:gd name="connsiteX6" fmla="*/ 3076 w 3182"/>
                <a:gd name="connsiteY6" fmla="*/ 518 h 2716"/>
                <a:gd name="connsiteX7" fmla="*/ 3058 w 3182"/>
                <a:gd name="connsiteY7" fmla="*/ 586 h 2716"/>
                <a:gd name="connsiteX8" fmla="*/ 3036 w 3182"/>
                <a:gd name="connsiteY8" fmla="*/ 652 h 2716"/>
                <a:gd name="connsiteX9" fmla="*/ 3014 w 3182"/>
                <a:gd name="connsiteY9" fmla="*/ 720 h 2716"/>
                <a:gd name="connsiteX10" fmla="*/ 2992 w 3182"/>
                <a:gd name="connsiteY10" fmla="*/ 788 h 2716"/>
                <a:gd name="connsiteX11" fmla="*/ 2966 w 3182"/>
                <a:gd name="connsiteY11" fmla="*/ 856 h 2716"/>
                <a:gd name="connsiteX12" fmla="*/ 2940 w 3182"/>
                <a:gd name="connsiteY12" fmla="*/ 924 h 2716"/>
                <a:gd name="connsiteX13" fmla="*/ 2912 w 3182"/>
                <a:gd name="connsiteY13" fmla="*/ 990 h 2716"/>
                <a:gd name="connsiteX14" fmla="*/ 2880 w 3182"/>
                <a:gd name="connsiteY14" fmla="*/ 1058 h 2716"/>
                <a:gd name="connsiteX15" fmla="*/ 2850 w 3182"/>
                <a:gd name="connsiteY15" fmla="*/ 1124 h 2716"/>
                <a:gd name="connsiteX16" fmla="*/ 2816 w 3182"/>
                <a:gd name="connsiteY16" fmla="*/ 1192 h 2716"/>
                <a:gd name="connsiteX17" fmla="*/ 2780 w 3182"/>
                <a:gd name="connsiteY17" fmla="*/ 1258 h 2716"/>
                <a:gd name="connsiteX18" fmla="*/ 2742 w 3182"/>
                <a:gd name="connsiteY18" fmla="*/ 1324 h 2716"/>
                <a:gd name="connsiteX19" fmla="*/ 2702 w 3182"/>
                <a:gd name="connsiteY19" fmla="*/ 1388 h 2716"/>
                <a:gd name="connsiteX20" fmla="*/ 2660 w 3182"/>
                <a:gd name="connsiteY20" fmla="*/ 1454 h 2716"/>
                <a:gd name="connsiteX21" fmla="*/ 2616 w 3182"/>
                <a:gd name="connsiteY21" fmla="*/ 1516 h 2716"/>
                <a:gd name="connsiteX22" fmla="*/ 2572 w 3182"/>
                <a:gd name="connsiteY22" fmla="*/ 1580 h 2716"/>
                <a:gd name="connsiteX23" fmla="*/ 2522 w 3182"/>
                <a:gd name="connsiteY23" fmla="*/ 1642 h 2716"/>
                <a:gd name="connsiteX24" fmla="*/ 2472 w 3182"/>
                <a:gd name="connsiteY24" fmla="*/ 1702 h 2716"/>
                <a:gd name="connsiteX25" fmla="*/ 2420 w 3182"/>
                <a:gd name="connsiteY25" fmla="*/ 1764 h 2716"/>
                <a:gd name="connsiteX26" fmla="*/ 2366 w 3182"/>
                <a:gd name="connsiteY26" fmla="*/ 1822 h 2716"/>
                <a:gd name="connsiteX27" fmla="*/ 2308 w 3182"/>
                <a:gd name="connsiteY27" fmla="*/ 1880 h 2716"/>
                <a:gd name="connsiteX28" fmla="*/ 2248 w 3182"/>
                <a:gd name="connsiteY28" fmla="*/ 1936 h 2716"/>
                <a:gd name="connsiteX29" fmla="*/ 2186 w 3182"/>
                <a:gd name="connsiteY29" fmla="*/ 1992 h 2716"/>
                <a:gd name="connsiteX30" fmla="*/ 2122 w 3182"/>
                <a:gd name="connsiteY30" fmla="*/ 2046 h 2716"/>
                <a:gd name="connsiteX31" fmla="*/ 2054 w 3182"/>
                <a:gd name="connsiteY31" fmla="*/ 2098 h 2716"/>
                <a:gd name="connsiteX32" fmla="*/ 1984 w 3182"/>
                <a:gd name="connsiteY32" fmla="*/ 2148 h 2716"/>
                <a:gd name="connsiteX33" fmla="*/ 1984 w 3182"/>
                <a:gd name="connsiteY33" fmla="*/ 2148 h 2716"/>
                <a:gd name="connsiteX34" fmla="*/ 1948 w 3182"/>
                <a:gd name="connsiteY34" fmla="*/ 2174 h 2716"/>
                <a:gd name="connsiteX35" fmla="*/ 1904 w 3182"/>
                <a:gd name="connsiteY35" fmla="*/ 2202 h 2716"/>
                <a:gd name="connsiteX36" fmla="*/ 1842 w 3182"/>
                <a:gd name="connsiteY36" fmla="*/ 2240 h 2716"/>
                <a:gd name="connsiteX37" fmla="*/ 1764 w 3182"/>
                <a:gd name="connsiteY37" fmla="*/ 2284 h 2716"/>
                <a:gd name="connsiteX38" fmla="*/ 1670 w 3182"/>
                <a:gd name="connsiteY38" fmla="*/ 2334 h 2716"/>
                <a:gd name="connsiteX39" fmla="*/ 1562 w 3182"/>
                <a:gd name="connsiteY39" fmla="*/ 2386 h 2716"/>
                <a:gd name="connsiteX40" fmla="*/ 1502 w 3182"/>
                <a:gd name="connsiteY40" fmla="*/ 2414 h 2716"/>
                <a:gd name="connsiteX41" fmla="*/ 1438 w 3182"/>
                <a:gd name="connsiteY41" fmla="*/ 2440 h 2716"/>
                <a:gd name="connsiteX42" fmla="*/ 1372 w 3182"/>
                <a:gd name="connsiteY42" fmla="*/ 2468 h 2716"/>
                <a:gd name="connsiteX43" fmla="*/ 1302 w 3182"/>
                <a:gd name="connsiteY43" fmla="*/ 2494 h 2716"/>
                <a:gd name="connsiteX44" fmla="*/ 1228 w 3182"/>
                <a:gd name="connsiteY44" fmla="*/ 2522 h 2716"/>
                <a:gd name="connsiteX45" fmla="*/ 1152 w 3182"/>
                <a:gd name="connsiteY45" fmla="*/ 2546 h 2716"/>
                <a:gd name="connsiteX46" fmla="*/ 1072 w 3182"/>
                <a:gd name="connsiteY46" fmla="*/ 2572 h 2716"/>
                <a:gd name="connsiteX47" fmla="*/ 988 w 3182"/>
                <a:gd name="connsiteY47" fmla="*/ 2594 h 2716"/>
                <a:gd name="connsiteX48" fmla="*/ 902 w 3182"/>
                <a:gd name="connsiteY48" fmla="*/ 2616 h 2716"/>
                <a:gd name="connsiteX49" fmla="*/ 812 w 3182"/>
                <a:gd name="connsiteY49" fmla="*/ 2638 h 2716"/>
                <a:gd name="connsiteX50" fmla="*/ 720 w 3182"/>
                <a:gd name="connsiteY50" fmla="*/ 2656 h 2716"/>
                <a:gd name="connsiteX51" fmla="*/ 626 w 3182"/>
                <a:gd name="connsiteY51" fmla="*/ 2672 h 2716"/>
                <a:gd name="connsiteX52" fmla="*/ 528 w 3182"/>
                <a:gd name="connsiteY52" fmla="*/ 2686 h 2716"/>
                <a:gd name="connsiteX53" fmla="*/ 428 w 3182"/>
                <a:gd name="connsiteY53" fmla="*/ 2698 h 2716"/>
                <a:gd name="connsiteX54" fmla="*/ 324 w 3182"/>
                <a:gd name="connsiteY54" fmla="*/ 2708 h 2716"/>
                <a:gd name="connsiteX55" fmla="*/ 218 w 3182"/>
                <a:gd name="connsiteY55" fmla="*/ 2714 h 2716"/>
                <a:gd name="connsiteX56" fmla="*/ 110 w 3182"/>
                <a:gd name="connsiteY56" fmla="*/ 2716 h 2716"/>
                <a:gd name="connsiteX57" fmla="*/ 0 w 3182"/>
                <a:gd name="connsiteY57" fmla="*/ 2716 h 2716"/>
                <a:gd name="connsiteX58" fmla="*/ 0 w 3182"/>
                <a:gd name="connsiteY58" fmla="*/ 2716 h 2716"/>
                <a:gd name="connsiteX59" fmla="*/ 54 w 3182"/>
                <a:gd name="connsiteY59" fmla="*/ 2714 h 2716"/>
                <a:gd name="connsiteX60" fmla="*/ 118 w 3182"/>
                <a:gd name="connsiteY60" fmla="*/ 2710 h 2716"/>
                <a:gd name="connsiteX61" fmla="*/ 202 w 3182"/>
                <a:gd name="connsiteY61" fmla="*/ 2704 h 2716"/>
                <a:gd name="connsiteX62" fmla="*/ 304 w 3182"/>
                <a:gd name="connsiteY62" fmla="*/ 2692 h 2716"/>
                <a:gd name="connsiteX63" fmla="*/ 424 w 3182"/>
                <a:gd name="connsiteY63" fmla="*/ 2678 h 2716"/>
                <a:gd name="connsiteX64" fmla="*/ 556 w 3182"/>
                <a:gd name="connsiteY64" fmla="*/ 2658 h 2716"/>
                <a:gd name="connsiteX65" fmla="*/ 700 w 3182"/>
                <a:gd name="connsiteY65" fmla="*/ 2630 h 2716"/>
                <a:gd name="connsiteX66" fmla="*/ 776 w 3182"/>
                <a:gd name="connsiteY66" fmla="*/ 2616 h 2716"/>
                <a:gd name="connsiteX67" fmla="*/ 852 w 3182"/>
                <a:gd name="connsiteY67" fmla="*/ 2598 h 2716"/>
                <a:gd name="connsiteX68" fmla="*/ 932 w 3182"/>
                <a:gd name="connsiteY68" fmla="*/ 2578 h 2716"/>
                <a:gd name="connsiteX69" fmla="*/ 1010 w 3182"/>
                <a:gd name="connsiteY69" fmla="*/ 2558 h 2716"/>
                <a:gd name="connsiteX70" fmla="*/ 1092 w 3182"/>
                <a:gd name="connsiteY70" fmla="*/ 2534 h 2716"/>
                <a:gd name="connsiteX71" fmla="*/ 1174 w 3182"/>
                <a:gd name="connsiteY71" fmla="*/ 2508 h 2716"/>
                <a:gd name="connsiteX72" fmla="*/ 1254 w 3182"/>
                <a:gd name="connsiteY72" fmla="*/ 2480 h 2716"/>
                <a:gd name="connsiteX73" fmla="*/ 1336 w 3182"/>
                <a:gd name="connsiteY73" fmla="*/ 2450 h 2716"/>
                <a:gd name="connsiteX74" fmla="*/ 1418 w 3182"/>
                <a:gd name="connsiteY74" fmla="*/ 2416 h 2716"/>
                <a:gd name="connsiteX75" fmla="*/ 1498 w 3182"/>
                <a:gd name="connsiteY75" fmla="*/ 2380 h 2716"/>
                <a:gd name="connsiteX76" fmla="*/ 1578 w 3182"/>
                <a:gd name="connsiteY76" fmla="*/ 2342 h 2716"/>
                <a:gd name="connsiteX77" fmla="*/ 1656 w 3182"/>
                <a:gd name="connsiteY77" fmla="*/ 2302 h 2716"/>
                <a:gd name="connsiteX78" fmla="*/ 1734 w 3182"/>
                <a:gd name="connsiteY78" fmla="*/ 2258 h 2716"/>
                <a:gd name="connsiteX79" fmla="*/ 1808 w 3182"/>
                <a:gd name="connsiteY79" fmla="*/ 2212 h 2716"/>
                <a:gd name="connsiteX80" fmla="*/ 1882 w 3182"/>
                <a:gd name="connsiteY80" fmla="*/ 2162 h 2716"/>
                <a:gd name="connsiteX81" fmla="*/ 1952 w 3182"/>
                <a:gd name="connsiteY81" fmla="*/ 2108 h 2716"/>
                <a:gd name="connsiteX82" fmla="*/ 1952 w 3182"/>
                <a:gd name="connsiteY82" fmla="*/ 2108 h 2716"/>
                <a:gd name="connsiteX83" fmla="*/ 1968 w 3182"/>
                <a:gd name="connsiteY83" fmla="*/ 2098 h 2716"/>
                <a:gd name="connsiteX84" fmla="*/ 2012 w 3182"/>
                <a:gd name="connsiteY84" fmla="*/ 2066 h 2716"/>
                <a:gd name="connsiteX85" fmla="*/ 2042 w 3182"/>
                <a:gd name="connsiteY85" fmla="*/ 2042 h 2716"/>
                <a:gd name="connsiteX86" fmla="*/ 2080 w 3182"/>
                <a:gd name="connsiteY86" fmla="*/ 2012 h 2716"/>
                <a:gd name="connsiteX87" fmla="*/ 2120 w 3182"/>
                <a:gd name="connsiteY87" fmla="*/ 1976 h 2716"/>
                <a:gd name="connsiteX88" fmla="*/ 2166 w 3182"/>
                <a:gd name="connsiteY88" fmla="*/ 1934 h 2716"/>
                <a:gd name="connsiteX89" fmla="*/ 2216 w 3182"/>
                <a:gd name="connsiteY89" fmla="*/ 1886 h 2716"/>
                <a:gd name="connsiteX90" fmla="*/ 2268 w 3182"/>
                <a:gd name="connsiteY90" fmla="*/ 1832 h 2716"/>
                <a:gd name="connsiteX91" fmla="*/ 2324 w 3182"/>
                <a:gd name="connsiteY91" fmla="*/ 1772 h 2716"/>
                <a:gd name="connsiteX92" fmla="*/ 2382 w 3182"/>
                <a:gd name="connsiteY92" fmla="*/ 1706 h 2716"/>
                <a:gd name="connsiteX93" fmla="*/ 2440 w 3182"/>
                <a:gd name="connsiteY93" fmla="*/ 1634 h 2716"/>
                <a:gd name="connsiteX94" fmla="*/ 2500 w 3182"/>
                <a:gd name="connsiteY94" fmla="*/ 1556 h 2716"/>
                <a:gd name="connsiteX95" fmla="*/ 2560 w 3182"/>
                <a:gd name="connsiteY95" fmla="*/ 1470 h 2716"/>
                <a:gd name="connsiteX96" fmla="*/ 2620 w 3182"/>
                <a:gd name="connsiteY96" fmla="*/ 1376 h 2716"/>
                <a:gd name="connsiteX97" fmla="*/ 2678 w 3182"/>
                <a:gd name="connsiteY97" fmla="*/ 1278 h 2716"/>
                <a:gd name="connsiteX98" fmla="*/ 2706 w 3182"/>
                <a:gd name="connsiteY98" fmla="*/ 1226 h 2716"/>
                <a:gd name="connsiteX99" fmla="*/ 2736 w 3182"/>
                <a:gd name="connsiteY99" fmla="*/ 1172 h 2716"/>
                <a:gd name="connsiteX100" fmla="*/ 2764 w 3182"/>
                <a:gd name="connsiteY100" fmla="*/ 1116 h 2716"/>
                <a:gd name="connsiteX101" fmla="*/ 2792 w 3182"/>
                <a:gd name="connsiteY101" fmla="*/ 1058 h 2716"/>
                <a:gd name="connsiteX102" fmla="*/ 2818 w 3182"/>
                <a:gd name="connsiteY102" fmla="*/ 1000 h 2716"/>
                <a:gd name="connsiteX103" fmla="*/ 2844 w 3182"/>
                <a:gd name="connsiteY103" fmla="*/ 938 h 2716"/>
                <a:gd name="connsiteX104" fmla="*/ 2870 w 3182"/>
                <a:gd name="connsiteY104" fmla="*/ 876 h 2716"/>
                <a:gd name="connsiteX105" fmla="*/ 2894 w 3182"/>
                <a:gd name="connsiteY105" fmla="*/ 810 h 2716"/>
                <a:gd name="connsiteX106" fmla="*/ 2918 w 3182"/>
                <a:gd name="connsiteY106" fmla="*/ 744 h 2716"/>
                <a:gd name="connsiteX107" fmla="*/ 2942 w 3182"/>
                <a:gd name="connsiteY107" fmla="*/ 676 h 2716"/>
                <a:gd name="connsiteX108" fmla="*/ 2964 w 3182"/>
                <a:gd name="connsiteY108" fmla="*/ 606 h 2716"/>
                <a:gd name="connsiteX109" fmla="*/ 2984 w 3182"/>
                <a:gd name="connsiteY109" fmla="*/ 534 h 2716"/>
                <a:gd name="connsiteX110" fmla="*/ 3004 w 3182"/>
                <a:gd name="connsiteY110" fmla="*/ 460 h 2716"/>
                <a:gd name="connsiteX0" fmla="*/ 3004 w 3162"/>
                <a:gd name="connsiteY0" fmla="*/ 336 h 2592"/>
                <a:gd name="connsiteX1" fmla="*/ 3162 w 3162"/>
                <a:gd name="connsiteY1" fmla="*/ 0 h 2592"/>
                <a:gd name="connsiteX2" fmla="*/ 3138 w 3162"/>
                <a:gd name="connsiteY2" fmla="*/ 130 h 2592"/>
                <a:gd name="connsiteX3" fmla="*/ 3110 w 3162"/>
                <a:gd name="connsiteY3" fmla="*/ 262 h 2592"/>
                <a:gd name="connsiteX4" fmla="*/ 3094 w 3162"/>
                <a:gd name="connsiteY4" fmla="*/ 328 h 2592"/>
                <a:gd name="connsiteX5" fmla="*/ 3076 w 3162"/>
                <a:gd name="connsiteY5" fmla="*/ 394 h 2592"/>
                <a:gd name="connsiteX6" fmla="*/ 3058 w 3162"/>
                <a:gd name="connsiteY6" fmla="*/ 462 h 2592"/>
                <a:gd name="connsiteX7" fmla="*/ 3036 w 3162"/>
                <a:gd name="connsiteY7" fmla="*/ 528 h 2592"/>
                <a:gd name="connsiteX8" fmla="*/ 3014 w 3162"/>
                <a:gd name="connsiteY8" fmla="*/ 596 h 2592"/>
                <a:gd name="connsiteX9" fmla="*/ 2992 w 3162"/>
                <a:gd name="connsiteY9" fmla="*/ 664 h 2592"/>
                <a:gd name="connsiteX10" fmla="*/ 2966 w 3162"/>
                <a:gd name="connsiteY10" fmla="*/ 732 h 2592"/>
                <a:gd name="connsiteX11" fmla="*/ 2940 w 3162"/>
                <a:gd name="connsiteY11" fmla="*/ 800 h 2592"/>
                <a:gd name="connsiteX12" fmla="*/ 2912 w 3162"/>
                <a:gd name="connsiteY12" fmla="*/ 866 h 2592"/>
                <a:gd name="connsiteX13" fmla="*/ 2880 w 3162"/>
                <a:gd name="connsiteY13" fmla="*/ 934 h 2592"/>
                <a:gd name="connsiteX14" fmla="*/ 2850 w 3162"/>
                <a:gd name="connsiteY14" fmla="*/ 1000 h 2592"/>
                <a:gd name="connsiteX15" fmla="*/ 2816 w 3162"/>
                <a:gd name="connsiteY15" fmla="*/ 1068 h 2592"/>
                <a:gd name="connsiteX16" fmla="*/ 2780 w 3162"/>
                <a:gd name="connsiteY16" fmla="*/ 1134 h 2592"/>
                <a:gd name="connsiteX17" fmla="*/ 2742 w 3162"/>
                <a:gd name="connsiteY17" fmla="*/ 1200 h 2592"/>
                <a:gd name="connsiteX18" fmla="*/ 2702 w 3162"/>
                <a:gd name="connsiteY18" fmla="*/ 1264 h 2592"/>
                <a:gd name="connsiteX19" fmla="*/ 2660 w 3162"/>
                <a:gd name="connsiteY19" fmla="*/ 1330 h 2592"/>
                <a:gd name="connsiteX20" fmla="*/ 2616 w 3162"/>
                <a:gd name="connsiteY20" fmla="*/ 1392 h 2592"/>
                <a:gd name="connsiteX21" fmla="*/ 2572 w 3162"/>
                <a:gd name="connsiteY21" fmla="*/ 1456 h 2592"/>
                <a:gd name="connsiteX22" fmla="*/ 2522 w 3162"/>
                <a:gd name="connsiteY22" fmla="*/ 1518 h 2592"/>
                <a:gd name="connsiteX23" fmla="*/ 2472 w 3162"/>
                <a:gd name="connsiteY23" fmla="*/ 1578 h 2592"/>
                <a:gd name="connsiteX24" fmla="*/ 2420 w 3162"/>
                <a:gd name="connsiteY24" fmla="*/ 1640 h 2592"/>
                <a:gd name="connsiteX25" fmla="*/ 2366 w 3162"/>
                <a:gd name="connsiteY25" fmla="*/ 1698 h 2592"/>
                <a:gd name="connsiteX26" fmla="*/ 2308 w 3162"/>
                <a:gd name="connsiteY26" fmla="*/ 1756 h 2592"/>
                <a:gd name="connsiteX27" fmla="*/ 2248 w 3162"/>
                <a:gd name="connsiteY27" fmla="*/ 1812 h 2592"/>
                <a:gd name="connsiteX28" fmla="*/ 2186 w 3162"/>
                <a:gd name="connsiteY28" fmla="*/ 1868 h 2592"/>
                <a:gd name="connsiteX29" fmla="*/ 2122 w 3162"/>
                <a:gd name="connsiteY29" fmla="*/ 1922 h 2592"/>
                <a:gd name="connsiteX30" fmla="*/ 2054 w 3162"/>
                <a:gd name="connsiteY30" fmla="*/ 1974 h 2592"/>
                <a:gd name="connsiteX31" fmla="*/ 1984 w 3162"/>
                <a:gd name="connsiteY31" fmla="*/ 2024 h 2592"/>
                <a:gd name="connsiteX32" fmla="*/ 1984 w 3162"/>
                <a:gd name="connsiteY32" fmla="*/ 2024 h 2592"/>
                <a:gd name="connsiteX33" fmla="*/ 1948 w 3162"/>
                <a:gd name="connsiteY33" fmla="*/ 2050 h 2592"/>
                <a:gd name="connsiteX34" fmla="*/ 1904 w 3162"/>
                <a:gd name="connsiteY34" fmla="*/ 2078 h 2592"/>
                <a:gd name="connsiteX35" fmla="*/ 1842 w 3162"/>
                <a:gd name="connsiteY35" fmla="*/ 2116 h 2592"/>
                <a:gd name="connsiteX36" fmla="*/ 1764 w 3162"/>
                <a:gd name="connsiteY36" fmla="*/ 2160 h 2592"/>
                <a:gd name="connsiteX37" fmla="*/ 1670 w 3162"/>
                <a:gd name="connsiteY37" fmla="*/ 2210 h 2592"/>
                <a:gd name="connsiteX38" fmla="*/ 1562 w 3162"/>
                <a:gd name="connsiteY38" fmla="*/ 2262 h 2592"/>
                <a:gd name="connsiteX39" fmla="*/ 1502 w 3162"/>
                <a:gd name="connsiteY39" fmla="*/ 2290 h 2592"/>
                <a:gd name="connsiteX40" fmla="*/ 1438 w 3162"/>
                <a:gd name="connsiteY40" fmla="*/ 2316 h 2592"/>
                <a:gd name="connsiteX41" fmla="*/ 1372 w 3162"/>
                <a:gd name="connsiteY41" fmla="*/ 2344 h 2592"/>
                <a:gd name="connsiteX42" fmla="*/ 1302 w 3162"/>
                <a:gd name="connsiteY42" fmla="*/ 2370 h 2592"/>
                <a:gd name="connsiteX43" fmla="*/ 1228 w 3162"/>
                <a:gd name="connsiteY43" fmla="*/ 2398 h 2592"/>
                <a:gd name="connsiteX44" fmla="*/ 1152 w 3162"/>
                <a:gd name="connsiteY44" fmla="*/ 2422 h 2592"/>
                <a:gd name="connsiteX45" fmla="*/ 1072 w 3162"/>
                <a:gd name="connsiteY45" fmla="*/ 2448 h 2592"/>
                <a:gd name="connsiteX46" fmla="*/ 988 w 3162"/>
                <a:gd name="connsiteY46" fmla="*/ 2470 h 2592"/>
                <a:gd name="connsiteX47" fmla="*/ 902 w 3162"/>
                <a:gd name="connsiteY47" fmla="*/ 2492 h 2592"/>
                <a:gd name="connsiteX48" fmla="*/ 812 w 3162"/>
                <a:gd name="connsiteY48" fmla="*/ 2514 h 2592"/>
                <a:gd name="connsiteX49" fmla="*/ 720 w 3162"/>
                <a:gd name="connsiteY49" fmla="*/ 2532 h 2592"/>
                <a:gd name="connsiteX50" fmla="*/ 626 w 3162"/>
                <a:gd name="connsiteY50" fmla="*/ 2548 h 2592"/>
                <a:gd name="connsiteX51" fmla="*/ 528 w 3162"/>
                <a:gd name="connsiteY51" fmla="*/ 2562 h 2592"/>
                <a:gd name="connsiteX52" fmla="*/ 428 w 3162"/>
                <a:gd name="connsiteY52" fmla="*/ 2574 h 2592"/>
                <a:gd name="connsiteX53" fmla="*/ 324 w 3162"/>
                <a:gd name="connsiteY53" fmla="*/ 2584 h 2592"/>
                <a:gd name="connsiteX54" fmla="*/ 218 w 3162"/>
                <a:gd name="connsiteY54" fmla="*/ 2590 h 2592"/>
                <a:gd name="connsiteX55" fmla="*/ 110 w 3162"/>
                <a:gd name="connsiteY55" fmla="*/ 2592 h 2592"/>
                <a:gd name="connsiteX56" fmla="*/ 0 w 3162"/>
                <a:gd name="connsiteY56" fmla="*/ 2592 h 2592"/>
                <a:gd name="connsiteX57" fmla="*/ 0 w 3162"/>
                <a:gd name="connsiteY57" fmla="*/ 2592 h 2592"/>
                <a:gd name="connsiteX58" fmla="*/ 54 w 3162"/>
                <a:gd name="connsiteY58" fmla="*/ 2590 h 2592"/>
                <a:gd name="connsiteX59" fmla="*/ 118 w 3162"/>
                <a:gd name="connsiteY59" fmla="*/ 2586 h 2592"/>
                <a:gd name="connsiteX60" fmla="*/ 202 w 3162"/>
                <a:gd name="connsiteY60" fmla="*/ 2580 h 2592"/>
                <a:gd name="connsiteX61" fmla="*/ 304 w 3162"/>
                <a:gd name="connsiteY61" fmla="*/ 2568 h 2592"/>
                <a:gd name="connsiteX62" fmla="*/ 424 w 3162"/>
                <a:gd name="connsiteY62" fmla="*/ 2554 h 2592"/>
                <a:gd name="connsiteX63" fmla="*/ 556 w 3162"/>
                <a:gd name="connsiteY63" fmla="*/ 2534 h 2592"/>
                <a:gd name="connsiteX64" fmla="*/ 700 w 3162"/>
                <a:gd name="connsiteY64" fmla="*/ 2506 h 2592"/>
                <a:gd name="connsiteX65" fmla="*/ 776 w 3162"/>
                <a:gd name="connsiteY65" fmla="*/ 2492 h 2592"/>
                <a:gd name="connsiteX66" fmla="*/ 852 w 3162"/>
                <a:gd name="connsiteY66" fmla="*/ 2474 h 2592"/>
                <a:gd name="connsiteX67" fmla="*/ 932 w 3162"/>
                <a:gd name="connsiteY67" fmla="*/ 2454 h 2592"/>
                <a:gd name="connsiteX68" fmla="*/ 1010 w 3162"/>
                <a:gd name="connsiteY68" fmla="*/ 2434 h 2592"/>
                <a:gd name="connsiteX69" fmla="*/ 1092 w 3162"/>
                <a:gd name="connsiteY69" fmla="*/ 2410 h 2592"/>
                <a:gd name="connsiteX70" fmla="*/ 1174 w 3162"/>
                <a:gd name="connsiteY70" fmla="*/ 2384 h 2592"/>
                <a:gd name="connsiteX71" fmla="*/ 1254 w 3162"/>
                <a:gd name="connsiteY71" fmla="*/ 2356 h 2592"/>
                <a:gd name="connsiteX72" fmla="*/ 1336 w 3162"/>
                <a:gd name="connsiteY72" fmla="*/ 2326 h 2592"/>
                <a:gd name="connsiteX73" fmla="*/ 1418 w 3162"/>
                <a:gd name="connsiteY73" fmla="*/ 2292 h 2592"/>
                <a:gd name="connsiteX74" fmla="*/ 1498 w 3162"/>
                <a:gd name="connsiteY74" fmla="*/ 2256 h 2592"/>
                <a:gd name="connsiteX75" fmla="*/ 1578 w 3162"/>
                <a:gd name="connsiteY75" fmla="*/ 2218 h 2592"/>
                <a:gd name="connsiteX76" fmla="*/ 1656 w 3162"/>
                <a:gd name="connsiteY76" fmla="*/ 2178 h 2592"/>
                <a:gd name="connsiteX77" fmla="*/ 1734 w 3162"/>
                <a:gd name="connsiteY77" fmla="*/ 2134 h 2592"/>
                <a:gd name="connsiteX78" fmla="*/ 1808 w 3162"/>
                <a:gd name="connsiteY78" fmla="*/ 2088 h 2592"/>
                <a:gd name="connsiteX79" fmla="*/ 1882 w 3162"/>
                <a:gd name="connsiteY79" fmla="*/ 2038 h 2592"/>
                <a:gd name="connsiteX80" fmla="*/ 1952 w 3162"/>
                <a:gd name="connsiteY80" fmla="*/ 1984 h 2592"/>
                <a:gd name="connsiteX81" fmla="*/ 1952 w 3162"/>
                <a:gd name="connsiteY81" fmla="*/ 1984 h 2592"/>
                <a:gd name="connsiteX82" fmla="*/ 1968 w 3162"/>
                <a:gd name="connsiteY82" fmla="*/ 1974 h 2592"/>
                <a:gd name="connsiteX83" fmla="*/ 2012 w 3162"/>
                <a:gd name="connsiteY83" fmla="*/ 1942 h 2592"/>
                <a:gd name="connsiteX84" fmla="*/ 2042 w 3162"/>
                <a:gd name="connsiteY84" fmla="*/ 1918 h 2592"/>
                <a:gd name="connsiteX85" fmla="*/ 2080 w 3162"/>
                <a:gd name="connsiteY85" fmla="*/ 1888 h 2592"/>
                <a:gd name="connsiteX86" fmla="*/ 2120 w 3162"/>
                <a:gd name="connsiteY86" fmla="*/ 1852 h 2592"/>
                <a:gd name="connsiteX87" fmla="*/ 2166 w 3162"/>
                <a:gd name="connsiteY87" fmla="*/ 1810 h 2592"/>
                <a:gd name="connsiteX88" fmla="*/ 2216 w 3162"/>
                <a:gd name="connsiteY88" fmla="*/ 1762 h 2592"/>
                <a:gd name="connsiteX89" fmla="*/ 2268 w 3162"/>
                <a:gd name="connsiteY89" fmla="*/ 1708 h 2592"/>
                <a:gd name="connsiteX90" fmla="*/ 2324 w 3162"/>
                <a:gd name="connsiteY90" fmla="*/ 1648 h 2592"/>
                <a:gd name="connsiteX91" fmla="*/ 2382 w 3162"/>
                <a:gd name="connsiteY91" fmla="*/ 1582 h 2592"/>
                <a:gd name="connsiteX92" fmla="*/ 2440 w 3162"/>
                <a:gd name="connsiteY92" fmla="*/ 1510 h 2592"/>
                <a:gd name="connsiteX93" fmla="*/ 2500 w 3162"/>
                <a:gd name="connsiteY93" fmla="*/ 1432 h 2592"/>
                <a:gd name="connsiteX94" fmla="*/ 2560 w 3162"/>
                <a:gd name="connsiteY94" fmla="*/ 1346 h 2592"/>
                <a:gd name="connsiteX95" fmla="*/ 2620 w 3162"/>
                <a:gd name="connsiteY95" fmla="*/ 1252 h 2592"/>
                <a:gd name="connsiteX96" fmla="*/ 2678 w 3162"/>
                <a:gd name="connsiteY96" fmla="*/ 1154 h 2592"/>
                <a:gd name="connsiteX97" fmla="*/ 2706 w 3162"/>
                <a:gd name="connsiteY97" fmla="*/ 1102 h 2592"/>
                <a:gd name="connsiteX98" fmla="*/ 2736 w 3162"/>
                <a:gd name="connsiteY98" fmla="*/ 1048 h 2592"/>
                <a:gd name="connsiteX99" fmla="*/ 2764 w 3162"/>
                <a:gd name="connsiteY99" fmla="*/ 992 h 2592"/>
                <a:gd name="connsiteX100" fmla="*/ 2792 w 3162"/>
                <a:gd name="connsiteY100" fmla="*/ 934 h 2592"/>
                <a:gd name="connsiteX101" fmla="*/ 2818 w 3162"/>
                <a:gd name="connsiteY101" fmla="*/ 876 h 2592"/>
                <a:gd name="connsiteX102" fmla="*/ 2844 w 3162"/>
                <a:gd name="connsiteY102" fmla="*/ 814 h 2592"/>
                <a:gd name="connsiteX103" fmla="*/ 2870 w 3162"/>
                <a:gd name="connsiteY103" fmla="*/ 752 h 2592"/>
                <a:gd name="connsiteX104" fmla="*/ 2894 w 3162"/>
                <a:gd name="connsiteY104" fmla="*/ 686 h 2592"/>
                <a:gd name="connsiteX105" fmla="*/ 2918 w 3162"/>
                <a:gd name="connsiteY105" fmla="*/ 620 h 2592"/>
                <a:gd name="connsiteX106" fmla="*/ 2942 w 3162"/>
                <a:gd name="connsiteY106" fmla="*/ 552 h 2592"/>
                <a:gd name="connsiteX107" fmla="*/ 2964 w 3162"/>
                <a:gd name="connsiteY107" fmla="*/ 482 h 2592"/>
                <a:gd name="connsiteX108" fmla="*/ 2984 w 3162"/>
                <a:gd name="connsiteY108" fmla="*/ 410 h 2592"/>
                <a:gd name="connsiteX109" fmla="*/ 3004 w 3162"/>
                <a:gd name="connsiteY109" fmla="*/ 336 h 259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3076 w 3138"/>
                <a:gd name="connsiteY4" fmla="*/ 264 h 2462"/>
                <a:gd name="connsiteX5" fmla="*/ 3058 w 3138"/>
                <a:gd name="connsiteY5" fmla="*/ 332 h 2462"/>
                <a:gd name="connsiteX6" fmla="*/ 3036 w 3138"/>
                <a:gd name="connsiteY6" fmla="*/ 398 h 2462"/>
                <a:gd name="connsiteX7" fmla="*/ 3014 w 3138"/>
                <a:gd name="connsiteY7" fmla="*/ 466 h 2462"/>
                <a:gd name="connsiteX8" fmla="*/ 2992 w 3138"/>
                <a:gd name="connsiteY8" fmla="*/ 534 h 2462"/>
                <a:gd name="connsiteX9" fmla="*/ 2966 w 3138"/>
                <a:gd name="connsiteY9" fmla="*/ 602 h 2462"/>
                <a:gd name="connsiteX10" fmla="*/ 2940 w 3138"/>
                <a:gd name="connsiteY10" fmla="*/ 670 h 2462"/>
                <a:gd name="connsiteX11" fmla="*/ 2912 w 3138"/>
                <a:gd name="connsiteY11" fmla="*/ 736 h 2462"/>
                <a:gd name="connsiteX12" fmla="*/ 2880 w 3138"/>
                <a:gd name="connsiteY12" fmla="*/ 804 h 2462"/>
                <a:gd name="connsiteX13" fmla="*/ 2850 w 3138"/>
                <a:gd name="connsiteY13" fmla="*/ 870 h 2462"/>
                <a:gd name="connsiteX14" fmla="*/ 2816 w 3138"/>
                <a:gd name="connsiteY14" fmla="*/ 938 h 2462"/>
                <a:gd name="connsiteX15" fmla="*/ 2780 w 3138"/>
                <a:gd name="connsiteY15" fmla="*/ 1004 h 2462"/>
                <a:gd name="connsiteX16" fmla="*/ 2742 w 3138"/>
                <a:gd name="connsiteY16" fmla="*/ 1070 h 2462"/>
                <a:gd name="connsiteX17" fmla="*/ 2702 w 3138"/>
                <a:gd name="connsiteY17" fmla="*/ 1134 h 2462"/>
                <a:gd name="connsiteX18" fmla="*/ 2660 w 3138"/>
                <a:gd name="connsiteY18" fmla="*/ 1200 h 2462"/>
                <a:gd name="connsiteX19" fmla="*/ 2616 w 3138"/>
                <a:gd name="connsiteY19" fmla="*/ 1262 h 2462"/>
                <a:gd name="connsiteX20" fmla="*/ 2572 w 3138"/>
                <a:gd name="connsiteY20" fmla="*/ 1326 h 2462"/>
                <a:gd name="connsiteX21" fmla="*/ 2522 w 3138"/>
                <a:gd name="connsiteY21" fmla="*/ 1388 h 2462"/>
                <a:gd name="connsiteX22" fmla="*/ 2472 w 3138"/>
                <a:gd name="connsiteY22" fmla="*/ 1448 h 2462"/>
                <a:gd name="connsiteX23" fmla="*/ 2420 w 3138"/>
                <a:gd name="connsiteY23" fmla="*/ 1510 h 2462"/>
                <a:gd name="connsiteX24" fmla="*/ 2366 w 3138"/>
                <a:gd name="connsiteY24" fmla="*/ 1568 h 2462"/>
                <a:gd name="connsiteX25" fmla="*/ 2308 w 3138"/>
                <a:gd name="connsiteY25" fmla="*/ 1626 h 2462"/>
                <a:gd name="connsiteX26" fmla="*/ 2248 w 3138"/>
                <a:gd name="connsiteY26" fmla="*/ 1682 h 2462"/>
                <a:gd name="connsiteX27" fmla="*/ 2186 w 3138"/>
                <a:gd name="connsiteY27" fmla="*/ 1738 h 2462"/>
                <a:gd name="connsiteX28" fmla="*/ 2122 w 3138"/>
                <a:gd name="connsiteY28" fmla="*/ 1792 h 2462"/>
                <a:gd name="connsiteX29" fmla="*/ 2054 w 3138"/>
                <a:gd name="connsiteY29" fmla="*/ 1844 h 2462"/>
                <a:gd name="connsiteX30" fmla="*/ 1984 w 3138"/>
                <a:gd name="connsiteY30" fmla="*/ 1894 h 2462"/>
                <a:gd name="connsiteX31" fmla="*/ 1984 w 3138"/>
                <a:gd name="connsiteY31" fmla="*/ 1894 h 2462"/>
                <a:gd name="connsiteX32" fmla="*/ 1948 w 3138"/>
                <a:gd name="connsiteY32" fmla="*/ 1920 h 2462"/>
                <a:gd name="connsiteX33" fmla="*/ 1904 w 3138"/>
                <a:gd name="connsiteY33" fmla="*/ 1948 h 2462"/>
                <a:gd name="connsiteX34" fmla="*/ 1842 w 3138"/>
                <a:gd name="connsiteY34" fmla="*/ 1986 h 2462"/>
                <a:gd name="connsiteX35" fmla="*/ 1764 w 3138"/>
                <a:gd name="connsiteY35" fmla="*/ 2030 h 2462"/>
                <a:gd name="connsiteX36" fmla="*/ 1670 w 3138"/>
                <a:gd name="connsiteY36" fmla="*/ 2080 h 2462"/>
                <a:gd name="connsiteX37" fmla="*/ 1562 w 3138"/>
                <a:gd name="connsiteY37" fmla="*/ 2132 h 2462"/>
                <a:gd name="connsiteX38" fmla="*/ 1502 w 3138"/>
                <a:gd name="connsiteY38" fmla="*/ 2160 h 2462"/>
                <a:gd name="connsiteX39" fmla="*/ 1438 w 3138"/>
                <a:gd name="connsiteY39" fmla="*/ 2186 h 2462"/>
                <a:gd name="connsiteX40" fmla="*/ 1372 w 3138"/>
                <a:gd name="connsiteY40" fmla="*/ 2214 h 2462"/>
                <a:gd name="connsiteX41" fmla="*/ 1302 w 3138"/>
                <a:gd name="connsiteY41" fmla="*/ 2240 h 2462"/>
                <a:gd name="connsiteX42" fmla="*/ 1228 w 3138"/>
                <a:gd name="connsiteY42" fmla="*/ 2268 h 2462"/>
                <a:gd name="connsiteX43" fmla="*/ 1152 w 3138"/>
                <a:gd name="connsiteY43" fmla="*/ 2292 h 2462"/>
                <a:gd name="connsiteX44" fmla="*/ 1072 w 3138"/>
                <a:gd name="connsiteY44" fmla="*/ 2318 h 2462"/>
                <a:gd name="connsiteX45" fmla="*/ 988 w 3138"/>
                <a:gd name="connsiteY45" fmla="*/ 2340 h 2462"/>
                <a:gd name="connsiteX46" fmla="*/ 902 w 3138"/>
                <a:gd name="connsiteY46" fmla="*/ 2362 h 2462"/>
                <a:gd name="connsiteX47" fmla="*/ 812 w 3138"/>
                <a:gd name="connsiteY47" fmla="*/ 2384 h 2462"/>
                <a:gd name="connsiteX48" fmla="*/ 720 w 3138"/>
                <a:gd name="connsiteY48" fmla="*/ 2402 h 2462"/>
                <a:gd name="connsiteX49" fmla="*/ 626 w 3138"/>
                <a:gd name="connsiteY49" fmla="*/ 2418 h 2462"/>
                <a:gd name="connsiteX50" fmla="*/ 528 w 3138"/>
                <a:gd name="connsiteY50" fmla="*/ 2432 h 2462"/>
                <a:gd name="connsiteX51" fmla="*/ 428 w 3138"/>
                <a:gd name="connsiteY51" fmla="*/ 2444 h 2462"/>
                <a:gd name="connsiteX52" fmla="*/ 324 w 3138"/>
                <a:gd name="connsiteY52" fmla="*/ 2454 h 2462"/>
                <a:gd name="connsiteX53" fmla="*/ 218 w 3138"/>
                <a:gd name="connsiteY53" fmla="*/ 2460 h 2462"/>
                <a:gd name="connsiteX54" fmla="*/ 110 w 3138"/>
                <a:gd name="connsiteY54" fmla="*/ 2462 h 2462"/>
                <a:gd name="connsiteX55" fmla="*/ 0 w 3138"/>
                <a:gd name="connsiteY55" fmla="*/ 2462 h 2462"/>
                <a:gd name="connsiteX56" fmla="*/ 0 w 3138"/>
                <a:gd name="connsiteY56" fmla="*/ 2462 h 2462"/>
                <a:gd name="connsiteX57" fmla="*/ 54 w 3138"/>
                <a:gd name="connsiteY57" fmla="*/ 2460 h 2462"/>
                <a:gd name="connsiteX58" fmla="*/ 118 w 3138"/>
                <a:gd name="connsiteY58" fmla="*/ 2456 h 2462"/>
                <a:gd name="connsiteX59" fmla="*/ 202 w 3138"/>
                <a:gd name="connsiteY59" fmla="*/ 2450 h 2462"/>
                <a:gd name="connsiteX60" fmla="*/ 304 w 3138"/>
                <a:gd name="connsiteY60" fmla="*/ 2438 h 2462"/>
                <a:gd name="connsiteX61" fmla="*/ 424 w 3138"/>
                <a:gd name="connsiteY61" fmla="*/ 2424 h 2462"/>
                <a:gd name="connsiteX62" fmla="*/ 556 w 3138"/>
                <a:gd name="connsiteY62" fmla="*/ 2404 h 2462"/>
                <a:gd name="connsiteX63" fmla="*/ 700 w 3138"/>
                <a:gd name="connsiteY63" fmla="*/ 2376 h 2462"/>
                <a:gd name="connsiteX64" fmla="*/ 776 w 3138"/>
                <a:gd name="connsiteY64" fmla="*/ 2362 h 2462"/>
                <a:gd name="connsiteX65" fmla="*/ 852 w 3138"/>
                <a:gd name="connsiteY65" fmla="*/ 2344 h 2462"/>
                <a:gd name="connsiteX66" fmla="*/ 932 w 3138"/>
                <a:gd name="connsiteY66" fmla="*/ 2324 h 2462"/>
                <a:gd name="connsiteX67" fmla="*/ 1010 w 3138"/>
                <a:gd name="connsiteY67" fmla="*/ 2304 h 2462"/>
                <a:gd name="connsiteX68" fmla="*/ 1092 w 3138"/>
                <a:gd name="connsiteY68" fmla="*/ 2280 h 2462"/>
                <a:gd name="connsiteX69" fmla="*/ 1174 w 3138"/>
                <a:gd name="connsiteY69" fmla="*/ 2254 h 2462"/>
                <a:gd name="connsiteX70" fmla="*/ 1254 w 3138"/>
                <a:gd name="connsiteY70" fmla="*/ 2226 h 2462"/>
                <a:gd name="connsiteX71" fmla="*/ 1336 w 3138"/>
                <a:gd name="connsiteY71" fmla="*/ 2196 h 2462"/>
                <a:gd name="connsiteX72" fmla="*/ 1418 w 3138"/>
                <a:gd name="connsiteY72" fmla="*/ 2162 h 2462"/>
                <a:gd name="connsiteX73" fmla="*/ 1498 w 3138"/>
                <a:gd name="connsiteY73" fmla="*/ 2126 h 2462"/>
                <a:gd name="connsiteX74" fmla="*/ 1578 w 3138"/>
                <a:gd name="connsiteY74" fmla="*/ 2088 h 2462"/>
                <a:gd name="connsiteX75" fmla="*/ 1656 w 3138"/>
                <a:gd name="connsiteY75" fmla="*/ 2048 h 2462"/>
                <a:gd name="connsiteX76" fmla="*/ 1734 w 3138"/>
                <a:gd name="connsiteY76" fmla="*/ 2004 h 2462"/>
                <a:gd name="connsiteX77" fmla="*/ 1808 w 3138"/>
                <a:gd name="connsiteY77" fmla="*/ 1958 h 2462"/>
                <a:gd name="connsiteX78" fmla="*/ 1882 w 3138"/>
                <a:gd name="connsiteY78" fmla="*/ 1908 h 2462"/>
                <a:gd name="connsiteX79" fmla="*/ 1952 w 3138"/>
                <a:gd name="connsiteY79" fmla="*/ 1854 h 2462"/>
                <a:gd name="connsiteX80" fmla="*/ 1952 w 3138"/>
                <a:gd name="connsiteY80" fmla="*/ 1854 h 2462"/>
                <a:gd name="connsiteX81" fmla="*/ 1968 w 3138"/>
                <a:gd name="connsiteY81" fmla="*/ 1844 h 2462"/>
                <a:gd name="connsiteX82" fmla="*/ 2012 w 3138"/>
                <a:gd name="connsiteY82" fmla="*/ 1812 h 2462"/>
                <a:gd name="connsiteX83" fmla="*/ 2042 w 3138"/>
                <a:gd name="connsiteY83" fmla="*/ 1788 h 2462"/>
                <a:gd name="connsiteX84" fmla="*/ 2080 w 3138"/>
                <a:gd name="connsiteY84" fmla="*/ 1758 h 2462"/>
                <a:gd name="connsiteX85" fmla="*/ 2120 w 3138"/>
                <a:gd name="connsiteY85" fmla="*/ 1722 h 2462"/>
                <a:gd name="connsiteX86" fmla="*/ 2166 w 3138"/>
                <a:gd name="connsiteY86" fmla="*/ 1680 h 2462"/>
                <a:gd name="connsiteX87" fmla="*/ 2216 w 3138"/>
                <a:gd name="connsiteY87" fmla="*/ 1632 h 2462"/>
                <a:gd name="connsiteX88" fmla="*/ 2268 w 3138"/>
                <a:gd name="connsiteY88" fmla="*/ 1578 h 2462"/>
                <a:gd name="connsiteX89" fmla="*/ 2324 w 3138"/>
                <a:gd name="connsiteY89" fmla="*/ 1518 h 2462"/>
                <a:gd name="connsiteX90" fmla="*/ 2382 w 3138"/>
                <a:gd name="connsiteY90" fmla="*/ 1452 h 2462"/>
                <a:gd name="connsiteX91" fmla="*/ 2440 w 3138"/>
                <a:gd name="connsiteY91" fmla="*/ 1380 h 2462"/>
                <a:gd name="connsiteX92" fmla="*/ 2500 w 3138"/>
                <a:gd name="connsiteY92" fmla="*/ 1302 h 2462"/>
                <a:gd name="connsiteX93" fmla="*/ 2560 w 3138"/>
                <a:gd name="connsiteY93" fmla="*/ 1216 h 2462"/>
                <a:gd name="connsiteX94" fmla="*/ 2620 w 3138"/>
                <a:gd name="connsiteY94" fmla="*/ 1122 h 2462"/>
                <a:gd name="connsiteX95" fmla="*/ 2678 w 3138"/>
                <a:gd name="connsiteY95" fmla="*/ 1024 h 2462"/>
                <a:gd name="connsiteX96" fmla="*/ 2706 w 3138"/>
                <a:gd name="connsiteY96" fmla="*/ 972 h 2462"/>
                <a:gd name="connsiteX97" fmla="*/ 2736 w 3138"/>
                <a:gd name="connsiteY97" fmla="*/ 918 h 2462"/>
                <a:gd name="connsiteX98" fmla="*/ 2764 w 3138"/>
                <a:gd name="connsiteY98" fmla="*/ 862 h 2462"/>
                <a:gd name="connsiteX99" fmla="*/ 2792 w 3138"/>
                <a:gd name="connsiteY99" fmla="*/ 804 h 2462"/>
                <a:gd name="connsiteX100" fmla="*/ 2818 w 3138"/>
                <a:gd name="connsiteY100" fmla="*/ 746 h 2462"/>
                <a:gd name="connsiteX101" fmla="*/ 2844 w 3138"/>
                <a:gd name="connsiteY101" fmla="*/ 684 h 2462"/>
                <a:gd name="connsiteX102" fmla="*/ 2870 w 3138"/>
                <a:gd name="connsiteY102" fmla="*/ 622 h 2462"/>
                <a:gd name="connsiteX103" fmla="*/ 2894 w 3138"/>
                <a:gd name="connsiteY103" fmla="*/ 556 h 2462"/>
                <a:gd name="connsiteX104" fmla="*/ 2918 w 3138"/>
                <a:gd name="connsiteY104" fmla="*/ 490 h 2462"/>
                <a:gd name="connsiteX105" fmla="*/ 2942 w 3138"/>
                <a:gd name="connsiteY105" fmla="*/ 422 h 2462"/>
                <a:gd name="connsiteX106" fmla="*/ 2964 w 3138"/>
                <a:gd name="connsiteY106" fmla="*/ 352 h 2462"/>
                <a:gd name="connsiteX107" fmla="*/ 2984 w 3138"/>
                <a:gd name="connsiteY107" fmla="*/ 280 h 2462"/>
                <a:gd name="connsiteX108" fmla="*/ 3004 w 3138"/>
                <a:gd name="connsiteY108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3076 w 3138"/>
                <a:gd name="connsiteY4" fmla="*/ 264 h 2462"/>
                <a:gd name="connsiteX5" fmla="*/ 3058 w 3138"/>
                <a:gd name="connsiteY5" fmla="*/ 332 h 2462"/>
                <a:gd name="connsiteX6" fmla="*/ 3014 w 3138"/>
                <a:gd name="connsiteY6" fmla="*/ 466 h 2462"/>
                <a:gd name="connsiteX7" fmla="*/ 2992 w 3138"/>
                <a:gd name="connsiteY7" fmla="*/ 534 h 2462"/>
                <a:gd name="connsiteX8" fmla="*/ 2966 w 3138"/>
                <a:gd name="connsiteY8" fmla="*/ 602 h 2462"/>
                <a:gd name="connsiteX9" fmla="*/ 2940 w 3138"/>
                <a:gd name="connsiteY9" fmla="*/ 670 h 2462"/>
                <a:gd name="connsiteX10" fmla="*/ 2912 w 3138"/>
                <a:gd name="connsiteY10" fmla="*/ 736 h 2462"/>
                <a:gd name="connsiteX11" fmla="*/ 2880 w 3138"/>
                <a:gd name="connsiteY11" fmla="*/ 804 h 2462"/>
                <a:gd name="connsiteX12" fmla="*/ 2850 w 3138"/>
                <a:gd name="connsiteY12" fmla="*/ 870 h 2462"/>
                <a:gd name="connsiteX13" fmla="*/ 2816 w 3138"/>
                <a:gd name="connsiteY13" fmla="*/ 938 h 2462"/>
                <a:gd name="connsiteX14" fmla="*/ 2780 w 3138"/>
                <a:gd name="connsiteY14" fmla="*/ 1004 h 2462"/>
                <a:gd name="connsiteX15" fmla="*/ 2742 w 3138"/>
                <a:gd name="connsiteY15" fmla="*/ 1070 h 2462"/>
                <a:gd name="connsiteX16" fmla="*/ 2702 w 3138"/>
                <a:gd name="connsiteY16" fmla="*/ 1134 h 2462"/>
                <a:gd name="connsiteX17" fmla="*/ 2660 w 3138"/>
                <a:gd name="connsiteY17" fmla="*/ 1200 h 2462"/>
                <a:gd name="connsiteX18" fmla="*/ 2616 w 3138"/>
                <a:gd name="connsiteY18" fmla="*/ 1262 h 2462"/>
                <a:gd name="connsiteX19" fmla="*/ 2572 w 3138"/>
                <a:gd name="connsiteY19" fmla="*/ 1326 h 2462"/>
                <a:gd name="connsiteX20" fmla="*/ 2522 w 3138"/>
                <a:gd name="connsiteY20" fmla="*/ 1388 h 2462"/>
                <a:gd name="connsiteX21" fmla="*/ 2472 w 3138"/>
                <a:gd name="connsiteY21" fmla="*/ 1448 h 2462"/>
                <a:gd name="connsiteX22" fmla="*/ 2420 w 3138"/>
                <a:gd name="connsiteY22" fmla="*/ 1510 h 2462"/>
                <a:gd name="connsiteX23" fmla="*/ 2366 w 3138"/>
                <a:gd name="connsiteY23" fmla="*/ 1568 h 2462"/>
                <a:gd name="connsiteX24" fmla="*/ 2308 w 3138"/>
                <a:gd name="connsiteY24" fmla="*/ 1626 h 2462"/>
                <a:gd name="connsiteX25" fmla="*/ 2248 w 3138"/>
                <a:gd name="connsiteY25" fmla="*/ 1682 h 2462"/>
                <a:gd name="connsiteX26" fmla="*/ 2186 w 3138"/>
                <a:gd name="connsiteY26" fmla="*/ 1738 h 2462"/>
                <a:gd name="connsiteX27" fmla="*/ 2122 w 3138"/>
                <a:gd name="connsiteY27" fmla="*/ 1792 h 2462"/>
                <a:gd name="connsiteX28" fmla="*/ 2054 w 3138"/>
                <a:gd name="connsiteY28" fmla="*/ 1844 h 2462"/>
                <a:gd name="connsiteX29" fmla="*/ 1984 w 3138"/>
                <a:gd name="connsiteY29" fmla="*/ 1894 h 2462"/>
                <a:gd name="connsiteX30" fmla="*/ 1984 w 3138"/>
                <a:gd name="connsiteY30" fmla="*/ 1894 h 2462"/>
                <a:gd name="connsiteX31" fmla="*/ 1948 w 3138"/>
                <a:gd name="connsiteY31" fmla="*/ 1920 h 2462"/>
                <a:gd name="connsiteX32" fmla="*/ 1904 w 3138"/>
                <a:gd name="connsiteY32" fmla="*/ 1948 h 2462"/>
                <a:gd name="connsiteX33" fmla="*/ 1842 w 3138"/>
                <a:gd name="connsiteY33" fmla="*/ 1986 h 2462"/>
                <a:gd name="connsiteX34" fmla="*/ 1764 w 3138"/>
                <a:gd name="connsiteY34" fmla="*/ 2030 h 2462"/>
                <a:gd name="connsiteX35" fmla="*/ 1670 w 3138"/>
                <a:gd name="connsiteY35" fmla="*/ 2080 h 2462"/>
                <a:gd name="connsiteX36" fmla="*/ 1562 w 3138"/>
                <a:gd name="connsiteY36" fmla="*/ 2132 h 2462"/>
                <a:gd name="connsiteX37" fmla="*/ 1502 w 3138"/>
                <a:gd name="connsiteY37" fmla="*/ 2160 h 2462"/>
                <a:gd name="connsiteX38" fmla="*/ 1438 w 3138"/>
                <a:gd name="connsiteY38" fmla="*/ 2186 h 2462"/>
                <a:gd name="connsiteX39" fmla="*/ 1372 w 3138"/>
                <a:gd name="connsiteY39" fmla="*/ 2214 h 2462"/>
                <a:gd name="connsiteX40" fmla="*/ 1302 w 3138"/>
                <a:gd name="connsiteY40" fmla="*/ 2240 h 2462"/>
                <a:gd name="connsiteX41" fmla="*/ 1228 w 3138"/>
                <a:gd name="connsiteY41" fmla="*/ 2268 h 2462"/>
                <a:gd name="connsiteX42" fmla="*/ 1152 w 3138"/>
                <a:gd name="connsiteY42" fmla="*/ 2292 h 2462"/>
                <a:gd name="connsiteX43" fmla="*/ 1072 w 3138"/>
                <a:gd name="connsiteY43" fmla="*/ 2318 h 2462"/>
                <a:gd name="connsiteX44" fmla="*/ 988 w 3138"/>
                <a:gd name="connsiteY44" fmla="*/ 2340 h 2462"/>
                <a:gd name="connsiteX45" fmla="*/ 902 w 3138"/>
                <a:gd name="connsiteY45" fmla="*/ 2362 h 2462"/>
                <a:gd name="connsiteX46" fmla="*/ 812 w 3138"/>
                <a:gd name="connsiteY46" fmla="*/ 2384 h 2462"/>
                <a:gd name="connsiteX47" fmla="*/ 720 w 3138"/>
                <a:gd name="connsiteY47" fmla="*/ 2402 h 2462"/>
                <a:gd name="connsiteX48" fmla="*/ 626 w 3138"/>
                <a:gd name="connsiteY48" fmla="*/ 2418 h 2462"/>
                <a:gd name="connsiteX49" fmla="*/ 528 w 3138"/>
                <a:gd name="connsiteY49" fmla="*/ 2432 h 2462"/>
                <a:gd name="connsiteX50" fmla="*/ 428 w 3138"/>
                <a:gd name="connsiteY50" fmla="*/ 2444 h 2462"/>
                <a:gd name="connsiteX51" fmla="*/ 324 w 3138"/>
                <a:gd name="connsiteY51" fmla="*/ 2454 h 2462"/>
                <a:gd name="connsiteX52" fmla="*/ 218 w 3138"/>
                <a:gd name="connsiteY52" fmla="*/ 2460 h 2462"/>
                <a:gd name="connsiteX53" fmla="*/ 110 w 3138"/>
                <a:gd name="connsiteY53" fmla="*/ 2462 h 2462"/>
                <a:gd name="connsiteX54" fmla="*/ 0 w 3138"/>
                <a:gd name="connsiteY54" fmla="*/ 2462 h 2462"/>
                <a:gd name="connsiteX55" fmla="*/ 0 w 3138"/>
                <a:gd name="connsiteY55" fmla="*/ 2462 h 2462"/>
                <a:gd name="connsiteX56" fmla="*/ 54 w 3138"/>
                <a:gd name="connsiteY56" fmla="*/ 2460 h 2462"/>
                <a:gd name="connsiteX57" fmla="*/ 118 w 3138"/>
                <a:gd name="connsiteY57" fmla="*/ 2456 h 2462"/>
                <a:gd name="connsiteX58" fmla="*/ 202 w 3138"/>
                <a:gd name="connsiteY58" fmla="*/ 2450 h 2462"/>
                <a:gd name="connsiteX59" fmla="*/ 304 w 3138"/>
                <a:gd name="connsiteY59" fmla="*/ 2438 h 2462"/>
                <a:gd name="connsiteX60" fmla="*/ 424 w 3138"/>
                <a:gd name="connsiteY60" fmla="*/ 2424 h 2462"/>
                <a:gd name="connsiteX61" fmla="*/ 556 w 3138"/>
                <a:gd name="connsiteY61" fmla="*/ 2404 h 2462"/>
                <a:gd name="connsiteX62" fmla="*/ 700 w 3138"/>
                <a:gd name="connsiteY62" fmla="*/ 2376 h 2462"/>
                <a:gd name="connsiteX63" fmla="*/ 776 w 3138"/>
                <a:gd name="connsiteY63" fmla="*/ 2362 h 2462"/>
                <a:gd name="connsiteX64" fmla="*/ 852 w 3138"/>
                <a:gd name="connsiteY64" fmla="*/ 2344 h 2462"/>
                <a:gd name="connsiteX65" fmla="*/ 932 w 3138"/>
                <a:gd name="connsiteY65" fmla="*/ 2324 h 2462"/>
                <a:gd name="connsiteX66" fmla="*/ 1010 w 3138"/>
                <a:gd name="connsiteY66" fmla="*/ 2304 h 2462"/>
                <a:gd name="connsiteX67" fmla="*/ 1092 w 3138"/>
                <a:gd name="connsiteY67" fmla="*/ 2280 h 2462"/>
                <a:gd name="connsiteX68" fmla="*/ 1174 w 3138"/>
                <a:gd name="connsiteY68" fmla="*/ 2254 h 2462"/>
                <a:gd name="connsiteX69" fmla="*/ 1254 w 3138"/>
                <a:gd name="connsiteY69" fmla="*/ 2226 h 2462"/>
                <a:gd name="connsiteX70" fmla="*/ 1336 w 3138"/>
                <a:gd name="connsiteY70" fmla="*/ 2196 h 2462"/>
                <a:gd name="connsiteX71" fmla="*/ 1418 w 3138"/>
                <a:gd name="connsiteY71" fmla="*/ 2162 h 2462"/>
                <a:gd name="connsiteX72" fmla="*/ 1498 w 3138"/>
                <a:gd name="connsiteY72" fmla="*/ 2126 h 2462"/>
                <a:gd name="connsiteX73" fmla="*/ 1578 w 3138"/>
                <a:gd name="connsiteY73" fmla="*/ 2088 h 2462"/>
                <a:gd name="connsiteX74" fmla="*/ 1656 w 3138"/>
                <a:gd name="connsiteY74" fmla="*/ 2048 h 2462"/>
                <a:gd name="connsiteX75" fmla="*/ 1734 w 3138"/>
                <a:gd name="connsiteY75" fmla="*/ 2004 h 2462"/>
                <a:gd name="connsiteX76" fmla="*/ 1808 w 3138"/>
                <a:gd name="connsiteY76" fmla="*/ 1958 h 2462"/>
                <a:gd name="connsiteX77" fmla="*/ 1882 w 3138"/>
                <a:gd name="connsiteY77" fmla="*/ 1908 h 2462"/>
                <a:gd name="connsiteX78" fmla="*/ 1952 w 3138"/>
                <a:gd name="connsiteY78" fmla="*/ 1854 h 2462"/>
                <a:gd name="connsiteX79" fmla="*/ 1952 w 3138"/>
                <a:gd name="connsiteY79" fmla="*/ 1854 h 2462"/>
                <a:gd name="connsiteX80" fmla="*/ 1968 w 3138"/>
                <a:gd name="connsiteY80" fmla="*/ 1844 h 2462"/>
                <a:gd name="connsiteX81" fmla="*/ 2012 w 3138"/>
                <a:gd name="connsiteY81" fmla="*/ 1812 h 2462"/>
                <a:gd name="connsiteX82" fmla="*/ 2042 w 3138"/>
                <a:gd name="connsiteY82" fmla="*/ 1788 h 2462"/>
                <a:gd name="connsiteX83" fmla="*/ 2080 w 3138"/>
                <a:gd name="connsiteY83" fmla="*/ 1758 h 2462"/>
                <a:gd name="connsiteX84" fmla="*/ 2120 w 3138"/>
                <a:gd name="connsiteY84" fmla="*/ 1722 h 2462"/>
                <a:gd name="connsiteX85" fmla="*/ 2166 w 3138"/>
                <a:gd name="connsiteY85" fmla="*/ 1680 h 2462"/>
                <a:gd name="connsiteX86" fmla="*/ 2216 w 3138"/>
                <a:gd name="connsiteY86" fmla="*/ 1632 h 2462"/>
                <a:gd name="connsiteX87" fmla="*/ 2268 w 3138"/>
                <a:gd name="connsiteY87" fmla="*/ 1578 h 2462"/>
                <a:gd name="connsiteX88" fmla="*/ 2324 w 3138"/>
                <a:gd name="connsiteY88" fmla="*/ 1518 h 2462"/>
                <a:gd name="connsiteX89" fmla="*/ 2382 w 3138"/>
                <a:gd name="connsiteY89" fmla="*/ 1452 h 2462"/>
                <a:gd name="connsiteX90" fmla="*/ 2440 w 3138"/>
                <a:gd name="connsiteY90" fmla="*/ 1380 h 2462"/>
                <a:gd name="connsiteX91" fmla="*/ 2500 w 3138"/>
                <a:gd name="connsiteY91" fmla="*/ 1302 h 2462"/>
                <a:gd name="connsiteX92" fmla="*/ 2560 w 3138"/>
                <a:gd name="connsiteY92" fmla="*/ 1216 h 2462"/>
                <a:gd name="connsiteX93" fmla="*/ 2620 w 3138"/>
                <a:gd name="connsiteY93" fmla="*/ 1122 h 2462"/>
                <a:gd name="connsiteX94" fmla="*/ 2678 w 3138"/>
                <a:gd name="connsiteY94" fmla="*/ 1024 h 2462"/>
                <a:gd name="connsiteX95" fmla="*/ 2706 w 3138"/>
                <a:gd name="connsiteY95" fmla="*/ 972 h 2462"/>
                <a:gd name="connsiteX96" fmla="*/ 2736 w 3138"/>
                <a:gd name="connsiteY96" fmla="*/ 918 h 2462"/>
                <a:gd name="connsiteX97" fmla="*/ 2764 w 3138"/>
                <a:gd name="connsiteY97" fmla="*/ 862 h 2462"/>
                <a:gd name="connsiteX98" fmla="*/ 2792 w 3138"/>
                <a:gd name="connsiteY98" fmla="*/ 804 h 2462"/>
                <a:gd name="connsiteX99" fmla="*/ 2818 w 3138"/>
                <a:gd name="connsiteY99" fmla="*/ 746 h 2462"/>
                <a:gd name="connsiteX100" fmla="*/ 2844 w 3138"/>
                <a:gd name="connsiteY100" fmla="*/ 684 h 2462"/>
                <a:gd name="connsiteX101" fmla="*/ 2870 w 3138"/>
                <a:gd name="connsiteY101" fmla="*/ 622 h 2462"/>
                <a:gd name="connsiteX102" fmla="*/ 2894 w 3138"/>
                <a:gd name="connsiteY102" fmla="*/ 556 h 2462"/>
                <a:gd name="connsiteX103" fmla="*/ 2918 w 3138"/>
                <a:gd name="connsiteY103" fmla="*/ 490 h 2462"/>
                <a:gd name="connsiteX104" fmla="*/ 2942 w 3138"/>
                <a:gd name="connsiteY104" fmla="*/ 422 h 2462"/>
                <a:gd name="connsiteX105" fmla="*/ 2964 w 3138"/>
                <a:gd name="connsiteY105" fmla="*/ 352 h 2462"/>
                <a:gd name="connsiteX106" fmla="*/ 2984 w 3138"/>
                <a:gd name="connsiteY106" fmla="*/ 280 h 2462"/>
                <a:gd name="connsiteX107" fmla="*/ 3004 w 3138"/>
                <a:gd name="connsiteY107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3076 w 3138"/>
                <a:gd name="connsiteY4" fmla="*/ 264 h 2462"/>
                <a:gd name="connsiteX5" fmla="*/ 3058 w 3138"/>
                <a:gd name="connsiteY5" fmla="*/ 332 h 2462"/>
                <a:gd name="connsiteX6" fmla="*/ 2992 w 3138"/>
                <a:gd name="connsiteY6" fmla="*/ 534 h 2462"/>
                <a:gd name="connsiteX7" fmla="*/ 2966 w 3138"/>
                <a:gd name="connsiteY7" fmla="*/ 602 h 2462"/>
                <a:gd name="connsiteX8" fmla="*/ 2940 w 3138"/>
                <a:gd name="connsiteY8" fmla="*/ 670 h 2462"/>
                <a:gd name="connsiteX9" fmla="*/ 2912 w 3138"/>
                <a:gd name="connsiteY9" fmla="*/ 736 h 2462"/>
                <a:gd name="connsiteX10" fmla="*/ 2880 w 3138"/>
                <a:gd name="connsiteY10" fmla="*/ 804 h 2462"/>
                <a:gd name="connsiteX11" fmla="*/ 2850 w 3138"/>
                <a:gd name="connsiteY11" fmla="*/ 870 h 2462"/>
                <a:gd name="connsiteX12" fmla="*/ 2816 w 3138"/>
                <a:gd name="connsiteY12" fmla="*/ 938 h 2462"/>
                <a:gd name="connsiteX13" fmla="*/ 2780 w 3138"/>
                <a:gd name="connsiteY13" fmla="*/ 1004 h 2462"/>
                <a:gd name="connsiteX14" fmla="*/ 2742 w 3138"/>
                <a:gd name="connsiteY14" fmla="*/ 1070 h 2462"/>
                <a:gd name="connsiteX15" fmla="*/ 2702 w 3138"/>
                <a:gd name="connsiteY15" fmla="*/ 1134 h 2462"/>
                <a:gd name="connsiteX16" fmla="*/ 2660 w 3138"/>
                <a:gd name="connsiteY16" fmla="*/ 1200 h 2462"/>
                <a:gd name="connsiteX17" fmla="*/ 2616 w 3138"/>
                <a:gd name="connsiteY17" fmla="*/ 1262 h 2462"/>
                <a:gd name="connsiteX18" fmla="*/ 2572 w 3138"/>
                <a:gd name="connsiteY18" fmla="*/ 1326 h 2462"/>
                <a:gd name="connsiteX19" fmla="*/ 2522 w 3138"/>
                <a:gd name="connsiteY19" fmla="*/ 1388 h 2462"/>
                <a:gd name="connsiteX20" fmla="*/ 2472 w 3138"/>
                <a:gd name="connsiteY20" fmla="*/ 1448 h 2462"/>
                <a:gd name="connsiteX21" fmla="*/ 2420 w 3138"/>
                <a:gd name="connsiteY21" fmla="*/ 1510 h 2462"/>
                <a:gd name="connsiteX22" fmla="*/ 2366 w 3138"/>
                <a:gd name="connsiteY22" fmla="*/ 1568 h 2462"/>
                <a:gd name="connsiteX23" fmla="*/ 2308 w 3138"/>
                <a:gd name="connsiteY23" fmla="*/ 1626 h 2462"/>
                <a:gd name="connsiteX24" fmla="*/ 2248 w 3138"/>
                <a:gd name="connsiteY24" fmla="*/ 1682 h 2462"/>
                <a:gd name="connsiteX25" fmla="*/ 2186 w 3138"/>
                <a:gd name="connsiteY25" fmla="*/ 1738 h 2462"/>
                <a:gd name="connsiteX26" fmla="*/ 2122 w 3138"/>
                <a:gd name="connsiteY26" fmla="*/ 1792 h 2462"/>
                <a:gd name="connsiteX27" fmla="*/ 2054 w 3138"/>
                <a:gd name="connsiteY27" fmla="*/ 1844 h 2462"/>
                <a:gd name="connsiteX28" fmla="*/ 1984 w 3138"/>
                <a:gd name="connsiteY28" fmla="*/ 1894 h 2462"/>
                <a:gd name="connsiteX29" fmla="*/ 1984 w 3138"/>
                <a:gd name="connsiteY29" fmla="*/ 1894 h 2462"/>
                <a:gd name="connsiteX30" fmla="*/ 1948 w 3138"/>
                <a:gd name="connsiteY30" fmla="*/ 1920 h 2462"/>
                <a:gd name="connsiteX31" fmla="*/ 1904 w 3138"/>
                <a:gd name="connsiteY31" fmla="*/ 1948 h 2462"/>
                <a:gd name="connsiteX32" fmla="*/ 1842 w 3138"/>
                <a:gd name="connsiteY32" fmla="*/ 1986 h 2462"/>
                <a:gd name="connsiteX33" fmla="*/ 1764 w 3138"/>
                <a:gd name="connsiteY33" fmla="*/ 2030 h 2462"/>
                <a:gd name="connsiteX34" fmla="*/ 1670 w 3138"/>
                <a:gd name="connsiteY34" fmla="*/ 2080 h 2462"/>
                <a:gd name="connsiteX35" fmla="*/ 1562 w 3138"/>
                <a:gd name="connsiteY35" fmla="*/ 2132 h 2462"/>
                <a:gd name="connsiteX36" fmla="*/ 1502 w 3138"/>
                <a:gd name="connsiteY36" fmla="*/ 2160 h 2462"/>
                <a:gd name="connsiteX37" fmla="*/ 1438 w 3138"/>
                <a:gd name="connsiteY37" fmla="*/ 2186 h 2462"/>
                <a:gd name="connsiteX38" fmla="*/ 1372 w 3138"/>
                <a:gd name="connsiteY38" fmla="*/ 2214 h 2462"/>
                <a:gd name="connsiteX39" fmla="*/ 1302 w 3138"/>
                <a:gd name="connsiteY39" fmla="*/ 2240 h 2462"/>
                <a:gd name="connsiteX40" fmla="*/ 1228 w 3138"/>
                <a:gd name="connsiteY40" fmla="*/ 2268 h 2462"/>
                <a:gd name="connsiteX41" fmla="*/ 1152 w 3138"/>
                <a:gd name="connsiteY41" fmla="*/ 2292 h 2462"/>
                <a:gd name="connsiteX42" fmla="*/ 1072 w 3138"/>
                <a:gd name="connsiteY42" fmla="*/ 2318 h 2462"/>
                <a:gd name="connsiteX43" fmla="*/ 988 w 3138"/>
                <a:gd name="connsiteY43" fmla="*/ 2340 h 2462"/>
                <a:gd name="connsiteX44" fmla="*/ 902 w 3138"/>
                <a:gd name="connsiteY44" fmla="*/ 2362 h 2462"/>
                <a:gd name="connsiteX45" fmla="*/ 812 w 3138"/>
                <a:gd name="connsiteY45" fmla="*/ 2384 h 2462"/>
                <a:gd name="connsiteX46" fmla="*/ 720 w 3138"/>
                <a:gd name="connsiteY46" fmla="*/ 2402 h 2462"/>
                <a:gd name="connsiteX47" fmla="*/ 626 w 3138"/>
                <a:gd name="connsiteY47" fmla="*/ 2418 h 2462"/>
                <a:gd name="connsiteX48" fmla="*/ 528 w 3138"/>
                <a:gd name="connsiteY48" fmla="*/ 2432 h 2462"/>
                <a:gd name="connsiteX49" fmla="*/ 428 w 3138"/>
                <a:gd name="connsiteY49" fmla="*/ 2444 h 2462"/>
                <a:gd name="connsiteX50" fmla="*/ 324 w 3138"/>
                <a:gd name="connsiteY50" fmla="*/ 2454 h 2462"/>
                <a:gd name="connsiteX51" fmla="*/ 218 w 3138"/>
                <a:gd name="connsiteY51" fmla="*/ 2460 h 2462"/>
                <a:gd name="connsiteX52" fmla="*/ 110 w 3138"/>
                <a:gd name="connsiteY52" fmla="*/ 2462 h 2462"/>
                <a:gd name="connsiteX53" fmla="*/ 0 w 3138"/>
                <a:gd name="connsiteY53" fmla="*/ 2462 h 2462"/>
                <a:gd name="connsiteX54" fmla="*/ 0 w 3138"/>
                <a:gd name="connsiteY54" fmla="*/ 2462 h 2462"/>
                <a:gd name="connsiteX55" fmla="*/ 54 w 3138"/>
                <a:gd name="connsiteY55" fmla="*/ 2460 h 2462"/>
                <a:gd name="connsiteX56" fmla="*/ 118 w 3138"/>
                <a:gd name="connsiteY56" fmla="*/ 2456 h 2462"/>
                <a:gd name="connsiteX57" fmla="*/ 202 w 3138"/>
                <a:gd name="connsiteY57" fmla="*/ 2450 h 2462"/>
                <a:gd name="connsiteX58" fmla="*/ 304 w 3138"/>
                <a:gd name="connsiteY58" fmla="*/ 2438 h 2462"/>
                <a:gd name="connsiteX59" fmla="*/ 424 w 3138"/>
                <a:gd name="connsiteY59" fmla="*/ 2424 h 2462"/>
                <a:gd name="connsiteX60" fmla="*/ 556 w 3138"/>
                <a:gd name="connsiteY60" fmla="*/ 2404 h 2462"/>
                <a:gd name="connsiteX61" fmla="*/ 700 w 3138"/>
                <a:gd name="connsiteY61" fmla="*/ 2376 h 2462"/>
                <a:gd name="connsiteX62" fmla="*/ 776 w 3138"/>
                <a:gd name="connsiteY62" fmla="*/ 2362 h 2462"/>
                <a:gd name="connsiteX63" fmla="*/ 852 w 3138"/>
                <a:gd name="connsiteY63" fmla="*/ 2344 h 2462"/>
                <a:gd name="connsiteX64" fmla="*/ 932 w 3138"/>
                <a:gd name="connsiteY64" fmla="*/ 2324 h 2462"/>
                <a:gd name="connsiteX65" fmla="*/ 1010 w 3138"/>
                <a:gd name="connsiteY65" fmla="*/ 2304 h 2462"/>
                <a:gd name="connsiteX66" fmla="*/ 1092 w 3138"/>
                <a:gd name="connsiteY66" fmla="*/ 2280 h 2462"/>
                <a:gd name="connsiteX67" fmla="*/ 1174 w 3138"/>
                <a:gd name="connsiteY67" fmla="*/ 2254 h 2462"/>
                <a:gd name="connsiteX68" fmla="*/ 1254 w 3138"/>
                <a:gd name="connsiteY68" fmla="*/ 2226 h 2462"/>
                <a:gd name="connsiteX69" fmla="*/ 1336 w 3138"/>
                <a:gd name="connsiteY69" fmla="*/ 2196 h 2462"/>
                <a:gd name="connsiteX70" fmla="*/ 1418 w 3138"/>
                <a:gd name="connsiteY70" fmla="*/ 2162 h 2462"/>
                <a:gd name="connsiteX71" fmla="*/ 1498 w 3138"/>
                <a:gd name="connsiteY71" fmla="*/ 2126 h 2462"/>
                <a:gd name="connsiteX72" fmla="*/ 1578 w 3138"/>
                <a:gd name="connsiteY72" fmla="*/ 2088 h 2462"/>
                <a:gd name="connsiteX73" fmla="*/ 1656 w 3138"/>
                <a:gd name="connsiteY73" fmla="*/ 2048 h 2462"/>
                <a:gd name="connsiteX74" fmla="*/ 1734 w 3138"/>
                <a:gd name="connsiteY74" fmla="*/ 2004 h 2462"/>
                <a:gd name="connsiteX75" fmla="*/ 1808 w 3138"/>
                <a:gd name="connsiteY75" fmla="*/ 1958 h 2462"/>
                <a:gd name="connsiteX76" fmla="*/ 1882 w 3138"/>
                <a:gd name="connsiteY76" fmla="*/ 1908 h 2462"/>
                <a:gd name="connsiteX77" fmla="*/ 1952 w 3138"/>
                <a:gd name="connsiteY77" fmla="*/ 1854 h 2462"/>
                <a:gd name="connsiteX78" fmla="*/ 1952 w 3138"/>
                <a:gd name="connsiteY78" fmla="*/ 1854 h 2462"/>
                <a:gd name="connsiteX79" fmla="*/ 1968 w 3138"/>
                <a:gd name="connsiteY79" fmla="*/ 1844 h 2462"/>
                <a:gd name="connsiteX80" fmla="*/ 2012 w 3138"/>
                <a:gd name="connsiteY80" fmla="*/ 1812 h 2462"/>
                <a:gd name="connsiteX81" fmla="*/ 2042 w 3138"/>
                <a:gd name="connsiteY81" fmla="*/ 1788 h 2462"/>
                <a:gd name="connsiteX82" fmla="*/ 2080 w 3138"/>
                <a:gd name="connsiteY82" fmla="*/ 1758 h 2462"/>
                <a:gd name="connsiteX83" fmla="*/ 2120 w 3138"/>
                <a:gd name="connsiteY83" fmla="*/ 1722 h 2462"/>
                <a:gd name="connsiteX84" fmla="*/ 2166 w 3138"/>
                <a:gd name="connsiteY84" fmla="*/ 1680 h 2462"/>
                <a:gd name="connsiteX85" fmla="*/ 2216 w 3138"/>
                <a:gd name="connsiteY85" fmla="*/ 1632 h 2462"/>
                <a:gd name="connsiteX86" fmla="*/ 2268 w 3138"/>
                <a:gd name="connsiteY86" fmla="*/ 1578 h 2462"/>
                <a:gd name="connsiteX87" fmla="*/ 2324 w 3138"/>
                <a:gd name="connsiteY87" fmla="*/ 1518 h 2462"/>
                <a:gd name="connsiteX88" fmla="*/ 2382 w 3138"/>
                <a:gd name="connsiteY88" fmla="*/ 1452 h 2462"/>
                <a:gd name="connsiteX89" fmla="*/ 2440 w 3138"/>
                <a:gd name="connsiteY89" fmla="*/ 1380 h 2462"/>
                <a:gd name="connsiteX90" fmla="*/ 2500 w 3138"/>
                <a:gd name="connsiteY90" fmla="*/ 1302 h 2462"/>
                <a:gd name="connsiteX91" fmla="*/ 2560 w 3138"/>
                <a:gd name="connsiteY91" fmla="*/ 1216 h 2462"/>
                <a:gd name="connsiteX92" fmla="*/ 2620 w 3138"/>
                <a:gd name="connsiteY92" fmla="*/ 1122 h 2462"/>
                <a:gd name="connsiteX93" fmla="*/ 2678 w 3138"/>
                <a:gd name="connsiteY93" fmla="*/ 1024 h 2462"/>
                <a:gd name="connsiteX94" fmla="*/ 2706 w 3138"/>
                <a:gd name="connsiteY94" fmla="*/ 972 h 2462"/>
                <a:gd name="connsiteX95" fmla="*/ 2736 w 3138"/>
                <a:gd name="connsiteY95" fmla="*/ 918 h 2462"/>
                <a:gd name="connsiteX96" fmla="*/ 2764 w 3138"/>
                <a:gd name="connsiteY96" fmla="*/ 862 h 2462"/>
                <a:gd name="connsiteX97" fmla="*/ 2792 w 3138"/>
                <a:gd name="connsiteY97" fmla="*/ 804 h 2462"/>
                <a:gd name="connsiteX98" fmla="*/ 2818 w 3138"/>
                <a:gd name="connsiteY98" fmla="*/ 746 h 2462"/>
                <a:gd name="connsiteX99" fmla="*/ 2844 w 3138"/>
                <a:gd name="connsiteY99" fmla="*/ 684 h 2462"/>
                <a:gd name="connsiteX100" fmla="*/ 2870 w 3138"/>
                <a:gd name="connsiteY100" fmla="*/ 622 h 2462"/>
                <a:gd name="connsiteX101" fmla="*/ 2894 w 3138"/>
                <a:gd name="connsiteY101" fmla="*/ 556 h 2462"/>
                <a:gd name="connsiteX102" fmla="*/ 2918 w 3138"/>
                <a:gd name="connsiteY102" fmla="*/ 490 h 2462"/>
                <a:gd name="connsiteX103" fmla="*/ 2942 w 3138"/>
                <a:gd name="connsiteY103" fmla="*/ 422 h 2462"/>
                <a:gd name="connsiteX104" fmla="*/ 2964 w 3138"/>
                <a:gd name="connsiteY104" fmla="*/ 352 h 2462"/>
                <a:gd name="connsiteX105" fmla="*/ 2984 w 3138"/>
                <a:gd name="connsiteY105" fmla="*/ 280 h 2462"/>
                <a:gd name="connsiteX106" fmla="*/ 3004 w 3138"/>
                <a:gd name="connsiteY106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3076 w 3138"/>
                <a:gd name="connsiteY4" fmla="*/ 264 h 2462"/>
                <a:gd name="connsiteX5" fmla="*/ 3058 w 3138"/>
                <a:gd name="connsiteY5" fmla="*/ 332 h 2462"/>
                <a:gd name="connsiteX6" fmla="*/ 2966 w 3138"/>
                <a:gd name="connsiteY6" fmla="*/ 602 h 2462"/>
                <a:gd name="connsiteX7" fmla="*/ 2940 w 3138"/>
                <a:gd name="connsiteY7" fmla="*/ 670 h 2462"/>
                <a:gd name="connsiteX8" fmla="*/ 2912 w 3138"/>
                <a:gd name="connsiteY8" fmla="*/ 736 h 2462"/>
                <a:gd name="connsiteX9" fmla="*/ 2880 w 3138"/>
                <a:gd name="connsiteY9" fmla="*/ 804 h 2462"/>
                <a:gd name="connsiteX10" fmla="*/ 2850 w 3138"/>
                <a:gd name="connsiteY10" fmla="*/ 870 h 2462"/>
                <a:gd name="connsiteX11" fmla="*/ 2816 w 3138"/>
                <a:gd name="connsiteY11" fmla="*/ 938 h 2462"/>
                <a:gd name="connsiteX12" fmla="*/ 2780 w 3138"/>
                <a:gd name="connsiteY12" fmla="*/ 1004 h 2462"/>
                <a:gd name="connsiteX13" fmla="*/ 2742 w 3138"/>
                <a:gd name="connsiteY13" fmla="*/ 1070 h 2462"/>
                <a:gd name="connsiteX14" fmla="*/ 2702 w 3138"/>
                <a:gd name="connsiteY14" fmla="*/ 1134 h 2462"/>
                <a:gd name="connsiteX15" fmla="*/ 2660 w 3138"/>
                <a:gd name="connsiteY15" fmla="*/ 1200 h 2462"/>
                <a:gd name="connsiteX16" fmla="*/ 2616 w 3138"/>
                <a:gd name="connsiteY16" fmla="*/ 1262 h 2462"/>
                <a:gd name="connsiteX17" fmla="*/ 2572 w 3138"/>
                <a:gd name="connsiteY17" fmla="*/ 1326 h 2462"/>
                <a:gd name="connsiteX18" fmla="*/ 2522 w 3138"/>
                <a:gd name="connsiteY18" fmla="*/ 1388 h 2462"/>
                <a:gd name="connsiteX19" fmla="*/ 2472 w 3138"/>
                <a:gd name="connsiteY19" fmla="*/ 1448 h 2462"/>
                <a:gd name="connsiteX20" fmla="*/ 2420 w 3138"/>
                <a:gd name="connsiteY20" fmla="*/ 1510 h 2462"/>
                <a:gd name="connsiteX21" fmla="*/ 2366 w 3138"/>
                <a:gd name="connsiteY21" fmla="*/ 1568 h 2462"/>
                <a:gd name="connsiteX22" fmla="*/ 2308 w 3138"/>
                <a:gd name="connsiteY22" fmla="*/ 1626 h 2462"/>
                <a:gd name="connsiteX23" fmla="*/ 2248 w 3138"/>
                <a:gd name="connsiteY23" fmla="*/ 1682 h 2462"/>
                <a:gd name="connsiteX24" fmla="*/ 2186 w 3138"/>
                <a:gd name="connsiteY24" fmla="*/ 1738 h 2462"/>
                <a:gd name="connsiteX25" fmla="*/ 2122 w 3138"/>
                <a:gd name="connsiteY25" fmla="*/ 1792 h 2462"/>
                <a:gd name="connsiteX26" fmla="*/ 2054 w 3138"/>
                <a:gd name="connsiteY26" fmla="*/ 1844 h 2462"/>
                <a:gd name="connsiteX27" fmla="*/ 1984 w 3138"/>
                <a:gd name="connsiteY27" fmla="*/ 1894 h 2462"/>
                <a:gd name="connsiteX28" fmla="*/ 1984 w 3138"/>
                <a:gd name="connsiteY28" fmla="*/ 1894 h 2462"/>
                <a:gd name="connsiteX29" fmla="*/ 1948 w 3138"/>
                <a:gd name="connsiteY29" fmla="*/ 1920 h 2462"/>
                <a:gd name="connsiteX30" fmla="*/ 1904 w 3138"/>
                <a:gd name="connsiteY30" fmla="*/ 1948 h 2462"/>
                <a:gd name="connsiteX31" fmla="*/ 1842 w 3138"/>
                <a:gd name="connsiteY31" fmla="*/ 1986 h 2462"/>
                <a:gd name="connsiteX32" fmla="*/ 1764 w 3138"/>
                <a:gd name="connsiteY32" fmla="*/ 2030 h 2462"/>
                <a:gd name="connsiteX33" fmla="*/ 1670 w 3138"/>
                <a:gd name="connsiteY33" fmla="*/ 2080 h 2462"/>
                <a:gd name="connsiteX34" fmla="*/ 1562 w 3138"/>
                <a:gd name="connsiteY34" fmla="*/ 2132 h 2462"/>
                <a:gd name="connsiteX35" fmla="*/ 1502 w 3138"/>
                <a:gd name="connsiteY35" fmla="*/ 2160 h 2462"/>
                <a:gd name="connsiteX36" fmla="*/ 1438 w 3138"/>
                <a:gd name="connsiteY36" fmla="*/ 2186 h 2462"/>
                <a:gd name="connsiteX37" fmla="*/ 1372 w 3138"/>
                <a:gd name="connsiteY37" fmla="*/ 2214 h 2462"/>
                <a:gd name="connsiteX38" fmla="*/ 1302 w 3138"/>
                <a:gd name="connsiteY38" fmla="*/ 2240 h 2462"/>
                <a:gd name="connsiteX39" fmla="*/ 1228 w 3138"/>
                <a:gd name="connsiteY39" fmla="*/ 2268 h 2462"/>
                <a:gd name="connsiteX40" fmla="*/ 1152 w 3138"/>
                <a:gd name="connsiteY40" fmla="*/ 2292 h 2462"/>
                <a:gd name="connsiteX41" fmla="*/ 1072 w 3138"/>
                <a:gd name="connsiteY41" fmla="*/ 2318 h 2462"/>
                <a:gd name="connsiteX42" fmla="*/ 988 w 3138"/>
                <a:gd name="connsiteY42" fmla="*/ 2340 h 2462"/>
                <a:gd name="connsiteX43" fmla="*/ 902 w 3138"/>
                <a:gd name="connsiteY43" fmla="*/ 2362 h 2462"/>
                <a:gd name="connsiteX44" fmla="*/ 812 w 3138"/>
                <a:gd name="connsiteY44" fmla="*/ 2384 h 2462"/>
                <a:gd name="connsiteX45" fmla="*/ 720 w 3138"/>
                <a:gd name="connsiteY45" fmla="*/ 2402 h 2462"/>
                <a:gd name="connsiteX46" fmla="*/ 626 w 3138"/>
                <a:gd name="connsiteY46" fmla="*/ 2418 h 2462"/>
                <a:gd name="connsiteX47" fmla="*/ 528 w 3138"/>
                <a:gd name="connsiteY47" fmla="*/ 2432 h 2462"/>
                <a:gd name="connsiteX48" fmla="*/ 428 w 3138"/>
                <a:gd name="connsiteY48" fmla="*/ 2444 h 2462"/>
                <a:gd name="connsiteX49" fmla="*/ 324 w 3138"/>
                <a:gd name="connsiteY49" fmla="*/ 2454 h 2462"/>
                <a:gd name="connsiteX50" fmla="*/ 218 w 3138"/>
                <a:gd name="connsiteY50" fmla="*/ 2460 h 2462"/>
                <a:gd name="connsiteX51" fmla="*/ 110 w 3138"/>
                <a:gd name="connsiteY51" fmla="*/ 2462 h 2462"/>
                <a:gd name="connsiteX52" fmla="*/ 0 w 3138"/>
                <a:gd name="connsiteY52" fmla="*/ 2462 h 2462"/>
                <a:gd name="connsiteX53" fmla="*/ 0 w 3138"/>
                <a:gd name="connsiteY53" fmla="*/ 2462 h 2462"/>
                <a:gd name="connsiteX54" fmla="*/ 54 w 3138"/>
                <a:gd name="connsiteY54" fmla="*/ 2460 h 2462"/>
                <a:gd name="connsiteX55" fmla="*/ 118 w 3138"/>
                <a:gd name="connsiteY55" fmla="*/ 2456 h 2462"/>
                <a:gd name="connsiteX56" fmla="*/ 202 w 3138"/>
                <a:gd name="connsiteY56" fmla="*/ 2450 h 2462"/>
                <a:gd name="connsiteX57" fmla="*/ 304 w 3138"/>
                <a:gd name="connsiteY57" fmla="*/ 2438 h 2462"/>
                <a:gd name="connsiteX58" fmla="*/ 424 w 3138"/>
                <a:gd name="connsiteY58" fmla="*/ 2424 h 2462"/>
                <a:gd name="connsiteX59" fmla="*/ 556 w 3138"/>
                <a:gd name="connsiteY59" fmla="*/ 2404 h 2462"/>
                <a:gd name="connsiteX60" fmla="*/ 700 w 3138"/>
                <a:gd name="connsiteY60" fmla="*/ 2376 h 2462"/>
                <a:gd name="connsiteX61" fmla="*/ 776 w 3138"/>
                <a:gd name="connsiteY61" fmla="*/ 2362 h 2462"/>
                <a:gd name="connsiteX62" fmla="*/ 852 w 3138"/>
                <a:gd name="connsiteY62" fmla="*/ 2344 h 2462"/>
                <a:gd name="connsiteX63" fmla="*/ 932 w 3138"/>
                <a:gd name="connsiteY63" fmla="*/ 2324 h 2462"/>
                <a:gd name="connsiteX64" fmla="*/ 1010 w 3138"/>
                <a:gd name="connsiteY64" fmla="*/ 2304 h 2462"/>
                <a:gd name="connsiteX65" fmla="*/ 1092 w 3138"/>
                <a:gd name="connsiteY65" fmla="*/ 2280 h 2462"/>
                <a:gd name="connsiteX66" fmla="*/ 1174 w 3138"/>
                <a:gd name="connsiteY66" fmla="*/ 2254 h 2462"/>
                <a:gd name="connsiteX67" fmla="*/ 1254 w 3138"/>
                <a:gd name="connsiteY67" fmla="*/ 2226 h 2462"/>
                <a:gd name="connsiteX68" fmla="*/ 1336 w 3138"/>
                <a:gd name="connsiteY68" fmla="*/ 2196 h 2462"/>
                <a:gd name="connsiteX69" fmla="*/ 1418 w 3138"/>
                <a:gd name="connsiteY69" fmla="*/ 2162 h 2462"/>
                <a:gd name="connsiteX70" fmla="*/ 1498 w 3138"/>
                <a:gd name="connsiteY70" fmla="*/ 2126 h 2462"/>
                <a:gd name="connsiteX71" fmla="*/ 1578 w 3138"/>
                <a:gd name="connsiteY71" fmla="*/ 2088 h 2462"/>
                <a:gd name="connsiteX72" fmla="*/ 1656 w 3138"/>
                <a:gd name="connsiteY72" fmla="*/ 2048 h 2462"/>
                <a:gd name="connsiteX73" fmla="*/ 1734 w 3138"/>
                <a:gd name="connsiteY73" fmla="*/ 2004 h 2462"/>
                <a:gd name="connsiteX74" fmla="*/ 1808 w 3138"/>
                <a:gd name="connsiteY74" fmla="*/ 1958 h 2462"/>
                <a:gd name="connsiteX75" fmla="*/ 1882 w 3138"/>
                <a:gd name="connsiteY75" fmla="*/ 1908 h 2462"/>
                <a:gd name="connsiteX76" fmla="*/ 1952 w 3138"/>
                <a:gd name="connsiteY76" fmla="*/ 1854 h 2462"/>
                <a:gd name="connsiteX77" fmla="*/ 1952 w 3138"/>
                <a:gd name="connsiteY77" fmla="*/ 1854 h 2462"/>
                <a:gd name="connsiteX78" fmla="*/ 1968 w 3138"/>
                <a:gd name="connsiteY78" fmla="*/ 1844 h 2462"/>
                <a:gd name="connsiteX79" fmla="*/ 2012 w 3138"/>
                <a:gd name="connsiteY79" fmla="*/ 1812 h 2462"/>
                <a:gd name="connsiteX80" fmla="*/ 2042 w 3138"/>
                <a:gd name="connsiteY80" fmla="*/ 1788 h 2462"/>
                <a:gd name="connsiteX81" fmla="*/ 2080 w 3138"/>
                <a:gd name="connsiteY81" fmla="*/ 1758 h 2462"/>
                <a:gd name="connsiteX82" fmla="*/ 2120 w 3138"/>
                <a:gd name="connsiteY82" fmla="*/ 1722 h 2462"/>
                <a:gd name="connsiteX83" fmla="*/ 2166 w 3138"/>
                <a:gd name="connsiteY83" fmla="*/ 1680 h 2462"/>
                <a:gd name="connsiteX84" fmla="*/ 2216 w 3138"/>
                <a:gd name="connsiteY84" fmla="*/ 1632 h 2462"/>
                <a:gd name="connsiteX85" fmla="*/ 2268 w 3138"/>
                <a:gd name="connsiteY85" fmla="*/ 1578 h 2462"/>
                <a:gd name="connsiteX86" fmla="*/ 2324 w 3138"/>
                <a:gd name="connsiteY86" fmla="*/ 1518 h 2462"/>
                <a:gd name="connsiteX87" fmla="*/ 2382 w 3138"/>
                <a:gd name="connsiteY87" fmla="*/ 1452 h 2462"/>
                <a:gd name="connsiteX88" fmla="*/ 2440 w 3138"/>
                <a:gd name="connsiteY88" fmla="*/ 1380 h 2462"/>
                <a:gd name="connsiteX89" fmla="*/ 2500 w 3138"/>
                <a:gd name="connsiteY89" fmla="*/ 1302 h 2462"/>
                <a:gd name="connsiteX90" fmla="*/ 2560 w 3138"/>
                <a:gd name="connsiteY90" fmla="*/ 1216 h 2462"/>
                <a:gd name="connsiteX91" fmla="*/ 2620 w 3138"/>
                <a:gd name="connsiteY91" fmla="*/ 1122 h 2462"/>
                <a:gd name="connsiteX92" fmla="*/ 2678 w 3138"/>
                <a:gd name="connsiteY92" fmla="*/ 1024 h 2462"/>
                <a:gd name="connsiteX93" fmla="*/ 2706 w 3138"/>
                <a:gd name="connsiteY93" fmla="*/ 972 h 2462"/>
                <a:gd name="connsiteX94" fmla="*/ 2736 w 3138"/>
                <a:gd name="connsiteY94" fmla="*/ 918 h 2462"/>
                <a:gd name="connsiteX95" fmla="*/ 2764 w 3138"/>
                <a:gd name="connsiteY95" fmla="*/ 862 h 2462"/>
                <a:gd name="connsiteX96" fmla="*/ 2792 w 3138"/>
                <a:gd name="connsiteY96" fmla="*/ 804 h 2462"/>
                <a:gd name="connsiteX97" fmla="*/ 2818 w 3138"/>
                <a:gd name="connsiteY97" fmla="*/ 746 h 2462"/>
                <a:gd name="connsiteX98" fmla="*/ 2844 w 3138"/>
                <a:gd name="connsiteY98" fmla="*/ 684 h 2462"/>
                <a:gd name="connsiteX99" fmla="*/ 2870 w 3138"/>
                <a:gd name="connsiteY99" fmla="*/ 622 h 2462"/>
                <a:gd name="connsiteX100" fmla="*/ 2894 w 3138"/>
                <a:gd name="connsiteY100" fmla="*/ 556 h 2462"/>
                <a:gd name="connsiteX101" fmla="*/ 2918 w 3138"/>
                <a:gd name="connsiteY101" fmla="*/ 490 h 2462"/>
                <a:gd name="connsiteX102" fmla="*/ 2942 w 3138"/>
                <a:gd name="connsiteY102" fmla="*/ 422 h 2462"/>
                <a:gd name="connsiteX103" fmla="*/ 2964 w 3138"/>
                <a:gd name="connsiteY103" fmla="*/ 352 h 2462"/>
                <a:gd name="connsiteX104" fmla="*/ 2984 w 3138"/>
                <a:gd name="connsiteY104" fmla="*/ 280 h 2462"/>
                <a:gd name="connsiteX105" fmla="*/ 3004 w 3138"/>
                <a:gd name="connsiteY105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3076 w 3138"/>
                <a:gd name="connsiteY4" fmla="*/ 264 h 2462"/>
                <a:gd name="connsiteX5" fmla="*/ 3058 w 3138"/>
                <a:gd name="connsiteY5" fmla="*/ 332 h 2462"/>
                <a:gd name="connsiteX6" fmla="*/ 2940 w 3138"/>
                <a:gd name="connsiteY6" fmla="*/ 670 h 2462"/>
                <a:gd name="connsiteX7" fmla="*/ 2912 w 3138"/>
                <a:gd name="connsiteY7" fmla="*/ 736 h 2462"/>
                <a:gd name="connsiteX8" fmla="*/ 2880 w 3138"/>
                <a:gd name="connsiteY8" fmla="*/ 804 h 2462"/>
                <a:gd name="connsiteX9" fmla="*/ 2850 w 3138"/>
                <a:gd name="connsiteY9" fmla="*/ 870 h 2462"/>
                <a:gd name="connsiteX10" fmla="*/ 2816 w 3138"/>
                <a:gd name="connsiteY10" fmla="*/ 938 h 2462"/>
                <a:gd name="connsiteX11" fmla="*/ 2780 w 3138"/>
                <a:gd name="connsiteY11" fmla="*/ 1004 h 2462"/>
                <a:gd name="connsiteX12" fmla="*/ 2742 w 3138"/>
                <a:gd name="connsiteY12" fmla="*/ 1070 h 2462"/>
                <a:gd name="connsiteX13" fmla="*/ 2702 w 3138"/>
                <a:gd name="connsiteY13" fmla="*/ 1134 h 2462"/>
                <a:gd name="connsiteX14" fmla="*/ 2660 w 3138"/>
                <a:gd name="connsiteY14" fmla="*/ 1200 h 2462"/>
                <a:gd name="connsiteX15" fmla="*/ 2616 w 3138"/>
                <a:gd name="connsiteY15" fmla="*/ 1262 h 2462"/>
                <a:gd name="connsiteX16" fmla="*/ 2572 w 3138"/>
                <a:gd name="connsiteY16" fmla="*/ 1326 h 2462"/>
                <a:gd name="connsiteX17" fmla="*/ 2522 w 3138"/>
                <a:gd name="connsiteY17" fmla="*/ 1388 h 2462"/>
                <a:gd name="connsiteX18" fmla="*/ 2472 w 3138"/>
                <a:gd name="connsiteY18" fmla="*/ 1448 h 2462"/>
                <a:gd name="connsiteX19" fmla="*/ 2420 w 3138"/>
                <a:gd name="connsiteY19" fmla="*/ 1510 h 2462"/>
                <a:gd name="connsiteX20" fmla="*/ 2366 w 3138"/>
                <a:gd name="connsiteY20" fmla="*/ 1568 h 2462"/>
                <a:gd name="connsiteX21" fmla="*/ 2308 w 3138"/>
                <a:gd name="connsiteY21" fmla="*/ 1626 h 2462"/>
                <a:gd name="connsiteX22" fmla="*/ 2248 w 3138"/>
                <a:gd name="connsiteY22" fmla="*/ 1682 h 2462"/>
                <a:gd name="connsiteX23" fmla="*/ 2186 w 3138"/>
                <a:gd name="connsiteY23" fmla="*/ 1738 h 2462"/>
                <a:gd name="connsiteX24" fmla="*/ 2122 w 3138"/>
                <a:gd name="connsiteY24" fmla="*/ 1792 h 2462"/>
                <a:gd name="connsiteX25" fmla="*/ 2054 w 3138"/>
                <a:gd name="connsiteY25" fmla="*/ 1844 h 2462"/>
                <a:gd name="connsiteX26" fmla="*/ 1984 w 3138"/>
                <a:gd name="connsiteY26" fmla="*/ 1894 h 2462"/>
                <a:gd name="connsiteX27" fmla="*/ 1984 w 3138"/>
                <a:gd name="connsiteY27" fmla="*/ 1894 h 2462"/>
                <a:gd name="connsiteX28" fmla="*/ 1948 w 3138"/>
                <a:gd name="connsiteY28" fmla="*/ 1920 h 2462"/>
                <a:gd name="connsiteX29" fmla="*/ 1904 w 3138"/>
                <a:gd name="connsiteY29" fmla="*/ 1948 h 2462"/>
                <a:gd name="connsiteX30" fmla="*/ 1842 w 3138"/>
                <a:gd name="connsiteY30" fmla="*/ 1986 h 2462"/>
                <a:gd name="connsiteX31" fmla="*/ 1764 w 3138"/>
                <a:gd name="connsiteY31" fmla="*/ 2030 h 2462"/>
                <a:gd name="connsiteX32" fmla="*/ 1670 w 3138"/>
                <a:gd name="connsiteY32" fmla="*/ 2080 h 2462"/>
                <a:gd name="connsiteX33" fmla="*/ 1562 w 3138"/>
                <a:gd name="connsiteY33" fmla="*/ 2132 h 2462"/>
                <a:gd name="connsiteX34" fmla="*/ 1502 w 3138"/>
                <a:gd name="connsiteY34" fmla="*/ 2160 h 2462"/>
                <a:gd name="connsiteX35" fmla="*/ 1438 w 3138"/>
                <a:gd name="connsiteY35" fmla="*/ 2186 h 2462"/>
                <a:gd name="connsiteX36" fmla="*/ 1372 w 3138"/>
                <a:gd name="connsiteY36" fmla="*/ 2214 h 2462"/>
                <a:gd name="connsiteX37" fmla="*/ 1302 w 3138"/>
                <a:gd name="connsiteY37" fmla="*/ 2240 h 2462"/>
                <a:gd name="connsiteX38" fmla="*/ 1228 w 3138"/>
                <a:gd name="connsiteY38" fmla="*/ 2268 h 2462"/>
                <a:gd name="connsiteX39" fmla="*/ 1152 w 3138"/>
                <a:gd name="connsiteY39" fmla="*/ 2292 h 2462"/>
                <a:gd name="connsiteX40" fmla="*/ 1072 w 3138"/>
                <a:gd name="connsiteY40" fmla="*/ 2318 h 2462"/>
                <a:gd name="connsiteX41" fmla="*/ 988 w 3138"/>
                <a:gd name="connsiteY41" fmla="*/ 2340 h 2462"/>
                <a:gd name="connsiteX42" fmla="*/ 902 w 3138"/>
                <a:gd name="connsiteY42" fmla="*/ 2362 h 2462"/>
                <a:gd name="connsiteX43" fmla="*/ 812 w 3138"/>
                <a:gd name="connsiteY43" fmla="*/ 2384 h 2462"/>
                <a:gd name="connsiteX44" fmla="*/ 720 w 3138"/>
                <a:gd name="connsiteY44" fmla="*/ 2402 h 2462"/>
                <a:gd name="connsiteX45" fmla="*/ 626 w 3138"/>
                <a:gd name="connsiteY45" fmla="*/ 2418 h 2462"/>
                <a:gd name="connsiteX46" fmla="*/ 528 w 3138"/>
                <a:gd name="connsiteY46" fmla="*/ 2432 h 2462"/>
                <a:gd name="connsiteX47" fmla="*/ 428 w 3138"/>
                <a:gd name="connsiteY47" fmla="*/ 2444 h 2462"/>
                <a:gd name="connsiteX48" fmla="*/ 324 w 3138"/>
                <a:gd name="connsiteY48" fmla="*/ 2454 h 2462"/>
                <a:gd name="connsiteX49" fmla="*/ 218 w 3138"/>
                <a:gd name="connsiteY49" fmla="*/ 2460 h 2462"/>
                <a:gd name="connsiteX50" fmla="*/ 110 w 3138"/>
                <a:gd name="connsiteY50" fmla="*/ 2462 h 2462"/>
                <a:gd name="connsiteX51" fmla="*/ 0 w 3138"/>
                <a:gd name="connsiteY51" fmla="*/ 2462 h 2462"/>
                <a:gd name="connsiteX52" fmla="*/ 0 w 3138"/>
                <a:gd name="connsiteY52" fmla="*/ 2462 h 2462"/>
                <a:gd name="connsiteX53" fmla="*/ 54 w 3138"/>
                <a:gd name="connsiteY53" fmla="*/ 2460 h 2462"/>
                <a:gd name="connsiteX54" fmla="*/ 118 w 3138"/>
                <a:gd name="connsiteY54" fmla="*/ 2456 h 2462"/>
                <a:gd name="connsiteX55" fmla="*/ 202 w 3138"/>
                <a:gd name="connsiteY55" fmla="*/ 2450 h 2462"/>
                <a:gd name="connsiteX56" fmla="*/ 304 w 3138"/>
                <a:gd name="connsiteY56" fmla="*/ 2438 h 2462"/>
                <a:gd name="connsiteX57" fmla="*/ 424 w 3138"/>
                <a:gd name="connsiteY57" fmla="*/ 2424 h 2462"/>
                <a:gd name="connsiteX58" fmla="*/ 556 w 3138"/>
                <a:gd name="connsiteY58" fmla="*/ 2404 h 2462"/>
                <a:gd name="connsiteX59" fmla="*/ 700 w 3138"/>
                <a:gd name="connsiteY59" fmla="*/ 2376 h 2462"/>
                <a:gd name="connsiteX60" fmla="*/ 776 w 3138"/>
                <a:gd name="connsiteY60" fmla="*/ 2362 h 2462"/>
                <a:gd name="connsiteX61" fmla="*/ 852 w 3138"/>
                <a:gd name="connsiteY61" fmla="*/ 2344 h 2462"/>
                <a:gd name="connsiteX62" fmla="*/ 932 w 3138"/>
                <a:gd name="connsiteY62" fmla="*/ 2324 h 2462"/>
                <a:gd name="connsiteX63" fmla="*/ 1010 w 3138"/>
                <a:gd name="connsiteY63" fmla="*/ 2304 h 2462"/>
                <a:gd name="connsiteX64" fmla="*/ 1092 w 3138"/>
                <a:gd name="connsiteY64" fmla="*/ 2280 h 2462"/>
                <a:gd name="connsiteX65" fmla="*/ 1174 w 3138"/>
                <a:gd name="connsiteY65" fmla="*/ 2254 h 2462"/>
                <a:gd name="connsiteX66" fmla="*/ 1254 w 3138"/>
                <a:gd name="connsiteY66" fmla="*/ 2226 h 2462"/>
                <a:gd name="connsiteX67" fmla="*/ 1336 w 3138"/>
                <a:gd name="connsiteY67" fmla="*/ 2196 h 2462"/>
                <a:gd name="connsiteX68" fmla="*/ 1418 w 3138"/>
                <a:gd name="connsiteY68" fmla="*/ 2162 h 2462"/>
                <a:gd name="connsiteX69" fmla="*/ 1498 w 3138"/>
                <a:gd name="connsiteY69" fmla="*/ 2126 h 2462"/>
                <a:gd name="connsiteX70" fmla="*/ 1578 w 3138"/>
                <a:gd name="connsiteY70" fmla="*/ 2088 h 2462"/>
                <a:gd name="connsiteX71" fmla="*/ 1656 w 3138"/>
                <a:gd name="connsiteY71" fmla="*/ 2048 h 2462"/>
                <a:gd name="connsiteX72" fmla="*/ 1734 w 3138"/>
                <a:gd name="connsiteY72" fmla="*/ 2004 h 2462"/>
                <a:gd name="connsiteX73" fmla="*/ 1808 w 3138"/>
                <a:gd name="connsiteY73" fmla="*/ 1958 h 2462"/>
                <a:gd name="connsiteX74" fmla="*/ 1882 w 3138"/>
                <a:gd name="connsiteY74" fmla="*/ 1908 h 2462"/>
                <a:gd name="connsiteX75" fmla="*/ 1952 w 3138"/>
                <a:gd name="connsiteY75" fmla="*/ 1854 h 2462"/>
                <a:gd name="connsiteX76" fmla="*/ 1952 w 3138"/>
                <a:gd name="connsiteY76" fmla="*/ 1854 h 2462"/>
                <a:gd name="connsiteX77" fmla="*/ 1968 w 3138"/>
                <a:gd name="connsiteY77" fmla="*/ 1844 h 2462"/>
                <a:gd name="connsiteX78" fmla="*/ 2012 w 3138"/>
                <a:gd name="connsiteY78" fmla="*/ 1812 h 2462"/>
                <a:gd name="connsiteX79" fmla="*/ 2042 w 3138"/>
                <a:gd name="connsiteY79" fmla="*/ 1788 h 2462"/>
                <a:gd name="connsiteX80" fmla="*/ 2080 w 3138"/>
                <a:gd name="connsiteY80" fmla="*/ 1758 h 2462"/>
                <a:gd name="connsiteX81" fmla="*/ 2120 w 3138"/>
                <a:gd name="connsiteY81" fmla="*/ 1722 h 2462"/>
                <a:gd name="connsiteX82" fmla="*/ 2166 w 3138"/>
                <a:gd name="connsiteY82" fmla="*/ 1680 h 2462"/>
                <a:gd name="connsiteX83" fmla="*/ 2216 w 3138"/>
                <a:gd name="connsiteY83" fmla="*/ 1632 h 2462"/>
                <a:gd name="connsiteX84" fmla="*/ 2268 w 3138"/>
                <a:gd name="connsiteY84" fmla="*/ 1578 h 2462"/>
                <a:gd name="connsiteX85" fmla="*/ 2324 w 3138"/>
                <a:gd name="connsiteY85" fmla="*/ 1518 h 2462"/>
                <a:gd name="connsiteX86" fmla="*/ 2382 w 3138"/>
                <a:gd name="connsiteY86" fmla="*/ 1452 h 2462"/>
                <a:gd name="connsiteX87" fmla="*/ 2440 w 3138"/>
                <a:gd name="connsiteY87" fmla="*/ 1380 h 2462"/>
                <a:gd name="connsiteX88" fmla="*/ 2500 w 3138"/>
                <a:gd name="connsiteY88" fmla="*/ 1302 h 2462"/>
                <a:gd name="connsiteX89" fmla="*/ 2560 w 3138"/>
                <a:gd name="connsiteY89" fmla="*/ 1216 h 2462"/>
                <a:gd name="connsiteX90" fmla="*/ 2620 w 3138"/>
                <a:gd name="connsiteY90" fmla="*/ 1122 h 2462"/>
                <a:gd name="connsiteX91" fmla="*/ 2678 w 3138"/>
                <a:gd name="connsiteY91" fmla="*/ 1024 h 2462"/>
                <a:gd name="connsiteX92" fmla="*/ 2706 w 3138"/>
                <a:gd name="connsiteY92" fmla="*/ 972 h 2462"/>
                <a:gd name="connsiteX93" fmla="*/ 2736 w 3138"/>
                <a:gd name="connsiteY93" fmla="*/ 918 h 2462"/>
                <a:gd name="connsiteX94" fmla="*/ 2764 w 3138"/>
                <a:gd name="connsiteY94" fmla="*/ 862 h 2462"/>
                <a:gd name="connsiteX95" fmla="*/ 2792 w 3138"/>
                <a:gd name="connsiteY95" fmla="*/ 804 h 2462"/>
                <a:gd name="connsiteX96" fmla="*/ 2818 w 3138"/>
                <a:gd name="connsiteY96" fmla="*/ 746 h 2462"/>
                <a:gd name="connsiteX97" fmla="*/ 2844 w 3138"/>
                <a:gd name="connsiteY97" fmla="*/ 684 h 2462"/>
                <a:gd name="connsiteX98" fmla="*/ 2870 w 3138"/>
                <a:gd name="connsiteY98" fmla="*/ 622 h 2462"/>
                <a:gd name="connsiteX99" fmla="*/ 2894 w 3138"/>
                <a:gd name="connsiteY99" fmla="*/ 556 h 2462"/>
                <a:gd name="connsiteX100" fmla="*/ 2918 w 3138"/>
                <a:gd name="connsiteY100" fmla="*/ 490 h 2462"/>
                <a:gd name="connsiteX101" fmla="*/ 2942 w 3138"/>
                <a:gd name="connsiteY101" fmla="*/ 422 h 2462"/>
                <a:gd name="connsiteX102" fmla="*/ 2964 w 3138"/>
                <a:gd name="connsiteY102" fmla="*/ 352 h 2462"/>
                <a:gd name="connsiteX103" fmla="*/ 2984 w 3138"/>
                <a:gd name="connsiteY103" fmla="*/ 280 h 2462"/>
                <a:gd name="connsiteX104" fmla="*/ 3004 w 3138"/>
                <a:gd name="connsiteY104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3076 w 3138"/>
                <a:gd name="connsiteY4" fmla="*/ 264 h 2462"/>
                <a:gd name="connsiteX5" fmla="*/ 3058 w 3138"/>
                <a:gd name="connsiteY5" fmla="*/ 332 h 2462"/>
                <a:gd name="connsiteX6" fmla="*/ 2912 w 3138"/>
                <a:gd name="connsiteY6" fmla="*/ 736 h 2462"/>
                <a:gd name="connsiteX7" fmla="*/ 2880 w 3138"/>
                <a:gd name="connsiteY7" fmla="*/ 804 h 2462"/>
                <a:gd name="connsiteX8" fmla="*/ 2850 w 3138"/>
                <a:gd name="connsiteY8" fmla="*/ 870 h 2462"/>
                <a:gd name="connsiteX9" fmla="*/ 2816 w 3138"/>
                <a:gd name="connsiteY9" fmla="*/ 938 h 2462"/>
                <a:gd name="connsiteX10" fmla="*/ 2780 w 3138"/>
                <a:gd name="connsiteY10" fmla="*/ 1004 h 2462"/>
                <a:gd name="connsiteX11" fmla="*/ 2742 w 3138"/>
                <a:gd name="connsiteY11" fmla="*/ 1070 h 2462"/>
                <a:gd name="connsiteX12" fmla="*/ 2702 w 3138"/>
                <a:gd name="connsiteY12" fmla="*/ 1134 h 2462"/>
                <a:gd name="connsiteX13" fmla="*/ 2660 w 3138"/>
                <a:gd name="connsiteY13" fmla="*/ 1200 h 2462"/>
                <a:gd name="connsiteX14" fmla="*/ 2616 w 3138"/>
                <a:gd name="connsiteY14" fmla="*/ 1262 h 2462"/>
                <a:gd name="connsiteX15" fmla="*/ 2572 w 3138"/>
                <a:gd name="connsiteY15" fmla="*/ 1326 h 2462"/>
                <a:gd name="connsiteX16" fmla="*/ 2522 w 3138"/>
                <a:gd name="connsiteY16" fmla="*/ 1388 h 2462"/>
                <a:gd name="connsiteX17" fmla="*/ 2472 w 3138"/>
                <a:gd name="connsiteY17" fmla="*/ 1448 h 2462"/>
                <a:gd name="connsiteX18" fmla="*/ 2420 w 3138"/>
                <a:gd name="connsiteY18" fmla="*/ 1510 h 2462"/>
                <a:gd name="connsiteX19" fmla="*/ 2366 w 3138"/>
                <a:gd name="connsiteY19" fmla="*/ 1568 h 2462"/>
                <a:gd name="connsiteX20" fmla="*/ 2308 w 3138"/>
                <a:gd name="connsiteY20" fmla="*/ 1626 h 2462"/>
                <a:gd name="connsiteX21" fmla="*/ 2248 w 3138"/>
                <a:gd name="connsiteY21" fmla="*/ 1682 h 2462"/>
                <a:gd name="connsiteX22" fmla="*/ 2186 w 3138"/>
                <a:gd name="connsiteY22" fmla="*/ 1738 h 2462"/>
                <a:gd name="connsiteX23" fmla="*/ 2122 w 3138"/>
                <a:gd name="connsiteY23" fmla="*/ 1792 h 2462"/>
                <a:gd name="connsiteX24" fmla="*/ 2054 w 3138"/>
                <a:gd name="connsiteY24" fmla="*/ 1844 h 2462"/>
                <a:gd name="connsiteX25" fmla="*/ 1984 w 3138"/>
                <a:gd name="connsiteY25" fmla="*/ 1894 h 2462"/>
                <a:gd name="connsiteX26" fmla="*/ 1984 w 3138"/>
                <a:gd name="connsiteY26" fmla="*/ 1894 h 2462"/>
                <a:gd name="connsiteX27" fmla="*/ 1948 w 3138"/>
                <a:gd name="connsiteY27" fmla="*/ 1920 h 2462"/>
                <a:gd name="connsiteX28" fmla="*/ 1904 w 3138"/>
                <a:gd name="connsiteY28" fmla="*/ 1948 h 2462"/>
                <a:gd name="connsiteX29" fmla="*/ 1842 w 3138"/>
                <a:gd name="connsiteY29" fmla="*/ 1986 h 2462"/>
                <a:gd name="connsiteX30" fmla="*/ 1764 w 3138"/>
                <a:gd name="connsiteY30" fmla="*/ 2030 h 2462"/>
                <a:gd name="connsiteX31" fmla="*/ 1670 w 3138"/>
                <a:gd name="connsiteY31" fmla="*/ 2080 h 2462"/>
                <a:gd name="connsiteX32" fmla="*/ 1562 w 3138"/>
                <a:gd name="connsiteY32" fmla="*/ 2132 h 2462"/>
                <a:gd name="connsiteX33" fmla="*/ 1502 w 3138"/>
                <a:gd name="connsiteY33" fmla="*/ 2160 h 2462"/>
                <a:gd name="connsiteX34" fmla="*/ 1438 w 3138"/>
                <a:gd name="connsiteY34" fmla="*/ 2186 h 2462"/>
                <a:gd name="connsiteX35" fmla="*/ 1372 w 3138"/>
                <a:gd name="connsiteY35" fmla="*/ 2214 h 2462"/>
                <a:gd name="connsiteX36" fmla="*/ 1302 w 3138"/>
                <a:gd name="connsiteY36" fmla="*/ 2240 h 2462"/>
                <a:gd name="connsiteX37" fmla="*/ 1228 w 3138"/>
                <a:gd name="connsiteY37" fmla="*/ 2268 h 2462"/>
                <a:gd name="connsiteX38" fmla="*/ 1152 w 3138"/>
                <a:gd name="connsiteY38" fmla="*/ 2292 h 2462"/>
                <a:gd name="connsiteX39" fmla="*/ 1072 w 3138"/>
                <a:gd name="connsiteY39" fmla="*/ 2318 h 2462"/>
                <a:gd name="connsiteX40" fmla="*/ 988 w 3138"/>
                <a:gd name="connsiteY40" fmla="*/ 2340 h 2462"/>
                <a:gd name="connsiteX41" fmla="*/ 902 w 3138"/>
                <a:gd name="connsiteY41" fmla="*/ 2362 h 2462"/>
                <a:gd name="connsiteX42" fmla="*/ 812 w 3138"/>
                <a:gd name="connsiteY42" fmla="*/ 2384 h 2462"/>
                <a:gd name="connsiteX43" fmla="*/ 720 w 3138"/>
                <a:gd name="connsiteY43" fmla="*/ 2402 h 2462"/>
                <a:gd name="connsiteX44" fmla="*/ 626 w 3138"/>
                <a:gd name="connsiteY44" fmla="*/ 2418 h 2462"/>
                <a:gd name="connsiteX45" fmla="*/ 528 w 3138"/>
                <a:gd name="connsiteY45" fmla="*/ 2432 h 2462"/>
                <a:gd name="connsiteX46" fmla="*/ 428 w 3138"/>
                <a:gd name="connsiteY46" fmla="*/ 2444 h 2462"/>
                <a:gd name="connsiteX47" fmla="*/ 324 w 3138"/>
                <a:gd name="connsiteY47" fmla="*/ 2454 h 2462"/>
                <a:gd name="connsiteX48" fmla="*/ 218 w 3138"/>
                <a:gd name="connsiteY48" fmla="*/ 2460 h 2462"/>
                <a:gd name="connsiteX49" fmla="*/ 110 w 3138"/>
                <a:gd name="connsiteY49" fmla="*/ 2462 h 2462"/>
                <a:gd name="connsiteX50" fmla="*/ 0 w 3138"/>
                <a:gd name="connsiteY50" fmla="*/ 2462 h 2462"/>
                <a:gd name="connsiteX51" fmla="*/ 0 w 3138"/>
                <a:gd name="connsiteY51" fmla="*/ 2462 h 2462"/>
                <a:gd name="connsiteX52" fmla="*/ 54 w 3138"/>
                <a:gd name="connsiteY52" fmla="*/ 2460 h 2462"/>
                <a:gd name="connsiteX53" fmla="*/ 118 w 3138"/>
                <a:gd name="connsiteY53" fmla="*/ 2456 h 2462"/>
                <a:gd name="connsiteX54" fmla="*/ 202 w 3138"/>
                <a:gd name="connsiteY54" fmla="*/ 2450 h 2462"/>
                <a:gd name="connsiteX55" fmla="*/ 304 w 3138"/>
                <a:gd name="connsiteY55" fmla="*/ 2438 h 2462"/>
                <a:gd name="connsiteX56" fmla="*/ 424 w 3138"/>
                <a:gd name="connsiteY56" fmla="*/ 2424 h 2462"/>
                <a:gd name="connsiteX57" fmla="*/ 556 w 3138"/>
                <a:gd name="connsiteY57" fmla="*/ 2404 h 2462"/>
                <a:gd name="connsiteX58" fmla="*/ 700 w 3138"/>
                <a:gd name="connsiteY58" fmla="*/ 2376 h 2462"/>
                <a:gd name="connsiteX59" fmla="*/ 776 w 3138"/>
                <a:gd name="connsiteY59" fmla="*/ 2362 h 2462"/>
                <a:gd name="connsiteX60" fmla="*/ 852 w 3138"/>
                <a:gd name="connsiteY60" fmla="*/ 2344 h 2462"/>
                <a:gd name="connsiteX61" fmla="*/ 932 w 3138"/>
                <a:gd name="connsiteY61" fmla="*/ 2324 h 2462"/>
                <a:gd name="connsiteX62" fmla="*/ 1010 w 3138"/>
                <a:gd name="connsiteY62" fmla="*/ 2304 h 2462"/>
                <a:gd name="connsiteX63" fmla="*/ 1092 w 3138"/>
                <a:gd name="connsiteY63" fmla="*/ 2280 h 2462"/>
                <a:gd name="connsiteX64" fmla="*/ 1174 w 3138"/>
                <a:gd name="connsiteY64" fmla="*/ 2254 h 2462"/>
                <a:gd name="connsiteX65" fmla="*/ 1254 w 3138"/>
                <a:gd name="connsiteY65" fmla="*/ 2226 h 2462"/>
                <a:gd name="connsiteX66" fmla="*/ 1336 w 3138"/>
                <a:gd name="connsiteY66" fmla="*/ 2196 h 2462"/>
                <a:gd name="connsiteX67" fmla="*/ 1418 w 3138"/>
                <a:gd name="connsiteY67" fmla="*/ 2162 h 2462"/>
                <a:gd name="connsiteX68" fmla="*/ 1498 w 3138"/>
                <a:gd name="connsiteY68" fmla="*/ 2126 h 2462"/>
                <a:gd name="connsiteX69" fmla="*/ 1578 w 3138"/>
                <a:gd name="connsiteY69" fmla="*/ 2088 h 2462"/>
                <a:gd name="connsiteX70" fmla="*/ 1656 w 3138"/>
                <a:gd name="connsiteY70" fmla="*/ 2048 h 2462"/>
                <a:gd name="connsiteX71" fmla="*/ 1734 w 3138"/>
                <a:gd name="connsiteY71" fmla="*/ 2004 h 2462"/>
                <a:gd name="connsiteX72" fmla="*/ 1808 w 3138"/>
                <a:gd name="connsiteY72" fmla="*/ 1958 h 2462"/>
                <a:gd name="connsiteX73" fmla="*/ 1882 w 3138"/>
                <a:gd name="connsiteY73" fmla="*/ 1908 h 2462"/>
                <a:gd name="connsiteX74" fmla="*/ 1952 w 3138"/>
                <a:gd name="connsiteY74" fmla="*/ 1854 h 2462"/>
                <a:gd name="connsiteX75" fmla="*/ 1952 w 3138"/>
                <a:gd name="connsiteY75" fmla="*/ 1854 h 2462"/>
                <a:gd name="connsiteX76" fmla="*/ 1968 w 3138"/>
                <a:gd name="connsiteY76" fmla="*/ 1844 h 2462"/>
                <a:gd name="connsiteX77" fmla="*/ 2012 w 3138"/>
                <a:gd name="connsiteY77" fmla="*/ 1812 h 2462"/>
                <a:gd name="connsiteX78" fmla="*/ 2042 w 3138"/>
                <a:gd name="connsiteY78" fmla="*/ 1788 h 2462"/>
                <a:gd name="connsiteX79" fmla="*/ 2080 w 3138"/>
                <a:gd name="connsiteY79" fmla="*/ 1758 h 2462"/>
                <a:gd name="connsiteX80" fmla="*/ 2120 w 3138"/>
                <a:gd name="connsiteY80" fmla="*/ 1722 h 2462"/>
                <a:gd name="connsiteX81" fmla="*/ 2166 w 3138"/>
                <a:gd name="connsiteY81" fmla="*/ 1680 h 2462"/>
                <a:gd name="connsiteX82" fmla="*/ 2216 w 3138"/>
                <a:gd name="connsiteY82" fmla="*/ 1632 h 2462"/>
                <a:gd name="connsiteX83" fmla="*/ 2268 w 3138"/>
                <a:gd name="connsiteY83" fmla="*/ 1578 h 2462"/>
                <a:gd name="connsiteX84" fmla="*/ 2324 w 3138"/>
                <a:gd name="connsiteY84" fmla="*/ 1518 h 2462"/>
                <a:gd name="connsiteX85" fmla="*/ 2382 w 3138"/>
                <a:gd name="connsiteY85" fmla="*/ 1452 h 2462"/>
                <a:gd name="connsiteX86" fmla="*/ 2440 w 3138"/>
                <a:gd name="connsiteY86" fmla="*/ 1380 h 2462"/>
                <a:gd name="connsiteX87" fmla="*/ 2500 w 3138"/>
                <a:gd name="connsiteY87" fmla="*/ 1302 h 2462"/>
                <a:gd name="connsiteX88" fmla="*/ 2560 w 3138"/>
                <a:gd name="connsiteY88" fmla="*/ 1216 h 2462"/>
                <a:gd name="connsiteX89" fmla="*/ 2620 w 3138"/>
                <a:gd name="connsiteY89" fmla="*/ 1122 h 2462"/>
                <a:gd name="connsiteX90" fmla="*/ 2678 w 3138"/>
                <a:gd name="connsiteY90" fmla="*/ 1024 h 2462"/>
                <a:gd name="connsiteX91" fmla="*/ 2706 w 3138"/>
                <a:gd name="connsiteY91" fmla="*/ 972 h 2462"/>
                <a:gd name="connsiteX92" fmla="*/ 2736 w 3138"/>
                <a:gd name="connsiteY92" fmla="*/ 918 h 2462"/>
                <a:gd name="connsiteX93" fmla="*/ 2764 w 3138"/>
                <a:gd name="connsiteY93" fmla="*/ 862 h 2462"/>
                <a:gd name="connsiteX94" fmla="*/ 2792 w 3138"/>
                <a:gd name="connsiteY94" fmla="*/ 804 h 2462"/>
                <a:gd name="connsiteX95" fmla="*/ 2818 w 3138"/>
                <a:gd name="connsiteY95" fmla="*/ 746 h 2462"/>
                <a:gd name="connsiteX96" fmla="*/ 2844 w 3138"/>
                <a:gd name="connsiteY96" fmla="*/ 684 h 2462"/>
                <a:gd name="connsiteX97" fmla="*/ 2870 w 3138"/>
                <a:gd name="connsiteY97" fmla="*/ 622 h 2462"/>
                <a:gd name="connsiteX98" fmla="*/ 2894 w 3138"/>
                <a:gd name="connsiteY98" fmla="*/ 556 h 2462"/>
                <a:gd name="connsiteX99" fmla="*/ 2918 w 3138"/>
                <a:gd name="connsiteY99" fmla="*/ 490 h 2462"/>
                <a:gd name="connsiteX100" fmla="*/ 2942 w 3138"/>
                <a:gd name="connsiteY100" fmla="*/ 422 h 2462"/>
                <a:gd name="connsiteX101" fmla="*/ 2964 w 3138"/>
                <a:gd name="connsiteY101" fmla="*/ 352 h 2462"/>
                <a:gd name="connsiteX102" fmla="*/ 2984 w 3138"/>
                <a:gd name="connsiteY102" fmla="*/ 280 h 2462"/>
                <a:gd name="connsiteX103" fmla="*/ 3004 w 3138"/>
                <a:gd name="connsiteY103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3076 w 3138"/>
                <a:gd name="connsiteY4" fmla="*/ 264 h 2462"/>
                <a:gd name="connsiteX5" fmla="*/ 2912 w 3138"/>
                <a:gd name="connsiteY5" fmla="*/ 736 h 2462"/>
                <a:gd name="connsiteX6" fmla="*/ 2880 w 3138"/>
                <a:gd name="connsiteY6" fmla="*/ 804 h 2462"/>
                <a:gd name="connsiteX7" fmla="*/ 2850 w 3138"/>
                <a:gd name="connsiteY7" fmla="*/ 870 h 2462"/>
                <a:gd name="connsiteX8" fmla="*/ 2816 w 3138"/>
                <a:gd name="connsiteY8" fmla="*/ 938 h 2462"/>
                <a:gd name="connsiteX9" fmla="*/ 2780 w 3138"/>
                <a:gd name="connsiteY9" fmla="*/ 1004 h 2462"/>
                <a:gd name="connsiteX10" fmla="*/ 2742 w 3138"/>
                <a:gd name="connsiteY10" fmla="*/ 1070 h 2462"/>
                <a:gd name="connsiteX11" fmla="*/ 2702 w 3138"/>
                <a:gd name="connsiteY11" fmla="*/ 1134 h 2462"/>
                <a:gd name="connsiteX12" fmla="*/ 2660 w 3138"/>
                <a:gd name="connsiteY12" fmla="*/ 1200 h 2462"/>
                <a:gd name="connsiteX13" fmla="*/ 2616 w 3138"/>
                <a:gd name="connsiteY13" fmla="*/ 1262 h 2462"/>
                <a:gd name="connsiteX14" fmla="*/ 2572 w 3138"/>
                <a:gd name="connsiteY14" fmla="*/ 1326 h 2462"/>
                <a:gd name="connsiteX15" fmla="*/ 2522 w 3138"/>
                <a:gd name="connsiteY15" fmla="*/ 1388 h 2462"/>
                <a:gd name="connsiteX16" fmla="*/ 2472 w 3138"/>
                <a:gd name="connsiteY16" fmla="*/ 1448 h 2462"/>
                <a:gd name="connsiteX17" fmla="*/ 2420 w 3138"/>
                <a:gd name="connsiteY17" fmla="*/ 1510 h 2462"/>
                <a:gd name="connsiteX18" fmla="*/ 2366 w 3138"/>
                <a:gd name="connsiteY18" fmla="*/ 1568 h 2462"/>
                <a:gd name="connsiteX19" fmla="*/ 2308 w 3138"/>
                <a:gd name="connsiteY19" fmla="*/ 1626 h 2462"/>
                <a:gd name="connsiteX20" fmla="*/ 2248 w 3138"/>
                <a:gd name="connsiteY20" fmla="*/ 1682 h 2462"/>
                <a:gd name="connsiteX21" fmla="*/ 2186 w 3138"/>
                <a:gd name="connsiteY21" fmla="*/ 1738 h 2462"/>
                <a:gd name="connsiteX22" fmla="*/ 2122 w 3138"/>
                <a:gd name="connsiteY22" fmla="*/ 1792 h 2462"/>
                <a:gd name="connsiteX23" fmla="*/ 2054 w 3138"/>
                <a:gd name="connsiteY23" fmla="*/ 1844 h 2462"/>
                <a:gd name="connsiteX24" fmla="*/ 1984 w 3138"/>
                <a:gd name="connsiteY24" fmla="*/ 1894 h 2462"/>
                <a:gd name="connsiteX25" fmla="*/ 1984 w 3138"/>
                <a:gd name="connsiteY25" fmla="*/ 1894 h 2462"/>
                <a:gd name="connsiteX26" fmla="*/ 1948 w 3138"/>
                <a:gd name="connsiteY26" fmla="*/ 1920 h 2462"/>
                <a:gd name="connsiteX27" fmla="*/ 1904 w 3138"/>
                <a:gd name="connsiteY27" fmla="*/ 1948 h 2462"/>
                <a:gd name="connsiteX28" fmla="*/ 1842 w 3138"/>
                <a:gd name="connsiteY28" fmla="*/ 1986 h 2462"/>
                <a:gd name="connsiteX29" fmla="*/ 1764 w 3138"/>
                <a:gd name="connsiteY29" fmla="*/ 2030 h 2462"/>
                <a:gd name="connsiteX30" fmla="*/ 1670 w 3138"/>
                <a:gd name="connsiteY30" fmla="*/ 2080 h 2462"/>
                <a:gd name="connsiteX31" fmla="*/ 1562 w 3138"/>
                <a:gd name="connsiteY31" fmla="*/ 2132 h 2462"/>
                <a:gd name="connsiteX32" fmla="*/ 1502 w 3138"/>
                <a:gd name="connsiteY32" fmla="*/ 2160 h 2462"/>
                <a:gd name="connsiteX33" fmla="*/ 1438 w 3138"/>
                <a:gd name="connsiteY33" fmla="*/ 2186 h 2462"/>
                <a:gd name="connsiteX34" fmla="*/ 1372 w 3138"/>
                <a:gd name="connsiteY34" fmla="*/ 2214 h 2462"/>
                <a:gd name="connsiteX35" fmla="*/ 1302 w 3138"/>
                <a:gd name="connsiteY35" fmla="*/ 2240 h 2462"/>
                <a:gd name="connsiteX36" fmla="*/ 1228 w 3138"/>
                <a:gd name="connsiteY36" fmla="*/ 2268 h 2462"/>
                <a:gd name="connsiteX37" fmla="*/ 1152 w 3138"/>
                <a:gd name="connsiteY37" fmla="*/ 2292 h 2462"/>
                <a:gd name="connsiteX38" fmla="*/ 1072 w 3138"/>
                <a:gd name="connsiteY38" fmla="*/ 2318 h 2462"/>
                <a:gd name="connsiteX39" fmla="*/ 988 w 3138"/>
                <a:gd name="connsiteY39" fmla="*/ 2340 h 2462"/>
                <a:gd name="connsiteX40" fmla="*/ 902 w 3138"/>
                <a:gd name="connsiteY40" fmla="*/ 2362 h 2462"/>
                <a:gd name="connsiteX41" fmla="*/ 812 w 3138"/>
                <a:gd name="connsiteY41" fmla="*/ 2384 h 2462"/>
                <a:gd name="connsiteX42" fmla="*/ 720 w 3138"/>
                <a:gd name="connsiteY42" fmla="*/ 2402 h 2462"/>
                <a:gd name="connsiteX43" fmla="*/ 626 w 3138"/>
                <a:gd name="connsiteY43" fmla="*/ 2418 h 2462"/>
                <a:gd name="connsiteX44" fmla="*/ 528 w 3138"/>
                <a:gd name="connsiteY44" fmla="*/ 2432 h 2462"/>
                <a:gd name="connsiteX45" fmla="*/ 428 w 3138"/>
                <a:gd name="connsiteY45" fmla="*/ 2444 h 2462"/>
                <a:gd name="connsiteX46" fmla="*/ 324 w 3138"/>
                <a:gd name="connsiteY46" fmla="*/ 2454 h 2462"/>
                <a:gd name="connsiteX47" fmla="*/ 218 w 3138"/>
                <a:gd name="connsiteY47" fmla="*/ 2460 h 2462"/>
                <a:gd name="connsiteX48" fmla="*/ 110 w 3138"/>
                <a:gd name="connsiteY48" fmla="*/ 2462 h 2462"/>
                <a:gd name="connsiteX49" fmla="*/ 0 w 3138"/>
                <a:gd name="connsiteY49" fmla="*/ 2462 h 2462"/>
                <a:gd name="connsiteX50" fmla="*/ 0 w 3138"/>
                <a:gd name="connsiteY50" fmla="*/ 2462 h 2462"/>
                <a:gd name="connsiteX51" fmla="*/ 54 w 3138"/>
                <a:gd name="connsiteY51" fmla="*/ 2460 h 2462"/>
                <a:gd name="connsiteX52" fmla="*/ 118 w 3138"/>
                <a:gd name="connsiteY52" fmla="*/ 2456 h 2462"/>
                <a:gd name="connsiteX53" fmla="*/ 202 w 3138"/>
                <a:gd name="connsiteY53" fmla="*/ 2450 h 2462"/>
                <a:gd name="connsiteX54" fmla="*/ 304 w 3138"/>
                <a:gd name="connsiteY54" fmla="*/ 2438 h 2462"/>
                <a:gd name="connsiteX55" fmla="*/ 424 w 3138"/>
                <a:gd name="connsiteY55" fmla="*/ 2424 h 2462"/>
                <a:gd name="connsiteX56" fmla="*/ 556 w 3138"/>
                <a:gd name="connsiteY56" fmla="*/ 2404 h 2462"/>
                <a:gd name="connsiteX57" fmla="*/ 700 w 3138"/>
                <a:gd name="connsiteY57" fmla="*/ 2376 h 2462"/>
                <a:gd name="connsiteX58" fmla="*/ 776 w 3138"/>
                <a:gd name="connsiteY58" fmla="*/ 2362 h 2462"/>
                <a:gd name="connsiteX59" fmla="*/ 852 w 3138"/>
                <a:gd name="connsiteY59" fmla="*/ 2344 h 2462"/>
                <a:gd name="connsiteX60" fmla="*/ 932 w 3138"/>
                <a:gd name="connsiteY60" fmla="*/ 2324 h 2462"/>
                <a:gd name="connsiteX61" fmla="*/ 1010 w 3138"/>
                <a:gd name="connsiteY61" fmla="*/ 2304 h 2462"/>
                <a:gd name="connsiteX62" fmla="*/ 1092 w 3138"/>
                <a:gd name="connsiteY62" fmla="*/ 2280 h 2462"/>
                <a:gd name="connsiteX63" fmla="*/ 1174 w 3138"/>
                <a:gd name="connsiteY63" fmla="*/ 2254 h 2462"/>
                <a:gd name="connsiteX64" fmla="*/ 1254 w 3138"/>
                <a:gd name="connsiteY64" fmla="*/ 2226 h 2462"/>
                <a:gd name="connsiteX65" fmla="*/ 1336 w 3138"/>
                <a:gd name="connsiteY65" fmla="*/ 2196 h 2462"/>
                <a:gd name="connsiteX66" fmla="*/ 1418 w 3138"/>
                <a:gd name="connsiteY66" fmla="*/ 2162 h 2462"/>
                <a:gd name="connsiteX67" fmla="*/ 1498 w 3138"/>
                <a:gd name="connsiteY67" fmla="*/ 2126 h 2462"/>
                <a:gd name="connsiteX68" fmla="*/ 1578 w 3138"/>
                <a:gd name="connsiteY68" fmla="*/ 2088 h 2462"/>
                <a:gd name="connsiteX69" fmla="*/ 1656 w 3138"/>
                <a:gd name="connsiteY69" fmla="*/ 2048 h 2462"/>
                <a:gd name="connsiteX70" fmla="*/ 1734 w 3138"/>
                <a:gd name="connsiteY70" fmla="*/ 2004 h 2462"/>
                <a:gd name="connsiteX71" fmla="*/ 1808 w 3138"/>
                <a:gd name="connsiteY71" fmla="*/ 1958 h 2462"/>
                <a:gd name="connsiteX72" fmla="*/ 1882 w 3138"/>
                <a:gd name="connsiteY72" fmla="*/ 1908 h 2462"/>
                <a:gd name="connsiteX73" fmla="*/ 1952 w 3138"/>
                <a:gd name="connsiteY73" fmla="*/ 1854 h 2462"/>
                <a:gd name="connsiteX74" fmla="*/ 1952 w 3138"/>
                <a:gd name="connsiteY74" fmla="*/ 1854 h 2462"/>
                <a:gd name="connsiteX75" fmla="*/ 1968 w 3138"/>
                <a:gd name="connsiteY75" fmla="*/ 1844 h 2462"/>
                <a:gd name="connsiteX76" fmla="*/ 2012 w 3138"/>
                <a:gd name="connsiteY76" fmla="*/ 1812 h 2462"/>
                <a:gd name="connsiteX77" fmla="*/ 2042 w 3138"/>
                <a:gd name="connsiteY77" fmla="*/ 1788 h 2462"/>
                <a:gd name="connsiteX78" fmla="*/ 2080 w 3138"/>
                <a:gd name="connsiteY78" fmla="*/ 1758 h 2462"/>
                <a:gd name="connsiteX79" fmla="*/ 2120 w 3138"/>
                <a:gd name="connsiteY79" fmla="*/ 1722 h 2462"/>
                <a:gd name="connsiteX80" fmla="*/ 2166 w 3138"/>
                <a:gd name="connsiteY80" fmla="*/ 1680 h 2462"/>
                <a:gd name="connsiteX81" fmla="*/ 2216 w 3138"/>
                <a:gd name="connsiteY81" fmla="*/ 1632 h 2462"/>
                <a:gd name="connsiteX82" fmla="*/ 2268 w 3138"/>
                <a:gd name="connsiteY82" fmla="*/ 1578 h 2462"/>
                <a:gd name="connsiteX83" fmla="*/ 2324 w 3138"/>
                <a:gd name="connsiteY83" fmla="*/ 1518 h 2462"/>
                <a:gd name="connsiteX84" fmla="*/ 2382 w 3138"/>
                <a:gd name="connsiteY84" fmla="*/ 1452 h 2462"/>
                <a:gd name="connsiteX85" fmla="*/ 2440 w 3138"/>
                <a:gd name="connsiteY85" fmla="*/ 1380 h 2462"/>
                <a:gd name="connsiteX86" fmla="*/ 2500 w 3138"/>
                <a:gd name="connsiteY86" fmla="*/ 1302 h 2462"/>
                <a:gd name="connsiteX87" fmla="*/ 2560 w 3138"/>
                <a:gd name="connsiteY87" fmla="*/ 1216 h 2462"/>
                <a:gd name="connsiteX88" fmla="*/ 2620 w 3138"/>
                <a:gd name="connsiteY88" fmla="*/ 1122 h 2462"/>
                <a:gd name="connsiteX89" fmla="*/ 2678 w 3138"/>
                <a:gd name="connsiteY89" fmla="*/ 1024 h 2462"/>
                <a:gd name="connsiteX90" fmla="*/ 2706 w 3138"/>
                <a:gd name="connsiteY90" fmla="*/ 972 h 2462"/>
                <a:gd name="connsiteX91" fmla="*/ 2736 w 3138"/>
                <a:gd name="connsiteY91" fmla="*/ 918 h 2462"/>
                <a:gd name="connsiteX92" fmla="*/ 2764 w 3138"/>
                <a:gd name="connsiteY92" fmla="*/ 862 h 2462"/>
                <a:gd name="connsiteX93" fmla="*/ 2792 w 3138"/>
                <a:gd name="connsiteY93" fmla="*/ 804 h 2462"/>
                <a:gd name="connsiteX94" fmla="*/ 2818 w 3138"/>
                <a:gd name="connsiteY94" fmla="*/ 746 h 2462"/>
                <a:gd name="connsiteX95" fmla="*/ 2844 w 3138"/>
                <a:gd name="connsiteY95" fmla="*/ 684 h 2462"/>
                <a:gd name="connsiteX96" fmla="*/ 2870 w 3138"/>
                <a:gd name="connsiteY96" fmla="*/ 622 h 2462"/>
                <a:gd name="connsiteX97" fmla="*/ 2894 w 3138"/>
                <a:gd name="connsiteY97" fmla="*/ 556 h 2462"/>
                <a:gd name="connsiteX98" fmla="*/ 2918 w 3138"/>
                <a:gd name="connsiteY98" fmla="*/ 490 h 2462"/>
                <a:gd name="connsiteX99" fmla="*/ 2942 w 3138"/>
                <a:gd name="connsiteY99" fmla="*/ 422 h 2462"/>
                <a:gd name="connsiteX100" fmla="*/ 2964 w 3138"/>
                <a:gd name="connsiteY100" fmla="*/ 352 h 2462"/>
                <a:gd name="connsiteX101" fmla="*/ 2984 w 3138"/>
                <a:gd name="connsiteY101" fmla="*/ 280 h 2462"/>
                <a:gd name="connsiteX102" fmla="*/ 3004 w 3138"/>
                <a:gd name="connsiteY102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2912 w 3138"/>
                <a:gd name="connsiteY4" fmla="*/ 736 h 2462"/>
                <a:gd name="connsiteX5" fmla="*/ 2880 w 3138"/>
                <a:gd name="connsiteY5" fmla="*/ 804 h 2462"/>
                <a:gd name="connsiteX6" fmla="*/ 2850 w 3138"/>
                <a:gd name="connsiteY6" fmla="*/ 870 h 2462"/>
                <a:gd name="connsiteX7" fmla="*/ 2816 w 3138"/>
                <a:gd name="connsiteY7" fmla="*/ 938 h 2462"/>
                <a:gd name="connsiteX8" fmla="*/ 2780 w 3138"/>
                <a:gd name="connsiteY8" fmla="*/ 1004 h 2462"/>
                <a:gd name="connsiteX9" fmla="*/ 2742 w 3138"/>
                <a:gd name="connsiteY9" fmla="*/ 1070 h 2462"/>
                <a:gd name="connsiteX10" fmla="*/ 2702 w 3138"/>
                <a:gd name="connsiteY10" fmla="*/ 1134 h 2462"/>
                <a:gd name="connsiteX11" fmla="*/ 2660 w 3138"/>
                <a:gd name="connsiteY11" fmla="*/ 1200 h 2462"/>
                <a:gd name="connsiteX12" fmla="*/ 2616 w 3138"/>
                <a:gd name="connsiteY12" fmla="*/ 1262 h 2462"/>
                <a:gd name="connsiteX13" fmla="*/ 2572 w 3138"/>
                <a:gd name="connsiteY13" fmla="*/ 1326 h 2462"/>
                <a:gd name="connsiteX14" fmla="*/ 2522 w 3138"/>
                <a:gd name="connsiteY14" fmla="*/ 1388 h 2462"/>
                <a:gd name="connsiteX15" fmla="*/ 2472 w 3138"/>
                <a:gd name="connsiteY15" fmla="*/ 1448 h 2462"/>
                <a:gd name="connsiteX16" fmla="*/ 2420 w 3138"/>
                <a:gd name="connsiteY16" fmla="*/ 1510 h 2462"/>
                <a:gd name="connsiteX17" fmla="*/ 2366 w 3138"/>
                <a:gd name="connsiteY17" fmla="*/ 1568 h 2462"/>
                <a:gd name="connsiteX18" fmla="*/ 2308 w 3138"/>
                <a:gd name="connsiteY18" fmla="*/ 1626 h 2462"/>
                <a:gd name="connsiteX19" fmla="*/ 2248 w 3138"/>
                <a:gd name="connsiteY19" fmla="*/ 1682 h 2462"/>
                <a:gd name="connsiteX20" fmla="*/ 2186 w 3138"/>
                <a:gd name="connsiteY20" fmla="*/ 1738 h 2462"/>
                <a:gd name="connsiteX21" fmla="*/ 2122 w 3138"/>
                <a:gd name="connsiteY21" fmla="*/ 1792 h 2462"/>
                <a:gd name="connsiteX22" fmla="*/ 2054 w 3138"/>
                <a:gd name="connsiteY22" fmla="*/ 1844 h 2462"/>
                <a:gd name="connsiteX23" fmla="*/ 1984 w 3138"/>
                <a:gd name="connsiteY23" fmla="*/ 1894 h 2462"/>
                <a:gd name="connsiteX24" fmla="*/ 1984 w 3138"/>
                <a:gd name="connsiteY24" fmla="*/ 1894 h 2462"/>
                <a:gd name="connsiteX25" fmla="*/ 1948 w 3138"/>
                <a:gd name="connsiteY25" fmla="*/ 1920 h 2462"/>
                <a:gd name="connsiteX26" fmla="*/ 1904 w 3138"/>
                <a:gd name="connsiteY26" fmla="*/ 1948 h 2462"/>
                <a:gd name="connsiteX27" fmla="*/ 1842 w 3138"/>
                <a:gd name="connsiteY27" fmla="*/ 1986 h 2462"/>
                <a:gd name="connsiteX28" fmla="*/ 1764 w 3138"/>
                <a:gd name="connsiteY28" fmla="*/ 2030 h 2462"/>
                <a:gd name="connsiteX29" fmla="*/ 1670 w 3138"/>
                <a:gd name="connsiteY29" fmla="*/ 2080 h 2462"/>
                <a:gd name="connsiteX30" fmla="*/ 1562 w 3138"/>
                <a:gd name="connsiteY30" fmla="*/ 2132 h 2462"/>
                <a:gd name="connsiteX31" fmla="*/ 1502 w 3138"/>
                <a:gd name="connsiteY31" fmla="*/ 2160 h 2462"/>
                <a:gd name="connsiteX32" fmla="*/ 1438 w 3138"/>
                <a:gd name="connsiteY32" fmla="*/ 2186 h 2462"/>
                <a:gd name="connsiteX33" fmla="*/ 1372 w 3138"/>
                <a:gd name="connsiteY33" fmla="*/ 2214 h 2462"/>
                <a:gd name="connsiteX34" fmla="*/ 1302 w 3138"/>
                <a:gd name="connsiteY34" fmla="*/ 2240 h 2462"/>
                <a:gd name="connsiteX35" fmla="*/ 1228 w 3138"/>
                <a:gd name="connsiteY35" fmla="*/ 2268 h 2462"/>
                <a:gd name="connsiteX36" fmla="*/ 1152 w 3138"/>
                <a:gd name="connsiteY36" fmla="*/ 2292 h 2462"/>
                <a:gd name="connsiteX37" fmla="*/ 1072 w 3138"/>
                <a:gd name="connsiteY37" fmla="*/ 2318 h 2462"/>
                <a:gd name="connsiteX38" fmla="*/ 988 w 3138"/>
                <a:gd name="connsiteY38" fmla="*/ 2340 h 2462"/>
                <a:gd name="connsiteX39" fmla="*/ 902 w 3138"/>
                <a:gd name="connsiteY39" fmla="*/ 2362 h 2462"/>
                <a:gd name="connsiteX40" fmla="*/ 812 w 3138"/>
                <a:gd name="connsiteY40" fmla="*/ 2384 h 2462"/>
                <a:gd name="connsiteX41" fmla="*/ 720 w 3138"/>
                <a:gd name="connsiteY41" fmla="*/ 2402 h 2462"/>
                <a:gd name="connsiteX42" fmla="*/ 626 w 3138"/>
                <a:gd name="connsiteY42" fmla="*/ 2418 h 2462"/>
                <a:gd name="connsiteX43" fmla="*/ 528 w 3138"/>
                <a:gd name="connsiteY43" fmla="*/ 2432 h 2462"/>
                <a:gd name="connsiteX44" fmla="*/ 428 w 3138"/>
                <a:gd name="connsiteY44" fmla="*/ 2444 h 2462"/>
                <a:gd name="connsiteX45" fmla="*/ 324 w 3138"/>
                <a:gd name="connsiteY45" fmla="*/ 2454 h 2462"/>
                <a:gd name="connsiteX46" fmla="*/ 218 w 3138"/>
                <a:gd name="connsiteY46" fmla="*/ 2460 h 2462"/>
                <a:gd name="connsiteX47" fmla="*/ 110 w 3138"/>
                <a:gd name="connsiteY47" fmla="*/ 2462 h 2462"/>
                <a:gd name="connsiteX48" fmla="*/ 0 w 3138"/>
                <a:gd name="connsiteY48" fmla="*/ 2462 h 2462"/>
                <a:gd name="connsiteX49" fmla="*/ 0 w 3138"/>
                <a:gd name="connsiteY49" fmla="*/ 2462 h 2462"/>
                <a:gd name="connsiteX50" fmla="*/ 54 w 3138"/>
                <a:gd name="connsiteY50" fmla="*/ 2460 h 2462"/>
                <a:gd name="connsiteX51" fmla="*/ 118 w 3138"/>
                <a:gd name="connsiteY51" fmla="*/ 2456 h 2462"/>
                <a:gd name="connsiteX52" fmla="*/ 202 w 3138"/>
                <a:gd name="connsiteY52" fmla="*/ 2450 h 2462"/>
                <a:gd name="connsiteX53" fmla="*/ 304 w 3138"/>
                <a:gd name="connsiteY53" fmla="*/ 2438 h 2462"/>
                <a:gd name="connsiteX54" fmla="*/ 424 w 3138"/>
                <a:gd name="connsiteY54" fmla="*/ 2424 h 2462"/>
                <a:gd name="connsiteX55" fmla="*/ 556 w 3138"/>
                <a:gd name="connsiteY55" fmla="*/ 2404 h 2462"/>
                <a:gd name="connsiteX56" fmla="*/ 700 w 3138"/>
                <a:gd name="connsiteY56" fmla="*/ 2376 h 2462"/>
                <a:gd name="connsiteX57" fmla="*/ 776 w 3138"/>
                <a:gd name="connsiteY57" fmla="*/ 2362 h 2462"/>
                <a:gd name="connsiteX58" fmla="*/ 852 w 3138"/>
                <a:gd name="connsiteY58" fmla="*/ 2344 h 2462"/>
                <a:gd name="connsiteX59" fmla="*/ 932 w 3138"/>
                <a:gd name="connsiteY59" fmla="*/ 2324 h 2462"/>
                <a:gd name="connsiteX60" fmla="*/ 1010 w 3138"/>
                <a:gd name="connsiteY60" fmla="*/ 2304 h 2462"/>
                <a:gd name="connsiteX61" fmla="*/ 1092 w 3138"/>
                <a:gd name="connsiteY61" fmla="*/ 2280 h 2462"/>
                <a:gd name="connsiteX62" fmla="*/ 1174 w 3138"/>
                <a:gd name="connsiteY62" fmla="*/ 2254 h 2462"/>
                <a:gd name="connsiteX63" fmla="*/ 1254 w 3138"/>
                <a:gd name="connsiteY63" fmla="*/ 2226 h 2462"/>
                <a:gd name="connsiteX64" fmla="*/ 1336 w 3138"/>
                <a:gd name="connsiteY64" fmla="*/ 2196 h 2462"/>
                <a:gd name="connsiteX65" fmla="*/ 1418 w 3138"/>
                <a:gd name="connsiteY65" fmla="*/ 2162 h 2462"/>
                <a:gd name="connsiteX66" fmla="*/ 1498 w 3138"/>
                <a:gd name="connsiteY66" fmla="*/ 2126 h 2462"/>
                <a:gd name="connsiteX67" fmla="*/ 1578 w 3138"/>
                <a:gd name="connsiteY67" fmla="*/ 2088 h 2462"/>
                <a:gd name="connsiteX68" fmla="*/ 1656 w 3138"/>
                <a:gd name="connsiteY68" fmla="*/ 2048 h 2462"/>
                <a:gd name="connsiteX69" fmla="*/ 1734 w 3138"/>
                <a:gd name="connsiteY69" fmla="*/ 2004 h 2462"/>
                <a:gd name="connsiteX70" fmla="*/ 1808 w 3138"/>
                <a:gd name="connsiteY70" fmla="*/ 1958 h 2462"/>
                <a:gd name="connsiteX71" fmla="*/ 1882 w 3138"/>
                <a:gd name="connsiteY71" fmla="*/ 1908 h 2462"/>
                <a:gd name="connsiteX72" fmla="*/ 1952 w 3138"/>
                <a:gd name="connsiteY72" fmla="*/ 1854 h 2462"/>
                <a:gd name="connsiteX73" fmla="*/ 1952 w 3138"/>
                <a:gd name="connsiteY73" fmla="*/ 1854 h 2462"/>
                <a:gd name="connsiteX74" fmla="*/ 1968 w 3138"/>
                <a:gd name="connsiteY74" fmla="*/ 1844 h 2462"/>
                <a:gd name="connsiteX75" fmla="*/ 2012 w 3138"/>
                <a:gd name="connsiteY75" fmla="*/ 1812 h 2462"/>
                <a:gd name="connsiteX76" fmla="*/ 2042 w 3138"/>
                <a:gd name="connsiteY76" fmla="*/ 1788 h 2462"/>
                <a:gd name="connsiteX77" fmla="*/ 2080 w 3138"/>
                <a:gd name="connsiteY77" fmla="*/ 1758 h 2462"/>
                <a:gd name="connsiteX78" fmla="*/ 2120 w 3138"/>
                <a:gd name="connsiteY78" fmla="*/ 1722 h 2462"/>
                <a:gd name="connsiteX79" fmla="*/ 2166 w 3138"/>
                <a:gd name="connsiteY79" fmla="*/ 1680 h 2462"/>
                <a:gd name="connsiteX80" fmla="*/ 2216 w 3138"/>
                <a:gd name="connsiteY80" fmla="*/ 1632 h 2462"/>
                <a:gd name="connsiteX81" fmla="*/ 2268 w 3138"/>
                <a:gd name="connsiteY81" fmla="*/ 1578 h 2462"/>
                <a:gd name="connsiteX82" fmla="*/ 2324 w 3138"/>
                <a:gd name="connsiteY82" fmla="*/ 1518 h 2462"/>
                <a:gd name="connsiteX83" fmla="*/ 2382 w 3138"/>
                <a:gd name="connsiteY83" fmla="*/ 1452 h 2462"/>
                <a:gd name="connsiteX84" fmla="*/ 2440 w 3138"/>
                <a:gd name="connsiteY84" fmla="*/ 1380 h 2462"/>
                <a:gd name="connsiteX85" fmla="*/ 2500 w 3138"/>
                <a:gd name="connsiteY85" fmla="*/ 1302 h 2462"/>
                <a:gd name="connsiteX86" fmla="*/ 2560 w 3138"/>
                <a:gd name="connsiteY86" fmla="*/ 1216 h 2462"/>
                <a:gd name="connsiteX87" fmla="*/ 2620 w 3138"/>
                <a:gd name="connsiteY87" fmla="*/ 1122 h 2462"/>
                <a:gd name="connsiteX88" fmla="*/ 2678 w 3138"/>
                <a:gd name="connsiteY88" fmla="*/ 1024 h 2462"/>
                <a:gd name="connsiteX89" fmla="*/ 2706 w 3138"/>
                <a:gd name="connsiteY89" fmla="*/ 972 h 2462"/>
                <a:gd name="connsiteX90" fmla="*/ 2736 w 3138"/>
                <a:gd name="connsiteY90" fmla="*/ 918 h 2462"/>
                <a:gd name="connsiteX91" fmla="*/ 2764 w 3138"/>
                <a:gd name="connsiteY91" fmla="*/ 862 h 2462"/>
                <a:gd name="connsiteX92" fmla="*/ 2792 w 3138"/>
                <a:gd name="connsiteY92" fmla="*/ 804 h 2462"/>
                <a:gd name="connsiteX93" fmla="*/ 2818 w 3138"/>
                <a:gd name="connsiteY93" fmla="*/ 746 h 2462"/>
                <a:gd name="connsiteX94" fmla="*/ 2844 w 3138"/>
                <a:gd name="connsiteY94" fmla="*/ 684 h 2462"/>
                <a:gd name="connsiteX95" fmla="*/ 2870 w 3138"/>
                <a:gd name="connsiteY95" fmla="*/ 622 h 2462"/>
                <a:gd name="connsiteX96" fmla="*/ 2894 w 3138"/>
                <a:gd name="connsiteY96" fmla="*/ 556 h 2462"/>
                <a:gd name="connsiteX97" fmla="*/ 2918 w 3138"/>
                <a:gd name="connsiteY97" fmla="*/ 490 h 2462"/>
                <a:gd name="connsiteX98" fmla="*/ 2942 w 3138"/>
                <a:gd name="connsiteY98" fmla="*/ 422 h 2462"/>
                <a:gd name="connsiteX99" fmla="*/ 2964 w 3138"/>
                <a:gd name="connsiteY99" fmla="*/ 352 h 2462"/>
                <a:gd name="connsiteX100" fmla="*/ 2984 w 3138"/>
                <a:gd name="connsiteY100" fmla="*/ 280 h 2462"/>
                <a:gd name="connsiteX101" fmla="*/ 3004 w 3138"/>
                <a:gd name="connsiteY101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2912 w 3138"/>
                <a:gd name="connsiteY3" fmla="*/ 736 h 2462"/>
                <a:gd name="connsiteX4" fmla="*/ 2880 w 3138"/>
                <a:gd name="connsiteY4" fmla="*/ 804 h 2462"/>
                <a:gd name="connsiteX5" fmla="*/ 2850 w 3138"/>
                <a:gd name="connsiteY5" fmla="*/ 870 h 2462"/>
                <a:gd name="connsiteX6" fmla="*/ 2816 w 3138"/>
                <a:gd name="connsiteY6" fmla="*/ 938 h 2462"/>
                <a:gd name="connsiteX7" fmla="*/ 2780 w 3138"/>
                <a:gd name="connsiteY7" fmla="*/ 1004 h 2462"/>
                <a:gd name="connsiteX8" fmla="*/ 2742 w 3138"/>
                <a:gd name="connsiteY8" fmla="*/ 1070 h 2462"/>
                <a:gd name="connsiteX9" fmla="*/ 2702 w 3138"/>
                <a:gd name="connsiteY9" fmla="*/ 1134 h 2462"/>
                <a:gd name="connsiteX10" fmla="*/ 2660 w 3138"/>
                <a:gd name="connsiteY10" fmla="*/ 1200 h 2462"/>
                <a:gd name="connsiteX11" fmla="*/ 2616 w 3138"/>
                <a:gd name="connsiteY11" fmla="*/ 1262 h 2462"/>
                <a:gd name="connsiteX12" fmla="*/ 2572 w 3138"/>
                <a:gd name="connsiteY12" fmla="*/ 1326 h 2462"/>
                <a:gd name="connsiteX13" fmla="*/ 2522 w 3138"/>
                <a:gd name="connsiteY13" fmla="*/ 1388 h 2462"/>
                <a:gd name="connsiteX14" fmla="*/ 2472 w 3138"/>
                <a:gd name="connsiteY14" fmla="*/ 1448 h 2462"/>
                <a:gd name="connsiteX15" fmla="*/ 2420 w 3138"/>
                <a:gd name="connsiteY15" fmla="*/ 1510 h 2462"/>
                <a:gd name="connsiteX16" fmla="*/ 2366 w 3138"/>
                <a:gd name="connsiteY16" fmla="*/ 1568 h 2462"/>
                <a:gd name="connsiteX17" fmla="*/ 2308 w 3138"/>
                <a:gd name="connsiteY17" fmla="*/ 1626 h 2462"/>
                <a:gd name="connsiteX18" fmla="*/ 2248 w 3138"/>
                <a:gd name="connsiteY18" fmla="*/ 1682 h 2462"/>
                <a:gd name="connsiteX19" fmla="*/ 2186 w 3138"/>
                <a:gd name="connsiteY19" fmla="*/ 1738 h 2462"/>
                <a:gd name="connsiteX20" fmla="*/ 2122 w 3138"/>
                <a:gd name="connsiteY20" fmla="*/ 1792 h 2462"/>
                <a:gd name="connsiteX21" fmla="*/ 2054 w 3138"/>
                <a:gd name="connsiteY21" fmla="*/ 1844 h 2462"/>
                <a:gd name="connsiteX22" fmla="*/ 1984 w 3138"/>
                <a:gd name="connsiteY22" fmla="*/ 1894 h 2462"/>
                <a:gd name="connsiteX23" fmla="*/ 1984 w 3138"/>
                <a:gd name="connsiteY23" fmla="*/ 1894 h 2462"/>
                <a:gd name="connsiteX24" fmla="*/ 1948 w 3138"/>
                <a:gd name="connsiteY24" fmla="*/ 1920 h 2462"/>
                <a:gd name="connsiteX25" fmla="*/ 1904 w 3138"/>
                <a:gd name="connsiteY25" fmla="*/ 1948 h 2462"/>
                <a:gd name="connsiteX26" fmla="*/ 1842 w 3138"/>
                <a:gd name="connsiteY26" fmla="*/ 1986 h 2462"/>
                <a:gd name="connsiteX27" fmla="*/ 1764 w 3138"/>
                <a:gd name="connsiteY27" fmla="*/ 2030 h 2462"/>
                <a:gd name="connsiteX28" fmla="*/ 1670 w 3138"/>
                <a:gd name="connsiteY28" fmla="*/ 2080 h 2462"/>
                <a:gd name="connsiteX29" fmla="*/ 1562 w 3138"/>
                <a:gd name="connsiteY29" fmla="*/ 2132 h 2462"/>
                <a:gd name="connsiteX30" fmla="*/ 1502 w 3138"/>
                <a:gd name="connsiteY30" fmla="*/ 2160 h 2462"/>
                <a:gd name="connsiteX31" fmla="*/ 1438 w 3138"/>
                <a:gd name="connsiteY31" fmla="*/ 2186 h 2462"/>
                <a:gd name="connsiteX32" fmla="*/ 1372 w 3138"/>
                <a:gd name="connsiteY32" fmla="*/ 2214 h 2462"/>
                <a:gd name="connsiteX33" fmla="*/ 1302 w 3138"/>
                <a:gd name="connsiteY33" fmla="*/ 2240 h 2462"/>
                <a:gd name="connsiteX34" fmla="*/ 1228 w 3138"/>
                <a:gd name="connsiteY34" fmla="*/ 2268 h 2462"/>
                <a:gd name="connsiteX35" fmla="*/ 1152 w 3138"/>
                <a:gd name="connsiteY35" fmla="*/ 2292 h 2462"/>
                <a:gd name="connsiteX36" fmla="*/ 1072 w 3138"/>
                <a:gd name="connsiteY36" fmla="*/ 2318 h 2462"/>
                <a:gd name="connsiteX37" fmla="*/ 988 w 3138"/>
                <a:gd name="connsiteY37" fmla="*/ 2340 h 2462"/>
                <a:gd name="connsiteX38" fmla="*/ 902 w 3138"/>
                <a:gd name="connsiteY38" fmla="*/ 2362 h 2462"/>
                <a:gd name="connsiteX39" fmla="*/ 812 w 3138"/>
                <a:gd name="connsiteY39" fmla="*/ 2384 h 2462"/>
                <a:gd name="connsiteX40" fmla="*/ 720 w 3138"/>
                <a:gd name="connsiteY40" fmla="*/ 2402 h 2462"/>
                <a:gd name="connsiteX41" fmla="*/ 626 w 3138"/>
                <a:gd name="connsiteY41" fmla="*/ 2418 h 2462"/>
                <a:gd name="connsiteX42" fmla="*/ 528 w 3138"/>
                <a:gd name="connsiteY42" fmla="*/ 2432 h 2462"/>
                <a:gd name="connsiteX43" fmla="*/ 428 w 3138"/>
                <a:gd name="connsiteY43" fmla="*/ 2444 h 2462"/>
                <a:gd name="connsiteX44" fmla="*/ 324 w 3138"/>
                <a:gd name="connsiteY44" fmla="*/ 2454 h 2462"/>
                <a:gd name="connsiteX45" fmla="*/ 218 w 3138"/>
                <a:gd name="connsiteY45" fmla="*/ 2460 h 2462"/>
                <a:gd name="connsiteX46" fmla="*/ 110 w 3138"/>
                <a:gd name="connsiteY46" fmla="*/ 2462 h 2462"/>
                <a:gd name="connsiteX47" fmla="*/ 0 w 3138"/>
                <a:gd name="connsiteY47" fmla="*/ 2462 h 2462"/>
                <a:gd name="connsiteX48" fmla="*/ 0 w 3138"/>
                <a:gd name="connsiteY48" fmla="*/ 2462 h 2462"/>
                <a:gd name="connsiteX49" fmla="*/ 54 w 3138"/>
                <a:gd name="connsiteY49" fmla="*/ 2460 h 2462"/>
                <a:gd name="connsiteX50" fmla="*/ 118 w 3138"/>
                <a:gd name="connsiteY50" fmla="*/ 2456 h 2462"/>
                <a:gd name="connsiteX51" fmla="*/ 202 w 3138"/>
                <a:gd name="connsiteY51" fmla="*/ 2450 h 2462"/>
                <a:gd name="connsiteX52" fmla="*/ 304 w 3138"/>
                <a:gd name="connsiteY52" fmla="*/ 2438 h 2462"/>
                <a:gd name="connsiteX53" fmla="*/ 424 w 3138"/>
                <a:gd name="connsiteY53" fmla="*/ 2424 h 2462"/>
                <a:gd name="connsiteX54" fmla="*/ 556 w 3138"/>
                <a:gd name="connsiteY54" fmla="*/ 2404 h 2462"/>
                <a:gd name="connsiteX55" fmla="*/ 700 w 3138"/>
                <a:gd name="connsiteY55" fmla="*/ 2376 h 2462"/>
                <a:gd name="connsiteX56" fmla="*/ 776 w 3138"/>
                <a:gd name="connsiteY56" fmla="*/ 2362 h 2462"/>
                <a:gd name="connsiteX57" fmla="*/ 852 w 3138"/>
                <a:gd name="connsiteY57" fmla="*/ 2344 h 2462"/>
                <a:gd name="connsiteX58" fmla="*/ 932 w 3138"/>
                <a:gd name="connsiteY58" fmla="*/ 2324 h 2462"/>
                <a:gd name="connsiteX59" fmla="*/ 1010 w 3138"/>
                <a:gd name="connsiteY59" fmla="*/ 2304 h 2462"/>
                <a:gd name="connsiteX60" fmla="*/ 1092 w 3138"/>
                <a:gd name="connsiteY60" fmla="*/ 2280 h 2462"/>
                <a:gd name="connsiteX61" fmla="*/ 1174 w 3138"/>
                <a:gd name="connsiteY61" fmla="*/ 2254 h 2462"/>
                <a:gd name="connsiteX62" fmla="*/ 1254 w 3138"/>
                <a:gd name="connsiteY62" fmla="*/ 2226 h 2462"/>
                <a:gd name="connsiteX63" fmla="*/ 1336 w 3138"/>
                <a:gd name="connsiteY63" fmla="*/ 2196 h 2462"/>
                <a:gd name="connsiteX64" fmla="*/ 1418 w 3138"/>
                <a:gd name="connsiteY64" fmla="*/ 2162 h 2462"/>
                <a:gd name="connsiteX65" fmla="*/ 1498 w 3138"/>
                <a:gd name="connsiteY65" fmla="*/ 2126 h 2462"/>
                <a:gd name="connsiteX66" fmla="*/ 1578 w 3138"/>
                <a:gd name="connsiteY66" fmla="*/ 2088 h 2462"/>
                <a:gd name="connsiteX67" fmla="*/ 1656 w 3138"/>
                <a:gd name="connsiteY67" fmla="*/ 2048 h 2462"/>
                <a:gd name="connsiteX68" fmla="*/ 1734 w 3138"/>
                <a:gd name="connsiteY68" fmla="*/ 2004 h 2462"/>
                <a:gd name="connsiteX69" fmla="*/ 1808 w 3138"/>
                <a:gd name="connsiteY69" fmla="*/ 1958 h 2462"/>
                <a:gd name="connsiteX70" fmla="*/ 1882 w 3138"/>
                <a:gd name="connsiteY70" fmla="*/ 1908 h 2462"/>
                <a:gd name="connsiteX71" fmla="*/ 1952 w 3138"/>
                <a:gd name="connsiteY71" fmla="*/ 1854 h 2462"/>
                <a:gd name="connsiteX72" fmla="*/ 1952 w 3138"/>
                <a:gd name="connsiteY72" fmla="*/ 1854 h 2462"/>
                <a:gd name="connsiteX73" fmla="*/ 1968 w 3138"/>
                <a:gd name="connsiteY73" fmla="*/ 1844 h 2462"/>
                <a:gd name="connsiteX74" fmla="*/ 2012 w 3138"/>
                <a:gd name="connsiteY74" fmla="*/ 1812 h 2462"/>
                <a:gd name="connsiteX75" fmla="*/ 2042 w 3138"/>
                <a:gd name="connsiteY75" fmla="*/ 1788 h 2462"/>
                <a:gd name="connsiteX76" fmla="*/ 2080 w 3138"/>
                <a:gd name="connsiteY76" fmla="*/ 1758 h 2462"/>
                <a:gd name="connsiteX77" fmla="*/ 2120 w 3138"/>
                <a:gd name="connsiteY77" fmla="*/ 1722 h 2462"/>
                <a:gd name="connsiteX78" fmla="*/ 2166 w 3138"/>
                <a:gd name="connsiteY78" fmla="*/ 1680 h 2462"/>
                <a:gd name="connsiteX79" fmla="*/ 2216 w 3138"/>
                <a:gd name="connsiteY79" fmla="*/ 1632 h 2462"/>
                <a:gd name="connsiteX80" fmla="*/ 2268 w 3138"/>
                <a:gd name="connsiteY80" fmla="*/ 1578 h 2462"/>
                <a:gd name="connsiteX81" fmla="*/ 2324 w 3138"/>
                <a:gd name="connsiteY81" fmla="*/ 1518 h 2462"/>
                <a:gd name="connsiteX82" fmla="*/ 2382 w 3138"/>
                <a:gd name="connsiteY82" fmla="*/ 1452 h 2462"/>
                <a:gd name="connsiteX83" fmla="*/ 2440 w 3138"/>
                <a:gd name="connsiteY83" fmla="*/ 1380 h 2462"/>
                <a:gd name="connsiteX84" fmla="*/ 2500 w 3138"/>
                <a:gd name="connsiteY84" fmla="*/ 1302 h 2462"/>
                <a:gd name="connsiteX85" fmla="*/ 2560 w 3138"/>
                <a:gd name="connsiteY85" fmla="*/ 1216 h 2462"/>
                <a:gd name="connsiteX86" fmla="*/ 2620 w 3138"/>
                <a:gd name="connsiteY86" fmla="*/ 1122 h 2462"/>
                <a:gd name="connsiteX87" fmla="*/ 2678 w 3138"/>
                <a:gd name="connsiteY87" fmla="*/ 1024 h 2462"/>
                <a:gd name="connsiteX88" fmla="*/ 2706 w 3138"/>
                <a:gd name="connsiteY88" fmla="*/ 972 h 2462"/>
                <a:gd name="connsiteX89" fmla="*/ 2736 w 3138"/>
                <a:gd name="connsiteY89" fmla="*/ 918 h 2462"/>
                <a:gd name="connsiteX90" fmla="*/ 2764 w 3138"/>
                <a:gd name="connsiteY90" fmla="*/ 862 h 2462"/>
                <a:gd name="connsiteX91" fmla="*/ 2792 w 3138"/>
                <a:gd name="connsiteY91" fmla="*/ 804 h 2462"/>
                <a:gd name="connsiteX92" fmla="*/ 2818 w 3138"/>
                <a:gd name="connsiteY92" fmla="*/ 746 h 2462"/>
                <a:gd name="connsiteX93" fmla="*/ 2844 w 3138"/>
                <a:gd name="connsiteY93" fmla="*/ 684 h 2462"/>
                <a:gd name="connsiteX94" fmla="*/ 2870 w 3138"/>
                <a:gd name="connsiteY94" fmla="*/ 622 h 2462"/>
                <a:gd name="connsiteX95" fmla="*/ 2894 w 3138"/>
                <a:gd name="connsiteY95" fmla="*/ 556 h 2462"/>
                <a:gd name="connsiteX96" fmla="*/ 2918 w 3138"/>
                <a:gd name="connsiteY96" fmla="*/ 490 h 2462"/>
                <a:gd name="connsiteX97" fmla="*/ 2942 w 3138"/>
                <a:gd name="connsiteY97" fmla="*/ 422 h 2462"/>
                <a:gd name="connsiteX98" fmla="*/ 2964 w 3138"/>
                <a:gd name="connsiteY98" fmla="*/ 352 h 2462"/>
                <a:gd name="connsiteX99" fmla="*/ 2984 w 3138"/>
                <a:gd name="connsiteY99" fmla="*/ 280 h 2462"/>
                <a:gd name="connsiteX100" fmla="*/ 3004 w 3138"/>
                <a:gd name="connsiteY100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2912 w 3138"/>
                <a:gd name="connsiteY2" fmla="*/ 736 h 2462"/>
                <a:gd name="connsiteX3" fmla="*/ 2880 w 3138"/>
                <a:gd name="connsiteY3" fmla="*/ 804 h 2462"/>
                <a:gd name="connsiteX4" fmla="*/ 2850 w 3138"/>
                <a:gd name="connsiteY4" fmla="*/ 870 h 2462"/>
                <a:gd name="connsiteX5" fmla="*/ 2816 w 3138"/>
                <a:gd name="connsiteY5" fmla="*/ 938 h 2462"/>
                <a:gd name="connsiteX6" fmla="*/ 2780 w 3138"/>
                <a:gd name="connsiteY6" fmla="*/ 1004 h 2462"/>
                <a:gd name="connsiteX7" fmla="*/ 2742 w 3138"/>
                <a:gd name="connsiteY7" fmla="*/ 1070 h 2462"/>
                <a:gd name="connsiteX8" fmla="*/ 2702 w 3138"/>
                <a:gd name="connsiteY8" fmla="*/ 1134 h 2462"/>
                <a:gd name="connsiteX9" fmla="*/ 2660 w 3138"/>
                <a:gd name="connsiteY9" fmla="*/ 1200 h 2462"/>
                <a:gd name="connsiteX10" fmla="*/ 2616 w 3138"/>
                <a:gd name="connsiteY10" fmla="*/ 1262 h 2462"/>
                <a:gd name="connsiteX11" fmla="*/ 2572 w 3138"/>
                <a:gd name="connsiteY11" fmla="*/ 1326 h 2462"/>
                <a:gd name="connsiteX12" fmla="*/ 2522 w 3138"/>
                <a:gd name="connsiteY12" fmla="*/ 1388 h 2462"/>
                <a:gd name="connsiteX13" fmla="*/ 2472 w 3138"/>
                <a:gd name="connsiteY13" fmla="*/ 1448 h 2462"/>
                <a:gd name="connsiteX14" fmla="*/ 2420 w 3138"/>
                <a:gd name="connsiteY14" fmla="*/ 1510 h 2462"/>
                <a:gd name="connsiteX15" fmla="*/ 2366 w 3138"/>
                <a:gd name="connsiteY15" fmla="*/ 1568 h 2462"/>
                <a:gd name="connsiteX16" fmla="*/ 2308 w 3138"/>
                <a:gd name="connsiteY16" fmla="*/ 1626 h 2462"/>
                <a:gd name="connsiteX17" fmla="*/ 2248 w 3138"/>
                <a:gd name="connsiteY17" fmla="*/ 1682 h 2462"/>
                <a:gd name="connsiteX18" fmla="*/ 2186 w 3138"/>
                <a:gd name="connsiteY18" fmla="*/ 1738 h 2462"/>
                <a:gd name="connsiteX19" fmla="*/ 2122 w 3138"/>
                <a:gd name="connsiteY19" fmla="*/ 1792 h 2462"/>
                <a:gd name="connsiteX20" fmla="*/ 2054 w 3138"/>
                <a:gd name="connsiteY20" fmla="*/ 1844 h 2462"/>
                <a:gd name="connsiteX21" fmla="*/ 1984 w 3138"/>
                <a:gd name="connsiteY21" fmla="*/ 1894 h 2462"/>
                <a:gd name="connsiteX22" fmla="*/ 1984 w 3138"/>
                <a:gd name="connsiteY22" fmla="*/ 1894 h 2462"/>
                <a:gd name="connsiteX23" fmla="*/ 1948 w 3138"/>
                <a:gd name="connsiteY23" fmla="*/ 1920 h 2462"/>
                <a:gd name="connsiteX24" fmla="*/ 1904 w 3138"/>
                <a:gd name="connsiteY24" fmla="*/ 1948 h 2462"/>
                <a:gd name="connsiteX25" fmla="*/ 1842 w 3138"/>
                <a:gd name="connsiteY25" fmla="*/ 1986 h 2462"/>
                <a:gd name="connsiteX26" fmla="*/ 1764 w 3138"/>
                <a:gd name="connsiteY26" fmla="*/ 2030 h 2462"/>
                <a:gd name="connsiteX27" fmla="*/ 1670 w 3138"/>
                <a:gd name="connsiteY27" fmla="*/ 2080 h 2462"/>
                <a:gd name="connsiteX28" fmla="*/ 1562 w 3138"/>
                <a:gd name="connsiteY28" fmla="*/ 2132 h 2462"/>
                <a:gd name="connsiteX29" fmla="*/ 1502 w 3138"/>
                <a:gd name="connsiteY29" fmla="*/ 2160 h 2462"/>
                <a:gd name="connsiteX30" fmla="*/ 1438 w 3138"/>
                <a:gd name="connsiteY30" fmla="*/ 2186 h 2462"/>
                <a:gd name="connsiteX31" fmla="*/ 1372 w 3138"/>
                <a:gd name="connsiteY31" fmla="*/ 2214 h 2462"/>
                <a:gd name="connsiteX32" fmla="*/ 1302 w 3138"/>
                <a:gd name="connsiteY32" fmla="*/ 2240 h 2462"/>
                <a:gd name="connsiteX33" fmla="*/ 1228 w 3138"/>
                <a:gd name="connsiteY33" fmla="*/ 2268 h 2462"/>
                <a:gd name="connsiteX34" fmla="*/ 1152 w 3138"/>
                <a:gd name="connsiteY34" fmla="*/ 2292 h 2462"/>
                <a:gd name="connsiteX35" fmla="*/ 1072 w 3138"/>
                <a:gd name="connsiteY35" fmla="*/ 2318 h 2462"/>
                <a:gd name="connsiteX36" fmla="*/ 988 w 3138"/>
                <a:gd name="connsiteY36" fmla="*/ 2340 h 2462"/>
                <a:gd name="connsiteX37" fmla="*/ 902 w 3138"/>
                <a:gd name="connsiteY37" fmla="*/ 2362 h 2462"/>
                <a:gd name="connsiteX38" fmla="*/ 812 w 3138"/>
                <a:gd name="connsiteY38" fmla="*/ 2384 h 2462"/>
                <a:gd name="connsiteX39" fmla="*/ 720 w 3138"/>
                <a:gd name="connsiteY39" fmla="*/ 2402 h 2462"/>
                <a:gd name="connsiteX40" fmla="*/ 626 w 3138"/>
                <a:gd name="connsiteY40" fmla="*/ 2418 h 2462"/>
                <a:gd name="connsiteX41" fmla="*/ 528 w 3138"/>
                <a:gd name="connsiteY41" fmla="*/ 2432 h 2462"/>
                <a:gd name="connsiteX42" fmla="*/ 428 w 3138"/>
                <a:gd name="connsiteY42" fmla="*/ 2444 h 2462"/>
                <a:gd name="connsiteX43" fmla="*/ 324 w 3138"/>
                <a:gd name="connsiteY43" fmla="*/ 2454 h 2462"/>
                <a:gd name="connsiteX44" fmla="*/ 218 w 3138"/>
                <a:gd name="connsiteY44" fmla="*/ 2460 h 2462"/>
                <a:gd name="connsiteX45" fmla="*/ 110 w 3138"/>
                <a:gd name="connsiteY45" fmla="*/ 2462 h 2462"/>
                <a:gd name="connsiteX46" fmla="*/ 0 w 3138"/>
                <a:gd name="connsiteY46" fmla="*/ 2462 h 2462"/>
                <a:gd name="connsiteX47" fmla="*/ 0 w 3138"/>
                <a:gd name="connsiteY47" fmla="*/ 2462 h 2462"/>
                <a:gd name="connsiteX48" fmla="*/ 54 w 3138"/>
                <a:gd name="connsiteY48" fmla="*/ 2460 h 2462"/>
                <a:gd name="connsiteX49" fmla="*/ 118 w 3138"/>
                <a:gd name="connsiteY49" fmla="*/ 2456 h 2462"/>
                <a:gd name="connsiteX50" fmla="*/ 202 w 3138"/>
                <a:gd name="connsiteY50" fmla="*/ 2450 h 2462"/>
                <a:gd name="connsiteX51" fmla="*/ 304 w 3138"/>
                <a:gd name="connsiteY51" fmla="*/ 2438 h 2462"/>
                <a:gd name="connsiteX52" fmla="*/ 424 w 3138"/>
                <a:gd name="connsiteY52" fmla="*/ 2424 h 2462"/>
                <a:gd name="connsiteX53" fmla="*/ 556 w 3138"/>
                <a:gd name="connsiteY53" fmla="*/ 2404 h 2462"/>
                <a:gd name="connsiteX54" fmla="*/ 700 w 3138"/>
                <a:gd name="connsiteY54" fmla="*/ 2376 h 2462"/>
                <a:gd name="connsiteX55" fmla="*/ 776 w 3138"/>
                <a:gd name="connsiteY55" fmla="*/ 2362 h 2462"/>
                <a:gd name="connsiteX56" fmla="*/ 852 w 3138"/>
                <a:gd name="connsiteY56" fmla="*/ 2344 h 2462"/>
                <a:gd name="connsiteX57" fmla="*/ 932 w 3138"/>
                <a:gd name="connsiteY57" fmla="*/ 2324 h 2462"/>
                <a:gd name="connsiteX58" fmla="*/ 1010 w 3138"/>
                <a:gd name="connsiteY58" fmla="*/ 2304 h 2462"/>
                <a:gd name="connsiteX59" fmla="*/ 1092 w 3138"/>
                <a:gd name="connsiteY59" fmla="*/ 2280 h 2462"/>
                <a:gd name="connsiteX60" fmla="*/ 1174 w 3138"/>
                <a:gd name="connsiteY60" fmla="*/ 2254 h 2462"/>
                <a:gd name="connsiteX61" fmla="*/ 1254 w 3138"/>
                <a:gd name="connsiteY61" fmla="*/ 2226 h 2462"/>
                <a:gd name="connsiteX62" fmla="*/ 1336 w 3138"/>
                <a:gd name="connsiteY62" fmla="*/ 2196 h 2462"/>
                <a:gd name="connsiteX63" fmla="*/ 1418 w 3138"/>
                <a:gd name="connsiteY63" fmla="*/ 2162 h 2462"/>
                <a:gd name="connsiteX64" fmla="*/ 1498 w 3138"/>
                <a:gd name="connsiteY64" fmla="*/ 2126 h 2462"/>
                <a:gd name="connsiteX65" fmla="*/ 1578 w 3138"/>
                <a:gd name="connsiteY65" fmla="*/ 2088 h 2462"/>
                <a:gd name="connsiteX66" fmla="*/ 1656 w 3138"/>
                <a:gd name="connsiteY66" fmla="*/ 2048 h 2462"/>
                <a:gd name="connsiteX67" fmla="*/ 1734 w 3138"/>
                <a:gd name="connsiteY67" fmla="*/ 2004 h 2462"/>
                <a:gd name="connsiteX68" fmla="*/ 1808 w 3138"/>
                <a:gd name="connsiteY68" fmla="*/ 1958 h 2462"/>
                <a:gd name="connsiteX69" fmla="*/ 1882 w 3138"/>
                <a:gd name="connsiteY69" fmla="*/ 1908 h 2462"/>
                <a:gd name="connsiteX70" fmla="*/ 1952 w 3138"/>
                <a:gd name="connsiteY70" fmla="*/ 1854 h 2462"/>
                <a:gd name="connsiteX71" fmla="*/ 1952 w 3138"/>
                <a:gd name="connsiteY71" fmla="*/ 1854 h 2462"/>
                <a:gd name="connsiteX72" fmla="*/ 1968 w 3138"/>
                <a:gd name="connsiteY72" fmla="*/ 1844 h 2462"/>
                <a:gd name="connsiteX73" fmla="*/ 2012 w 3138"/>
                <a:gd name="connsiteY73" fmla="*/ 1812 h 2462"/>
                <a:gd name="connsiteX74" fmla="*/ 2042 w 3138"/>
                <a:gd name="connsiteY74" fmla="*/ 1788 h 2462"/>
                <a:gd name="connsiteX75" fmla="*/ 2080 w 3138"/>
                <a:gd name="connsiteY75" fmla="*/ 1758 h 2462"/>
                <a:gd name="connsiteX76" fmla="*/ 2120 w 3138"/>
                <a:gd name="connsiteY76" fmla="*/ 1722 h 2462"/>
                <a:gd name="connsiteX77" fmla="*/ 2166 w 3138"/>
                <a:gd name="connsiteY77" fmla="*/ 1680 h 2462"/>
                <a:gd name="connsiteX78" fmla="*/ 2216 w 3138"/>
                <a:gd name="connsiteY78" fmla="*/ 1632 h 2462"/>
                <a:gd name="connsiteX79" fmla="*/ 2268 w 3138"/>
                <a:gd name="connsiteY79" fmla="*/ 1578 h 2462"/>
                <a:gd name="connsiteX80" fmla="*/ 2324 w 3138"/>
                <a:gd name="connsiteY80" fmla="*/ 1518 h 2462"/>
                <a:gd name="connsiteX81" fmla="*/ 2382 w 3138"/>
                <a:gd name="connsiteY81" fmla="*/ 1452 h 2462"/>
                <a:gd name="connsiteX82" fmla="*/ 2440 w 3138"/>
                <a:gd name="connsiteY82" fmla="*/ 1380 h 2462"/>
                <a:gd name="connsiteX83" fmla="*/ 2500 w 3138"/>
                <a:gd name="connsiteY83" fmla="*/ 1302 h 2462"/>
                <a:gd name="connsiteX84" fmla="*/ 2560 w 3138"/>
                <a:gd name="connsiteY84" fmla="*/ 1216 h 2462"/>
                <a:gd name="connsiteX85" fmla="*/ 2620 w 3138"/>
                <a:gd name="connsiteY85" fmla="*/ 1122 h 2462"/>
                <a:gd name="connsiteX86" fmla="*/ 2678 w 3138"/>
                <a:gd name="connsiteY86" fmla="*/ 1024 h 2462"/>
                <a:gd name="connsiteX87" fmla="*/ 2706 w 3138"/>
                <a:gd name="connsiteY87" fmla="*/ 972 h 2462"/>
                <a:gd name="connsiteX88" fmla="*/ 2736 w 3138"/>
                <a:gd name="connsiteY88" fmla="*/ 918 h 2462"/>
                <a:gd name="connsiteX89" fmla="*/ 2764 w 3138"/>
                <a:gd name="connsiteY89" fmla="*/ 862 h 2462"/>
                <a:gd name="connsiteX90" fmla="*/ 2792 w 3138"/>
                <a:gd name="connsiteY90" fmla="*/ 804 h 2462"/>
                <a:gd name="connsiteX91" fmla="*/ 2818 w 3138"/>
                <a:gd name="connsiteY91" fmla="*/ 746 h 2462"/>
                <a:gd name="connsiteX92" fmla="*/ 2844 w 3138"/>
                <a:gd name="connsiteY92" fmla="*/ 684 h 2462"/>
                <a:gd name="connsiteX93" fmla="*/ 2870 w 3138"/>
                <a:gd name="connsiteY93" fmla="*/ 622 h 2462"/>
                <a:gd name="connsiteX94" fmla="*/ 2894 w 3138"/>
                <a:gd name="connsiteY94" fmla="*/ 556 h 2462"/>
                <a:gd name="connsiteX95" fmla="*/ 2918 w 3138"/>
                <a:gd name="connsiteY95" fmla="*/ 490 h 2462"/>
                <a:gd name="connsiteX96" fmla="*/ 2942 w 3138"/>
                <a:gd name="connsiteY96" fmla="*/ 422 h 2462"/>
                <a:gd name="connsiteX97" fmla="*/ 2964 w 3138"/>
                <a:gd name="connsiteY97" fmla="*/ 352 h 2462"/>
                <a:gd name="connsiteX98" fmla="*/ 2984 w 3138"/>
                <a:gd name="connsiteY98" fmla="*/ 280 h 2462"/>
                <a:gd name="connsiteX99" fmla="*/ 3004 w 3138"/>
                <a:gd name="connsiteY99" fmla="*/ 206 h 2462"/>
                <a:gd name="connsiteX0" fmla="*/ 3004 w 3004"/>
                <a:gd name="connsiteY0" fmla="*/ 0 h 2256"/>
                <a:gd name="connsiteX1" fmla="*/ 2912 w 3004"/>
                <a:gd name="connsiteY1" fmla="*/ 530 h 2256"/>
                <a:gd name="connsiteX2" fmla="*/ 2880 w 3004"/>
                <a:gd name="connsiteY2" fmla="*/ 598 h 2256"/>
                <a:gd name="connsiteX3" fmla="*/ 2850 w 3004"/>
                <a:gd name="connsiteY3" fmla="*/ 664 h 2256"/>
                <a:gd name="connsiteX4" fmla="*/ 2816 w 3004"/>
                <a:gd name="connsiteY4" fmla="*/ 732 h 2256"/>
                <a:gd name="connsiteX5" fmla="*/ 2780 w 3004"/>
                <a:gd name="connsiteY5" fmla="*/ 798 h 2256"/>
                <a:gd name="connsiteX6" fmla="*/ 2742 w 3004"/>
                <a:gd name="connsiteY6" fmla="*/ 864 h 2256"/>
                <a:gd name="connsiteX7" fmla="*/ 2702 w 3004"/>
                <a:gd name="connsiteY7" fmla="*/ 928 h 2256"/>
                <a:gd name="connsiteX8" fmla="*/ 2660 w 3004"/>
                <a:gd name="connsiteY8" fmla="*/ 994 h 2256"/>
                <a:gd name="connsiteX9" fmla="*/ 2616 w 3004"/>
                <a:gd name="connsiteY9" fmla="*/ 1056 h 2256"/>
                <a:gd name="connsiteX10" fmla="*/ 2572 w 3004"/>
                <a:gd name="connsiteY10" fmla="*/ 1120 h 2256"/>
                <a:gd name="connsiteX11" fmla="*/ 2522 w 3004"/>
                <a:gd name="connsiteY11" fmla="*/ 1182 h 2256"/>
                <a:gd name="connsiteX12" fmla="*/ 2472 w 3004"/>
                <a:gd name="connsiteY12" fmla="*/ 1242 h 2256"/>
                <a:gd name="connsiteX13" fmla="*/ 2420 w 3004"/>
                <a:gd name="connsiteY13" fmla="*/ 1304 h 2256"/>
                <a:gd name="connsiteX14" fmla="*/ 2366 w 3004"/>
                <a:gd name="connsiteY14" fmla="*/ 1362 h 2256"/>
                <a:gd name="connsiteX15" fmla="*/ 2308 w 3004"/>
                <a:gd name="connsiteY15" fmla="*/ 1420 h 2256"/>
                <a:gd name="connsiteX16" fmla="*/ 2248 w 3004"/>
                <a:gd name="connsiteY16" fmla="*/ 1476 h 2256"/>
                <a:gd name="connsiteX17" fmla="*/ 2186 w 3004"/>
                <a:gd name="connsiteY17" fmla="*/ 1532 h 2256"/>
                <a:gd name="connsiteX18" fmla="*/ 2122 w 3004"/>
                <a:gd name="connsiteY18" fmla="*/ 1586 h 2256"/>
                <a:gd name="connsiteX19" fmla="*/ 2054 w 3004"/>
                <a:gd name="connsiteY19" fmla="*/ 1638 h 2256"/>
                <a:gd name="connsiteX20" fmla="*/ 1984 w 3004"/>
                <a:gd name="connsiteY20" fmla="*/ 1688 h 2256"/>
                <a:gd name="connsiteX21" fmla="*/ 1984 w 3004"/>
                <a:gd name="connsiteY21" fmla="*/ 1688 h 2256"/>
                <a:gd name="connsiteX22" fmla="*/ 1948 w 3004"/>
                <a:gd name="connsiteY22" fmla="*/ 1714 h 2256"/>
                <a:gd name="connsiteX23" fmla="*/ 1904 w 3004"/>
                <a:gd name="connsiteY23" fmla="*/ 1742 h 2256"/>
                <a:gd name="connsiteX24" fmla="*/ 1842 w 3004"/>
                <a:gd name="connsiteY24" fmla="*/ 1780 h 2256"/>
                <a:gd name="connsiteX25" fmla="*/ 1764 w 3004"/>
                <a:gd name="connsiteY25" fmla="*/ 1824 h 2256"/>
                <a:gd name="connsiteX26" fmla="*/ 1670 w 3004"/>
                <a:gd name="connsiteY26" fmla="*/ 1874 h 2256"/>
                <a:gd name="connsiteX27" fmla="*/ 1562 w 3004"/>
                <a:gd name="connsiteY27" fmla="*/ 1926 h 2256"/>
                <a:gd name="connsiteX28" fmla="*/ 1502 w 3004"/>
                <a:gd name="connsiteY28" fmla="*/ 1954 h 2256"/>
                <a:gd name="connsiteX29" fmla="*/ 1438 w 3004"/>
                <a:gd name="connsiteY29" fmla="*/ 1980 h 2256"/>
                <a:gd name="connsiteX30" fmla="*/ 1372 w 3004"/>
                <a:gd name="connsiteY30" fmla="*/ 2008 h 2256"/>
                <a:gd name="connsiteX31" fmla="*/ 1302 w 3004"/>
                <a:gd name="connsiteY31" fmla="*/ 2034 h 2256"/>
                <a:gd name="connsiteX32" fmla="*/ 1228 w 3004"/>
                <a:gd name="connsiteY32" fmla="*/ 2062 h 2256"/>
                <a:gd name="connsiteX33" fmla="*/ 1152 w 3004"/>
                <a:gd name="connsiteY33" fmla="*/ 2086 h 2256"/>
                <a:gd name="connsiteX34" fmla="*/ 1072 w 3004"/>
                <a:gd name="connsiteY34" fmla="*/ 2112 h 2256"/>
                <a:gd name="connsiteX35" fmla="*/ 988 w 3004"/>
                <a:gd name="connsiteY35" fmla="*/ 2134 h 2256"/>
                <a:gd name="connsiteX36" fmla="*/ 902 w 3004"/>
                <a:gd name="connsiteY36" fmla="*/ 2156 h 2256"/>
                <a:gd name="connsiteX37" fmla="*/ 812 w 3004"/>
                <a:gd name="connsiteY37" fmla="*/ 2178 h 2256"/>
                <a:gd name="connsiteX38" fmla="*/ 720 w 3004"/>
                <a:gd name="connsiteY38" fmla="*/ 2196 h 2256"/>
                <a:gd name="connsiteX39" fmla="*/ 626 w 3004"/>
                <a:gd name="connsiteY39" fmla="*/ 2212 h 2256"/>
                <a:gd name="connsiteX40" fmla="*/ 528 w 3004"/>
                <a:gd name="connsiteY40" fmla="*/ 2226 h 2256"/>
                <a:gd name="connsiteX41" fmla="*/ 428 w 3004"/>
                <a:gd name="connsiteY41" fmla="*/ 2238 h 2256"/>
                <a:gd name="connsiteX42" fmla="*/ 324 w 3004"/>
                <a:gd name="connsiteY42" fmla="*/ 2248 h 2256"/>
                <a:gd name="connsiteX43" fmla="*/ 218 w 3004"/>
                <a:gd name="connsiteY43" fmla="*/ 2254 h 2256"/>
                <a:gd name="connsiteX44" fmla="*/ 110 w 3004"/>
                <a:gd name="connsiteY44" fmla="*/ 2256 h 2256"/>
                <a:gd name="connsiteX45" fmla="*/ 0 w 3004"/>
                <a:gd name="connsiteY45" fmla="*/ 2256 h 2256"/>
                <a:gd name="connsiteX46" fmla="*/ 0 w 3004"/>
                <a:gd name="connsiteY46" fmla="*/ 2256 h 2256"/>
                <a:gd name="connsiteX47" fmla="*/ 54 w 3004"/>
                <a:gd name="connsiteY47" fmla="*/ 2254 h 2256"/>
                <a:gd name="connsiteX48" fmla="*/ 118 w 3004"/>
                <a:gd name="connsiteY48" fmla="*/ 2250 h 2256"/>
                <a:gd name="connsiteX49" fmla="*/ 202 w 3004"/>
                <a:gd name="connsiteY49" fmla="*/ 2244 h 2256"/>
                <a:gd name="connsiteX50" fmla="*/ 304 w 3004"/>
                <a:gd name="connsiteY50" fmla="*/ 2232 h 2256"/>
                <a:gd name="connsiteX51" fmla="*/ 424 w 3004"/>
                <a:gd name="connsiteY51" fmla="*/ 2218 h 2256"/>
                <a:gd name="connsiteX52" fmla="*/ 556 w 3004"/>
                <a:gd name="connsiteY52" fmla="*/ 2198 h 2256"/>
                <a:gd name="connsiteX53" fmla="*/ 700 w 3004"/>
                <a:gd name="connsiteY53" fmla="*/ 2170 h 2256"/>
                <a:gd name="connsiteX54" fmla="*/ 776 w 3004"/>
                <a:gd name="connsiteY54" fmla="*/ 2156 h 2256"/>
                <a:gd name="connsiteX55" fmla="*/ 852 w 3004"/>
                <a:gd name="connsiteY55" fmla="*/ 2138 h 2256"/>
                <a:gd name="connsiteX56" fmla="*/ 932 w 3004"/>
                <a:gd name="connsiteY56" fmla="*/ 2118 h 2256"/>
                <a:gd name="connsiteX57" fmla="*/ 1010 w 3004"/>
                <a:gd name="connsiteY57" fmla="*/ 2098 h 2256"/>
                <a:gd name="connsiteX58" fmla="*/ 1092 w 3004"/>
                <a:gd name="connsiteY58" fmla="*/ 2074 h 2256"/>
                <a:gd name="connsiteX59" fmla="*/ 1174 w 3004"/>
                <a:gd name="connsiteY59" fmla="*/ 2048 h 2256"/>
                <a:gd name="connsiteX60" fmla="*/ 1254 w 3004"/>
                <a:gd name="connsiteY60" fmla="*/ 2020 h 2256"/>
                <a:gd name="connsiteX61" fmla="*/ 1336 w 3004"/>
                <a:gd name="connsiteY61" fmla="*/ 1990 h 2256"/>
                <a:gd name="connsiteX62" fmla="*/ 1418 w 3004"/>
                <a:gd name="connsiteY62" fmla="*/ 1956 h 2256"/>
                <a:gd name="connsiteX63" fmla="*/ 1498 w 3004"/>
                <a:gd name="connsiteY63" fmla="*/ 1920 h 2256"/>
                <a:gd name="connsiteX64" fmla="*/ 1578 w 3004"/>
                <a:gd name="connsiteY64" fmla="*/ 1882 h 2256"/>
                <a:gd name="connsiteX65" fmla="*/ 1656 w 3004"/>
                <a:gd name="connsiteY65" fmla="*/ 1842 h 2256"/>
                <a:gd name="connsiteX66" fmla="*/ 1734 w 3004"/>
                <a:gd name="connsiteY66" fmla="*/ 1798 h 2256"/>
                <a:gd name="connsiteX67" fmla="*/ 1808 w 3004"/>
                <a:gd name="connsiteY67" fmla="*/ 1752 h 2256"/>
                <a:gd name="connsiteX68" fmla="*/ 1882 w 3004"/>
                <a:gd name="connsiteY68" fmla="*/ 1702 h 2256"/>
                <a:gd name="connsiteX69" fmla="*/ 1952 w 3004"/>
                <a:gd name="connsiteY69" fmla="*/ 1648 h 2256"/>
                <a:gd name="connsiteX70" fmla="*/ 1952 w 3004"/>
                <a:gd name="connsiteY70" fmla="*/ 1648 h 2256"/>
                <a:gd name="connsiteX71" fmla="*/ 1968 w 3004"/>
                <a:gd name="connsiteY71" fmla="*/ 1638 h 2256"/>
                <a:gd name="connsiteX72" fmla="*/ 2012 w 3004"/>
                <a:gd name="connsiteY72" fmla="*/ 1606 h 2256"/>
                <a:gd name="connsiteX73" fmla="*/ 2042 w 3004"/>
                <a:gd name="connsiteY73" fmla="*/ 1582 h 2256"/>
                <a:gd name="connsiteX74" fmla="*/ 2080 w 3004"/>
                <a:gd name="connsiteY74" fmla="*/ 1552 h 2256"/>
                <a:gd name="connsiteX75" fmla="*/ 2120 w 3004"/>
                <a:gd name="connsiteY75" fmla="*/ 1516 h 2256"/>
                <a:gd name="connsiteX76" fmla="*/ 2166 w 3004"/>
                <a:gd name="connsiteY76" fmla="*/ 1474 h 2256"/>
                <a:gd name="connsiteX77" fmla="*/ 2216 w 3004"/>
                <a:gd name="connsiteY77" fmla="*/ 1426 h 2256"/>
                <a:gd name="connsiteX78" fmla="*/ 2268 w 3004"/>
                <a:gd name="connsiteY78" fmla="*/ 1372 h 2256"/>
                <a:gd name="connsiteX79" fmla="*/ 2324 w 3004"/>
                <a:gd name="connsiteY79" fmla="*/ 1312 h 2256"/>
                <a:gd name="connsiteX80" fmla="*/ 2382 w 3004"/>
                <a:gd name="connsiteY80" fmla="*/ 1246 h 2256"/>
                <a:gd name="connsiteX81" fmla="*/ 2440 w 3004"/>
                <a:gd name="connsiteY81" fmla="*/ 1174 h 2256"/>
                <a:gd name="connsiteX82" fmla="*/ 2500 w 3004"/>
                <a:gd name="connsiteY82" fmla="*/ 1096 h 2256"/>
                <a:gd name="connsiteX83" fmla="*/ 2560 w 3004"/>
                <a:gd name="connsiteY83" fmla="*/ 1010 h 2256"/>
                <a:gd name="connsiteX84" fmla="*/ 2620 w 3004"/>
                <a:gd name="connsiteY84" fmla="*/ 916 h 2256"/>
                <a:gd name="connsiteX85" fmla="*/ 2678 w 3004"/>
                <a:gd name="connsiteY85" fmla="*/ 818 h 2256"/>
                <a:gd name="connsiteX86" fmla="*/ 2706 w 3004"/>
                <a:gd name="connsiteY86" fmla="*/ 766 h 2256"/>
                <a:gd name="connsiteX87" fmla="*/ 2736 w 3004"/>
                <a:gd name="connsiteY87" fmla="*/ 712 h 2256"/>
                <a:gd name="connsiteX88" fmla="*/ 2764 w 3004"/>
                <a:gd name="connsiteY88" fmla="*/ 656 h 2256"/>
                <a:gd name="connsiteX89" fmla="*/ 2792 w 3004"/>
                <a:gd name="connsiteY89" fmla="*/ 598 h 2256"/>
                <a:gd name="connsiteX90" fmla="*/ 2818 w 3004"/>
                <a:gd name="connsiteY90" fmla="*/ 540 h 2256"/>
                <a:gd name="connsiteX91" fmla="*/ 2844 w 3004"/>
                <a:gd name="connsiteY91" fmla="*/ 478 h 2256"/>
                <a:gd name="connsiteX92" fmla="*/ 2870 w 3004"/>
                <a:gd name="connsiteY92" fmla="*/ 416 h 2256"/>
                <a:gd name="connsiteX93" fmla="*/ 2894 w 3004"/>
                <a:gd name="connsiteY93" fmla="*/ 350 h 2256"/>
                <a:gd name="connsiteX94" fmla="*/ 2918 w 3004"/>
                <a:gd name="connsiteY94" fmla="*/ 284 h 2256"/>
                <a:gd name="connsiteX95" fmla="*/ 2942 w 3004"/>
                <a:gd name="connsiteY95" fmla="*/ 216 h 2256"/>
                <a:gd name="connsiteX96" fmla="*/ 2964 w 3004"/>
                <a:gd name="connsiteY96" fmla="*/ 146 h 2256"/>
                <a:gd name="connsiteX97" fmla="*/ 2984 w 3004"/>
                <a:gd name="connsiteY97" fmla="*/ 74 h 2256"/>
                <a:gd name="connsiteX98" fmla="*/ 3004 w 3004"/>
                <a:gd name="connsiteY98" fmla="*/ 0 h 2256"/>
                <a:gd name="connsiteX0" fmla="*/ 2984 w 2984"/>
                <a:gd name="connsiteY0" fmla="*/ 0 h 2182"/>
                <a:gd name="connsiteX1" fmla="*/ 2912 w 2984"/>
                <a:gd name="connsiteY1" fmla="*/ 456 h 2182"/>
                <a:gd name="connsiteX2" fmla="*/ 2880 w 2984"/>
                <a:gd name="connsiteY2" fmla="*/ 524 h 2182"/>
                <a:gd name="connsiteX3" fmla="*/ 2850 w 2984"/>
                <a:gd name="connsiteY3" fmla="*/ 590 h 2182"/>
                <a:gd name="connsiteX4" fmla="*/ 2816 w 2984"/>
                <a:gd name="connsiteY4" fmla="*/ 658 h 2182"/>
                <a:gd name="connsiteX5" fmla="*/ 2780 w 2984"/>
                <a:gd name="connsiteY5" fmla="*/ 724 h 2182"/>
                <a:gd name="connsiteX6" fmla="*/ 2742 w 2984"/>
                <a:gd name="connsiteY6" fmla="*/ 790 h 2182"/>
                <a:gd name="connsiteX7" fmla="*/ 2702 w 2984"/>
                <a:gd name="connsiteY7" fmla="*/ 854 h 2182"/>
                <a:gd name="connsiteX8" fmla="*/ 2660 w 2984"/>
                <a:gd name="connsiteY8" fmla="*/ 920 h 2182"/>
                <a:gd name="connsiteX9" fmla="*/ 2616 w 2984"/>
                <a:gd name="connsiteY9" fmla="*/ 982 h 2182"/>
                <a:gd name="connsiteX10" fmla="*/ 2572 w 2984"/>
                <a:gd name="connsiteY10" fmla="*/ 1046 h 2182"/>
                <a:gd name="connsiteX11" fmla="*/ 2522 w 2984"/>
                <a:gd name="connsiteY11" fmla="*/ 1108 h 2182"/>
                <a:gd name="connsiteX12" fmla="*/ 2472 w 2984"/>
                <a:gd name="connsiteY12" fmla="*/ 1168 h 2182"/>
                <a:gd name="connsiteX13" fmla="*/ 2420 w 2984"/>
                <a:gd name="connsiteY13" fmla="*/ 1230 h 2182"/>
                <a:gd name="connsiteX14" fmla="*/ 2366 w 2984"/>
                <a:gd name="connsiteY14" fmla="*/ 1288 h 2182"/>
                <a:gd name="connsiteX15" fmla="*/ 2308 w 2984"/>
                <a:gd name="connsiteY15" fmla="*/ 1346 h 2182"/>
                <a:gd name="connsiteX16" fmla="*/ 2248 w 2984"/>
                <a:gd name="connsiteY16" fmla="*/ 1402 h 2182"/>
                <a:gd name="connsiteX17" fmla="*/ 2186 w 2984"/>
                <a:gd name="connsiteY17" fmla="*/ 1458 h 2182"/>
                <a:gd name="connsiteX18" fmla="*/ 2122 w 2984"/>
                <a:gd name="connsiteY18" fmla="*/ 1512 h 2182"/>
                <a:gd name="connsiteX19" fmla="*/ 2054 w 2984"/>
                <a:gd name="connsiteY19" fmla="*/ 1564 h 2182"/>
                <a:gd name="connsiteX20" fmla="*/ 1984 w 2984"/>
                <a:gd name="connsiteY20" fmla="*/ 1614 h 2182"/>
                <a:gd name="connsiteX21" fmla="*/ 1984 w 2984"/>
                <a:gd name="connsiteY21" fmla="*/ 1614 h 2182"/>
                <a:gd name="connsiteX22" fmla="*/ 1948 w 2984"/>
                <a:gd name="connsiteY22" fmla="*/ 1640 h 2182"/>
                <a:gd name="connsiteX23" fmla="*/ 1904 w 2984"/>
                <a:gd name="connsiteY23" fmla="*/ 1668 h 2182"/>
                <a:gd name="connsiteX24" fmla="*/ 1842 w 2984"/>
                <a:gd name="connsiteY24" fmla="*/ 1706 h 2182"/>
                <a:gd name="connsiteX25" fmla="*/ 1764 w 2984"/>
                <a:gd name="connsiteY25" fmla="*/ 1750 h 2182"/>
                <a:gd name="connsiteX26" fmla="*/ 1670 w 2984"/>
                <a:gd name="connsiteY26" fmla="*/ 1800 h 2182"/>
                <a:gd name="connsiteX27" fmla="*/ 1562 w 2984"/>
                <a:gd name="connsiteY27" fmla="*/ 1852 h 2182"/>
                <a:gd name="connsiteX28" fmla="*/ 1502 w 2984"/>
                <a:gd name="connsiteY28" fmla="*/ 1880 h 2182"/>
                <a:gd name="connsiteX29" fmla="*/ 1438 w 2984"/>
                <a:gd name="connsiteY29" fmla="*/ 1906 h 2182"/>
                <a:gd name="connsiteX30" fmla="*/ 1372 w 2984"/>
                <a:gd name="connsiteY30" fmla="*/ 1934 h 2182"/>
                <a:gd name="connsiteX31" fmla="*/ 1302 w 2984"/>
                <a:gd name="connsiteY31" fmla="*/ 1960 h 2182"/>
                <a:gd name="connsiteX32" fmla="*/ 1228 w 2984"/>
                <a:gd name="connsiteY32" fmla="*/ 1988 h 2182"/>
                <a:gd name="connsiteX33" fmla="*/ 1152 w 2984"/>
                <a:gd name="connsiteY33" fmla="*/ 2012 h 2182"/>
                <a:gd name="connsiteX34" fmla="*/ 1072 w 2984"/>
                <a:gd name="connsiteY34" fmla="*/ 2038 h 2182"/>
                <a:gd name="connsiteX35" fmla="*/ 988 w 2984"/>
                <a:gd name="connsiteY35" fmla="*/ 2060 h 2182"/>
                <a:gd name="connsiteX36" fmla="*/ 902 w 2984"/>
                <a:gd name="connsiteY36" fmla="*/ 2082 h 2182"/>
                <a:gd name="connsiteX37" fmla="*/ 812 w 2984"/>
                <a:gd name="connsiteY37" fmla="*/ 2104 h 2182"/>
                <a:gd name="connsiteX38" fmla="*/ 720 w 2984"/>
                <a:gd name="connsiteY38" fmla="*/ 2122 h 2182"/>
                <a:gd name="connsiteX39" fmla="*/ 626 w 2984"/>
                <a:gd name="connsiteY39" fmla="*/ 2138 h 2182"/>
                <a:gd name="connsiteX40" fmla="*/ 528 w 2984"/>
                <a:gd name="connsiteY40" fmla="*/ 2152 h 2182"/>
                <a:gd name="connsiteX41" fmla="*/ 428 w 2984"/>
                <a:gd name="connsiteY41" fmla="*/ 2164 h 2182"/>
                <a:gd name="connsiteX42" fmla="*/ 324 w 2984"/>
                <a:gd name="connsiteY42" fmla="*/ 2174 h 2182"/>
                <a:gd name="connsiteX43" fmla="*/ 218 w 2984"/>
                <a:gd name="connsiteY43" fmla="*/ 2180 h 2182"/>
                <a:gd name="connsiteX44" fmla="*/ 110 w 2984"/>
                <a:gd name="connsiteY44" fmla="*/ 2182 h 2182"/>
                <a:gd name="connsiteX45" fmla="*/ 0 w 2984"/>
                <a:gd name="connsiteY45" fmla="*/ 2182 h 2182"/>
                <a:gd name="connsiteX46" fmla="*/ 0 w 2984"/>
                <a:gd name="connsiteY46" fmla="*/ 2182 h 2182"/>
                <a:gd name="connsiteX47" fmla="*/ 54 w 2984"/>
                <a:gd name="connsiteY47" fmla="*/ 2180 h 2182"/>
                <a:gd name="connsiteX48" fmla="*/ 118 w 2984"/>
                <a:gd name="connsiteY48" fmla="*/ 2176 h 2182"/>
                <a:gd name="connsiteX49" fmla="*/ 202 w 2984"/>
                <a:gd name="connsiteY49" fmla="*/ 2170 h 2182"/>
                <a:gd name="connsiteX50" fmla="*/ 304 w 2984"/>
                <a:gd name="connsiteY50" fmla="*/ 2158 h 2182"/>
                <a:gd name="connsiteX51" fmla="*/ 424 w 2984"/>
                <a:gd name="connsiteY51" fmla="*/ 2144 h 2182"/>
                <a:gd name="connsiteX52" fmla="*/ 556 w 2984"/>
                <a:gd name="connsiteY52" fmla="*/ 2124 h 2182"/>
                <a:gd name="connsiteX53" fmla="*/ 700 w 2984"/>
                <a:gd name="connsiteY53" fmla="*/ 2096 h 2182"/>
                <a:gd name="connsiteX54" fmla="*/ 776 w 2984"/>
                <a:gd name="connsiteY54" fmla="*/ 2082 h 2182"/>
                <a:gd name="connsiteX55" fmla="*/ 852 w 2984"/>
                <a:gd name="connsiteY55" fmla="*/ 2064 h 2182"/>
                <a:gd name="connsiteX56" fmla="*/ 932 w 2984"/>
                <a:gd name="connsiteY56" fmla="*/ 2044 h 2182"/>
                <a:gd name="connsiteX57" fmla="*/ 1010 w 2984"/>
                <a:gd name="connsiteY57" fmla="*/ 2024 h 2182"/>
                <a:gd name="connsiteX58" fmla="*/ 1092 w 2984"/>
                <a:gd name="connsiteY58" fmla="*/ 2000 h 2182"/>
                <a:gd name="connsiteX59" fmla="*/ 1174 w 2984"/>
                <a:gd name="connsiteY59" fmla="*/ 1974 h 2182"/>
                <a:gd name="connsiteX60" fmla="*/ 1254 w 2984"/>
                <a:gd name="connsiteY60" fmla="*/ 1946 h 2182"/>
                <a:gd name="connsiteX61" fmla="*/ 1336 w 2984"/>
                <a:gd name="connsiteY61" fmla="*/ 1916 h 2182"/>
                <a:gd name="connsiteX62" fmla="*/ 1418 w 2984"/>
                <a:gd name="connsiteY62" fmla="*/ 1882 h 2182"/>
                <a:gd name="connsiteX63" fmla="*/ 1498 w 2984"/>
                <a:gd name="connsiteY63" fmla="*/ 1846 h 2182"/>
                <a:gd name="connsiteX64" fmla="*/ 1578 w 2984"/>
                <a:gd name="connsiteY64" fmla="*/ 1808 h 2182"/>
                <a:gd name="connsiteX65" fmla="*/ 1656 w 2984"/>
                <a:gd name="connsiteY65" fmla="*/ 1768 h 2182"/>
                <a:gd name="connsiteX66" fmla="*/ 1734 w 2984"/>
                <a:gd name="connsiteY66" fmla="*/ 1724 h 2182"/>
                <a:gd name="connsiteX67" fmla="*/ 1808 w 2984"/>
                <a:gd name="connsiteY67" fmla="*/ 1678 h 2182"/>
                <a:gd name="connsiteX68" fmla="*/ 1882 w 2984"/>
                <a:gd name="connsiteY68" fmla="*/ 1628 h 2182"/>
                <a:gd name="connsiteX69" fmla="*/ 1952 w 2984"/>
                <a:gd name="connsiteY69" fmla="*/ 1574 h 2182"/>
                <a:gd name="connsiteX70" fmla="*/ 1952 w 2984"/>
                <a:gd name="connsiteY70" fmla="*/ 1574 h 2182"/>
                <a:gd name="connsiteX71" fmla="*/ 1968 w 2984"/>
                <a:gd name="connsiteY71" fmla="*/ 1564 h 2182"/>
                <a:gd name="connsiteX72" fmla="*/ 2012 w 2984"/>
                <a:gd name="connsiteY72" fmla="*/ 1532 h 2182"/>
                <a:gd name="connsiteX73" fmla="*/ 2042 w 2984"/>
                <a:gd name="connsiteY73" fmla="*/ 1508 h 2182"/>
                <a:gd name="connsiteX74" fmla="*/ 2080 w 2984"/>
                <a:gd name="connsiteY74" fmla="*/ 1478 h 2182"/>
                <a:gd name="connsiteX75" fmla="*/ 2120 w 2984"/>
                <a:gd name="connsiteY75" fmla="*/ 1442 h 2182"/>
                <a:gd name="connsiteX76" fmla="*/ 2166 w 2984"/>
                <a:gd name="connsiteY76" fmla="*/ 1400 h 2182"/>
                <a:gd name="connsiteX77" fmla="*/ 2216 w 2984"/>
                <a:gd name="connsiteY77" fmla="*/ 1352 h 2182"/>
                <a:gd name="connsiteX78" fmla="*/ 2268 w 2984"/>
                <a:gd name="connsiteY78" fmla="*/ 1298 h 2182"/>
                <a:gd name="connsiteX79" fmla="*/ 2324 w 2984"/>
                <a:gd name="connsiteY79" fmla="*/ 1238 h 2182"/>
                <a:gd name="connsiteX80" fmla="*/ 2382 w 2984"/>
                <a:gd name="connsiteY80" fmla="*/ 1172 h 2182"/>
                <a:gd name="connsiteX81" fmla="*/ 2440 w 2984"/>
                <a:gd name="connsiteY81" fmla="*/ 1100 h 2182"/>
                <a:gd name="connsiteX82" fmla="*/ 2500 w 2984"/>
                <a:gd name="connsiteY82" fmla="*/ 1022 h 2182"/>
                <a:gd name="connsiteX83" fmla="*/ 2560 w 2984"/>
                <a:gd name="connsiteY83" fmla="*/ 936 h 2182"/>
                <a:gd name="connsiteX84" fmla="*/ 2620 w 2984"/>
                <a:gd name="connsiteY84" fmla="*/ 842 h 2182"/>
                <a:gd name="connsiteX85" fmla="*/ 2678 w 2984"/>
                <a:gd name="connsiteY85" fmla="*/ 744 h 2182"/>
                <a:gd name="connsiteX86" fmla="*/ 2706 w 2984"/>
                <a:gd name="connsiteY86" fmla="*/ 692 h 2182"/>
                <a:gd name="connsiteX87" fmla="*/ 2736 w 2984"/>
                <a:gd name="connsiteY87" fmla="*/ 638 h 2182"/>
                <a:gd name="connsiteX88" fmla="*/ 2764 w 2984"/>
                <a:gd name="connsiteY88" fmla="*/ 582 h 2182"/>
                <a:gd name="connsiteX89" fmla="*/ 2792 w 2984"/>
                <a:gd name="connsiteY89" fmla="*/ 524 h 2182"/>
                <a:gd name="connsiteX90" fmla="*/ 2818 w 2984"/>
                <a:gd name="connsiteY90" fmla="*/ 466 h 2182"/>
                <a:gd name="connsiteX91" fmla="*/ 2844 w 2984"/>
                <a:gd name="connsiteY91" fmla="*/ 404 h 2182"/>
                <a:gd name="connsiteX92" fmla="*/ 2870 w 2984"/>
                <a:gd name="connsiteY92" fmla="*/ 342 h 2182"/>
                <a:gd name="connsiteX93" fmla="*/ 2894 w 2984"/>
                <a:gd name="connsiteY93" fmla="*/ 276 h 2182"/>
                <a:gd name="connsiteX94" fmla="*/ 2918 w 2984"/>
                <a:gd name="connsiteY94" fmla="*/ 210 h 2182"/>
                <a:gd name="connsiteX95" fmla="*/ 2942 w 2984"/>
                <a:gd name="connsiteY95" fmla="*/ 142 h 2182"/>
                <a:gd name="connsiteX96" fmla="*/ 2964 w 2984"/>
                <a:gd name="connsiteY96" fmla="*/ 72 h 2182"/>
                <a:gd name="connsiteX97" fmla="*/ 2984 w 2984"/>
                <a:gd name="connsiteY97" fmla="*/ 0 h 2182"/>
                <a:gd name="connsiteX0" fmla="*/ 2964 w 2964"/>
                <a:gd name="connsiteY0" fmla="*/ 0 h 2110"/>
                <a:gd name="connsiteX1" fmla="*/ 2912 w 2964"/>
                <a:gd name="connsiteY1" fmla="*/ 384 h 2110"/>
                <a:gd name="connsiteX2" fmla="*/ 2880 w 2964"/>
                <a:gd name="connsiteY2" fmla="*/ 452 h 2110"/>
                <a:gd name="connsiteX3" fmla="*/ 2850 w 2964"/>
                <a:gd name="connsiteY3" fmla="*/ 518 h 2110"/>
                <a:gd name="connsiteX4" fmla="*/ 2816 w 2964"/>
                <a:gd name="connsiteY4" fmla="*/ 586 h 2110"/>
                <a:gd name="connsiteX5" fmla="*/ 2780 w 2964"/>
                <a:gd name="connsiteY5" fmla="*/ 652 h 2110"/>
                <a:gd name="connsiteX6" fmla="*/ 2742 w 2964"/>
                <a:gd name="connsiteY6" fmla="*/ 718 h 2110"/>
                <a:gd name="connsiteX7" fmla="*/ 2702 w 2964"/>
                <a:gd name="connsiteY7" fmla="*/ 782 h 2110"/>
                <a:gd name="connsiteX8" fmla="*/ 2660 w 2964"/>
                <a:gd name="connsiteY8" fmla="*/ 848 h 2110"/>
                <a:gd name="connsiteX9" fmla="*/ 2616 w 2964"/>
                <a:gd name="connsiteY9" fmla="*/ 910 h 2110"/>
                <a:gd name="connsiteX10" fmla="*/ 2572 w 2964"/>
                <a:gd name="connsiteY10" fmla="*/ 974 h 2110"/>
                <a:gd name="connsiteX11" fmla="*/ 2522 w 2964"/>
                <a:gd name="connsiteY11" fmla="*/ 1036 h 2110"/>
                <a:gd name="connsiteX12" fmla="*/ 2472 w 2964"/>
                <a:gd name="connsiteY12" fmla="*/ 1096 h 2110"/>
                <a:gd name="connsiteX13" fmla="*/ 2420 w 2964"/>
                <a:gd name="connsiteY13" fmla="*/ 1158 h 2110"/>
                <a:gd name="connsiteX14" fmla="*/ 2366 w 2964"/>
                <a:gd name="connsiteY14" fmla="*/ 1216 h 2110"/>
                <a:gd name="connsiteX15" fmla="*/ 2308 w 2964"/>
                <a:gd name="connsiteY15" fmla="*/ 1274 h 2110"/>
                <a:gd name="connsiteX16" fmla="*/ 2248 w 2964"/>
                <a:gd name="connsiteY16" fmla="*/ 1330 h 2110"/>
                <a:gd name="connsiteX17" fmla="*/ 2186 w 2964"/>
                <a:gd name="connsiteY17" fmla="*/ 1386 h 2110"/>
                <a:gd name="connsiteX18" fmla="*/ 2122 w 2964"/>
                <a:gd name="connsiteY18" fmla="*/ 1440 h 2110"/>
                <a:gd name="connsiteX19" fmla="*/ 2054 w 2964"/>
                <a:gd name="connsiteY19" fmla="*/ 1492 h 2110"/>
                <a:gd name="connsiteX20" fmla="*/ 1984 w 2964"/>
                <a:gd name="connsiteY20" fmla="*/ 1542 h 2110"/>
                <a:gd name="connsiteX21" fmla="*/ 1984 w 2964"/>
                <a:gd name="connsiteY21" fmla="*/ 1542 h 2110"/>
                <a:gd name="connsiteX22" fmla="*/ 1948 w 2964"/>
                <a:gd name="connsiteY22" fmla="*/ 1568 h 2110"/>
                <a:gd name="connsiteX23" fmla="*/ 1904 w 2964"/>
                <a:gd name="connsiteY23" fmla="*/ 1596 h 2110"/>
                <a:gd name="connsiteX24" fmla="*/ 1842 w 2964"/>
                <a:gd name="connsiteY24" fmla="*/ 1634 h 2110"/>
                <a:gd name="connsiteX25" fmla="*/ 1764 w 2964"/>
                <a:gd name="connsiteY25" fmla="*/ 1678 h 2110"/>
                <a:gd name="connsiteX26" fmla="*/ 1670 w 2964"/>
                <a:gd name="connsiteY26" fmla="*/ 1728 h 2110"/>
                <a:gd name="connsiteX27" fmla="*/ 1562 w 2964"/>
                <a:gd name="connsiteY27" fmla="*/ 1780 h 2110"/>
                <a:gd name="connsiteX28" fmla="*/ 1502 w 2964"/>
                <a:gd name="connsiteY28" fmla="*/ 1808 h 2110"/>
                <a:gd name="connsiteX29" fmla="*/ 1438 w 2964"/>
                <a:gd name="connsiteY29" fmla="*/ 1834 h 2110"/>
                <a:gd name="connsiteX30" fmla="*/ 1372 w 2964"/>
                <a:gd name="connsiteY30" fmla="*/ 1862 h 2110"/>
                <a:gd name="connsiteX31" fmla="*/ 1302 w 2964"/>
                <a:gd name="connsiteY31" fmla="*/ 1888 h 2110"/>
                <a:gd name="connsiteX32" fmla="*/ 1228 w 2964"/>
                <a:gd name="connsiteY32" fmla="*/ 1916 h 2110"/>
                <a:gd name="connsiteX33" fmla="*/ 1152 w 2964"/>
                <a:gd name="connsiteY33" fmla="*/ 1940 h 2110"/>
                <a:gd name="connsiteX34" fmla="*/ 1072 w 2964"/>
                <a:gd name="connsiteY34" fmla="*/ 1966 h 2110"/>
                <a:gd name="connsiteX35" fmla="*/ 988 w 2964"/>
                <a:gd name="connsiteY35" fmla="*/ 1988 h 2110"/>
                <a:gd name="connsiteX36" fmla="*/ 902 w 2964"/>
                <a:gd name="connsiteY36" fmla="*/ 2010 h 2110"/>
                <a:gd name="connsiteX37" fmla="*/ 812 w 2964"/>
                <a:gd name="connsiteY37" fmla="*/ 2032 h 2110"/>
                <a:gd name="connsiteX38" fmla="*/ 720 w 2964"/>
                <a:gd name="connsiteY38" fmla="*/ 2050 h 2110"/>
                <a:gd name="connsiteX39" fmla="*/ 626 w 2964"/>
                <a:gd name="connsiteY39" fmla="*/ 2066 h 2110"/>
                <a:gd name="connsiteX40" fmla="*/ 528 w 2964"/>
                <a:gd name="connsiteY40" fmla="*/ 2080 h 2110"/>
                <a:gd name="connsiteX41" fmla="*/ 428 w 2964"/>
                <a:gd name="connsiteY41" fmla="*/ 2092 h 2110"/>
                <a:gd name="connsiteX42" fmla="*/ 324 w 2964"/>
                <a:gd name="connsiteY42" fmla="*/ 2102 h 2110"/>
                <a:gd name="connsiteX43" fmla="*/ 218 w 2964"/>
                <a:gd name="connsiteY43" fmla="*/ 2108 h 2110"/>
                <a:gd name="connsiteX44" fmla="*/ 110 w 2964"/>
                <a:gd name="connsiteY44" fmla="*/ 2110 h 2110"/>
                <a:gd name="connsiteX45" fmla="*/ 0 w 2964"/>
                <a:gd name="connsiteY45" fmla="*/ 2110 h 2110"/>
                <a:gd name="connsiteX46" fmla="*/ 0 w 2964"/>
                <a:gd name="connsiteY46" fmla="*/ 2110 h 2110"/>
                <a:gd name="connsiteX47" fmla="*/ 54 w 2964"/>
                <a:gd name="connsiteY47" fmla="*/ 2108 h 2110"/>
                <a:gd name="connsiteX48" fmla="*/ 118 w 2964"/>
                <a:gd name="connsiteY48" fmla="*/ 2104 h 2110"/>
                <a:gd name="connsiteX49" fmla="*/ 202 w 2964"/>
                <a:gd name="connsiteY49" fmla="*/ 2098 h 2110"/>
                <a:gd name="connsiteX50" fmla="*/ 304 w 2964"/>
                <a:gd name="connsiteY50" fmla="*/ 2086 h 2110"/>
                <a:gd name="connsiteX51" fmla="*/ 424 w 2964"/>
                <a:gd name="connsiteY51" fmla="*/ 2072 h 2110"/>
                <a:gd name="connsiteX52" fmla="*/ 556 w 2964"/>
                <a:gd name="connsiteY52" fmla="*/ 2052 h 2110"/>
                <a:gd name="connsiteX53" fmla="*/ 700 w 2964"/>
                <a:gd name="connsiteY53" fmla="*/ 2024 h 2110"/>
                <a:gd name="connsiteX54" fmla="*/ 776 w 2964"/>
                <a:gd name="connsiteY54" fmla="*/ 2010 h 2110"/>
                <a:gd name="connsiteX55" fmla="*/ 852 w 2964"/>
                <a:gd name="connsiteY55" fmla="*/ 1992 h 2110"/>
                <a:gd name="connsiteX56" fmla="*/ 932 w 2964"/>
                <a:gd name="connsiteY56" fmla="*/ 1972 h 2110"/>
                <a:gd name="connsiteX57" fmla="*/ 1010 w 2964"/>
                <a:gd name="connsiteY57" fmla="*/ 1952 h 2110"/>
                <a:gd name="connsiteX58" fmla="*/ 1092 w 2964"/>
                <a:gd name="connsiteY58" fmla="*/ 1928 h 2110"/>
                <a:gd name="connsiteX59" fmla="*/ 1174 w 2964"/>
                <a:gd name="connsiteY59" fmla="*/ 1902 h 2110"/>
                <a:gd name="connsiteX60" fmla="*/ 1254 w 2964"/>
                <a:gd name="connsiteY60" fmla="*/ 1874 h 2110"/>
                <a:gd name="connsiteX61" fmla="*/ 1336 w 2964"/>
                <a:gd name="connsiteY61" fmla="*/ 1844 h 2110"/>
                <a:gd name="connsiteX62" fmla="*/ 1418 w 2964"/>
                <a:gd name="connsiteY62" fmla="*/ 1810 h 2110"/>
                <a:gd name="connsiteX63" fmla="*/ 1498 w 2964"/>
                <a:gd name="connsiteY63" fmla="*/ 1774 h 2110"/>
                <a:gd name="connsiteX64" fmla="*/ 1578 w 2964"/>
                <a:gd name="connsiteY64" fmla="*/ 1736 h 2110"/>
                <a:gd name="connsiteX65" fmla="*/ 1656 w 2964"/>
                <a:gd name="connsiteY65" fmla="*/ 1696 h 2110"/>
                <a:gd name="connsiteX66" fmla="*/ 1734 w 2964"/>
                <a:gd name="connsiteY66" fmla="*/ 1652 h 2110"/>
                <a:gd name="connsiteX67" fmla="*/ 1808 w 2964"/>
                <a:gd name="connsiteY67" fmla="*/ 1606 h 2110"/>
                <a:gd name="connsiteX68" fmla="*/ 1882 w 2964"/>
                <a:gd name="connsiteY68" fmla="*/ 1556 h 2110"/>
                <a:gd name="connsiteX69" fmla="*/ 1952 w 2964"/>
                <a:gd name="connsiteY69" fmla="*/ 1502 h 2110"/>
                <a:gd name="connsiteX70" fmla="*/ 1952 w 2964"/>
                <a:gd name="connsiteY70" fmla="*/ 1502 h 2110"/>
                <a:gd name="connsiteX71" fmla="*/ 1968 w 2964"/>
                <a:gd name="connsiteY71" fmla="*/ 1492 h 2110"/>
                <a:gd name="connsiteX72" fmla="*/ 2012 w 2964"/>
                <a:gd name="connsiteY72" fmla="*/ 1460 h 2110"/>
                <a:gd name="connsiteX73" fmla="*/ 2042 w 2964"/>
                <a:gd name="connsiteY73" fmla="*/ 1436 h 2110"/>
                <a:gd name="connsiteX74" fmla="*/ 2080 w 2964"/>
                <a:gd name="connsiteY74" fmla="*/ 1406 h 2110"/>
                <a:gd name="connsiteX75" fmla="*/ 2120 w 2964"/>
                <a:gd name="connsiteY75" fmla="*/ 1370 h 2110"/>
                <a:gd name="connsiteX76" fmla="*/ 2166 w 2964"/>
                <a:gd name="connsiteY76" fmla="*/ 1328 h 2110"/>
                <a:gd name="connsiteX77" fmla="*/ 2216 w 2964"/>
                <a:gd name="connsiteY77" fmla="*/ 1280 h 2110"/>
                <a:gd name="connsiteX78" fmla="*/ 2268 w 2964"/>
                <a:gd name="connsiteY78" fmla="*/ 1226 h 2110"/>
                <a:gd name="connsiteX79" fmla="*/ 2324 w 2964"/>
                <a:gd name="connsiteY79" fmla="*/ 1166 h 2110"/>
                <a:gd name="connsiteX80" fmla="*/ 2382 w 2964"/>
                <a:gd name="connsiteY80" fmla="*/ 1100 h 2110"/>
                <a:gd name="connsiteX81" fmla="*/ 2440 w 2964"/>
                <a:gd name="connsiteY81" fmla="*/ 1028 h 2110"/>
                <a:gd name="connsiteX82" fmla="*/ 2500 w 2964"/>
                <a:gd name="connsiteY82" fmla="*/ 950 h 2110"/>
                <a:gd name="connsiteX83" fmla="*/ 2560 w 2964"/>
                <a:gd name="connsiteY83" fmla="*/ 864 h 2110"/>
                <a:gd name="connsiteX84" fmla="*/ 2620 w 2964"/>
                <a:gd name="connsiteY84" fmla="*/ 770 h 2110"/>
                <a:gd name="connsiteX85" fmla="*/ 2678 w 2964"/>
                <a:gd name="connsiteY85" fmla="*/ 672 h 2110"/>
                <a:gd name="connsiteX86" fmla="*/ 2706 w 2964"/>
                <a:gd name="connsiteY86" fmla="*/ 620 h 2110"/>
                <a:gd name="connsiteX87" fmla="*/ 2736 w 2964"/>
                <a:gd name="connsiteY87" fmla="*/ 566 h 2110"/>
                <a:gd name="connsiteX88" fmla="*/ 2764 w 2964"/>
                <a:gd name="connsiteY88" fmla="*/ 510 h 2110"/>
                <a:gd name="connsiteX89" fmla="*/ 2792 w 2964"/>
                <a:gd name="connsiteY89" fmla="*/ 452 h 2110"/>
                <a:gd name="connsiteX90" fmla="*/ 2818 w 2964"/>
                <a:gd name="connsiteY90" fmla="*/ 394 h 2110"/>
                <a:gd name="connsiteX91" fmla="*/ 2844 w 2964"/>
                <a:gd name="connsiteY91" fmla="*/ 332 h 2110"/>
                <a:gd name="connsiteX92" fmla="*/ 2870 w 2964"/>
                <a:gd name="connsiteY92" fmla="*/ 270 h 2110"/>
                <a:gd name="connsiteX93" fmla="*/ 2894 w 2964"/>
                <a:gd name="connsiteY93" fmla="*/ 204 h 2110"/>
                <a:gd name="connsiteX94" fmla="*/ 2918 w 2964"/>
                <a:gd name="connsiteY94" fmla="*/ 138 h 2110"/>
                <a:gd name="connsiteX95" fmla="*/ 2942 w 2964"/>
                <a:gd name="connsiteY95" fmla="*/ 70 h 2110"/>
                <a:gd name="connsiteX96" fmla="*/ 2964 w 2964"/>
                <a:gd name="connsiteY96" fmla="*/ 0 h 2110"/>
                <a:gd name="connsiteX0" fmla="*/ 2942 w 2942"/>
                <a:gd name="connsiteY0" fmla="*/ 0 h 2040"/>
                <a:gd name="connsiteX1" fmla="*/ 2912 w 2942"/>
                <a:gd name="connsiteY1" fmla="*/ 314 h 2040"/>
                <a:gd name="connsiteX2" fmla="*/ 2880 w 2942"/>
                <a:gd name="connsiteY2" fmla="*/ 382 h 2040"/>
                <a:gd name="connsiteX3" fmla="*/ 2850 w 2942"/>
                <a:gd name="connsiteY3" fmla="*/ 448 h 2040"/>
                <a:gd name="connsiteX4" fmla="*/ 2816 w 2942"/>
                <a:gd name="connsiteY4" fmla="*/ 516 h 2040"/>
                <a:gd name="connsiteX5" fmla="*/ 2780 w 2942"/>
                <a:gd name="connsiteY5" fmla="*/ 582 h 2040"/>
                <a:gd name="connsiteX6" fmla="*/ 2742 w 2942"/>
                <a:gd name="connsiteY6" fmla="*/ 648 h 2040"/>
                <a:gd name="connsiteX7" fmla="*/ 2702 w 2942"/>
                <a:gd name="connsiteY7" fmla="*/ 712 h 2040"/>
                <a:gd name="connsiteX8" fmla="*/ 2660 w 2942"/>
                <a:gd name="connsiteY8" fmla="*/ 778 h 2040"/>
                <a:gd name="connsiteX9" fmla="*/ 2616 w 2942"/>
                <a:gd name="connsiteY9" fmla="*/ 840 h 2040"/>
                <a:gd name="connsiteX10" fmla="*/ 2572 w 2942"/>
                <a:gd name="connsiteY10" fmla="*/ 904 h 2040"/>
                <a:gd name="connsiteX11" fmla="*/ 2522 w 2942"/>
                <a:gd name="connsiteY11" fmla="*/ 966 h 2040"/>
                <a:gd name="connsiteX12" fmla="*/ 2472 w 2942"/>
                <a:gd name="connsiteY12" fmla="*/ 1026 h 2040"/>
                <a:gd name="connsiteX13" fmla="*/ 2420 w 2942"/>
                <a:gd name="connsiteY13" fmla="*/ 1088 h 2040"/>
                <a:gd name="connsiteX14" fmla="*/ 2366 w 2942"/>
                <a:gd name="connsiteY14" fmla="*/ 1146 h 2040"/>
                <a:gd name="connsiteX15" fmla="*/ 2308 w 2942"/>
                <a:gd name="connsiteY15" fmla="*/ 1204 h 2040"/>
                <a:gd name="connsiteX16" fmla="*/ 2248 w 2942"/>
                <a:gd name="connsiteY16" fmla="*/ 1260 h 2040"/>
                <a:gd name="connsiteX17" fmla="*/ 2186 w 2942"/>
                <a:gd name="connsiteY17" fmla="*/ 1316 h 2040"/>
                <a:gd name="connsiteX18" fmla="*/ 2122 w 2942"/>
                <a:gd name="connsiteY18" fmla="*/ 1370 h 2040"/>
                <a:gd name="connsiteX19" fmla="*/ 2054 w 2942"/>
                <a:gd name="connsiteY19" fmla="*/ 1422 h 2040"/>
                <a:gd name="connsiteX20" fmla="*/ 1984 w 2942"/>
                <a:gd name="connsiteY20" fmla="*/ 1472 h 2040"/>
                <a:gd name="connsiteX21" fmla="*/ 1984 w 2942"/>
                <a:gd name="connsiteY21" fmla="*/ 1472 h 2040"/>
                <a:gd name="connsiteX22" fmla="*/ 1948 w 2942"/>
                <a:gd name="connsiteY22" fmla="*/ 1498 h 2040"/>
                <a:gd name="connsiteX23" fmla="*/ 1904 w 2942"/>
                <a:gd name="connsiteY23" fmla="*/ 1526 h 2040"/>
                <a:gd name="connsiteX24" fmla="*/ 1842 w 2942"/>
                <a:gd name="connsiteY24" fmla="*/ 1564 h 2040"/>
                <a:gd name="connsiteX25" fmla="*/ 1764 w 2942"/>
                <a:gd name="connsiteY25" fmla="*/ 1608 h 2040"/>
                <a:gd name="connsiteX26" fmla="*/ 1670 w 2942"/>
                <a:gd name="connsiteY26" fmla="*/ 1658 h 2040"/>
                <a:gd name="connsiteX27" fmla="*/ 1562 w 2942"/>
                <a:gd name="connsiteY27" fmla="*/ 1710 h 2040"/>
                <a:gd name="connsiteX28" fmla="*/ 1502 w 2942"/>
                <a:gd name="connsiteY28" fmla="*/ 1738 h 2040"/>
                <a:gd name="connsiteX29" fmla="*/ 1438 w 2942"/>
                <a:gd name="connsiteY29" fmla="*/ 1764 h 2040"/>
                <a:gd name="connsiteX30" fmla="*/ 1372 w 2942"/>
                <a:gd name="connsiteY30" fmla="*/ 1792 h 2040"/>
                <a:gd name="connsiteX31" fmla="*/ 1302 w 2942"/>
                <a:gd name="connsiteY31" fmla="*/ 1818 h 2040"/>
                <a:gd name="connsiteX32" fmla="*/ 1228 w 2942"/>
                <a:gd name="connsiteY32" fmla="*/ 1846 h 2040"/>
                <a:gd name="connsiteX33" fmla="*/ 1152 w 2942"/>
                <a:gd name="connsiteY33" fmla="*/ 1870 h 2040"/>
                <a:gd name="connsiteX34" fmla="*/ 1072 w 2942"/>
                <a:gd name="connsiteY34" fmla="*/ 1896 h 2040"/>
                <a:gd name="connsiteX35" fmla="*/ 988 w 2942"/>
                <a:gd name="connsiteY35" fmla="*/ 1918 h 2040"/>
                <a:gd name="connsiteX36" fmla="*/ 902 w 2942"/>
                <a:gd name="connsiteY36" fmla="*/ 1940 h 2040"/>
                <a:gd name="connsiteX37" fmla="*/ 812 w 2942"/>
                <a:gd name="connsiteY37" fmla="*/ 1962 h 2040"/>
                <a:gd name="connsiteX38" fmla="*/ 720 w 2942"/>
                <a:gd name="connsiteY38" fmla="*/ 1980 h 2040"/>
                <a:gd name="connsiteX39" fmla="*/ 626 w 2942"/>
                <a:gd name="connsiteY39" fmla="*/ 1996 h 2040"/>
                <a:gd name="connsiteX40" fmla="*/ 528 w 2942"/>
                <a:gd name="connsiteY40" fmla="*/ 2010 h 2040"/>
                <a:gd name="connsiteX41" fmla="*/ 428 w 2942"/>
                <a:gd name="connsiteY41" fmla="*/ 2022 h 2040"/>
                <a:gd name="connsiteX42" fmla="*/ 324 w 2942"/>
                <a:gd name="connsiteY42" fmla="*/ 2032 h 2040"/>
                <a:gd name="connsiteX43" fmla="*/ 218 w 2942"/>
                <a:gd name="connsiteY43" fmla="*/ 2038 h 2040"/>
                <a:gd name="connsiteX44" fmla="*/ 110 w 2942"/>
                <a:gd name="connsiteY44" fmla="*/ 2040 h 2040"/>
                <a:gd name="connsiteX45" fmla="*/ 0 w 2942"/>
                <a:gd name="connsiteY45" fmla="*/ 2040 h 2040"/>
                <a:gd name="connsiteX46" fmla="*/ 0 w 2942"/>
                <a:gd name="connsiteY46" fmla="*/ 2040 h 2040"/>
                <a:gd name="connsiteX47" fmla="*/ 54 w 2942"/>
                <a:gd name="connsiteY47" fmla="*/ 2038 h 2040"/>
                <a:gd name="connsiteX48" fmla="*/ 118 w 2942"/>
                <a:gd name="connsiteY48" fmla="*/ 2034 h 2040"/>
                <a:gd name="connsiteX49" fmla="*/ 202 w 2942"/>
                <a:gd name="connsiteY49" fmla="*/ 2028 h 2040"/>
                <a:gd name="connsiteX50" fmla="*/ 304 w 2942"/>
                <a:gd name="connsiteY50" fmla="*/ 2016 h 2040"/>
                <a:gd name="connsiteX51" fmla="*/ 424 w 2942"/>
                <a:gd name="connsiteY51" fmla="*/ 2002 h 2040"/>
                <a:gd name="connsiteX52" fmla="*/ 556 w 2942"/>
                <a:gd name="connsiteY52" fmla="*/ 1982 h 2040"/>
                <a:gd name="connsiteX53" fmla="*/ 700 w 2942"/>
                <a:gd name="connsiteY53" fmla="*/ 1954 h 2040"/>
                <a:gd name="connsiteX54" fmla="*/ 776 w 2942"/>
                <a:gd name="connsiteY54" fmla="*/ 1940 h 2040"/>
                <a:gd name="connsiteX55" fmla="*/ 852 w 2942"/>
                <a:gd name="connsiteY55" fmla="*/ 1922 h 2040"/>
                <a:gd name="connsiteX56" fmla="*/ 932 w 2942"/>
                <a:gd name="connsiteY56" fmla="*/ 1902 h 2040"/>
                <a:gd name="connsiteX57" fmla="*/ 1010 w 2942"/>
                <a:gd name="connsiteY57" fmla="*/ 1882 h 2040"/>
                <a:gd name="connsiteX58" fmla="*/ 1092 w 2942"/>
                <a:gd name="connsiteY58" fmla="*/ 1858 h 2040"/>
                <a:gd name="connsiteX59" fmla="*/ 1174 w 2942"/>
                <a:gd name="connsiteY59" fmla="*/ 1832 h 2040"/>
                <a:gd name="connsiteX60" fmla="*/ 1254 w 2942"/>
                <a:gd name="connsiteY60" fmla="*/ 1804 h 2040"/>
                <a:gd name="connsiteX61" fmla="*/ 1336 w 2942"/>
                <a:gd name="connsiteY61" fmla="*/ 1774 h 2040"/>
                <a:gd name="connsiteX62" fmla="*/ 1418 w 2942"/>
                <a:gd name="connsiteY62" fmla="*/ 1740 h 2040"/>
                <a:gd name="connsiteX63" fmla="*/ 1498 w 2942"/>
                <a:gd name="connsiteY63" fmla="*/ 1704 h 2040"/>
                <a:gd name="connsiteX64" fmla="*/ 1578 w 2942"/>
                <a:gd name="connsiteY64" fmla="*/ 1666 h 2040"/>
                <a:gd name="connsiteX65" fmla="*/ 1656 w 2942"/>
                <a:gd name="connsiteY65" fmla="*/ 1626 h 2040"/>
                <a:gd name="connsiteX66" fmla="*/ 1734 w 2942"/>
                <a:gd name="connsiteY66" fmla="*/ 1582 h 2040"/>
                <a:gd name="connsiteX67" fmla="*/ 1808 w 2942"/>
                <a:gd name="connsiteY67" fmla="*/ 1536 h 2040"/>
                <a:gd name="connsiteX68" fmla="*/ 1882 w 2942"/>
                <a:gd name="connsiteY68" fmla="*/ 1486 h 2040"/>
                <a:gd name="connsiteX69" fmla="*/ 1952 w 2942"/>
                <a:gd name="connsiteY69" fmla="*/ 1432 h 2040"/>
                <a:gd name="connsiteX70" fmla="*/ 1952 w 2942"/>
                <a:gd name="connsiteY70" fmla="*/ 1432 h 2040"/>
                <a:gd name="connsiteX71" fmla="*/ 1968 w 2942"/>
                <a:gd name="connsiteY71" fmla="*/ 1422 h 2040"/>
                <a:gd name="connsiteX72" fmla="*/ 2012 w 2942"/>
                <a:gd name="connsiteY72" fmla="*/ 1390 h 2040"/>
                <a:gd name="connsiteX73" fmla="*/ 2042 w 2942"/>
                <a:gd name="connsiteY73" fmla="*/ 1366 h 2040"/>
                <a:gd name="connsiteX74" fmla="*/ 2080 w 2942"/>
                <a:gd name="connsiteY74" fmla="*/ 1336 h 2040"/>
                <a:gd name="connsiteX75" fmla="*/ 2120 w 2942"/>
                <a:gd name="connsiteY75" fmla="*/ 1300 h 2040"/>
                <a:gd name="connsiteX76" fmla="*/ 2166 w 2942"/>
                <a:gd name="connsiteY76" fmla="*/ 1258 h 2040"/>
                <a:gd name="connsiteX77" fmla="*/ 2216 w 2942"/>
                <a:gd name="connsiteY77" fmla="*/ 1210 h 2040"/>
                <a:gd name="connsiteX78" fmla="*/ 2268 w 2942"/>
                <a:gd name="connsiteY78" fmla="*/ 1156 h 2040"/>
                <a:gd name="connsiteX79" fmla="*/ 2324 w 2942"/>
                <a:gd name="connsiteY79" fmla="*/ 1096 h 2040"/>
                <a:gd name="connsiteX80" fmla="*/ 2382 w 2942"/>
                <a:gd name="connsiteY80" fmla="*/ 1030 h 2040"/>
                <a:gd name="connsiteX81" fmla="*/ 2440 w 2942"/>
                <a:gd name="connsiteY81" fmla="*/ 958 h 2040"/>
                <a:gd name="connsiteX82" fmla="*/ 2500 w 2942"/>
                <a:gd name="connsiteY82" fmla="*/ 880 h 2040"/>
                <a:gd name="connsiteX83" fmla="*/ 2560 w 2942"/>
                <a:gd name="connsiteY83" fmla="*/ 794 h 2040"/>
                <a:gd name="connsiteX84" fmla="*/ 2620 w 2942"/>
                <a:gd name="connsiteY84" fmla="*/ 700 h 2040"/>
                <a:gd name="connsiteX85" fmla="*/ 2678 w 2942"/>
                <a:gd name="connsiteY85" fmla="*/ 602 h 2040"/>
                <a:gd name="connsiteX86" fmla="*/ 2706 w 2942"/>
                <a:gd name="connsiteY86" fmla="*/ 550 h 2040"/>
                <a:gd name="connsiteX87" fmla="*/ 2736 w 2942"/>
                <a:gd name="connsiteY87" fmla="*/ 496 h 2040"/>
                <a:gd name="connsiteX88" fmla="*/ 2764 w 2942"/>
                <a:gd name="connsiteY88" fmla="*/ 440 h 2040"/>
                <a:gd name="connsiteX89" fmla="*/ 2792 w 2942"/>
                <a:gd name="connsiteY89" fmla="*/ 382 h 2040"/>
                <a:gd name="connsiteX90" fmla="*/ 2818 w 2942"/>
                <a:gd name="connsiteY90" fmla="*/ 324 h 2040"/>
                <a:gd name="connsiteX91" fmla="*/ 2844 w 2942"/>
                <a:gd name="connsiteY91" fmla="*/ 262 h 2040"/>
                <a:gd name="connsiteX92" fmla="*/ 2870 w 2942"/>
                <a:gd name="connsiteY92" fmla="*/ 200 h 2040"/>
                <a:gd name="connsiteX93" fmla="*/ 2894 w 2942"/>
                <a:gd name="connsiteY93" fmla="*/ 134 h 2040"/>
                <a:gd name="connsiteX94" fmla="*/ 2918 w 2942"/>
                <a:gd name="connsiteY94" fmla="*/ 68 h 2040"/>
                <a:gd name="connsiteX95" fmla="*/ 2942 w 2942"/>
                <a:gd name="connsiteY95" fmla="*/ 0 h 2040"/>
                <a:gd name="connsiteX0" fmla="*/ 2918 w 2921"/>
                <a:gd name="connsiteY0" fmla="*/ 0 h 1972"/>
                <a:gd name="connsiteX1" fmla="*/ 2912 w 2921"/>
                <a:gd name="connsiteY1" fmla="*/ 246 h 1972"/>
                <a:gd name="connsiteX2" fmla="*/ 2880 w 2921"/>
                <a:gd name="connsiteY2" fmla="*/ 314 h 1972"/>
                <a:gd name="connsiteX3" fmla="*/ 2850 w 2921"/>
                <a:gd name="connsiteY3" fmla="*/ 380 h 1972"/>
                <a:gd name="connsiteX4" fmla="*/ 2816 w 2921"/>
                <a:gd name="connsiteY4" fmla="*/ 448 h 1972"/>
                <a:gd name="connsiteX5" fmla="*/ 2780 w 2921"/>
                <a:gd name="connsiteY5" fmla="*/ 514 h 1972"/>
                <a:gd name="connsiteX6" fmla="*/ 2742 w 2921"/>
                <a:gd name="connsiteY6" fmla="*/ 580 h 1972"/>
                <a:gd name="connsiteX7" fmla="*/ 2702 w 2921"/>
                <a:gd name="connsiteY7" fmla="*/ 644 h 1972"/>
                <a:gd name="connsiteX8" fmla="*/ 2660 w 2921"/>
                <a:gd name="connsiteY8" fmla="*/ 710 h 1972"/>
                <a:gd name="connsiteX9" fmla="*/ 2616 w 2921"/>
                <a:gd name="connsiteY9" fmla="*/ 772 h 1972"/>
                <a:gd name="connsiteX10" fmla="*/ 2572 w 2921"/>
                <a:gd name="connsiteY10" fmla="*/ 836 h 1972"/>
                <a:gd name="connsiteX11" fmla="*/ 2522 w 2921"/>
                <a:gd name="connsiteY11" fmla="*/ 898 h 1972"/>
                <a:gd name="connsiteX12" fmla="*/ 2472 w 2921"/>
                <a:gd name="connsiteY12" fmla="*/ 958 h 1972"/>
                <a:gd name="connsiteX13" fmla="*/ 2420 w 2921"/>
                <a:gd name="connsiteY13" fmla="*/ 1020 h 1972"/>
                <a:gd name="connsiteX14" fmla="*/ 2366 w 2921"/>
                <a:gd name="connsiteY14" fmla="*/ 1078 h 1972"/>
                <a:gd name="connsiteX15" fmla="*/ 2308 w 2921"/>
                <a:gd name="connsiteY15" fmla="*/ 1136 h 1972"/>
                <a:gd name="connsiteX16" fmla="*/ 2248 w 2921"/>
                <a:gd name="connsiteY16" fmla="*/ 1192 h 1972"/>
                <a:gd name="connsiteX17" fmla="*/ 2186 w 2921"/>
                <a:gd name="connsiteY17" fmla="*/ 1248 h 1972"/>
                <a:gd name="connsiteX18" fmla="*/ 2122 w 2921"/>
                <a:gd name="connsiteY18" fmla="*/ 1302 h 1972"/>
                <a:gd name="connsiteX19" fmla="*/ 2054 w 2921"/>
                <a:gd name="connsiteY19" fmla="*/ 1354 h 1972"/>
                <a:gd name="connsiteX20" fmla="*/ 1984 w 2921"/>
                <a:gd name="connsiteY20" fmla="*/ 1404 h 1972"/>
                <a:gd name="connsiteX21" fmla="*/ 1984 w 2921"/>
                <a:gd name="connsiteY21" fmla="*/ 1404 h 1972"/>
                <a:gd name="connsiteX22" fmla="*/ 1948 w 2921"/>
                <a:gd name="connsiteY22" fmla="*/ 1430 h 1972"/>
                <a:gd name="connsiteX23" fmla="*/ 1904 w 2921"/>
                <a:gd name="connsiteY23" fmla="*/ 1458 h 1972"/>
                <a:gd name="connsiteX24" fmla="*/ 1842 w 2921"/>
                <a:gd name="connsiteY24" fmla="*/ 1496 h 1972"/>
                <a:gd name="connsiteX25" fmla="*/ 1764 w 2921"/>
                <a:gd name="connsiteY25" fmla="*/ 1540 h 1972"/>
                <a:gd name="connsiteX26" fmla="*/ 1670 w 2921"/>
                <a:gd name="connsiteY26" fmla="*/ 1590 h 1972"/>
                <a:gd name="connsiteX27" fmla="*/ 1562 w 2921"/>
                <a:gd name="connsiteY27" fmla="*/ 1642 h 1972"/>
                <a:gd name="connsiteX28" fmla="*/ 1502 w 2921"/>
                <a:gd name="connsiteY28" fmla="*/ 1670 h 1972"/>
                <a:gd name="connsiteX29" fmla="*/ 1438 w 2921"/>
                <a:gd name="connsiteY29" fmla="*/ 1696 h 1972"/>
                <a:gd name="connsiteX30" fmla="*/ 1372 w 2921"/>
                <a:gd name="connsiteY30" fmla="*/ 1724 h 1972"/>
                <a:gd name="connsiteX31" fmla="*/ 1302 w 2921"/>
                <a:gd name="connsiteY31" fmla="*/ 1750 h 1972"/>
                <a:gd name="connsiteX32" fmla="*/ 1228 w 2921"/>
                <a:gd name="connsiteY32" fmla="*/ 1778 h 1972"/>
                <a:gd name="connsiteX33" fmla="*/ 1152 w 2921"/>
                <a:gd name="connsiteY33" fmla="*/ 1802 h 1972"/>
                <a:gd name="connsiteX34" fmla="*/ 1072 w 2921"/>
                <a:gd name="connsiteY34" fmla="*/ 1828 h 1972"/>
                <a:gd name="connsiteX35" fmla="*/ 988 w 2921"/>
                <a:gd name="connsiteY35" fmla="*/ 1850 h 1972"/>
                <a:gd name="connsiteX36" fmla="*/ 902 w 2921"/>
                <a:gd name="connsiteY36" fmla="*/ 1872 h 1972"/>
                <a:gd name="connsiteX37" fmla="*/ 812 w 2921"/>
                <a:gd name="connsiteY37" fmla="*/ 1894 h 1972"/>
                <a:gd name="connsiteX38" fmla="*/ 720 w 2921"/>
                <a:gd name="connsiteY38" fmla="*/ 1912 h 1972"/>
                <a:gd name="connsiteX39" fmla="*/ 626 w 2921"/>
                <a:gd name="connsiteY39" fmla="*/ 1928 h 1972"/>
                <a:gd name="connsiteX40" fmla="*/ 528 w 2921"/>
                <a:gd name="connsiteY40" fmla="*/ 1942 h 1972"/>
                <a:gd name="connsiteX41" fmla="*/ 428 w 2921"/>
                <a:gd name="connsiteY41" fmla="*/ 1954 h 1972"/>
                <a:gd name="connsiteX42" fmla="*/ 324 w 2921"/>
                <a:gd name="connsiteY42" fmla="*/ 1964 h 1972"/>
                <a:gd name="connsiteX43" fmla="*/ 218 w 2921"/>
                <a:gd name="connsiteY43" fmla="*/ 1970 h 1972"/>
                <a:gd name="connsiteX44" fmla="*/ 110 w 2921"/>
                <a:gd name="connsiteY44" fmla="*/ 1972 h 1972"/>
                <a:gd name="connsiteX45" fmla="*/ 0 w 2921"/>
                <a:gd name="connsiteY45" fmla="*/ 1972 h 1972"/>
                <a:gd name="connsiteX46" fmla="*/ 0 w 2921"/>
                <a:gd name="connsiteY46" fmla="*/ 1972 h 1972"/>
                <a:gd name="connsiteX47" fmla="*/ 54 w 2921"/>
                <a:gd name="connsiteY47" fmla="*/ 1970 h 1972"/>
                <a:gd name="connsiteX48" fmla="*/ 118 w 2921"/>
                <a:gd name="connsiteY48" fmla="*/ 1966 h 1972"/>
                <a:gd name="connsiteX49" fmla="*/ 202 w 2921"/>
                <a:gd name="connsiteY49" fmla="*/ 1960 h 1972"/>
                <a:gd name="connsiteX50" fmla="*/ 304 w 2921"/>
                <a:gd name="connsiteY50" fmla="*/ 1948 h 1972"/>
                <a:gd name="connsiteX51" fmla="*/ 424 w 2921"/>
                <a:gd name="connsiteY51" fmla="*/ 1934 h 1972"/>
                <a:gd name="connsiteX52" fmla="*/ 556 w 2921"/>
                <a:gd name="connsiteY52" fmla="*/ 1914 h 1972"/>
                <a:gd name="connsiteX53" fmla="*/ 700 w 2921"/>
                <a:gd name="connsiteY53" fmla="*/ 1886 h 1972"/>
                <a:gd name="connsiteX54" fmla="*/ 776 w 2921"/>
                <a:gd name="connsiteY54" fmla="*/ 1872 h 1972"/>
                <a:gd name="connsiteX55" fmla="*/ 852 w 2921"/>
                <a:gd name="connsiteY55" fmla="*/ 1854 h 1972"/>
                <a:gd name="connsiteX56" fmla="*/ 932 w 2921"/>
                <a:gd name="connsiteY56" fmla="*/ 1834 h 1972"/>
                <a:gd name="connsiteX57" fmla="*/ 1010 w 2921"/>
                <a:gd name="connsiteY57" fmla="*/ 1814 h 1972"/>
                <a:gd name="connsiteX58" fmla="*/ 1092 w 2921"/>
                <a:gd name="connsiteY58" fmla="*/ 1790 h 1972"/>
                <a:gd name="connsiteX59" fmla="*/ 1174 w 2921"/>
                <a:gd name="connsiteY59" fmla="*/ 1764 h 1972"/>
                <a:gd name="connsiteX60" fmla="*/ 1254 w 2921"/>
                <a:gd name="connsiteY60" fmla="*/ 1736 h 1972"/>
                <a:gd name="connsiteX61" fmla="*/ 1336 w 2921"/>
                <a:gd name="connsiteY61" fmla="*/ 1706 h 1972"/>
                <a:gd name="connsiteX62" fmla="*/ 1418 w 2921"/>
                <a:gd name="connsiteY62" fmla="*/ 1672 h 1972"/>
                <a:gd name="connsiteX63" fmla="*/ 1498 w 2921"/>
                <a:gd name="connsiteY63" fmla="*/ 1636 h 1972"/>
                <a:gd name="connsiteX64" fmla="*/ 1578 w 2921"/>
                <a:gd name="connsiteY64" fmla="*/ 1598 h 1972"/>
                <a:gd name="connsiteX65" fmla="*/ 1656 w 2921"/>
                <a:gd name="connsiteY65" fmla="*/ 1558 h 1972"/>
                <a:gd name="connsiteX66" fmla="*/ 1734 w 2921"/>
                <a:gd name="connsiteY66" fmla="*/ 1514 h 1972"/>
                <a:gd name="connsiteX67" fmla="*/ 1808 w 2921"/>
                <a:gd name="connsiteY67" fmla="*/ 1468 h 1972"/>
                <a:gd name="connsiteX68" fmla="*/ 1882 w 2921"/>
                <a:gd name="connsiteY68" fmla="*/ 1418 h 1972"/>
                <a:gd name="connsiteX69" fmla="*/ 1952 w 2921"/>
                <a:gd name="connsiteY69" fmla="*/ 1364 h 1972"/>
                <a:gd name="connsiteX70" fmla="*/ 1952 w 2921"/>
                <a:gd name="connsiteY70" fmla="*/ 1364 h 1972"/>
                <a:gd name="connsiteX71" fmla="*/ 1968 w 2921"/>
                <a:gd name="connsiteY71" fmla="*/ 1354 h 1972"/>
                <a:gd name="connsiteX72" fmla="*/ 2012 w 2921"/>
                <a:gd name="connsiteY72" fmla="*/ 1322 h 1972"/>
                <a:gd name="connsiteX73" fmla="*/ 2042 w 2921"/>
                <a:gd name="connsiteY73" fmla="*/ 1298 h 1972"/>
                <a:gd name="connsiteX74" fmla="*/ 2080 w 2921"/>
                <a:gd name="connsiteY74" fmla="*/ 1268 h 1972"/>
                <a:gd name="connsiteX75" fmla="*/ 2120 w 2921"/>
                <a:gd name="connsiteY75" fmla="*/ 1232 h 1972"/>
                <a:gd name="connsiteX76" fmla="*/ 2166 w 2921"/>
                <a:gd name="connsiteY76" fmla="*/ 1190 h 1972"/>
                <a:gd name="connsiteX77" fmla="*/ 2216 w 2921"/>
                <a:gd name="connsiteY77" fmla="*/ 1142 h 1972"/>
                <a:gd name="connsiteX78" fmla="*/ 2268 w 2921"/>
                <a:gd name="connsiteY78" fmla="*/ 1088 h 1972"/>
                <a:gd name="connsiteX79" fmla="*/ 2324 w 2921"/>
                <a:gd name="connsiteY79" fmla="*/ 1028 h 1972"/>
                <a:gd name="connsiteX80" fmla="*/ 2382 w 2921"/>
                <a:gd name="connsiteY80" fmla="*/ 962 h 1972"/>
                <a:gd name="connsiteX81" fmla="*/ 2440 w 2921"/>
                <a:gd name="connsiteY81" fmla="*/ 890 h 1972"/>
                <a:gd name="connsiteX82" fmla="*/ 2500 w 2921"/>
                <a:gd name="connsiteY82" fmla="*/ 812 h 1972"/>
                <a:gd name="connsiteX83" fmla="*/ 2560 w 2921"/>
                <a:gd name="connsiteY83" fmla="*/ 726 h 1972"/>
                <a:gd name="connsiteX84" fmla="*/ 2620 w 2921"/>
                <a:gd name="connsiteY84" fmla="*/ 632 h 1972"/>
                <a:gd name="connsiteX85" fmla="*/ 2678 w 2921"/>
                <a:gd name="connsiteY85" fmla="*/ 534 h 1972"/>
                <a:gd name="connsiteX86" fmla="*/ 2706 w 2921"/>
                <a:gd name="connsiteY86" fmla="*/ 482 h 1972"/>
                <a:gd name="connsiteX87" fmla="*/ 2736 w 2921"/>
                <a:gd name="connsiteY87" fmla="*/ 428 h 1972"/>
                <a:gd name="connsiteX88" fmla="*/ 2764 w 2921"/>
                <a:gd name="connsiteY88" fmla="*/ 372 h 1972"/>
                <a:gd name="connsiteX89" fmla="*/ 2792 w 2921"/>
                <a:gd name="connsiteY89" fmla="*/ 314 h 1972"/>
                <a:gd name="connsiteX90" fmla="*/ 2818 w 2921"/>
                <a:gd name="connsiteY90" fmla="*/ 256 h 1972"/>
                <a:gd name="connsiteX91" fmla="*/ 2844 w 2921"/>
                <a:gd name="connsiteY91" fmla="*/ 194 h 1972"/>
                <a:gd name="connsiteX92" fmla="*/ 2870 w 2921"/>
                <a:gd name="connsiteY92" fmla="*/ 132 h 1972"/>
                <a:gd name="connsiteX93" fmla="*/ 2894 w 2921"/>
                <a:gd name="connsiteY93" fmla="*/ 66 h 1972"/>
                <a:gd name="connsiteX94" fmla="*/ 2918 w 2921"/>
                <a:gd name="connsiteY94" fmla="*/ 0 h 19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921" h="1972">
                  <a:moveTo>
                    <a:pt x="2918" y="0"/>
                  </a:moveTo>
                  <a:cubicBezTo>
                    <a:pt x="2921" y="30"/>
                    <a:pt x="2918" y="194"/>
                    <a:pt x="2912" y="246"/>
                  </a:cubicBezTo>
                  <a:cubicBezTo>
                    <a:pt x="2901" y="269"/>
                    <a:pt x="2891" y="291"/>
                    <a:pt x="2880" y="314"/>
                  </a:cubicBezTo>
                  <a:lnTo>
                    <a:pt x="2850" y="380"/>
                  </a:lnTo>
                  <a:cubicBezTo>
                    <a:pt x="2839" y="403"/>
                    <a:pt x="2827" y="425"/>
                    <a:pt x="2816" y="448"/>
                  </a:cubicBezTo>
                  <a:lnTo>
                    <a:pt x="2780" y="514"/>
                  </a:lnTo>
                  <a:cubicBezTo>
                    <a:pt x="2767" y="536"/>
                    <a:pt x="2755" y="558"/>
                    <a:pt x="2742" y="580"/>
                  </a:cubicBezTo>
                  <a:cubicBezTo>
                    <a:pt x="2729" y="601"/>
                    <a:pt x="2715" y="623"/>
                    <a:pt x="2702" y="644"/>
                  </a:cubicBezTo>
                  <a:lnTo>
                    <a:pt x="2660" y="710"/>
                  </a:lnTo>
                  <a:lnTo>
                    <a:pt x="2616" y="772"/>
                  </a:lnTo>
                  <a:cubicBezTo>
                    <a:pt x="2601" y="793"/>
                    <a:pt x="2587" y="815"/>
                    <a:pt x="2572" y="836"/>
                  </a:cubicBezTo>
                  <a:lnTo>
                    <a:pt x="2522" y="898"/>
                  </a:lnTo>
                  <a:cubicBezTo>
                    <a:pt x="2505" y="918"/>
                    <a:pt x="2489" y="938"/>
                    <a:pt x="2472" y="958"/>
                  </a:cubicBezTo>
                  <a:cubicBezTo>
                    <a:pt x="2455" y="979"/>
                    <a:pt x="2437" y="999"/>
                    <a:pt x="2420" y="1020"/>
                  </a:cubicBezTo>
                  <a:cubicBezTo>
                    <a:pt x="2402" y="1039"/>
                    <a:pt x="2384" y="1059"/>
                    <a:pt x="2366" y="1078"/>
                  </a:cubicBezTo>
                  <a:lnTo>
                    <a:pt x="2308" y="1136"/>
                  </a:lnTo>
                  <a:cubicBezTo>
                    <a:pt x="2288" y="1155"/>
                    <a:pt x="2268" y="1173"/>
                    <a:pt x="2248" y="1192"/>
                  </a:cubicBezTo>
                  <a:lnTo>
                    <a:pt x="2186" y="1248"/>
                  </a:lnTo>
                  <a:cubicBezTo>
                    <a:pt x="2165" y="1266"/>
                    <a:pt x="2143" y="1284"/>
                    <a:pt x="2122" y="1302"/>
                  </a:cubicBezTo>
                  <a:cubicBezTo>
                    <a:pt x="2099" y="1319"/>
                    <a:pt x="2077" y="1337"/>
                    <a:pt x="2054" y="1354"/>
                  </a:cubicBezTo>
                  <a:cubicBezTo>
                    <a:pt x="2031" y="1371"/>
                    <a:pt x="2007" y="1387"/>
                    <a:pt x="1984" y="1404"/>
                  </a:cubicBezTo>
                  <a:lnTo>
                    <a:pt x="1984" y="1404"/>
                  </a:lnTo>
                  <a:cubicBezTo>
                    <a:pt x="1972" y="1413"/>
                    <a:pt x="1960" y="1421"/>
                    <a:pt x="1948" y="1430"/>
                  </a:cubicBezTo>
                  <a:cubicBezTo>
                    <a:pt x="1933" y="1439"/>
                    <a:pt x="1919" y="1449"/>
                    <a:pt x="1904" y="1458"/>
                  </a:cubicBezTo>
                  <a:lnTo>
                    <a:pt x="1842" y="1496"/>
                  </a:lnTo>
                  <a:cubicBezTo>
                    <a:pt x="1816" y="1511"/>
                    <a:pt x="1790" y="1525"/>
                    <a:pt x="1764" y="1540"/>
                  </a:cubicBezTo>
                  <a:cubicBezTo>
                    <a:pt x="1733" y="1557"/>
                    <a:pt x="1701" y="1573"/>
                    <a:pt x="1670" y="1590"/>
                  </a:cubicBezTo>
                  <a:lnTo>
                    <a:pt x="1562" y="1642"/>
                  </a:lnTo>
                  <a:cubicBezTo>
                    <a:pt x="1542" y="1651"/>
                    <a:pt x="1522" y="1661"/>
                    <a:pt x="1502" y="1670"/>
                  </a:cubicBezTo>
                  <a:cubicBezTo>
                    <a:pt x="1481" y="1679"/>
                    <a:pt x="1459" y="1687"/>
                    <a:pt x="1438" y="1696"/>
                  </a:cubicBezTo>
                  <a:cubicBezTo>
                    <a:pt x="1416" y="1705"/>
                    <a:pt x="1394" y="1715"/>
                    <a:pt x="1372" y="1724"/>
                  </a:cubicBezTo>
                  <a:cubicBezTo>
                    <a:pt x="1349" y="1733"/>
                    <a:pt x="1325" y="1741"/>
                    <a:pt x="1302" y="1750"/>
                  </a:cubicBezTo>
                  <a:cubicBezTo>
                    <a:pt x="1277" y="1759"/>
                    <a:pt x="1253" y="1769"/>
                    <a:pt x="1228" y="1778"/>
                  </a:cubicBezTo>
                  <a:lnTo>
                    <a:pt x="1152" y="1802"/>
                  </a:lnTo>
                  <a:lnTo>
                    <a:pt x="1072" y="1828"/>
                  </a:lnTo>
                  <a:cubicBezTo>
                    <a:pt x="1044" y="1835"/>
                    <a:pt x="1016" y="1843"/>
                    <a:pt x="988" y="1850"/>
                  </a:cubicBezTo>
                  <a:cubicBezTo>
                    <a:pt x="959" y="1857"/>
                    <a:pt x="931" y="1865"/>
                    <a:pt x="902" y="1872"/>
                  </a:cubicBezTo>
                  <a:cubicBezTo>
                    <a:pt x="872" y="1879"/>
                    <a:pt x="842" y="1887"/>
                    <a:pt x="812" y="1894"/>
                  </a:cubicBezTo>
                  <a:lnTo>
                    <a:pt x="720" y="1912"/>
                  </a:lnTo>
                  <a:lnTo>
                    <a:pt x="626" y="1928"/>
                  </a:lnTo>
                  <a:lnTo>
                    <a:pt x="528" y="1942"/>
                  </a:lnTo>
                  <a:lnTo>
                    <a:pt x="428" y="1954"/>
                  </a:lnTo>
                  <a:cubicBezTo>
                    <a:pt x="393" y="1957"/>
                    <a:pt x="359" y="1961"/>
                    <a:pt x="324" y="1964"/>
                  </a:cubicBezTo>
                  <a:lnTo>
                    <a:pt x="218" y="1970"/>
                  </a:lnTo>
                  <a:lnTo>
                    <a:pt x="110" y="1972"/>
                  </a:lnTo>
                  <a:lnTo>
                    <a:pt x="0" y="1972"/>
                  </a:lnTo>
                  <a:lnTo>
                    <a:pt x="0" y="1972"/>
                  </a:lnTo>
                  <a:cubicBezTo>
                    <a:pt x="18" y="1971"/>
                    <a:pt x="36" y="1971"/>
                    <a:pt x="54" y="1970"/>
                  </a:cubicBezTo>
                  <a:cubicBezTo>
                    <a:pt x="75" y="1969"/>
                    <a:pt x="97" y="1967"/>
                    <a:pt x="118" y="1966"/>
                  </a:cubicBezTo>
                  <a:lnTo>
                    <a:pt x="202" y="1960"/>
                  </a:lnTo>
                  <a:lnTo>
                    <a:pt x="304" y="1948"/>
                  </a:lnTo>
                  <a:lnTo>
                    <a:pt x="424" y="1934"/>
                  </a:lnTo>
                  <a:lnTo>
                    <a:pt x="556" y="1914"/>
                  </a:lnTo>
                  <a:lnTo>
                    <a:pt x="700" y="1886"/>
                  </a:lnTo>
                  <a:cubicBezTo>
                    <a:pt x="725" y="1881"/>
                    <a:pt x="751" y="1877"/>
                    <a:pt x="776" y="1872"/>
                  </a:cubicBezTo>
                  <a:lnTo>
                    <a:pt x="852" y="1854"/>
                  </a:lnTo>
                  <a:lnTo>
                    <a:pt x="932" y="1834"/>
                  </a:lnTo>
                  <a:cubicBezTo>
                    <a:pt x="958" y="1827"/>
                    <a:pt x="984" y="1821"/>
                    <a:pt x="1010" y="1814"/>
                  </a:cubicBezTo>
                  <a:lnTo>
                    <a:pt x="1092" y="1790"/>
                  </a:lnTo>
                  <a:cubicBezTo>
                    <a:pt x="1119" y="1781"/>
                    <a:pt x="1147" y="1773"/>
                    <a:pt x="1174" y="1764"/>
                  </a:cubicBezTo>
                  <a:cubicBezTo>
                    <a:pt x="1201" y="1755"/>
                    <a:pt x="1227" y="1745"/>
                    <a:pt x="1254" y="1736"/>
                  </a:cubicBezTo>
                  <a:lnTo>
                    <a:pt x="1336" y="1706"/>
                  </a:lnTo>
                  <a:lnTo>
                    <a:pt x="1418" y="1672"/>
                  </a:lnTo>
                  <a:lnTo>
                    <a:pt x="1498" y="1636"/>
                  </a:lnTo>
                  <a:lnTo>
                    <a:pt x="1578" y="1598"/>
                  </a:lnTo>
                  <a:cubicBezTo>
                    <a:pt x="1604" y="1585"/>
                    <a:pt x="1630" y="1571"/>
                    <a:pt x="1656" y="1558"/>
                  </a:cubicBezTo>
                  <a:cubicBezTo>
                    <a:pt x="1682" y="1543"/>
                    <a:pt x="1708" y="1529"/>
                    <a:pt x="1734" y="1514"/>
                  </a:cubicBezTo>
                  <a:cubicBezTo>
                    <a:pt x="1759" y="1499"/>
                    <a:pt x="1783" y="1483"/>
                    <a:pt x="1808" y="1468"/>
                  </a:cubicBezTo>
                  <a:lnTo>
                    <a:pt x="1882" y="1418"/>
                  </a:lnTo>
                  <a:cubicBezTo>
                    <a:pt x="1905" y="1400"/>
                    <a:pt x="1929" y="1382"/>
                    <a:pt x="1952" y="1364"/>
                  </a:cubicBezTo>
                  <a:lnTo>
                    <a:pt x="1952" y="1364"/>
                  </a:lnTo>
                  <a:cubicBezTo>
                    <a:pt x="1957" y="1361"/>
                    <a:pt x="1963" y="1357"/>
                    <a:pt x="1968" y="1354"/>
                  </a:cubicBezTo>
                  <a:lnTo>
                    <a:pt x="2012" y="1322"/>
                  </a:lnTo>
                  <a:lnTo>
                    <a:pt x="2042" y="1298"/>
                  </a:lnTo>
                  <a:cubicBezTo>
                    <a:pt x="2055" y="1288"/>
                    <a:pt x="2067" y="1278"/>
                    <a:pt x="2080" y="1268"/>
                  </a:cubicBezTo>
                  <a:cubicBezTo>
                    <a:pt x="2093" y="1256"/>
                    <a:pt x="2107" y="1244"/>
                    <a:pt x="2120" y="1232"/>
                  </a:cubicBezTo>
                  <a:cubicBezTo>
                    <a:pt x="2135" y="1218"/>
                    <a:pt x="2151" y="1204"/>
                    <a:pt x="2166" y="1190"/>
                  </a:cubicBezTo>
                  <a:cubicBezTo>
                    <a:pt x="2183" y="1174"/>
                    <a:pt x="2199" y="1158"/>
                    <a:pt x="2216" y="1142"/>
                  </a:cubicBezTo>
                  <a:cubicBezTo>
                    <a:pt x="2233" y="1124"/>
                    <a:pt x="2251" y="1106"/>
                    <a:pt x="2268" y="1088"/>
                  </a:cubicBezTo>
                  <a:cubicBezTo>
                    <a:pt x="2287" y="1068"/>
                    <a:pt x="2305" y="1048"/>
                    <a:pt x="2324" y="1028"/>
                  </a:cubicBezTo>
                  <a:cubicBezTo>
                    <a:pt x="2343" y="1006"/>
                    <a:pt x="2363" y="984"/>
                    <a:pt x="2382" y="962"/>
                  </a:cubicBezTo>
                  <a:cubicBezTo>
                    <a:pt x="2401" y="938"/>
                    <a:pt x="2421" y="914"/>
                    <a:pt x="2440" y="890"/>
                  </a:cubicBezTo>
                  <a:lnTo>
                    <a:pt x="2500" y="812"/>
                  </a:lnTo>
                  <a:cubicBezTo>
                    <a:pt x="2520" y="783"/>
                    <a:pt x="2540" y="755"/>
                    <a:pt x="2560" y="726"/>
                  </a:cubicBezTo>
                  <a:cubicBezTo>
                    <a:pt x="2580" y="695"/>
                    <a:pt x="2600" y="663"/>
                    <a:pt x="2620" y="632"/>
                  </a:cubicBezTo>
                  <a:cubicBezTo>
                    <a:pt x="2639" y="599"/>
                    <a:pt x="2659" y="567"/>
                    <a:pt x="2678" y="534"/>
                  </a:cubicBezTo>
                  <a:cubicBezTo>
                    <a:pt x="2687" y="517"/>
                    <a:pt x="2697" y="499"/>
                    <a:pt x="2706" y="482"/>
                  </a:cubicBezTo>
                  <a:lnTo>
                    <a:pt x="2736" y="428"/>
                  </a:lnTo>
                  <a:cubicBezTo>
                    <a:pt x="2745" y="409"/>
                    <a:pt x="2755" y="391"/>
                    <a:pt x="2764" y="372"/>
                  </a:cubicBezTo>
                  <a:cubicBezTo>
                    <a:pt x="2773" y="353"/>
                    <a:pt x="2783" y="333"/>
                    <a:pt x="2792" y="314"/>
                  </a:cubicBezTo>
                  <a:cubicBezTo>
                    <a:pt x="2801" y="295"/>
                    <a:pt x="2809" y="275"/>
                    <a:pt x="2818" y="256"/>
                  </a:cubicBezTo>
                  <a:cubicBezTo>
                    <a:pt x="2827" y="235"/>
                    <a:pt x="2835" y="215"/>
                    <a:pt x="2844" y="194"/>
                  </a:cubicBezTo>
                  <a:cubicBezTo>
                    <a:pt x="2853" y="173"/>
                    <a:pt x="2861" y="153"/>
                    <a:pt x="2870" y="132"/>
                  </a:cubicBezTo>
                  <a:lnTo>
                    <a:pt x="2894" y="66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7"/>
            <p:cNvSpPr/>
            <p:nvPr/>
          </p:nvSpPr>
          <p:spPr>
            <a:xfrm flipH="1">
              <a:off x="-381000" y="2378771"/>
              <a:ext cx="2937109" cy="3336229"/>
            </a:xfrm>
            <a:custGeom>
              <a:avLst/>
              <a:gdLst/>
              <a:cxnLst>
                <a:cxn ang="0">
                  <a:pos x="0" y="2232"/>
                </a:cxn>
                <a:cxn ang="0">
                  <a:pos x="104" y="2228"/>
                </a:cxn>
                <a:cxn ang="0">
                  <a:pos x="224" y="2220"/>
                </a:cxn>
                <a:cxn ang="0">
                  <a:pos x="382" y="2202"/>
                </a:cxn>
                <a:cxn ang="0">
                  <a:pos x="572" y="2170"/>
                </a:cxn>
                <a:cxn ang="0">
                  <a:pos x="788" y="2122"/>
                </a:cxn>
                <a:cxn ang="0">
                  <a:pos x="1024" y="2056"/>
                </a:cxn>
                <a:cxn ang="0">
                  <a:pos x="1210" y="1990"/>
                </a:cxn>
                <a:cxn ang="0">
                  <a:pos x="1338" y="1938"/>
                </a:cxn>
                <a:cxn ang="0">
                  <a:pos x="1468" y="1880"/>
                </a:cxn>
                <a:cxn ang="0">
                  <a:pos x="1598" y="1814"/>
                </a:cxn>
                <a:cxn ang="0">
                  <a:pos x="1728" y="1740"/>
                </a:cxn>
                <a:cxn ang="0">
                  <a:pos x="1856" y="1660"/>
                </a:cxn>
                <a:cxn ang="0">
                  <a:pos x="1986" y="1570"/>
                </a:cxn>
                <a:cxn ang="0">
                  <a:pos x="2112" y="1470"/>
                </a:cxn>
                <a:cxn ang="0">
                  <a:pos x="2234" y="1362"/>
                </a:cxn>
                <a:cxn ang="0">
                  <a:pos x="2354" y="1244"/>
                </a:cxn>
                <a:cxn ang="0">
                  <a:pos x="2470" y="1114"/>
                </a:cxn>
                <a:cxn ang="0">
                  <a:pos x="2580" y="976"/>
                </a:cxn>
                <a:cxn ang="0">
                  <a:pos x="2684" y="826"/>
                </a:cxn>
                <a:cxn ang="0">
                  <a:pos x="2782" y="664"/>
                </a:cxn>
                <a:cxn ang="0">
                  <a:pos x="2874" y="490"/>
                </a:cxn>
                <a:cxn ang="0">
                  <a:pos x="2956" y="304"/>
                </a:cxn>
                <a:cxn ang="0">
                  <a:pos x="3030" y="104"/>
                </a:cxn>
                <a:cxn ang="0">
                  <a:pos x="3064" y="960"/>
                </a:cxn>
                <a:cxn ang="0">
                  <a:pos x="3052" y="976"/>
                </a:cxn>
                <a:cxn ang="0">
                  <a:pos x="2952" y="1092"/>
                </a:cxn>
                <a:cxn ang="0">
                  <a:pos x="2866" y="1182"/>
                </a:cxn>
                <a:cxn ang="0">
                  <a:pos x="2756" y="1288"/>
                </a:cxn>
                <a:cxn ang="0">
                  <a:pos x="2622" y="1404"/>
                </a:cxn>
                <a:cxn ang="0">
                  <a:pos x="2464" y="1530"/>
                </a:cxn>
                <a:cxn ang="0">
                  <a:pos x="2282" y="1656"/>
                </a:cxn>
                <a:cxn ang="0">
                  <a:pos x="2076" y="1782"/>
                </a:cxn>
                <a:cxn ang="0">
                  <a:pos x="1908" y="1870"/>
                </a:cxn>
                <a:cxn ang="0">
                  <a:pos x="1788" y="1928"/>
                </a:cxn>
                <a:cxn ang="0">
                  <a:pos x="1662" y="1982"/>
                </a:cxn>
                <a:cxn ang="0">
                  <a:pos x="1530" y="2032"/>
                </a:cxn>
                <a:cxn ang="0">
                  <a:pos x="1394" y="2080"/>
                </a:cxn>
                <a:cxn ang="0">
                  <a:pos x="1250" y="2122"/>
                </a:cxn>
                <a:cxn ang="0">
                  <a:pos x="1102" y="2158"/>
                </a:cxn>
                <a:cxn ang="0">
                  <a:pos x="948" y="2188"/>
                </a:cxn>
                <a:cxn ang="0">
                  <a:pos x="788" y="2214"/>
                </a:cxn>
                <a:cxn ang="0">
                  <a:pos x="622" y="2232"/>
                </a:cxn>
                <a:cxn ang="0">
                  <a:pos x="452" y="2242"/>
                </a:cxn>
                <a:cxn ang="0">
                  <a:pos x="276" y="2244"/>
                </a:cxn>
                <a:cxn ang="0">
                  <a:pos x="94" y="2238"/>
                </a:cxn>
                <a:cxn ang="0">
                  <a:pos x="0" y="2232"/>
                </a:cxn>
              </a:cxnLst>
              <a:rect l="0" t="0" r="r" b="b"/>
              <a:pathLst>
                <a:path w="3064" h="2244">
                  <a:moveTo>
                    <a:pt x="0" y="2232"/>
                  </a:moveTo>
                  <a:lnTo>
                    <a:pt x="0" y="2232"/>
                  </a:lnTo>
                  <a:lnTo>
                    <a:pt x="26" y="2232"/>
                  </a:lnTo>
                  <a:lnTo>
                    <a:pt x="104" y="2228"/>
                  </a:lnTo>
                  <a:lnTo>
                    <a:pt x="158" y="2226"/>
                  </a:lnTo>
                  <a:lnTo>
                    <a:pt x="224" y="2220"/>
                  </a:lnTo>
                  <a:lnTo>
                    <a:pt x="298" y="2212"/>
                  </a:lnTo>
                  <a:lnTo>
                    <a:pt x="382" y="2202"/>
                  </a:lnTo>
                  <a:lnTo>
                    <a:pt x="474" y="2188"/>
                  </a:lnTo>
                  <a:lnTo>
                    <a:pt x="572" y="2170"/>
                  </a:lnTo>
                  <a:lnTo>
                    <a:pt x="678" y="2148"/>
                  </a:lnTo>
                  <a:lnTo>
                    <a:pt x="788" y="2122"/>
                  </a:lnTo>
                  <a:lnTo>
                    <a:pt x="904" y="2092"/>
                  </a:lnTo>
                  <a:lnTo>
                    <a:pt x="1024" y="2056"/>
                  </a:lnTo>
                  <a:lnTo>
                    <a:pt x="1148" y="2014"/>
                  </a:lnTo>
                  <a:lnTo>
                    <a:pt x="1210" y="1990"/>
                  </a:lnTo>
                  <a:lnTo>
                    <a:pt x="1274" y="1964"/>
                  </a:lnTo>
                  <a:lnTo>
                    <a:pt x="1338" y="1938"/>
                  </a:lnTo>
                  <a:lnTo>
                    <a:pt x="1402" y="1910"/>
                  </a:lnTo>
                  <a:lnTo>
                    <a:pt x="1468" y="1880"/>
                  </a:lnTo>
                  <a:lnTo>
                    <a:pt x="1532" y="1848"/>
                  </a:lnTo>
                  <a:lnTo>
                    <a:pt x="1598" y="1814"/>
                  </a:lnTo>
                  <a:lnTo>
                    <a:pt x="1662" y="1778"/>
                  </a:lnTo>
                  <a:lnTo>
                    <a:pt x="1728" y="1740"/>
                  </a:lnTo>
                  <a:lnTo>
                    <a:pt x="1792" y="1702"/>
                  </a:lnTo>
                  <a:lnTo>
                    <a:pt x="1856" y="1660"/>
                  </a:lnTo>
                  <a:lnTo>
                    <a:pt x="1922" y="1616"/>
                  </a:lnTo>
                  <a:lnTo>
                    <a:pt x="1986" y="1570"/>
                  </a:lnTo>
                  <a:lnTo>
                    <a:pt x="2048" y="1520"/>
                  </a:lnTo>
                  <a:lnTo>
                    <a:pt x="2112" y="1470"/>
                  </a:lnTo>
                  <a:lnTo>
                    <a:pt x="2174" y="1418"/>
                  </a:lnTo>
                  <a:lnTo>
                    <a:pt x="2234" y="1362"/>
                  </a:lnTo>
                  <a:lnTo>
                    <a:pt x="2296" y="1304"/>
                  </a:lnTo>
                  <a:lnTo>
                    <a:pt x="2354" y="1244"/>
                  </a:lnTo>
                  <a:lnTo>
                    <a:pt x="2412" y="1180"/>
                  </a:lnTo>
                  <a:lnTo>
                    <a:pt x="2470" y="1114"/>
                  </a:lnTo>
                  <a:lnTo>
                    <a:pt x="2526" y="1046"/>
                  </a:lnTo>
                  <a:lnTo>
                    <a:pt x="2580" y="976"/>
                  </a:lnTo>
                  <a:lnTo>
                    <a:pt x="2634" y="902"/>
                  </a:lnTo>
                  <a:lnTo>
                    <a:pt x="2684" y="826"/>
                  </a:lnTo>
                  <a:lnTo>
                    <a:pt x="2734" y="746"/>
                  </a:lnTo>
                  <a:lnTo>
                    <a:pt x="2782" y="664"/>
                  </a:lnTo>
                  <a:lnTo>
                    <a:pt x="2830" y="578"/>
                  </a:lnTo>
                  <a:lnTo>
                    <a:pt x="2874" y="490"/>
                  </a:lnTo>
                  <a:lnTo>
                    <a:pt x="2916" y="398"/>
                  </a:lnTo>
                  <a:lnTo>
                    <a:pt x="2956" y="304"/>
                  </a:lnTo>
                  <a:lnTo>
                    <a:pt x="2994" y="206"/>
                  </a:lnTo>
                  <a:lnTo>
                    <a:pt x="3030" y="104"/>
                  </a:lnTo>
                  <a:lnTo>
                    <a:pt x="3064" y="0"/>
                  </a:lnTo>
                  <a:lnTo>
                    <a:pt x="3064" y="960"/>
                  </a:lnTo>
                  <a:lnTo>
                    <a:pt x="3064" y="960"/>
                  </a:lnTo>
                  <a:lnTo>
                    <a:pt x="3052" y="976"/>
                  </a:lnTo>
                  <a:lnTo>
                    <a:pt x="3014" y="1022"/>
                  </a:lnTo>
                  <a:lnTo>
                    <a:pt x="2952" y="1092"/>
                  </a:lnTo>
                  <a:lnTo>
                    <a:pt x="2912" y="1134"/>
                  </a:lnTo>
                  <a:lnTo>
                    <a:pt x="2866" y="1182"/>
                  </a:lnTo>
                  <a:lnTo>
                    <a:pt x="2814" y="1232"/>
                  </a:lnTo>
                  <a:lnTo>
                    <a:pt x="2756" y="1288"/>
                  </a:lnTo>
                  <a:lnTo>
                    <a:pt x="2692" y="1344"/>
                  </a:lnTo>
                  <a:lnTo>
                    <a:pt x="2622" y="1404"/>
                  </a:lnTo>
                  <a:lnTo>
                    <a:pt x="2546" y="1466"/>
                  </a:lnTo>
                  <a:lnTo>
                    <a:pt x="2464" y="1530"/>
                  </a:lnTo>
                  <a:lnTo>
                    <a:pt x="2376" y="1592"/>
                  </a:lnTo>
                  <a:lnTo>
                    <a:pt x="2282" y="1656"/>
                  </a:lnTo>
                  <a:lnTo>
                    <a:pt x="2182" y="1720"/>
                  </a:lnTo>
                  <a:lnTo>
                    <a:pt x="2076" y="1782"/>
                  </a:lnTo>
                  <a:lnTo>
                    <a:pt x="1966" y="1842"/>
                  </a:lnTo>
                  <a:lnTo>
                    <a:pt x="1908" y="1870"/>
                  </a:lnTo>
                  <a:lnTo>
                    <a:pt x="1848" y="1900"/>
                  </a:lnTo>
                  <a:lnTo>
                    <a:pt x="1788" y="1928"/>
                  </a:lnTo>
                  <a:lnTo>
                    <a:pt x="1726" y="1956"/>
                  </a:lnTo>
                  <a:lnTo>
                    <a:pt x="1662" y="1982"/>
                  </a:lnTo>
                  <a:lnTo>
                    <a:pt x="1596" y="2008"/>
                  </a:lnTo>
                  <a:lnTo>
                    <a:pt x="1530" y="2032"/>
                  </a:lnTo>
                  <a:lnTo>
                    <a:pt x="1462" y="2056"/>
                  </a:lnTo>
                  <a:lnTo>
                    <a:pt x="1394" y="2080"/>
                  </a:lnTo>
                  <a:lnTo>
                    <a:pt x="1322" y="2100"/>
                  </a:lnTo>
                  <a:lnTo>
                    <a:pt x="1250" y="2122"/>
                  </a:lnTo>
                  <a:lnTo>
                    <a:pt x="1176" y="2140"/>
                  </a:lnTo>
                  <a:lnTo>
                    <a:pt x="1102" y="2158"/>
                  </a:lnTo>
                  <a:lnTo>
                    <a:pt x="1026" y="2174"/>
                  </a:lnTo>
                  <a:lnTo>
                    <a:pt x="948" y="2188"/>
                  </a:lnTo>
                  <a:lnTo>
                    <a:pt x="868" y="2202"/>
                  </a:lnTo>
                  <a:lnTo>
                    <a:pt x="788" y="2214"/>
                  </a:lnTo>
                  <a:lnTo>
                    <a:pt x="706" y="2224"/>
                  </a:lnTo>
                  <a:lnTo>
                    <a:pt x="622" y="2232"/>
                  </a:lnTo>
                  <a:lnTo>
                    <a:pt x="538" y="2238"/>
                  </a:lnTo>
                  <a:lnTo>
                    <a:pt x="452" y="2242"/>
                  </a:lnTo>
                  <a:lnTo>
                    <a:pt x="364" y="2244"/>
                  </a:lnTo>
                  <a:lnTo>
                    <a:pt x="276" y="2244"/>
                  </a:lnTo>
                  <a:lnTo>
                    <a:pt x="184" y="2242"/>
                  </a:lnTo>
                  <a:lnTo>
                    <a:pt x="94" y="2238"/>
                  </a:lnTo>
                  <a:lnTo>
                    <a:pt x="0" y="2232"/>
                  </a:lnTo>
                  <a:lnTo>
                    <a:pt x="0" y="2232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alpha val="0"/>
                  </a:schemeClr>
                </a:gs>
                <a:gs pos="50000">
                  <a:schemeClr val="accent3">
                    <a:alpha val="15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Freeform 4"/>
          <p:cNvSpPr/>
          <p:nvPr/>
        </p:nvSpPr>
        <p:spPr>
          <a:xfrm flipV="1">
            <a:off x="3233258" y="1959631"/>
            <a:ext cx="3779192" cy="4866969"/>
          </a:xfrm>
          <a:custGeom>
            <a:avLst/>
            <a:gdLst/>
            <a:cxnLst>
              <a:cxn ang="0">
                <a:pos x="2096" y="0"/>
              </a:cxn>
              <a:cxn ang="0">
                <a:pos x="2268" y="208"/>
              </a:cxn>
              <a:cxn ang="0">
                <a:pos x="2444" y="444"/>
              </a:cxn>
              <a:cxn ang="0">
                <a:pos x="2646" y="744"/>
              </a:cxn>
              <a:cxn ang="0">
                <a:pos x="2848" y="1094"/>
              </a:cxn>
              <a:cxn ang="0">
                <a:pos x="2972" y="1346"/>
              </a:cxn>
              <a:cxn ang="0">
                <a:pos x="3052" y="1542"/>
              </a:cxn>
              <a:cxn ang="0">
                <a:pos x="3118" y="1742"/>
              </a:cxn>
              <a:cxn ang="0">
                <a:pos x="3168" y="1942"/>
              </a:cxn>
              <a:cxn ang="0">
                <a:pos x="3196" y="2140"/>
              </a:cxn>
              <a:cxn ang="0">
                <a:pos x="3202" y="2336"/>
              </a:cxn>
              <a:cxn ang="0">
                <a:pos x="3182" y="2528"/>
              </a:cxn>
              <a:cxn ang="0">
                <a:pos x="3130" y="2712"/>
              </a:cxn>
              <a:cxn ang="0">
                <a:pos x="3048" y="2886"/>
              </a:cxn>
              <a:cxn ang="0">
                <a:pos x="2928" y="3050"/>
              </a:cxn>
              <a:cxn ang="0">
                <a:pos x="2768" y="3200"/>
              </a:cxn>
              <a:cxn ang="0">
                <a:pos x="2704" y="3248"/>
              </a:cxn>
              <a:cxn ang="0">
                <a:pos x="2508" y="3366"/>
              </a:cxn>
              <a:cxn ang="0">
                <a:pos x="2362" y="3438"/>
              </a:cxn>
              <a:cxn ang="0">
                <a:pos x="2180" y="3512"/>
              </a:cxn>
              <a:cxn ang="0">
                <a:pos x="1966" y="3582"/>
              </a:cxn>
              <a:cxn ang="0">
                <a:pos x="1718" y="3642"/>
              </a:cxn>
              <a:cxn ang="0">
                <a:pos x="1436" y="3688"/>
              </a:cxn>
              <a:cxn ang="0">
                <a:pos x="1118" y="3716"/>
              </a:cxn>
              <a:cxn ang="0">
                <a:pos x="888" y="3720"/>
              </a:cxn>
              <a:cxn ang="0">
                <a:pos x="1114" y="3678"/>
              </a:cxn>
              <a:cxn ang="0">
                <a:pos x="1346" y="3618"/>
              </a:cxn>
              <a:cxn ang="0">
                <a:pos x="1544" y="3552"/>
              </a:cxn>
              <a:cxn ang="0">
                <a:pos x="1750" y="3466"/>
              </a:cxn>
              <a:cxn ang="0">
                <a:pos x="1946" y="3358"/>
              </a:cxn>
              <a:cxn ang="0">
                <a:pos x="2120" y="3228"/>
              </a:cxn>
              <a:cxn ang="0">
                <a:pos x="2194" y="3152"/>
              </a:cxn>
              <a:cxn ang="0">
                <a:pos x="2258" y="3070"/>
              </a:cxn>
              <a:cxn ang="0">
                <a:pos x="2308" y="2980"/>
              </a:cxn>
              <a:cxn ang="0">
                <a:pos x="2344" y="2884"/>
              </a:cxn>
              <a:cxn ang="0">
                <a:pos x="2366" y="2780"/>
              </a:cxn>
              <a:cxn ang="0">
                <a:pos x="2368" y="2706"/>
              </a:cxn>
              <a:cxn ang="0">
                <a:pos x="2360" y="2592"/>
              </a:cxn>
              <a:cxn ang="0">
                <a:pos x="2336" y="2472"/>
              </a:cxn>
              <a:cxn ang="0">
                <a:pos x="2296" y="2346"/>
              </a:cxn>
              <a:cxn ang="0">
                <a:pos x="2240" y="2218"/>
              </a:cxn>
              <a:cxn ang="0">
                <a:pos x="2120" y="1996"/>
              </a:cxn>
              <a:cxn ang="0">
                <a:pos x="1932" y="1722"/>
              </a:cxn>
              <a:cxn ang="0">
                <a:pos x="1702" y="1442"/>
              </a:cxn>
              <a:cxn ang="0">
                <a:pos x="1442" y="1162"/>
              </a:cxn>
              <a:cxn ang="0">
                <a:pos x="1154" y="888"/>
              </a:cxn>
              <a:cxn ang="0">
                <a:pos x="848" y="622"/>
              </a:cxn>
              <a:cxn ang="0">
                <a:pos x="532" y="372"/>
              </a:cxn>
              <a:cxn ang="0">
                <a:pos x="212" y="140"/>
              </a:cxn>
              <a:cxn ang="0">
                <a:pos x="0" y="0"/>
              </a:cxn>
            </a:cxnLst>
            <a:rect l="0" t="0" r="r" b="b"/>
            <a:pathLst>
              <a:path w="3202" h="3720">
                <a:moveTo>
                  <a:pt x="0" y="0"/>
                </a:moveTo>
                <a:lnTo>
                  <a:pt x="2096" y="0"/>
                </a:lnTo>
                <a:lnTo>
                  <a:pt x="2096" y="0"/>
                </a:lnTo>
                <a:lnTo>
                  <a:pt x="2118" y="24"/>
                </a:lnTo>
                <a:lnTo>
                  <a:pt x="2178" y="96"/>
                </a:lnTo>
                <a:lnTo>
                  <a:pt x="2268" y="208"/>
                </a:lnTo>
                <a:lnTo>
                  <a:pt x="2322" y="278"/>
                </a:lnTo>
                <a:lnTo>
                  <a:pt x="2380" y="358"/>
                </a:lnTo>
                <a:lnTo>
                  <a:pt x="2444" y="444"/>
                </a:lnTo>
                <a:lnTo>
                  <a:pt x="2510" y="538"/>
                </a:lnTo>
                <a:lnTo>
                  <a:pt x="2578" y="638"/>
                </a:lnTo>
                <a:lnTo>
                  <a:pt x="2646" y="744"/>
                </a:lnTo>
                <a:lnTo>
                  <a:pt x="2714" y="856"/>
                </a:lnTo>
                <a:lnTo>
                  <a:pt x="2782" y="974"/>
                </a:lnTo>
                <a:lnTo>
                  <a:pt x="2848" y="1094"/>
                </a:lnTo>
                <a:lnTo>
                  <a:pt x="2912" y="1218"/>
                </a:lnTo>
                <a:lnTo>
                  <a:pt x="2942" y="1282"/>
                </a:lnTo>
                <a:lnTo>
                  <a:pt x="2972" y="1346"/>
                </a:lnTo>
                <a:lnTo>
                  <a:pt x="3000" y="1412"/>
                </a:lnTo>
                <a:lnTo>
                  <a:pt x="3026" y="1476"/>
                </a:lnTo>
                <a:lnTo>
                  <a:pt x="3052" y="1542"/>
                </a:lnTo>
                <a:lnTo>
                  <a:pt x="3076" y="1608"/>
                </a:lnTo>
                <a:lnTo>
                  <a:pt x="3098" y="1674"/>
                </a:lnTo>
                <a:lnTo>
                  <a:pt x="3118" y="1742"/>
                </a:lnTo>
                <a:lnTo>
                  <a:pt x="3136" y="1808"/>
                </a:lnTo>
                <a:lnTo>
                  <a:pt x="3152" y="1874"/>
                </a:lnTo>
                <a:lnTo>
                  <a:pt x="3168" y="1942"/>
                </a:lnTo>
                <a:lnTo>
                  <a:pt x="3180" y="2008"/>
                </a:lnTo>
                <a:lnTo>
                  <a:pt x="3190" y="2074"/>
                </a:lnTo>
                <a:lnTo>
                  <a:pt x="3196" y="2140"/>
                </a:lnTo>
                <a:lnTo>
                  <a:pt x="3202" y="2206"/>
                </a:lnTo>
                <a:lnTo>
                  <a:pt x="3202" y="2272"/>
                </a:lnTo>
                <a:lnTo>
                  <a:pt x="3202" y="2336"/>
                </a:lnTo>
                <a:lnTo>
                  <a:pt x="3198" y="2400"/>
                </a:lnTo>
                <a:lnTo>
                  <a:pt x="3192" y="2464"/>
                </a:lnTo>
                <a:lnTo>
                  <a:pt x="3182" y="2528"/>
                </a:lnTo>
                <a:lnTo>
                  <a:pt x="3168" y="2590"/>
                </a:lnTo>
                <a:lnTo>
                  <a:pt x="3152" y="2650"/>
                </a:lnTo>
                <a:lnTo>
                  <a:pt x="3130" y="2712"/>
                </a:lnTo>
                <a:lnTo>
                  <a:pt x="3106" y="2770"/>
                </a:lnTo>
                <a:lnTo>
                  <a:pt x="3078" y="2830"/>
                </a:lnTo>
                <a:lnTo>
                  <a:pt x="3048" y="2886"/>
                </a:lnTo>
                <a:lnTo>
                  <a:pt x="3012" y="2942"/>
                </a:lnTo>
                <a:lnTo>
                  <a:pt x="2972" y="2996"/>
                </a:lnTo>
                <a:lnTo>
                  <a:pt x="2928" y="3050"/>
                </a:lnTo>
                <a:lnTo>
                  <a:pt x="2878" y="3102"/>
                </a:lnTo>
                <a:lnTo>
                  <a:pt x="2826" y="3152"/>
                </a:lnTo>
                <a:lnTo>
                  <a:pt x="2768" y="3200"/>
                </a:lnTo>
                <a:lnTo>
                  <a:pt x="2768" y="3200"/>
                </a:lnTo>
                <a:lnTo>
                  <a:pt x="2740" y="3222"/>
                </a:lnTo>
                <a:lnTo>
                  <a:pt x="2704" y="3248"/>
                </a:lnTo>
                <a:lnTo>
                  <a:pt x="2654" y="3282"/>
                </a:lnTo>
                <a:lnTo>
                  <a:pt x="2588" y="3322"/>
                </a:lnTo>
                <a:lnTo>
                  <a:pt x="2508" y="3366"/>
                </a:lnTo>
                <a:lnTo>
                  <a:pt x="2464" y="3390"/>
                </a:lnTo>
                <a:lnTo>
                  <a:pt x="2414" y="3414"/>
                </a:lnTo>
                <a:lnTo>
                  <a:pt x="2362" y="3438"/>
                </a:lnTo>
                <a:lnTo>
                  <a:pt x="2304" y="3462"/>
                </a:lnTo>
                <a:lnTo>
                  <a:pt x="2244" y="3488"/>
                </a:lnTo>
                <a:lnTo>
                  <a:pt x="2180" y="3512"/>
                </a:lnTo>
                <a:lnTo>
                  <a:pt x="2114" y="3536"/>
                </a:lnTo>
                <a:lnTo>
                  <a:pt x="2042" y="3558"/>
                </a:lnTo>
                <a:lnTo>
                  <a:pt x="1966" y="3582"/>
                </a:lnTo>
                <a:lnTo>
                  <a:pt x="1888" y="3602"/>
                </a:lnTo>
                <a:lnTo>
                  <a:pt x="1804" y="3624"/>
                </a:lnTo>
                <a:lnTo>
                  <a:pt x="1718" y="3642"/>
                </a:lnTo>
                <a:lnTo>
                  <a:pt x="1628" y="3660"/>
                </a:lnTo>
                <a:lnTo>
                  <a:pt x="1534" y="3674"/>
                </a:lnTo>
                <a:lnTo>
                  <a:pt x="1436" y="3688"/>
                </a:lnTo>
                <a:lnTo>
                  <a:pt x="1334" y="3700"/>
                </a:lnTo>
                <a:lnTo>
                  <a:pt x="1228" y="3708"/>
                </a:lnTo>
                <a:lnTo>
                  <a:pt x="1118" y="3716"/>
                </a:lnTo>
                <a:lnTo>
                  <a:pt x="1006" y="3720"/>
                </a:lnTo>
                <a:lnTo>
                  <a:pt x="888" y="3720"/>
                </a:lnTo>
                <a:lnTo>
                  <a:pt x="888" y="3720"/>
                </a:lnTo>
                <a:lnTo>
                  <a:pt x="950" y="3710"/>
                </a:lnTo>
                <a:lnTo>
                  <a:pt x="1022" y="3698"/>
                </a:lnTo>
                <a:lnTo>
                  <a:pt x="1114" y="3678"/>
                </a:lnTo>
                <a:lnTo>
                  <a:pt x="1224" y="3652"/>
                </a:lnTo>
                <a:lnTo>
                  <a:pt x="1284" y="3636"/>
                </a:lnTo>
                <a:lnTo>
                  <a:pt x="1346" y="3618"/>
                </a:lnTo>
                <a:lnTo>
                  <a:pt x="1410" y="3598"/>
                </a:lnTo>
                <a:lnTo>
                  <a:pt x="1478" y="3576"/>
                </a:lnTo>
                <a:lnTo>
                  <a:pt x="1544" y="3552"/>
                </a:lnTo>
                <a:lnTo>
                  <a:pt x="1612" y="3526"/>
                </a:lnTo>
                <a:lnTo>
                  <a:pt x="1682" y="3498"/>
                </a:lnTo>
                <a:lnTo>
                  <a:pt x="1750" y="3466"/>
                </a:lnTo>
                <a:lnTo>
                  <a:pt x="1816" y="3434"/>
                </a:lnTo>
                <a:lnTo>
                  <a:pt x="1882" y="3398"/>
                </a:lnTo>
                <a:lnTo>
                  <a:pt x="1946" y="3358"/>
                </a:lnTo>
                <a:lnTo>
                  <a:pt x="2008" y="3318"/>
                </a:lnTo>
                <a:lnTo>
                  <a:pt x="2066" y="3274"/>
                </a:lnTo>
                <a:lnTo>
                  <a:pt x="2120" y="3228"/>
                </a:lnTo>
                <a:lnTo>
                  <a:pt x="2146" y="3202"/>
                </a:lnTo>
                <a:lnTo>
                  <a:pt x="2170" y="3178"/>
                </a:lnTo>
                <a:lnTo>
                  <a:pt x="2194" y="3152"/>
                </a:lnTo>
                <a:lnTo>
                  <a:pt x="2216" y="3126"/>
                </a:lnTo>
                <a:lnTo>
                  <a:pt x="2238" y="3098"/>
                </a:lnTo>
                <a:lnTo>
                  <a:pt x="2258" y="3070"/>
                </a:lnTo>
                <a:lnTo>
                  <a:pt x="2276" y="3040"/>
                </a:lnTo>
                <a:lnTo>
                  <a:pt x="2292" y="3012"/>
                </a:lnTo>
                <a:lnTo>
                  <a:pt x="2308" y="2980"/>
                </a:lnTo>
                <a:lnTo>
                  <a:pt x="2322" y="2950"/>
                </a:lnTo>
                <a:lnTo>
                  <a:pt x="2334" y="2918"/>
                </a:lnTo>
                <a:lnTo>
                  <a:pt x="2344" y="2884"/>
                </a:lnTo>
                <a:lnTo>
                  <a:pt x="2354" y="2850"/>
                </a:lnTo>
                <a:lnTo>
                  <a:pt x="2360" y="2816"/>
                </a:lnTo>
                <a:lnTo>
                  <a:pt x="2366" y="2780"/>
                </a:lnTo>
                <a:lnTo>
                  <a:pt x="2368" y="2744"/>
                </a:lnTo>
                <a:lnTo>
                  <a:pt x="2368" y="2744"/>
                </a:lnTo>
                <a:lnTo>
                  <a:pt x="2368" y="2706"/>
                </a:lnTo>
                <a:lnTo>
                  <a:pt x="2368" y="2670"/>
                </a:lnTo>
                <a:lnTo>
                  <a:pt x="2366" y="2630"/>
                </a:lnTo>
                <a:lnTo>
                  <a:pt x="2360" y="2592"/>
                </a:lnTo>
                <a:lnTo>
                  <a:pt x="2354" y="2552"/>
                </a:lnTo>
                <a:lnTo>
                  <a:pt x="2346" y="2512"/>
                </a:lnTo>
                <a:lnTo>
                  <a:pt x="2336" y="2472"/>
                </a:lnTo>
                <a:lnTo>
                  <a:pt x="2324" y="2430"/>
                </a:lnTo>
                <a:lnTo>
                  <a:pt x="2310" y="2388"/>
                </a:lnTo>
                <a:lnTo>
                  <a:pt x="2296" y="2346"/>
                </a:lnTo>
                <a:lnTo>
                  <a:pt x="2278" y="2304"/>
                </a:lnTo>
                <a:lnTo>
                  <a:pt x="2260" y="2262"/>
                </a:lnTo>
                <a:lnTo>
                  <a:pt x="2240" y="2218"/>
                </a:lnTo>
                <a:lnTo>
                  <a:pt x="2220" y="2174"/>
                </a:lnTo>
                <a:lnTo>
                  <a:pt x="2172" y="2086"/>
                </a:lnTo>
                <a:lnTo>
                  <a:pt x="2120" y="1996"/>
                </a:lnTo>
                <a:lnTo>
                  <a:pt x="2062" y="1906"/>
                </a:lnTo>
                <a:lnTo>
                  <a:pt x="2000" y="1814"/>
                </a:lnTo>
                <a:lnTo>
                  <a:pt x="1932" y="1722"/>
                </a:lnTo>
                <a:lnTo>
                  <a:pt x="1860" y="1628"/>
                </a:lnTo>
                <a:lnTo>
                  <a:pt x="1784" y="1534"/>
                </a:lnTo>
                <a:lnTo>
                  <a:pt x="1702" y="1442"/>
                </a:lnTo>
                <a:lnTo>
                  <a:pt x="1618" y="1348"/>
                </a:lnTo>
                <a:lnTo>
                  <a:pt x="1532" y="1254"/>
                </a:lnTo>
                <a:lnTo>
                  <a:pt x="1442" y="1162"/>
                </a:lnTo>
                <a:lnTo>
                  <a:pt x="1348" y="1070"/>
                </a:lnTo>
                <a:lnTo>
                  <a:pt x="1252" y="978"/>
                </a:lnTo>
                <a:lnTo>
                  <a:pt x="1154" y="888"/>
                </a:lnTo>
                <a:lnTo>
                  <a:pt x="1054" y="798"/>
                </a:lnTo>
                <a:lnTo>
                  <a:pt x="952" y="710"/>
                </a:lnTo>
                <a:lnTo>
                  <a:pt x="848" y="622"/>
                </a:lnTo>
                <a:lnTo>
                  <a:pt x="744" y="536"/>
                </a:lnTo>
                <a:lnTo>
                  <a:pt x="638" y="454"/>
                </a:lnTo>
                <a:lnTo>
                  <a:pt x="532" y="372"/>
                </a:lnTo>
                <a:lnTo>
                  <a:pt x="424" y="292"/>
                </a:lnTo>
                <a:lnTo>
                  <a:pt x="318" y="216"/>
                </a:lnTo>
                <a:lnTo>
                  <a:pt x="212" y="140"/>
                </a:lnTo>
                <a:lnTo>
                  <a:pt x="106" y="6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75000"/>
                  <a:alpha val="0"/>
                </a:schemeClr>
              </a:gs>
              <a:gs pos="50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75000"/>
                  <a:alpha val="15000"/>
                </a:schemeClr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E0DE0A8-FC84-4677-88F9-ED505E72BA2E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AutoShape 2"/>
          <p:cNvSpPr>
            <a:spLocks noChangeAspect="1" noChangeArrowheads="1" noTextEdit="1"/>
          </p:cNvSpPr>
          <p:nvPr/>
        </p:nvSpPr>
        <p:spPr>
          <a:xfrm>
            <a:off x="1357313" y="0"/>
            <a:ext cx="7950200" cy="6172200"/>
          </a:xfrm>
          <a:prstGeom prst="rect">
            <a:avLst/>
          </a:prstGeom>
          <a:noFill/>
          <a:ln w="9525">
            <a:noFill/>
            <a:miter/>
          </a:ln>
        </p:spPr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0">
            <a:off x="4545822" y="2765371"/>
            <a:ext cx="5163640" cy="4834424"/>
            <a:chOff x="4545822" y="2765371"/>
            <a:chExt cx="5163640" cy="4834424"/>
          </a:xfrm>
        </p:grpSpPr>
        <p:sp>
          <p:nvSpPr>
            <p:cNvPr id="13" name="Freeform 4"/>
            <p:cNvSpPr/>
            <p:nvPr/>
          </p:nvSpPr>
          <p:spPr>
            <a:xfrm rot="1223405" flipV="1">
              <a:off x="4545822" y="2765371"/>
              <a:ext cx="3310978" cy="4834424"/>
            </a:xfrm>
            <a:custGeom>
              <a:avLst/>
              <a:gdLst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178 w 3202"/>
                <a:gd name="connsiteY3" fmla="*/ 96 h 3720"/>
                <a:gd name="connsiteX4" fmla="*/ 2268 w 3202"/>
                <a:gd name="connsiteY4" fmla="*/ 208 h 3720"/>
                <a:gd name="connsiteX5" fmla="*/ 2322 w 3202"/>
                <a:gd name="connsiteY5" fmla="*/ 278 h 3720"/>
                <a:gd name="connsiteX6" fmla="*/ 2380 w 3202"/>
                <a:gd name="connsiteY6" fmla="*/ 358 h 3720"/>
                <a:gd name="connsiteX7" fmla="*/ 2444 w 3202"/>
                <a:gd name="connsiteY7" fmla="*/ 444 h 3720"/>
                <a:gd name="connsiteX8" fmla="*/ 2510 w 3202"/>
                <a:gd name="connsiteY8" fmla="*/ 538 h 3720"/>
                <a:gd name="connsiteX9" fmla="*/ 2578 w 3202"/>
                <a:gd name="connsiteY9" fmla="*/ 638 h 3720"/>
                <a:gd name="connsiteX10" fmla="*/ 2646 w 3202"/>
                <a:gd name="connsiteY10" fmla="*/ 744 h 3720"/>
                <a:gd name="connsiteX11" fmla="*/ 2714 w 3202"/>
                <a:gd name="connsiteY11" fmla="*/ 856 h 3720"/>
                <a:gd name="connsiteX12" fmla="*/ 2782 w 3202"/>
                <a:gd name="connsiteY12" fmla="*/ 974 h 3720"/>
                <a:gd name="connsiteX13" fmla="*/ 2848 w 3202"/>
                <a:gd name="connsiteY13" fmla="*/ 1094 h 3720"/>
                <a:gd name="connsiteX14" fmla="*/ 2912 w 3202"/>
                <a:gd name="connsiteY14" fmla="*/ 1218 h 3720"/>
                <a:gd name="connsiteX15" fmla="*/ 2942 w 3202"/>
                <a:gd name="connsiteY15" fmla="*/ 1282 h 3720"/>
                <a:gd name="connsiteX16" fmla="*/ 2972 w 3202"/>
                <a:gd name="connsiteY16" fmla="*/ 1346 h 3720"/>
                <a:gd name="connsiteX17" fmla="*/ 3000 w 3202"/>
                <a:gd name="connsiteY17" fmla="*/ 1412 h 3720"/>
                <a:gd name="connsiteX18" fmla="*/ 3026 w 3202"/>
                <a:gd name="connsiteY18" fmla="*/ 1476 h 3720"/>
                <a:gd name="connsiteX19" fmla="*/ 3052 w 3202"/>
                <a:gd name="connsiteY19" fmla="*/ 1542 h 3720"/>
                <a:gd name="connsiteX20" fmla="*/ 3076 w 3202"/>
                <a:gd name="connsiteY20" fmla="*/ 1608 h 3720"/>
                <a:gd name="connsiteX21" fmla="*/ 3098 w 3202"/>
                <a:gd name="connsiteY21" fmla="*/ 1674 h 3720"/>
                <a:gd name="connsiteX22" fmla="*/ 3118 w 3202"/>
                <a:gd name="connsiteY22" fmla="*/ 1742 h 3720"/>
                <a:gd name="connsiteX23" fmla="*/ 3136 w 3202"/>
                <a:gd name="connsiteY23" fmla="*/ 1808 h 3720"/>
                <a:gd name="connsiteX24" fmla="*/ 3152 w 3202"/>
                <a:gd name="connsiteY24" fmla="*/ 1874 h 3720"/>
                <a:gd name="connsiteX25" fmla="*/ 3168 w 3202"/>
                <a:gd name="connsiteY25" fmla="*/ 1942 h 3720"/>
                <a:gd name="connsiteX26" fmla="*/ 3180 w 3202"/>
                <a:gd name="connsiteY26" fmla="*/ 2008 h 3720"/>
                <a:gd name="connsiteX27" fmla="*/ 3190 w 3202"/>
                <a:gd name="connsiteY27" fmla="*/ 2074 h 3720"/>
                <a:gd name="connsiteX28" fmla="*/ 3196 w 3202"/>
                <a:gd name="connsiteY28" fmla="*/ 2140 h 3720"/>
                <a:gd name="connsiteX29" fmla="*/ 3202 w 3202"/>
                <a:gd name="connsiteY29" fmla="*/ 2206 h 3720"/>
                <a:gd name="connsiteX30" fmla="*/ 3202 w 3202"/>
                <a:gd name="connsiteY30" fmla="*/ 2272 h 3720"/>
                <a:gd name="connsiteX31" fmla="*/ 3202 w 3202"/>
                <a:gd name="connsiteY31" fmla="*/ 2336 h 3720"/>
                <a:gd name="connsiteX32" fmla="*/ 3198 w 3202"/>
                <a:gd name="connsiteY32" fmla="*/ 2400 h 3720"/>
                <a:gd name="connsiteX33" fmla="*/ 3192 w 3202"/>
                <a:gd name="connsiteY33" fmla="*/ 2464 h 3720"/>
                <a:gd name="connsiteX34" fmla="*/ 3182 w 3202"/>
                <a:gd name="connsiteY34" fmla="*/ 2528 h 3720"/>
                <a:gd name="connsiteX35" fmla="*/ 3168 w 3202"/>
                <a:gd name="connsiteY35" fmla="*/ 2590 h 3720"/>
                <a:gd name="connsiteX36" fmla="*/ 3152 w 3202"/>
                <a:gd name="connsiteY36" fmla="*/ 2650 h 3720"/>
                <a:gd name="connsiteX37" fmla="*/ 3130 w 3202"/>
                <a:gd name="connsiteY37" fmla="*/ 2712 h 3720"/>
                <a:gd name="connsiteX38" fmla="*/ 3106 w 3202"/>
                <a:gd name="connsiteY38" fmla="*/ 2770 h 3720"/>
                <a:gd name="connsiteX39" fmla="*/ 3078 w 3202"/>
                <a:gd name="connsiteY39" fmla="*/ 2830 h 3720"/>
                <a:gd name="connsiteX40" fmla="*/ 3048 w 3202"/>
                <a:gd name="connsiteY40" fmla="*/ 2886 h 3720"/>
                <a:gd name="connsiteX41" fmla="*/ 3012 w 3202"/>
                <a:gd name="connsiteY41" fmla="*/ 2942 h 3720"/>
                <a:gd name="connsiteX42" fmla="*/ 2972 w 3202"/>
                <a:gd name="connsiteY42" fmla="*/ 2996 h 3720"/>
                <a:gd name="connsiteX43" fmla="*/ 2928 w 3202"/>
                <a:gd name="connsiteY43" fmla="*/ 3050 h 3720"/>
                <a:gd name="connsiteX44" fmla="*/ 2878 w 3202"/>
                <a:gd name="connsiteY44" fmla="*/ 3102 h 3720"/>
                <a:gd name="connsiteX45" fmla="*/ 2826 w 3202"/>
                <a:gd name="connsiteY45" fmla="*/ 3152 h 3720"/>
                <a:gd name="connsiteX46" fmla="*/ 2768 w 3202"/>
                <a:gd name="connsiteY46" fmla="*/ 3200 h 3720"/>
                <a:gd name="connsiteX47" fmla="*/ 2768 w 3202"/>
                <a:gd name="connsiteY47" fmla="*/ 3200 h 3720"/>
                <a:gd name="connsiteX48" fmla="*/ 2740 w 3202"/>
                <a:gd name="connsiteY48" fmla="*/ 3222 h 3720"/>
                <a:gd name="connsiteX49" fmla="*/ 2704 w 3202"/>
                <a:gd name="connsiteY49" fmla="*/ 3248 h 3720"/>
                <a:gd name="connsiteX50" fmla="*/ 2654 w 3202"/>
                <a:gd name="connsiteY50" fmla="*/ 3282 h 3720"/>
                <a:gd name="connsiteX51" fmla="*/ 2588 w 3202"/>
                <a:gd name="connsiteY51" fmla="*/ 3322 h 3720"/>
                <a:gd name="connsiteX52" fmla="*/ 2508 w 3202"/>
                <a:gd name="connsiteY52" fmla="*/ 3366 h 3720"/>
                <a:gd name="connsiteX53" fmla="*/ 2464 w 3202"/>
                <a:gd name="connsiteY53" fmla="*/ 3390 h 3720"/>
                <a:gd name="connsiteX54" fmla="*/ 2414 w 3202"/>
                <a:gd name="connsiteY54" fmla="*/ 3414 h 3720"/>
                <a:gd name="connsiteX55" fmla="*/ 2362 w 3202"/>
                <a:gd name="connsiteY55" fmla="*/ 3438 h 3720"/>
                <a:gd name="connsiteX56" fmla="*/ 2304 w 3202"/>
                <a:gd name="connsiteY56" fmla="*/ 3462 h 3720"/>
                <a:gd name="connsiteX57" fmla="*/ 2244 w 3202"/>
                <a:gd name="connsiteY57" fmla="*/ 3488 h 3720"/>
                <a:gd name="connsiteX58" fmla="*/ 2180 w 3202"/>
                <a:gd name="connsiteY58" fmla="*/ 3512 h 3720"/>
                <a:gd name="connsiteX59" fmla="*/ 2114 w 3202"/>
                <a:gd name="connsiteY59" fmla="*/ 3536 h 3720"/>
                <a:gd name="connsiteX60" fmla="*/ 2042 w 3202"/>
                <a:gd name="connsiteY60" fmla="*/ 3558 h 3720"/>
                <a:gd name="connsiteX61" fmla="*/ 1966 w 3202"/>
                <a:gd name="connsiteY61" fmla="*/ 3582 h 3720"/>
                <a:gd name="connsiteX62" fmla="*/ 1888 w 3202"/>
                <a:gd name="connsiteY62" fmla="*/ 3602 h 3720"/>
                <a:gd name="connsiteX63" fmla="*/ 1804 w 3202"/>
                <a:gd name="connsiteY63" fmla="*/ 3624 h 3720"/>
                <a:gd name="connsiteX64" fmla="*/ 1718 w 3202"/>
                <a:gd name="connsiteY64" fmla="*/ 3642 h 3720"/>
                <a:gd name="connsiteX65" fmla="*/ 1628 w 3202"/>
                <a:gd name="connsiteY65" fmla="*/ 3660 h 3720"/>
                <a:gd name="connsiteX66" fmla="*/ 1534 w 3202"/>
                <a:gd name="connsiteY66" fmla="*/ 3674 h 3720"/>
                <a:gd name="connsiteX67" fmla="*/ 1436 w 3202"/>
                <a:gd name="connsiteY67" fmla="*/ 3688 h 3720"/>
                <a:gd name="connsiteX68" fmla="*/ 1334 w 3202"/>
                <a:gd name="connsiteY68" fmla="*/ 3700 h 3720"/>
                <a:gd name="connsiteX69" fmla="*/ 1228 w 3202"/>
                <a:gd name="connsiteY69" fmla="*/ 3708 h 3720"/>
                <a:gd name="connsiteX70" fmla="*/ 1118 w 3202"/>
                <a:gd name="connsiteY70" fmla="*/ 3716 h 3720"/>
                <a:gd name="connsiteX71" fmla="*/ 1006 w 3202"/>
                <a:gd name="connsiteY71" fmla="*/ 3720 h 3720"/>
                <a:gd name="connsiteX72" fmla="*/ 888 w 3202"/>
                <a:gd name="connsiteY72" fmla="*/ 3720 h 3720"/>
                <a:gd name="connsiteX73" fmla="*/ 888 w 3202"/>
                <a:gd name="connsiteY73" fmla="*/ 3720 h 3720"/>
                <a:gd name="connsiteX74" fmla="*/ 950 w 3202"/>
                <a:gd name="connsiteY74" fmla="*/ 3710 h 3720"/>
                <a:gd name="connsiteX75" fmla="*/ 1022 w 3202"/>
                <a:gd name="connsiteY75" fmla="*/ 3698 h 3720"/>
                <a:gd name="connsiteX76" fmla="*/ 1114 w 3202"/>
                <a:gd name="connsiteY76" fmla="*/ 3678 h 3720"/>
                <a:gd name="connsiteX77" fmla="*/ 1224 w 3202"/>
                <a:gd name="connsiteY77" fmla="*/ 3652 h 3720"/>
                <a:gd name="connsiteX78" fmla="*/ 1284 w 3202"/>
                <a:gd name="connsiteY78" fmla="*/ 3636 h 3720"/>
                <a:gd name="connsiteX79" fmla="*/ 1346 w 3202"/>
                <a:gd name="connsiteY79" fmla="*/ 3618 h 3720"/>
                <a:gd name="connsiteX80" fmla="*/ 1410 w 3202"/>
                <a:gd name="connsiteY80" fmla="*/ 3598 h 3720"/>
                <a:gd name="connsiteX81" fmla="*/ 1478 w 3202"/>
                <a:gd name="connsiteY81" fmla="*/ 3576 h 3720"/>
                <a:gd name="connsiteX82" fmla="*/ 1544 w 3202"/>
                <a:gd name="connsiteY82" fmla="*/ 3552 h 3720"/>
                <a:gd name="connsiteX83" fmla="*/ 1612 w 3202"/>
                <a:gd name="connsiteY83" fmla="*/ 3526 h 3720"/>
                <a:gd name="connsiteX84" fmla="*/ 1682 w 3202"/>
                <a:gd name="connsiteY84" fmla="*/ 3498 h 3720"/>
                <a:gd name="connsiteX85" fmla="*/ 1750 w 3202"/>
                <a:gd name="connsiteY85" fmla="*/ 3466 h 3720"/>
                <a:gd name="connsiteX86" fmla="*/ 1816 w 3202"/>
                <a:gd name="connsiteY86" fmla="*/ 3434 h 3720"/>
                <a:gd name="connsiteX87" fmla="*/ 1882 w 3202"/>
                <a:gd name="connsiteY87" fmla="*/ 3398 h 3720"/>
                <a:gd name="connsiteX88" fmla="*/ 1946 w 3202"/>
                <a:gd name="connsiteY88" fmla="*/ 3358 h 3720"/>
                <a:gd name="connsiteX89" fmla="*/ 2008 w 3202"/>
                <a:gd name="connsiteY89" fmla="*/ 3318 h 3720"/>
                <a:gd name="connsiteX90" fmla="*/ 2066 w 3202"/>
                <a:gd name="connsiteY90" fmla="*/ 3274 h 3720"/>
                <a:gd name="connsiteX91" fmla="*/ 2120 w 3202"/>
                <a:gd name="connsiteY91" fmla="*/ 3228 h 3720"/>
                <a:gd name="connsiteX92" fmla="*/ 2146 w 3202"/>
                <a:gd name="connsiteY92" fmla="*/ 3202 h 3720"/>
                <a:gd name="connsiteX93" fmla="*/ 2170 w 3202"/>
                <a:gd name="connsiteY93" fmla="*/ 3178 h 3720"/>
                <a:gd name="connsiteX94" fmla="*/ 2194 w 3202"/>
                <a:gd name="connsiteY94" fmla="*/ 3152 h 3720"/>
                <a:gd name="connsiteX95" fmla="*/ 2216 w 3202"/>
                <a:gd name="connsiteY95" fmla="*/ 3126 h 3720"/>
                <a:gd name="connsiteX96" fmla="*/ 2238 w 3202"/>
                <a:gd name="connsiteY96" fmla="*/ 3098 h 3720"/>
                <a:gd name="connsiteX97" fmla="*/ 2258 w 3202"/>
                <a:gd name="connsiteY97" fmla="*/ 3070 h 3720"/>
                <a:gd name="connsiteX98" fmla="*/ 2276 w 3202"/>
                <a:gd name="connsiteY98" fmla="*/ 3040 h 3720"/>
                <a:gd name="connsiteX99" fmla="*/ 2292 w 3202"/>
                <a:gd name="connsiteY99" fmla="*/ 3012 h 3720"/>
                <a:gd name="connsiteX100" fmla="*/ 2308 w 3202"/>
                <a:gd name="connsiteY100" fmla="*/ 2980 h 3720"/>
                <a:gd name="connsiteX101" fmla="*/ 2322 w 3202"/>
                <a:gd name="connsiteY101" fmla="*/ 2950 h 3720"/>
                <a:gd name="connsiteX102" fmla="*/ 2334 w 3202"/>
                <a:gd name="connsiteY102" fmla="*/ 2918 h 3720"/>
                <a:gd name="connsiteX103" fmla="*/ 2344 w 3202"/>
                <a:gd name="connsiteY103" fmla="*/ 2884 h 3720"/>
                <a:gd name="connsiteX104" fmla="*/ 2354 w 3202"/>
                <a:gd name="connsiteY104" fmla="*/ 2850 h 3720"/>
                <a:gd name="connsiteX105" fmla="*/ 2360 w 3202"/>
                <a:gd name="connsiteY105" fmla="*/ 2816 h 3720"/>
                <a:gd name="connsiteX106" fmla="*/ 2366 w 3202"/>
                <a:gd name="connsiteY106" fmla="*/ 2780 h 3720"/>
                <a:gd name="connsiteX107" fmla="*/ 2368 w 3202"/>
                <a:gd name="connsiteY107" fmla="*/ 2744 h 3720"/>
                <a:gd name="connsiteX108" fmla="*/ 2368 w 3202"/>
                <a:gd name="connsiteY108" fmla="*/ 2744 h 3720"/>
                <a:gd name="connsiteX109" fmla="*/ 2368 w 3202"/>
                <a:gd name="connsiteY109" fmla="*/ 2706 h 3720"/>
                <a:gd name="connsiteX110" fmla="*/ 2368 w 3202"/>
                <a:gd name="connsiteY110" fmla="*/ 2670 h 3720"/>
                <a:gd name="connsiteX111" fmla="*/ 2366 w 3202"/>
                <a:gd name="connsiteY111" fmla="*/ 2630 h 3720"/>
                <a:gd name="connsiteX112" fmla="*/ 2360 w 3202"/>
                <a:gd name="connsiteY112" fmla="*/ 2592 h 3720"/>
                <a:gd name="connsiteX113" fmla="*/ 2354 w 3202"/>
                <a:gd name="connsiteY113" fmla="*/ 2552 h 3720"/>
                <a:gd name="connsiteX114" fmla="*/ 2346 w 3202"/>
                <a:gd name="connsiteY114" fmla="*/ 2512 h 3720"/>
                <a:gd name="connsiteX115" fmla="*/ 2336 w 3202"/>
                <a:gd name="connsiteY115" fmla="*/ 2472 h 3720"/>
                <a:gd name="connsiteX116" fmla="*/ 2324 w 3202"/>
                <a:gd name="connsiteY116" fmla="*/ 2430 h 3720"/>
                <a:gd name="connsiteX117" fmla="*/ 2310 w 3202"/>
                <a:gd name="connsiteY117" fmla="*/ 2388 h 3720"/>
                <a:gd name="connsiteX118" fmla="*/ 2296 w 3202"/>
                <a:gd name="connsiteY118" fmla="*/ 2346 h 3720"/>
                <a:gd name="connsiteX119" fmla="*/ 2278 w 3202"/>
                <a:gd name="connsiteY119" fmla="*/ 2304 h 3720"/>
                <a:gd name="connsiteX120" fmla="*/ 2260 w 3202"/>
                <a:gd name="connsiteY120" fmla="*/ 2262 h 3720"/>
                <a:gd name="connsiteX121" fmla="*/ 2240 w 3202"/>
                <a:gd name="connsiteY121" fmla="*/ 2218 h 3720"/>
                <a:gd name="connsiteX122" fmla="*/ 2220 w 3202"/>
                <a:gd name="connsiteY122" fmla="*/ 2174 h 3720"/>
                <a:gd name="connsiteX123" fmla="*/ 2172 w 3202"/>
                <a:gd name="connsiteY123" fmla="*/ 2086 h 3720"/>
                <a:gd name="connsiteX124" fmla="*/ 2120 w 3202"/>
                <a:gd name="connsiteY124" fmla="*/ 1996 h 3720"/>
                <a:gd name="connsiteX125" fmla="*/ 2062 w 3202"/>
                <a:gd name="connsiteY125" fmla="*/ 1906 h 3720"/>
                <a:gd name="connsiteX126" fmla="*/ 2000 w 3202"/>
                <a:gd name="connsiteY126" fmla="*/ 1814 h 3720"/>
                <a:gd name="connsiteX127" fmla="*/ 1932 w 3202"/>
                <a:gd name="connsiteY127" fmla="*/ 1722 h 3720"/>
                <a:gd name="connsiteX128" fmla="*/ 1860 w 3202"/>
                <a:gd name="connsiteY128" fmla="*/ 1628 h 3720"/>
                <a:gd name="connsiteX129" fmla="*/ 1784 w 3202"/>
                <a:gd name="connsiteY129" fmla="*/ 1534 h 3720"/>
                <a:gd name="connsiteX130" fmla="*/ 1702 w 3202"/>
                <a:gd name="connsiteY130" fmla="*/ 1442 h 3720"/>
                <a:gd name="connsiteX131" fmla="*/ 1618 w 3202"/>
                <a:gd name="connsiteY131" fmla="*/ 1348 h 3720"/>
                <a:gd name="connsiteX132" fmla="*/ 1532 w 3202"/>
                <a:gd name="connsiteY132" fmla="*/ 1254 h 3720"/>
                <a:gd name="connsiteX133" fmla="*/ 1442 w 3202"/>
                <a:gd name="connsiteY133" fmla="*/ 1162 h 3720"/>
                <a:gd name="connsiteX134" fmla="*/ 1348 w 3202"/>
                <a:gd name="connsiteY134" fmla="*/ 1070 h 3720"/>
                <a:gd name="connsiteX135" fmla="*/ 1252 w 3202"/>
                <a:gd name="connsiteY135" fmla="*/ 978 h 3720"/>
                <a:gd name="connsiteX136" fmla="*/ 1154 w 3202"/>
                <a:gd name="connsiteY136" fmla="*/ 888 h 3720"/>
                <a:gd name="connsiteX137" fmla="*/ 1054 w 3202"/>
                <a:gd name="connsiteY137" fmla="*/ 798 h 3720"/>
                <a:gd name="connsiteX138" fmla="*/ 952 w 3202"/>
                <a:gd name="connsiteY138" fmla="*/ 710 h 3720"/>
                <a:gd name="connsiteX139" fmla="*/ 848 w 3202"/>
                <a:gd name="connsiteY139" fmla="*/ 622 h 3720"/>
                <a:gd name="connsiteX140" fmla="*/ 744 w 3202"/>
                <a:gd name="connsiteY140" fmla="*/ 536 h 3720"/>
                <a:gd name="connsiteX141" fmla="*/ 638 w 3202"/>
                <a:gd name="connsiteY141" fmla="*/ 454 h 3720"/>
                <a:gd name="connsiteX142" fmla="*/ 532 w 3202"/>
                <a:gd name="connsiteY142" fmla="*/ 372 h 3720"/>
                <a:gd name="connsiteX143" fmla="*/ 424 w 3202"/>
                <a:gd name="connsiteY143" fmla="*/ 292 h 3720"/>
                <a:gd name="connsiteX144" fmla="*/ 318 w 3202"/>
                <a:gd name="connsiteY144" fmla="*/ 216 h 3720"/>
                <a:gd name="connsiteX145" fmla="*/ 212 w 3202"/>
                <a:gd name="connsiteY145" fmla="*/ 140 h 3720"/>
                <a:gd name="connsiteX146" fmla="*/ 106 w 3202"/>
                <a:gd name="connsiteY146" fmla="*/ 68 h 3720"/>
                <a:gd name="connsiteX147" fmla="*/ 0 w 3202"/>
                <a:gd name="connsiteY147" fmla="*/ 0 h 3720"/>
                <a:gd name="connsiteX148" fmla="*/ 0 w 3202"/>
                <a:gd name="connsiteY14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22 w 3202"/>
                <a:gd name="connsiteY4" fmla="*/ 278 h 3720"/>
                <a:gd name="connsiteX5" fmla="*/ 2380 w 3202"/>
                <a:gd name="connsiteY5" fmla="*/ 358 h 3720"/>
                <a:gd name="connsiteX6" fmla="*/ 2444 w 3202"/>
                <a:gd name="connsiteY6" fmla="*/ 444 h 3720"/>
                <a:gd name="connsiteX7" fmla="*/ 2510 w 3202"/>
                <a:gd name="connsiteY7" fmla="*/ 538 h 3720"/>
                <a:gd name="connsiteX8" fmla="*/ 2578 w 3202"/>
                <a:gd name="connsiteY8" fmla="*/ 638 h 3720"/>
                <a:gd name="connsiteX9" fmla="*/ 2646 w 3202"/>
                <a:gd name="connsiteY9" fmla="*/ 744 h 3720"/>
                <a:gd name="connsiteX10" fmla="*/ 2714 w 3202"/>
                <a:gd name="connsiteY10" fmla="*/ 856 h 3720"/>
                <a:gd name="connsiteX11" fmla="*/ 2782 w 3202"/>
                <a:gd name="connsiteY11" fmla="*/ 974 h 3720"/>
                <a:gd name="connsiteX12" fmla="*/ 2848 w 3202"/>
                <a:gd name="connsiteY12" fmla="*/ 1094 h 3720"/>
                <a:gd name="connsiteX13" fmla="*/ 2912 w 3202"/>
                <a:gd name="connsiteY13" fmla="*/ 1218 h 3720"/>
                <a:gd name="connsiteX14" fmla="*/ 2942 w 3202"/>
                <a:gd name="connsiteY14" fmla="*/ 1282 h 3720"/>
                <a:gd name="connsiteX15" fmla="*/ 2972 w 3202"/>
                <a:gd name="connsiteY15" fmla="*/ 1346 h 3720"/>
                <a:gd name="connsiteX16" fmla="*/ 3000 w 3202"/>
                <a:gd name="connsiteY16" fmla="*/ 1412 h 3720"/>
                <a:gd name="connsiteX17" fmla="*/ 3026 w 3202"/>
                <a:gd name="connsiteY17" fmla="*/ 1476 h 3720"/>
                <a:gd name="connsiteX18" fmla="*/ 3052 w 3202"/>
                <a:gd name="connsiteY18" fmla="*/ 1542 h 3720"/>
                <a:gd name="connsiteX19" fmla="*/ 3076 w 3202"/>
                <a:gd name="connsiteY19" fmla="*/ 1608 h 3720"/>
                <a:gd name="connsiteX20" fmla="*/ 3098 w 3202"/>
                <a:gd name="connsiteY20" fmla="*/ 1674 h 3720"/>
                <a:gd name="connsiteX21" fmla="*/ 3118 w 3202"/>
                <a:gd name="connsiteY21" fmla="*/ 1742 h 3720"/>
                <a:gd name="connsiteX22" fmla="*/ 3136 w 3202"/>
                <a:gd name="connsiteY22" fmla="*/ 1808 h 3720"/>
                <a:gd name="connsiteX23" fmla="*/ 3152 w 3202"/>
                <a:gd name="connsiteY23" fmla="*/ 1874 h 3720"/>
                <a:gd name="connsiteX24" fmla="*/ 3168 w 3202"/>
                <a:gd name="connsiteY24" fmla="*/ 1942 h 3720"/>
                <a:gd name="connsiteX25" fmla="*/ 3180 w 3202"/>
                <a:gd name="connsiteY25" fmla="*/ 2008 h 3720"/>
                <a:gd name="connsiteX26" fmla="*/ 3190 w 3202"/>
                <a:gd name="connsiteY26" fmla="*/ 2074 h 3720"/>
                <a:gd name="connsiteX27" fmla="*/ 3196 w 3202"/>
                <a:gd name="connsiteY27" fmla="*/ 2140 h 3720"/>
                <a:gd name="connsiteX28" fmla="*/ 3202 w 3202"/>
                <a:gd name="connsiteY28" fmla="*/ 2206 h 3720"/>
                <a:gd name="connsiteX29" fmla="*/ 3202 w 3202"/>
                <a:gd name="connsiteY29" fmla="*/ 2272 h 3720"/>
                <a:gd name="connsiteX30" fmla="*/ 3202 w 3202"/>
                <a:gd name="connsiteY30" fmla="*/ 2336 h 3720"/>
                <a:gd name="connsiteX31" fmla="*/ 3198 w 3202"/>
                <a:gd name="connsiteY31" fmla="*/ 2400 h 3720"/>
                <a:gd name="connsiteX32" fmla="*/ 3192 w 3202"/>
                <a:gd name="connsiteY32" fmla="*/ 2464 h 3720"/>
                <a:gd name="connsiteX33" fmla="*/ 3182 w 3202"/>
                <a:gd name="connsiteY33" fmla="*/ 2528 h 3720"/>
                <a:gd name="connsiteX34" fmla="*/ 3168 w 3202"/>
                <a:gd name="connsiteY34" fmla="*/ 2590 h 3720"/>
                <a:gd name="connsiteX35" fmla="*/ 3152 w 3202"/>
                <a:gd name="connsiteY35" fmla="*/ 2650 h 3720"/>
                <a:gd name="connsiteX36" fmla="*/ 3130 w 3202"/>
                <a:gd name="connsiteY36" fmla="*/ 2712 h 3720"/>
                <a:gd name="connsiteX37" fmla="*/ 3106 w 3202"/>
                <a:gd name="connsiteY37" fmla="*/ 2770 h 3720"/>
                <a:gd name="connsiteX38" fmla="*/ 3078 w 3202"/>
                <a:gd name="connsiteY38" fmla="*/ 2830 h 3720"/>
                <a:gd name="connsiteX39" fmla="*/ 3048 w 3202"/>
                <a:gd name="connsiteY39" fmla="*/ 2886 h 3720"/>
                <a:gd name="connsiteX40" fmla="*/ 3012 w 3202"/>
                <a:gd name="connsiteY40" fmla="*/ 2942 h 3720"/>
                <a:gd name="connsiteX41" fmla="*/ 2972 w 3202"/>
                <a:gd name="connsiteY41" fmla="*/ 2996 h 3720"/>
                <a:gd name="connsiteX42" fmla="*/ 2928 w 3202"/>
                <a:gd name="connsiteY42" fmla="*/ 3050 h 3720"/>
                <a:gd name="connsiteX43" fmla="*/ 2878 w 3202"/>
                <a:gd name="connsiteY43" fmla="*/ 3102 h 3720"/>
                <a:gd name="connsiteX44" fmla="*/ 2826 w 3202"/>
                <a:gd name="connsiteY44" fmla="*/ 3152 h 3720"/>
                <a:gd name="connsiteX45" fmla="*/ 2768 w 3202"/>
                <a:gd name="connsiteY45" fmla="*/ 3200 h 3720"/>
                <a:gd name="connsiteX46" fmla="*/ 2768 w 3202"/>
                <a:gd name="connsiteY46" fmla="*/ 3200 h 3720"/>
                <a:gd name="connsiteX47" fmla="*/ 2740 w 3202"/>
                <a:gd name="connsiteY47" fmla="*/ 3222 h 3720"/>
                <a:gd name="connsiteX48" fmla="*/ 2704 w 3202"/>
                <a:gd name="connsiteY48" fmla="*/ 3248 h 3720"/>
                <a:gd name="connsiteX49" fmla="*/ 2654 w 3202"/>
                <a:gd name="connsiteY49" fmla="*/ 3282 h 3720"/>
                <a:gd name="connsiteX50" fmla="*/ 2588 w 3202"/>
                <a:gd name="connsiteY50" fmla="*/ 3322 h 3720"/>
                <a:gd name="connsiteX51" fmla="*/ 2508 w 3202"/>
                <a:gd name="connsiteY51" fmla="*/ 3366 h 3720"/>
                <a:gd name="connsiteX52" fmla="*/ 2464 w 3202"/>
                <a:gd name="connsiteY52" fmla="*/ 3390 h 3720"/>
                <a:gd name="connsiteX53" fmla="*/ 2414 w 3202"/>
                <a:gd name="connsiteY53" fmla="*/ 3414 h 3720"/>
                <a:gd name="connsiteX54" fmla="*/ 2362 w 3202"/>
                <a:gd name="connsiteY54" fmla="*/ 3438 h 3720"/>
                <a:gd name="connsiteX55" fmla="*/ 2304 w 3202"/>
                <a:gd name="connsiteY55" fmla="*/ 3462 h 3720"/>
                <a:gd name="connsiteX56" fmla="*/ 2244 w 3202"/>
                <a:gd name="connsiteY56" fmla="*/ 3488 h 3720"/>
                <a:gd name="connsiteX57" fmla="*/ 2180 w 3202"/>
                <a:gd name="connsiteY57" fmla="*/ 3512 h 3720"/>
                <a:gd name="connsiteX58" fmla="*/ 2114 w 3202"/>
                <a:gd name="connsiteY58" fmla="*/ 3536 h 3720"/>
                <a:gd name="connsiteX59" fmla="*/ 2042 w 3202"/>
                <a:gd name="connsiteY59" fmla="*/ 3558 h 3720"/>
                <a:gd name="connsiteX60" fmla="*/ 1966 w 3202"/>
                <a:gd name="connsiteY60" fmla="*/ 3582 h 3720"/>
                <a:gd name="connsiteX61" fmla="*/ 1888 w 3202"/>
                <a:gd name="connsiteY61" fmla="*/ 3602 h 3720"/>
                <a:gd name="connsiteX62" fmla="*/ 1804 w 3202"/>
                <a:gd name="connsiteY62" fmla="*/ 3624 h 3720"/>
                <a:gd name="connsiteX63" fmla="*/ 1718 w 3202"/>
                <a:gd name="connsiteY63" fmla="*/ 3642 h 3720"/>
                <a:gd name="connsiteX64" fmla="*/ 1628 w 3202"/>
                <a:gd name="connsiteY64" fmla="*/ 3660 h 3720"/>
                <a:gd name="connsiteX65" fmla="*/ 1534 w 3202"/>
                <a:gd name="connsiteY65" fmla="*/ 3674 h 3720"/>
                <a:gd name="connsiteX66" fmla="*/ 1436 w 3202"/>
                <a:gd name="connsiteY66" fmla="*/ 3688 h 3720"/>
                <a:gd name="connsiteX67" fmla="*/ 1334 w 3202"/>
                <a:gd name="connsiteY67" fmla="*/ 3700 h 3720"/>
                <a:gd name="connsiteX68" fmla="*/ 1228 w 3202"/>
                <a:gd name="connsiteY68" fmla="*/ 3708 h 3720"/>
                <a:gd name="connsiteX69" fmla="*/ 1118 w 3202"/>
                <a:gd name="connsiteY69" fmla="*/ 3716 h 3720"/>
                <a:gd name="connsiteX70" fmla="*/ 1006 w 3202"/>
                <a:gd name="connsiteY70" fmla="*/ 3720 h 3720"/>
                <a:gd name="connsiteX71" fmla="*/ 888 w 3202"/>
                <a:gd name="connsiteY71" fmla="*/ 3720 h 3720"/>
                <a:gd name="connsiteX72" fmla="*/ 888 w 3202"/>
                <a:gd name="connsiteY72" fmla="*/ 3720 h 3720"/>
                <a:gd name="connsiteX73" fmla="*/ 950 w 3202"/>
                <a:gd name="connsiteY73" fmla="*/ 3710 h 3720"/>
                <a:gd name="connsiteX74" fmla="*/ 1022 w 3202"/>
                <a:gd name="connsiteY74" fmla="*/ 3698 h 3720"/>
                <a:gd name="connsiteX75" fmla="*/ 1114 w 3202"/>
                <a:gd name="connsiteY75" fmla="*/ 3678 h 3720"/>
                <a:gd name="connsiteX76" fmla="*/ 1224 w 3202"/>
                <a:gd name="connsiteY76" fmla="*/ 3652 h 3720"/>
                <a:gd name="connsiteX77" fmla="*/ 1284 w 3202"/>
                <a:gd name="connsiteY77" fmla="*/ 3636 h 3720"/>
                <a:gd name="connsiteX78" fmla="*/ 1346 w 3202"/>
                <a:gd name="connsiteY78" fmla="*/ 3618 h 3720"/>
                <a:gd name="connsiteX79" fmla="*/ 1410 w 3202"/>
                <a:gd name="connsiteY79" fmla="*/ 3598 h 3720"/>
                <a:gd name="connsiteX80" fmla="*/ 1478 w 3202"/>
                <a:gd name="connsiteY80" fmla="*/ 3576 h 3720"/>
                <a:gd name="connsiteX81" fmla="*/ 1544 w 3202"/>
                <a:gd name="connsiteY81" fmla="*/ 3552 h 3720"/>
                <a:gd name="connsiteX82" fmla="*/ 1612 w 3202"/>
                <a:gd name="connsiteY82" fmla="*/ 3526 h 3720"/>
                <a:gd name="connsiteX83" fmla="*/ 1682 w 3202"/>
                <a:gd name="connsiteY83" fmla="*/ 3498 h 3720"/>
                <a:gd name="connsiteX84" fmla="*/ 1750 w 3202"/>
                <a:gd name="connsiteY84" fmla="*/ 3466 h 3720"/>
                <a:gd name="connsiteX85" fmla="*/ 1816 w 3202"/>
                <a:gd name="connsiteY85" fmla="*/ 3434 h 3720"/>
                <a:gd name="connsiteX86" fmla="*/ 1882 w 3202"/>
                <a:gd name="connsiteY86" fmla="*/ 3398 h 3720"/>
                <a:gd name="connsiteX87" fmla="*/ 1946 w 3202"/>
                <a:gd name="connsiteY87" fmla="*/ 3358 h 3720"/>
                <a:gd name="connsiteX88" fmla="*/ 2008 w 3202"/>
                <a:gd name="connsiteY88" fmla="*/ 3318 h 3720"/>
                <a:gd name="connsiteX89" fmla="*/ 2066 w 3202"/>
                <a:gd name="connsiteY89" fmla="*/ 3274 h 3720"/>
                <a:gd name="connsiteX90" fmla="*/ 2120 w 3202"/>
                <a:gd name="connsiteY90" fmla="*/ 3228 h 3720"/>
                <a:gd name="connsiteX91" fmla="*/ 2146 w 3202"/>
                <a:gd name="connsiteY91" fmla="*/ 3202 h 3720"/>
                <a:gd name="connsiteX92" fmla="*/ 2170 w 3202"/>
                <a:gd name="connsiteY92" fmla="*/ 3178 h 3720"/>
                <a:gd name="connsiteX93" fmla="*/ 2194 w 3202"/>
                <a:gd name="connsiteY93" fmla="*/ 3152 h 3720"/>
                <a:gd name="connsiteX94" fmla="*/ 2216 w 3202"/>
                <a:gd name="connsiteY94" fmla="*/ 3126 h 3720"/>
                <a:gd name="connsiteX95" fmla="*/ 2238 w 3202"/>
                <a:gd name="connsiteY95" fmla="*/ 3098 h 3720"/>
                <a:gd name="connsiteX96" fmla="*/ 2258 w 3202"/>
                <a:gd name="connsiteY96" fmla="*/ 3070 h 3720"/>
                <a:gd name="connsiteX97" fmla="*/ 2276 w 3202"/>
                <a:gd name="connsiteY97" fmla="*/ 3040 h 3720"/>
                <a:gd name="connsiteX98" fmla="*/ 2292 w 3202"/>
                <a:gd name="connsiteY98" fmla="*/ 3012 h 3720"/>
                <a:gd name="connsiteX99" fmla="*/ 2308 w 3202"/>
                <a:gd name="connsiteY99" fmla="*/ 2980 h 3720"/>
                <a:gd name="connsiteX100" fmla="*/ 2322 w 3202"/>
                <a:gd name="connsiteY100" fmla="*/ 2950 h 3720"/>
                <a:gd name="connsiteX101" fmla="*/ 2334 w 3202"/>
                <a:gd name="connsiteY101" fmla="*/ 2918 h 3720"/>
                <a:gd name="connsiteX102" fmla="*/ 2344 w 3202"/>
                <a:gd name="connsiteY102" fmla="*/ 2884 h 3720"/>
                <a:gd name="connsiteX103" fmla="*/ 2354 w 3202"/>
                <a:gd name="connsiteY103" fmla="*/ 2850 h 3720"/>
                <a:gd name="connsiteX104" fmla="*/ 2360 w 3202"/>
                <a:gd name="connsiteY104" fmla="*/ 2816 h 3720"/>
                <a:gd name="connsiteX105" fmla="*/ 2366 w 3202"/>
                <a:gd name="connsiteY105" fmla="*/ 2780 h 3720"/>
                <a:gd name="connsiteX106" fmla="*/ 2368 w 3202"/>
                <a:gd name="connsiteY106" fmla="*/ 2744 h 3720"/>
                <a:gd name="connsiteX107" fmla="*/ 2368 w 3202"/>
                <a:gd name="connsiteY107" fmla="*/ 2744 h 3720"/>
                <a:gd name="connsiteX108" fmla="*/ 2368 w 3202"/>
                <a:gd name="connsiteY108" fmla="*/ 2706 h 3720"/>
                <a:gd name="connsiteX109" fmla="*/ 2368 w 3202"/>
                <a:gd name="connsiteY109" fmla="*/ 2670 h 3720"/>
                <a:gd name="connsiteX110" fmla="*/ 2366 w 3202"/>
                <a:gd name="connsiteY110" fmla="*/ 2630 h 3720"/>
                <a:gd name="connsiteX111" fmla="*/ 2360 w 3202"/>
                <a:gd name="connsiteY111" fmla="*/ 2592 h 3720"/>
                <a:gd name="connsiteX112" fmla="*/ 2354 w 3202"/>
                <a:gd name="connsiteY112" fmla="*/ 2552 h 3720"/>
                <a:gd name="connsiteX113" fmla="*/ 2346 w 3202"/>
                <a:gd name="connsiteY113" fmla="*/ 2512 h 3720"/>
                <a:gd name="connsiteX114" fmla="*/ 2336 w 3202"/>
                <a:gd name="connsiteY114" fmla="*/ 2472 h 3720"/>
                <a:gd name="connsiteX115" fmla="*/ 2324 w 3202"/>
                <a:gd name="connsiteY115" fmla="*/ 2430 h 3720"/>
                <a:gd name="connsiteX116" fmla="*/ 2310 w 3202"/>
                <a:gd name="connsiteY116" fmla="*/ 2388 h 3720"/>
                <a:gd name="connsiteX117" fmla="*/ 2296 w 3202"/>
                <a:gd name="connsiteY117" fmla="*/ 2346 h 3720"/>
                <a:gd name="connsiteX118" fmla="*/ 2278 w 3202"/>
                <a:gd name="connsiteY118" fmla="*/ 2304 h 3720"/>
                <a:gd name="connsiteX119" fmla="*/ 2260 w 3202"/>
                <a:gd name="connsiteY119" fmla="*/ 2262 h 3720"/>
                <a:gd name="connsiteX120" fmla="*/ 2240 w 3202"/>
                <a:gd name="connsiteY120" fmla="*/ 2218 h 3720"/>
                <a:gd name="connsiteX121" fmla="*/ 2220 w 3202"/>
                <a:gd name="connsiteY121" fmla="*/ 2174 h 3720"/>
                <a:gd name="connsiteX122" fmla="*/ 2172 w 3202"/>
                <a:gd name="connsiteY122" fmla="*/ 2086 h 3720"/>
                <a:gd name="connsiteX123" fmla="*/ 2120 w 3202"/>
                <a:gd name="connsiteY123" fmla="*/ 1996 h 3720"/>
                <a:gd name="connsiteX124" fmla="*/ 2062 w 3202"/>
                <a:gd name="connsiteY124" fmla="*/ 1906 h 3720"/>
                <a:gd name="connsiteX125" fmla="*/ 2000 w 3202"/>
                <a:gd name="connsiteY125" fmla="*/ 1814 h 3720"/>
                <a:gd name="connsiteX126" fmla="*/ 1932 w 3202"/>
                <a:gd name="connsiteY126" fmla="*/ 1722 h 3720"/>
                <a:gd name="connsiteX127" fmla="*/ 1860 w 3202"/>
                <a:gd name="connsiteY127" fmla="*/ 1628 h 3720"/>
                <a:gd name="connsiteX128" fmla="*/ 1784 w 3202"/>
                <a:gd name="connsiteY128" fmla="*/ 1534 h 3720"/>
                <a:gd name="connsiteX129" fmla="*/ 1702 w 3202"/>
                <a:gd name="connsiteY129" fmla="*/ 1442 h 3720"/>
                <a:gd name="connsiteX130" fmla="*/ 1618 w 3202"/>
                <a:gd name="connsiteY130" fmla="*/ 1348 h 3720"/>
                <a:gd name="connsiteX131" fmla="*/ 1532 w 3202"/>
                <a:gd name="connsiteY131" fmla="*/ 1254 h 3720"/>
                <a:gd name="connsiteX132" fmla="*/ 1442 w 3202"/>
                <a:gd name="connsiteY132" fmla="*/ 1162 h 3720"/>
                <a:gd name="connsiteX133" fmla="*/ 1348 w 3202"/>
                <a:gd name="connsiteY133" fmla="*/ 1070 h 3720"/>
                <a:gd name="connsiteX134" fmla="*/ 1252 w 3202"/>
                <a:gd name="connsiteY134" fmla="*/ 978 h 3720"/>
                <a:gd name="connsiteX135" fmla="*/ 1154 w 3202"/>
                <a:gd name="connsiteY135" fmla="*/ 888 h 3720"/>
                <a:gd name="connsiteX136" fmla="*/ 1054 w 3202"/>
                <a:gd name="connsiteY136" fmla="*/ 798 h 3720"/>
                <a:gd name="connsiteX137" fmla="*/ 952 w 3202"/>
                <a:gd name="connsiteY137" fmla="*/ 710 h 3720"/>
                <a:gd name="connsiteX138" fmla="*/ 848 w 3202"/>
                <a:gd name="connsiteY138" fmla="*/ 622 h 3720"/>
                <a:gd name="connsiteX139" fmla="*/ 744 w 3202"/>
                <a:gd name="connsiteY139" fmla="*/ 536 h 3720"/>
                <a:gd name="connsiteX140" fmla="*/ 638 w 3202"/>
                <a:gd name="connsiteY140" fmla="*/ 454 h 3720"/>
                <a:gd name="connsiteX141" fmla="*/ 532 w 3202"/>
                <a:gd name="connsiteY141" fmla="*/ 372 h 3720"/>
                <a:gd name="connsiteX142" fmla="*/ 424 w 3202"/>
                <a:gd name="connsiteY142" fmla="*/ 292 h 3720"/>
                <a:gd name="connsiteX143" fmla="*/ 318 w 3202"/>
                <a:gd name="connsiteY143" fmla="*/ 216 h 3720"/>
                <a:gd name="connsiteX144" fmla="*/ 212 w 3202"/>
                <a:gd name="connsiteY144" fmla="*/ 140 h 3720"/>
                <a:gd name="connsiteX145" fmla="*/ 106 w 3202"/>
                <a:gd name="connsiteY145" fmla="*/ 68 h 3720"/>
                <a:gd name="connsiteX146" fmla="*/ 0 w 3202"/>
                <a:gd name="connsiteY146" fmla="*/ 0 h 3720"/>
                <a:gd name="connsiteX147" fmla="*/ 0 w 3202"/>
                <a:gd name="connsiteY147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322 w 3202"/>
                <a:gd name="connsiteY3" fmla="*/ 27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12 w 3202"/>
                <a:gd name="connsiteY12" fmla="*/ 1218 h 3720"/>
                <a:gd name="connsiteX13" fmla="*/ 2942 w 3202"/>
                <a:gd name="connsiteY13" fmla="*/ 1282 h 3720"/>
                <a:gd name="connsiteX14" fmla="*/ 2972 w 3202"/>
                <a:gd name="connsiteY14" fmla="*/ 1346 h 3720"/>
                <a:gd name="connsiteX15" fmla="*/ 3000 w 3202"/>
                <a:gd name="connsiteY15" fmla="*/ 1412 h 3720"/>
                <a:gd name="connsiteX16" fmla="*/ 3026 w 3202"/>
                <a:gd name="connsiteY16" fmla="*/ 1476 h 3720"/>
                <a:gd name="connsiteX17" fmla="*/ 3052 w 3202"/>
                <a:gd name="connsiteY17" fmla="*/ 1542 h 3720"/>
                <a:gd name="connsiteX18" fmla="*/ 3076 w 3202"/>
                <a:gd name="connsiteY18" fmla="*/ 1608 h 3720"/>
                <a:gd name="connsiteX19" fmla="*/ 3098 w 3202"/>
                <a:gd name="connsiteY19" fmla="*/ 1674 h 3720"/>
                <a:gd name="connsiteX20" fmla="*/ 3118 w 3202"/>
                <a:gd name="connsiteY20" fmla="*/ 1742 h 3720"/>
                <a:gd name="connsiteX21" fmla="*/ 3136 w 3202"/>
                <a:gd name="connsiteY21" fmla="*/ 1808 h 3720"/>
                <a:gd name="connsiteX22" fmla="*/ 3152 w 3202"/>
                <a:gd name="connsiteY22" fmla="*/ 1874 h 3720"/>
                <a:gd name="connsiteX23" fmla="*/ 3168 w 3202"/>
                <a:gd name="connsiteY23" fmla="*/ 1942 h 3720"/>
                <a:gd name="connsiteX24" fmla="*/ 3180 w 3202"/>
                <a:gd name="connsiteY24" fmla="*/ 2008 h 3720"/>
                <a:gd name="connsiteX25" fmla="*/ 3190 w 3202"/>
                <a:gd name="connsiteY25" fmla="*/ 2074 h 3720"/>
                <a:gd name="connsiteX26" fmla="*/ 3196 w 3202"/>
                <a:gd name="connsiteY26" fmla="*/ 2140 h 3720"/>
                <a:gd name="connsiteX27" fmla="*/ 3202 w 3202"/>
                <a:gd name="connsiteY27" fmla="*/ 2206 h 3720"/>
                <a:gd name="connsiteX28" fmla="*/ 3202 w 3202"/>
                <a:gd name="connsiteY28" fmla="*/ 2272 h 3720"/>
                <a:gd name="connsiteX29" fmla="*/ 3202 w 3202"/>
                <a:gd name="connsiteY29" fmla="*/ 2336 h 3720"/>
                <a:gd name="connsiteX30" fmla="*/ 3198 w 3202"/>
                <a:gd name="connsiteY30" fmla="*/ 2400 h 3720"/>
                <a:gd name="connsiteX31" fmla="*/ 3192 w 3202"/>
                <a:gd name="connsiteY31" fmla="*/ 2464 h 3720"/>
                <a:gd name="connsiteX32" fmla="*/ 3182 w 3202"/>
                <a:gd name="connsiteY32" fmla="*/ 2528 h 3720"/>
                <a:gd name="connsiteX33" fmla="*/ 3168 w 3202"/>
                <a:gd name="connsiteY33" fmla="*/ 2590 h 3720"/>
                <a:gd name="connsiteX34" fmla="*/ 3152 w 3202"/>
                <a:gd name="connsiteY34" fmla="*/ 2650 h 3720"/>
                <a:gd name="connsiteX35" fmla="*/ 3130 w 3202"/>
                <a:gd name="connsiteY35" fmla="*/ 2712 h 3720"/>
                <a:gd name="connsiteX36" fmla="*/ 3106 w 3202"/>
                <a:gd name="connsiteY36" fmla="*/ 2770 h 3720"/>
                <a:gd name="connsiteX37" fmla="*/ 3078 w 3202"/>
                <a:gd name="connsiteY37" fmla="*/ 2830 h 3720"/>
                <a:gd name="connsiteX38" fmla="*/ 3048 w 3202"/>
                <a:gd name="connsiteY38" fmla="*/ 2886 h 3720"/>
                <a:gd name="connsiteX39" fmla="*/ 3012 w 3202"/>
                <a:gd name="connsiteY39" fmla="*/ 2942 h 3720"/>
                <a:gd name="connsiteX40" fmla="*/ 2972 w 3202"/>
                <a:gd name="connsiteY40" fmla="*/ 2996 h 3720"/>
                <a:gd name="connsiteX41" fmla="*/ 2928 w 3202"/>
                <a:gd name="connsiteY41" fmla="*/ 3050 h 3720"/>
                <a:gd name="connsiteX42" fmla="*/ 2878 w 3202"/>
                <a:gd name="connsiteY42" fmla="*/ 3102 h 3720"/>
                <a:gd name="connsiteX43" fmla="*/ 2826 w 3202"/>
                <a:gd name="connsiteY43" fmla="*/ 3152 h 3720"/>
                <a:gd name="connsiteX44" fmla="*/ 2768 w 3202"/>
                <a:gd name="connsiteY44" fmla="*/ 3200 h 3720"/>
                <a:gd name="connsiteX45" fmla="*/ 2768 w 3202"/>
                <a:gd name="connsiteY45" fmla="*/ 3200 h 3720"/>
                <a:gd name="connsiteX46" fmla="*/ 2740 w 3202"/>
                <a:gd name="connsiteY46" fmla="*/ 3222 h 3720"/>
                <a:gd name="connsiteX47" fmla="*/ 2704 w 3202"/>
                <a:gd name="connsiteY47" fmla="*/ 3248 h 3720"/>
                <a:gd name="connsiteX48" fmla="*/ 2654 w 3202"/>
                <a:gd name="connsiteY48" fmla="*/ 3282 h 3720"/>
                <a:gd name="connsiteX49" fmla="*/ 2588 w 3202"/>
                <a:gd name="connsiteY49" fmla="*/ 3322 h 3720"/>
                <a:gd name="connsiteX50" fmla="*/ 2508 w 3202"/>
                <a:gd name="connsiteY50" fmla="*/ 3366 h 3720"/>
                <a:gd name="connsiteX51" fmla="*/ 2464 w 3202"/>
                <a:gd name="connsiteY51" fmla="*/ 3390 h 3720"/>
                <a:gd name="connsiteX52" fmla="*/ 2414 w 3202"/>
                <a:gd name="connsiteY52" fmla="*/ 3414 h 3720"/>
                <a:gd name="connsiteX53" fmla="*/ 2362 w 3202"/>
                <a:gd name="connsiteY53" fmla="*/ 3438 h 3720"/>
                <a:gd name="connsiteX54" fmla="*/ 2304 w 3202"/>
                <a:gd name="connsiteY54" fmla="*/ 3462 h 3720"/>
                <a:gd name="connsiteX55" fmla="*/ 2244 w 3202"/>
                <a:gd name="connsiteY55" fmla="*/ 3488 h 3720"/>
                <a:gd name="connsiteX56" fmla="*/ 2180 w 3202"/>
                <a:gd name="connsiteY56" fmla="*/ 3512 h 3720"/>
                <a:gd name="connsiteX57" fmla="*/ 2114 w 3202"/>
                <a:gd name="connsiteY57" fmla="*/ 3536 h 3720"/>
                <a:gd name="connsiteX58" fmla="*/ 2042 w 3202"/>
                <a:gd name="connsiteY58" fmla="*/ 3558 h 3720"/>
                <a:gd name="connsiteX59" fmla="*/ 1966 w 3202"/>
                <a:gd name="connsiteY59" fmla="*/ 3582 h 3720"/>
                <a:gd name="connsiteX60" fmla="*/ 1888 w 3202"/>
                <a:gd name="connsiteY60" fmla="*/ 3602 h 3720"/>
                <a:gd name="connsiteX61" fmla="*/ 1804 w 3202"/>
                <a:gd name="connsiteY61" fmla="*/ 3624 h 3720"/>
                <a:gd name="connsiteX62" fmla="*/ 1718 w 3202"/>
                <a:gd name="connsiteY62" fmla="*/ 3642 h 3720"/>
                <a:gd name="connsiteX63" fmla="*/ 1628 w 3202"/>
                <a:gd name="connsiteY63" fmla="*/ 3660 h 3720"/>
                <a:gd name="connsiteX64" fmla="*/ 1534 w 3202"/>
                <a:gd name="connsiteY64" fmla="*/ 3674 h 3720"/>
                <a:gd name="connsiteX65" fmla="*/ 1436 w 3202"/>
                <a:gd name="connsiteY65" fmla="*/ 3688 h 3720"/>
                <a:gd name="connsiteX66" fmla="*/ 1334 w 3202"/>
                <a:gd name="connsiteY66" fmla="*/ 3700 h 3720"/>
                <a:gd name="connsiteX67" fmla="*/ 1228 w 3202"/>
                <a:gd name="connsiteY67" fmla="*/ 3708 h 3720"/>
                <a:gd name="connsiteX68" fmla="*/ 1118 w 3202"/>
                <a:gd name="connsiteY68" fmla="*/ 3716 h 3720"/>
                <a:gd name="connsiteX69" fmla="*/ 1006 w 3202"/>
                <a:gd name="connsiteY69" fmla="*/ 3720 h 3720"/>
                <a:gd name="connsiteX70" fmla="*/ 888 w 3202"/>
                <a:gd name="connsiteY70" fmla="*/ 3720 h 3720"/>
                <a:gd name="connsiteX71" fmla="*/ 888 w 3202"/>
                <a:gd name="connsiteY71" fmla="*/ 3720 h 3720"/>
                <a:gd name="connsiteX72" fmla="*/ 950 w 3202"/>
                <a:gd name="connsiteY72" fmla="*/ 3710 h 3720"/>
                <a:gd name="connsiteX73" fmla="*/ 1022 w 3202"/>
                <a:gd name="connsiteY73" fmla="*/ 3698 h 3720"/>
                <a:gd name="connsiteX74" fmla="*/ 1114 w 3202"/>
                <a:gd name="connsiteY74" fmla="*/ 3678 h 3720"/>
                <a:gd name="connsiteX75" fmla="*/ 1224 w 3202"/>
                <a:gd name="connsiteY75" fmla="*/ 3652 h 3720"/>
                <a:gd name="connsiteX76" fmla="*/ 1284 w 3202"/>
                <a:gd name="connsiteY76" fmla="*/ 3636 h 3720"/>
                <a:gd name="connsiteX77" fmla="*/ 1346 w 3202"/>
                <a:gd name="connsiteY77" fmla="*/ 3618 h 3720"/>
                <a:gd name="connsiteX78" fmla="*/ 1410 w 3202"/>
                <a:gd name="connsiteY78" fmla="*/ 3598 h 3720"/>
                <a:gd name="connsiteX79" fmla="*/ 1478 w 3202"/>
                <a:gd name="connsiteY79" fmla="*/ 3576 h 3720"/>
                <a:gd name="connsiteX80" fmla="*/ 1544 w 3202"/>
                <a:gd name="connsiteY80" fmla="*/ 3552 h 3720"/>
                <a:gd name="connsiteX81" fmla="*/ 1612 w 3202"/>
                <a:gd name="connsiteY81" fmla="*/ 3526 h 3720"/>
                <a:gd name="connsiteX82" fmla="*/ 1682 w 3202"/>
                <a:gd name="connsiteY82" fmla="*/ 3498 h 3720"/>
                <a:gd name="connsiteX83" fmla="*/ 1750 w 3202"/>
                <a:gd name="connsiteY83" fmla="*/ 3466 h 3720"/>
                <a:gd name="connsiteX84" fmla="*/ 1816 w 3202"/>
                <a:gd name="connsiteY84" fmla="*/ 3434 h 3720"/>
                <a:gd name="connsiteX85" fmla="*/ 1882 w 3202"/>
                <a:gd name="connsiteY85" fmla="*/ 3398 h 3720"/>
                <a:gd name="connsiteX86" fmla="*/ 1946 w 3202"/>
                <a:gd name="connsiteY86" fmla="*/ 3358 h 3720"/>
                <a:gd name="connsiteX87" fmla="*/ 2008 w 3202"/>
                <a:gd name="connsiteY87" fmla="*/ 3318 h 3720"/>
                <a:gd name="connsiteX88" fmla="*/ 2066 w 3202"/>
                <a:gd name="connsiteY88" fmla="*/ 3274 h 3720"/>
                <a:gd name="connsiteX89" fmla="*/ 2120 w 3202"/>
                <a:gd name="connsiteY89" fmla="*/ 3228 h 3720"/>
                <a:gd name="connsiteX90" fmla="*/ 2146 w 3202"/>
                <a:gd name="connsiteY90" fmla="*/ 3202 h 3720"/>
                <a:gd name="connsiteX91" fmla="*/ 2170 w 3202"/>
                <a:gd name="connsiteY91" fmla="*/ 3178 h 3720"/>
                <a:gd name="connsiteX92" fmla="*/ 2194 w 3202"/>
                <a:gd name="connsiteY92" fmla="*/ 3152 h 3720"/>
                <a:gd name="connsiteX93" fmla="*/ 2216 w 3202"/>
                <a:gd name="connsiteY93" fmla="*/ 3126 h 3720"/>
                <a:gd name="connsiteX94" fmla="*/ 2238 w 3202"/>
                <a:gd name="connsiteY94" fmla="*/ 3098 h 3720"/>
                <a:gd name="connsiteX95" fmla="*/ 2258 w 3202"/>
                <a:gd name="connsiteY95" fmla="*/ 3070 h 3720"/>
                <a:gd name="connsiteX96" fmla="*/ 2276 w 3202"/>
                <a:gd name="connsiteY96" fmla="*/ 3040 h 3720"/>
                <a:gd name="connsiteX97" fmla="*/ 2292 w 3202"/>
                <a:gd name="connsiteY97" fmla="*/ 3012 h 3720"/>
                <a:gd name="connsiteX98" fmla="*/ 2308 w 3202"/>
                <a:gd name="connsiteY98" fmla="*/ 2980 h 3720"/>
                <a:gd name="connsiteX99" fmla="*/ 2322 w 3202"/>
                <a:gd name="connsiteY99" fmla="*/ 2950 h 3720"/>
                <a:gd name="connsiteX100" fmla="*/ 2334 w 3202"/>
                <a:gd name="connsiteY100" fmla="*/ 2918 h 3720"/>
                <a:gd name="connsiteX101" fmla="*/ 2344 w 3202"/>
                <a:gd name="connsiteY101" fmla="*/ 2884 h 3720"/>
                <a:gd name="connsiteX102" fmla="*/ 2354 w 3202"/>
                <a:gd name="connsiteY102" fmla="*/ 2850 h 3720"/>
                <a:gd name="connsiteX103" fmla="*/ 2360 w 3202"/>
                <a:gd name="connsiteY103" fmla="*/ 2816 h 3720"/>
                <a:gd name="connsiteX104" fmla="*/ 2366 w 3202"/>
                <a:gd name="connsiteY104" fmla="*/ 2780 h 3720"/>
                <a:gd name="connsiteX105" fmla="*/ 2368 w 3202"/>
                <a:gd name="connsiteY105" fmla="*/ 2744 h 3720"/>
                <a:gd name="connsiteX106" fmla="*/ 2368 w 3202"/>
                <a:gd name="connsiteY106" fmla="*/ 2744 h 3720"/>
                <a:gd name="connsiteX107" fmla="*/ 2368 w 3202"/>
                <a:gd name="connsiteY107" fmla="*/ 2706 h 3720"/>
                <a:gd name="connsiteX108" fmla="*/ 2368 w 3202"/>
                <a:gd name="connsiteY108" fmla="*/ 2670 h 3720"/>
                <a:gd name="connsiteX109" fmla="*/ 2366 w 3202"/>
                <a:gd name="connsiteY109" fmla="*/ 2630 h 3720"/>
                <a:gd name="connsiteX110" fmla="*/ 2360 w 3202"/>
                <a:gd name="connsiteY110" fmla="*/ 2592 h 3720"/>
                <a:gd name="connsiteX111" fmla="*/ 2354 w 3202"/>
                <a:gd name="connsiteY111" fmla="*/ 2552 h 3720"/>
                <a:gd name="connsiteX112" fmla="*/ 2346 w 3202"/>
                <a:gd name="connsiteY112" fmla="*/ 2512 h 3720"/>
                <a:gd name="connsiteX113" fmla="*/ 2336 w 3202"/>
                <a:gd name="connsiteY113" fmla="*/ 2472 h 3720"/>
                <a:gd name="connsiteX114" fmla="*/ 2324 w 3202"/>
                <a:gd name="connsiteY114" fmla="*/ 2430 h 3720"/>
                <a:gd name="connsiteX115" fmla="*/ 2310 w 3202"/>
                <a:gd name="connsiteY115" fmla="*/ 2388 h 3720"/>
                <a:gd name="connsiteX116" fmla="*/ 2296 w 3202"/>
                <a:gd name="connsiteY116" fmla="*/ 2346 h 3720"/>
                <a:gd name="connsiteX117" fmla="*/ 2278 w 3202"/>
                <a:gd name="connsiteY117" fmla="*/ 2304 h 3720"/>
                <a:gd name="connsiteX118" fmla="*/ 2260 w 3202"/>
                <a:gd name="connsiteY118" fmla="*/ 2262 h 3720"/>
                <a:gd name="connsiteX119" fmla="*/ 2240 w 3202"/>
                <a:gd name="connsiteY119" fmla="*/ 2218 h 3720"/>
                <a:gd name="connsiteX120" fmla="*/ 2220 w 3202"/>
                <a:gd name="connsiteY120" fmla="*/ 2174 h 3720"/>
                <a:gd name="connsiteX121" fmla="*/ 2172 w 3202"/>
                <a:gd name="connsiteY121" fmla="*/ 2086 h 3720"/>
                <a:gd name="connsiteX122" fmla="*/ 2120 w 3202"/>
                <a:gd name="connsiteY122" fmla="*/ 1996 h 3720"/>
                <a:gd name="connsiteX123" fmla="*/ 2062 w 3202"/>
                <a:gd name="connsiteY123" fmla="*/ 1906 h 3720"/>
                <a:gd name="connsiteX124" fmla="*/ 2000 w 3202"/>
                <a:gd name="connsiteY124" fmla="*/ 1814 h 3720"/>
                <a:gd name="connsiteX125" fmla="*/ 1932 w 3202"/>
                <a:gd name="connsiteY125" fmla="*/ 1722 h 3720"/>
                <a:gd name="connsiteX126" fmla="*/ 1860 w 3202"/>
                <a:gd name="connsiteY126" fmla="*/ 1628 h 3720"/>
                <a:gd name="connsiteX127" fmla="*/ 1784 w 3202"/>
                <a:gd name="connsiteY127" fmla="*/ 1534 h 3720"/>
                <a:gd name="connsiteX128" fmla="*/ 1702 w 3202"/>
                <a:gd name="connsiteY128" fmla="*/ 1442 h 3720"/>
                <a:gd name="connsiteX129" fmla="*/ 1618 w 3202"/>
                <a:gd name="connsiteY129" fmla="*/ 1348 h 3720"/>
                <a:gd name="connsiteX130" fmla="*/ 1532 w 3202"/>
                <a:gd name="connsiteY130" fmla="*/ 1254 h 3720"/>
                <a:gd name="connsiteX131" fmla="*/ 1442 w 3202"/>
                <a:gd name="connsiteY131" fmla="*/ 1162 h 3720"/>
                <a:gd name="connsiteX132" fmla="*/ 1348 w 3202"/>
                <a:gd name="connsiteY132" fmla="*/ 1070 h 3720"/>
                <a:gd name="connsiteX133" fmla="*/ 1252 w 3202"/>
                <a:gd name="connsiteY133" fmla="*/ 978 h 3720"/>
                <a:gd name="connsiteX134" fmla="*/ 1154 w 3202"/>
                <a:gd name="connsiteY134" fmla="*/ 888 h 3720"/>
                <a:gd name="connsiteX135" fmla="*/ 1054 w 3202"/>
                <a:gd name="connsiteY135" fmla="*/ 798 h 3720"/>
                <a:gd name="connsiteX136" fmla="*/ 952 w 3202"/>
                <a:gd name="connsiteY136" fmla="*/ 710 h 3720"/>
                <a:gd name="connsiteX137" fmla="*/ 848 w 3202"/>
                <a:gd name="connsiteY137" fmla="*/ 622 h 3720"/>
                <a:gd name="connsiteX138" fmla="*/ 744 w 3202"/>
                <a:gd name="connsiteY138" fmla="*/ 536 h 3720"/>
                <a:gd name="connsiteX139" fmla="*/ 638 w 3202"/>
                <a:gd name="connsiteY139" fmla="*/ 454 h 3720"/>
                <a:gd name="connsiteX140" fmla="*/ 532 w 3202"/>
                <a:gd name="connsiteY140" fmla="*/ 372 h 3720"/>
                <a:gd name="connsiteX141" fmla="*/ 424 w 3202"/>
                <a:gd name="connsiteY141" fmla="*/ 292 h 3720"/>
                <a:gd name="connsiteX142" fmla="*/ 318 w 3202"/>
                <a:gd name="connsiteY142" fmla="*/ 216 h 3720"/>
                <a:gd name="connsiteX143" fmla="*/ 212 w 3202"/>
                <a:gd name="connsiteY143" fmla="*/ 140 h 3720"/>
                <a:gd name="connsiteX144" fmla="*/ 106 w 3202"/>
                <a:gd name="connsiteY144" fmla="*/ 68 h 3720"/>
                <a:gd name="connsiteX145" fmla="*/ 0 w 3202"/>
                <a:gd name="connsiteY145" fmla="*/ 0 h 3720"/>
                <a:gd name="connsiteX146" fmla="*/ 0 w 3202"/>
                <a:gd name="connsiteY14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380 w 3202"/>
                <a:gd name="connsiteY3" fmla="*/ 358 h 3720"/>
                <a:gd name="connsiteX4" fmla="*/ 2444 w 3202"/>
                <a:gd name="connsiteY4" fmla="*/ 444 h 3720"/>
                <a:gd name="connsiteX5" fmla="*/ 2510 w 3202"/>
                <a:gd name="connsiteY5" fmla="*/ 538 h 3720"/>
                <a:gd name="connsiteX6" fmla="*/ 2578 w 3202"/>
                <a:gd name="connsiteY6" fmla="*/ 638 h 3720"/>
                <a:gd name="connsiteX7" fmla="*/ 2646 w 3202"/>
                <a:gd name="connsiteY7" fmla="*/ 744 h 3720"/>
                <a:gd name="connsiteX8" fmla="*/ 2714 w 3202"/>
                <a:gd name="connsiteY8" fmla="*/ 856 h 3720"/>
                <a:gd name="connsiteX9" fmla="*/ 2782 w 3202"/>
                <a:gd name="connsiteY9" fmla="*/ 974 h 3720"/>
                <a:gd name="connsiteX10" fmla="*/ 2848 w 3202"/>
                <a:gd name="connsiteY10" fmla="*/ 1094 h 3720"/>
                <a:gd name="connsiteX11" fmla="*/ 2912 w 3202"/>
                <a:gd name="connsiteY11" fmla="*/ 1218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026 w 3202"/>
                <a:gd name="connsiteY15" fmla="*/ 1476 h 3720"/>
                <a:gd name="connsiteX16" fmla="*/ 3052 w 3202"/>
                <a:gd name="connsiteY16" fmla="*/ 1542 h 3720"/>
                <a:gd name="connsiteX17" fmla="*/ 3076 w 3202"/>
                <a:gd name="connsiteY17" fmla="*/ 1608 h 3720"/>
                <a:gd name="connsiteX18" fmla="*/ 3098 w 3202"/>
                <a:gd name="connsiteY18" fmla="*/ 1674 h 3720"/>
                <a:gd name="connsiteX19" fmla="*/ 3118 w 3202"/>
                <a:gd name="connsiteY19" fmla="*/ 1742 h 3720"/>
                <a:gd name="connsiteX20" fmla="*/ 3136 w 3202"/>
                <a:gd name="connsiteY20" fmla="*/ 1808 h 3720"/>
                <a:gd name="connsiteX21" fmla="*/ 3152 w 3202"/>
                <a:gd name="connsiteY21" fmla="*/ 1874 h 3720"/>
                <a:gd name="connsiteX22" fmla="*/ 3168 w 3202"/>
                <a:gd name="connsiteY22" fmla="*/ 1942 h 3720"/>
                <a:gd name="connsiteX23" fmla="*/ 3180 w 3202"/>
                <a:gd name="connsiteY23" fmla="*/ 2008 h 3720"/>
                <a:gd name="connsiteX24" fmla="*/ 3190 w 3202"/>
                <a:gd name="connsiteY24" fmla="*/ 2074 h 3720"/>
                <a:gd name="connsiteX25" fmla="*/ 3196 w 3202"/>
                <a:gd name="connsiteY25" fmla="*/ 2140 h 3720"/>
                <a:gd name="connsiteX26" fmla="*/ 3202 w 3202"/>
                <a:gd name="connsiteY26" fmla="*/ 2206 h 3720"/>
                <a:gd name="connsiteX27" fmla="*/ 3202 w 3202"/>
                <a:gd name="connsiteY27" fmla="*/ 2272 h 3720"/>
                <a:gd name="connsiteX28" fmla="*/ 3202 w 3202"/>
                <a:gd name="connsiteY28" fmla="*/ 2336 h 3720"/>
                <a:gd name="connsiteX29" fmla="*/ 3198 w 3202"/>
                <a:gd name="connsiteY29" fmla="*/ 2400 h 3720"/>
                <a:gd name="connsiteX30" fmla="*/ 3192 w 3202"/>
                <a:gd name="connsiteY30" fmla="*/ 2464 h 3720"/>
                <a:gd name="connsiteX31" fmla="*/ 3182 w 3202"/>
                <a:gd name="connsiteY31" fmla="*/ 2528 h 3720"/>
                <a:gd name="connsiteX32" fmla="*/ 3168 w 3202"/>
                <a:gd name="connsiteY32" fmla="*/ 2590 h 3720"/>
                <a:gd name="connsiteX33" fmla="*/ 3152 w 3202"/>
                <a:gd name="connsiteY33" fmla="*/ 2650 h 3720"/>
                <a:gd name="connsiteX34" fmla="*/ 3130 w 3202"/>
                <a:gd name="connsiteY34" fmla="*/ 2712 h 3720"/>
                <a:gd name="connsiteX35" fmla="*/ 3106 w 3202"/>
                <a:gd name="connsiteY35" fmla="*/ 2770 h 3720"/>
                <a:gd name="connsiteX36" fmla="*/ 3078 w 3202"/>
                <a:gd name="connsiteY36" fmla="*/ 2830 h 3720"/>
                <a:gd name="connsiteX37" fmla="*/ 3048 w 3202"/>
                <a:gd name="connsiteY37" fmla="*/ 2886 h 3720"/>
                <a:gd name="connsiteX38" fmla="*/ 3012 w 3202"/>
                <a:gd name="connsiteY38" fmla="*/ 2942 h 3720"/>
                <a:gd name="connsiteX39" fmla="*/ 2972 w 3202"/>
                <a:gd name="connsiteY39" fmla="*/ 2996 h 3720"/>
                <a:gd name="connsiteX40" fmla="*/ 2928 w 3202"/>
                <a:gd name="connsiteY40" fmla="*/ 3050 h 3720"/>
                <a:gd name="connsiteX41" fmla="*/ 2878 w 3202"/>
                <a:gd name="connsiteY41" fmla="*/ 3102 h 3720"/>
                <a:gd name="connsiteX42" fmla="*/ 2826 w 3202"/>
                <a:gd name="connsiteY42" fmla="*/ 3152 h 3720"/>
                <a:gd name="connsiteX43" fmla="*/ 2768 w 3202"/>
                <a:gd name="connsiteY43" fmla="*/ 3200 h 3720"/>
                <a:gd name="connsiteX44" fmla="*/ 2768 w 3202"/>
                <a:gd name="connsiteY44" fmla="*/ 3200 h 3720"/>
                <a:gd name="connsiteX45" fmla="*/ 2740 w 3202"/>
                <a:gd name="connsiteY45" fmla="*/ 3222 h 3720"/>
                <a:gd name="connsiteX46" fmla="*/ 2704 w 3202"/>
                <a:gd name="connsiteY46" fmla="*/ 3248 h 3720"/>
                <a:gd name="connsiteX47" fmla="*/ 2654 w 3202"/>
                <a:gd name="connsiteY47" fmla="*/ 3282 h 3720"/>
                <a:gd name="connsiteX48" fmla="*/ 2588 w 3202"/>
                <a:gd name="connsiteY48" fmla="*/ 3322 h 3720"/>
                <a:gd name="connsiteX49" fmla="*/ 2508 w 3202"/>
                <a:gd name="connsiteY49" fmla="*/ 3366 h 3720"/>
                <a:gd name="connsiteX50" fmla="*/ 2464 w 3202"/>
                <a:gd name="connsiteY50" fmla="*/ 3390 h 3720"/>
                <a:gd name="connsiteX51" fmla="*/ 2414 w 3202"/>
                <a:gd name="connsiteY51" fmla="*/ 3414 h 3720"/>
                <a:gd name="connsiteX52" fmla="*/ 2362 w 3202"/>
                <a:gd name="connsiteY52" fmla="*/ 3438 h 3720"/>
                <a:gd name="connsiteX53" fmla="*/ 2304 w 3202"/>
                <a:gd name="connsiteY53" fmla="*/ 3462 h 3720"/>
                <a:gd name="connsiteX54" fmla="*/ 2244 w 3202"/>
                <a:gd name="connsiteY54" fmla="*/ 3488 h 3720"/>
                <a:gd name="connsiteX55" fmla="*/ 2180 w 3202"/>
                <a:gd name="connsiteY55" fmla="*/ 3512 h 3720"/>
                <a:gd name="connsiteX56" fmla="*/ 2114 w 3202"/>
                <a:gd name="connsiteY56" fmla="*/ 3536 h 3720"/>
                <a:gd name="connsiteX57" fmla="*/ 2042 w 3202"/>
                <a:gd name="connsiteY57" fmla="*/ 3558 h 3720"/>
                <a:gd name="connsiteX58" fmla="*/ 1966 w 3202"/>
                <a:gd name="connsiteY58" fmla="*/ 3582 h 3720"/>
                <a:gd name="connsiteX59" fmla="*/ 1888 w 3202"/>
                <a:gd name="connsiteY59" fmla="*/ 3602 h 3720"/>
                <a:gd name="connsiteX60" fmla="*/ 1804 w 3202"/>
                <a:gd name="connsiteY60" fmla="*/ 3624 h 3720"/>
                <a:gd name="connsiteX61" fmla="*/ 1718 w 3202"/>
                <a:gd name="connsiteY61" fmla="*/ 3642 h 3720"/>
                <a:gd name="connsiteX62" fmla="*/ 1628 w 3202"/>
                <a:gd name="connsiteY62" fmla="*/ 3660 h 3720"/>
                <a:gd name="connsiteX63" fmla="*/ 1534 w 3202"/>
                <a:gd name="connsiteY63" fmla="*/ 3674 h 3720"/>
                <a:gd name="connsiteX64" fmla="*/ 1436 w 3202"/>
                <a:gd name="connsiteY64" fmla="*/ 3688 h 3720"/>
                <a:gd name="connsiteX65" fmla="*/ 1334 w 3202"/>
                <a:gd name="connsiteY65" fmla="*/ 3700 h 3720"/>
                <a:gd name="connsiteX66" fmla="*/ 1228 w 3202"/>
                <a:gd name="connsiteY66" fmla="*/ 3708 h 3720"/>
                <a:gd name="connsiteX67" fmla="*/ 1118 w 3202"/>
                <a:gd name="connsiteY67" fmla="*/ 3716 h 3720"/>
                <a:gd name="connsiteX68" fmla="*/ 1006 w 3202"/>
                <a:gd name="connsiteY68" fmla="*/ 3720 h 3720"/>
                <a:gd name="connsiteX69" fmla="*/ 888 w 3202"/>
                <a:gd name="connsiteY69" fmla="*/ 3720 h 3720"/>
                <a:gd name="connsiteX70" fmla="*/ 888 w 3202"/>
                <a:gd name="connsiteY70" fmla="*/ 3720 h 3720"/>
                <a:gd name="connsiteX71" fmla="*/ 950 w 3202"/>
                <a:gd name="connsiteY71" fmla="*/ 3710 h 3720"/>
                <a:gd name="connsiteX72" fmla="*/ 1022 w 3202"/>
                <a:gd name="connsiteY72" fmla="*/ 3698 h 3720"/>
                <a:gd name="connsiteX73" fmla="*/ 1114 w 3202"/>
                <a:gd name="connsiteY73" fmla="*/ 3678 h 3720"/>
                <a:gd name="connsiteX74" fmla="*/ 1224 w 3202"/>
                <a:gd name="connsiteY74" fmla="*/ 3652 h 3720"/>
                <a:gd name="connsiteX75" fmla="*/ 1284 w 3202"/>
                <a:gd name="connsiteY75" fmla="*/ 3636 h 3720"/>
                <a:gd name="connsiteX76" fmla="*/ 1346 w 3202"/>
                <a:gd name="connsiteY76" fmla="*/ 3618 h 3720"/>
                <a:gd name="connsiteX77" fmla="*/ 1410 w 3202"/>
                <a:gd name="connsiteY77" fmla="*/ 3598 h 3720"/>
                <a:gd name="connsiteX78" fmla="*/ 1478 w 3202"/>
                <a:gd name="connsiteY78" fmla="*/ 3576 h 3720"/>
                <a:gd name="connsiteX79" fmla="*/ 1544 w 3202"/>
                <a:gd name="connsiteY79" fmla="*/ 3552 h 3720"/>
                <a:gd name="connsiteX80" fmla="*/ 1612 w 3202"/>
                <a:gd name="connsiteY80" fmla="*/ 3526 h 3720"/>
                <a:gd name="connsiteX81" fmla="*/ 1682 w 3202"/>
                <a:gd name="connsiteY81" fmla="*/ 3498 h 3720"/>
                <a:gd name="connsiteX82" fmla="*/ 1750 w 3202"/>
                <a:gd name="connsiteY82" fmla="*/ 3466 h 3720"/>
                <a:gd name="connsiteX83" fmla="*/ 1816 w 3202"/>
                <a:gd name="connsiteY83" fmla="*/ 3434 h 3720"/>
                <a:gd name="connsiteX84" fmla="*/ 1882 w 3202"/>
                <a:gd name="connsiteY84" fmla="*/ 3398 h 3720"/>
                <a:gd name="connsiteX85" fmla="*/ 1946 w 3202"/>
                <a:gd name="connsiteY85" fmla="*/ 3358 h 3720"/>
                <a:gd name="connsiteX86" fmla="*/ 2008 w 3202"/>
                <a:gd name="connsiteY86" fmla="*/ 3318 h 3720"/>
                <a:gd name="connsiteX87" fmla="*/ 2066 w 3202"/>
                <a:gd name="connsiteY87" fmla="*/ 3274 h 3720"/>
                <a:gd name="connsiteX88" fmla="*/ 2120 w 3202"/>
                <a:gd name="connsiteY88" fmla="*/ 3228 h 3720"/>
                <a:gd name="connsiteX89" fmla="*/ 2146 w 3202"/>
                <a:gd name="connsiteY89" fmla="*/ 3202 h 3720"/>
                <a:gd name="connsiteX90" fmla="*/ 2170 w 3202"/>
                <a:gd name="connsiteY90" fmla="*/ 3178 h 3720"/>
                <a:gd name="connsiteX91" fmla="*/ 2194 w 3202"/>
                <a:gd name="connsiteY91" fmla="*/ 3152 h 3720"/>
                <a:gd name="connsiteX92" fmla="*/ 2216 w 3202"/>
                <a:gd name="connsiteY92" fmla="*/ 3126 h 3720"/>
                <a:gd name="connsiteX93" fmla="*/ 2238 w 3202"/>
                <a:gd name="connsiteY93" fmla="*/ 3098 h 3720"/>
                <a:gd name="connsiteX94" fmla="*/ 2258 w 3202"/>
                <a:gd name="connsiteY94" fmla="*/ 3070 h 3720"/>
                <a:gd name="connsiteX95" fmla="*/ 2276 w 3202"/>
                <a:gd name="connsiteY95" fmla="*/ 3040 h 3720"/>
                <a:gd name="connsiteX96" fmla="*/ 2292 w 3202"/>
                <a:gd name="connsiteY96" fmla="*/ 3012 h 3720"/>
                <a:gd name="connsiteX97" fmla="*/ 2308 w 3202"/>
                <a:gd name="connsiteY97" fmla="*/ 2980 h 3720"/>
                <a:gd name="connsiteX98" fmla="*/ 2322 w 3202"/>
                <a:gd name="connsiteY98" fmla="*/ 2950 h 3720"/>
                <a:gd name="connsiteX99" fmla="*/ 2334 w 3202"/>
                <a:gd name="connsiteY99" fmla="*/ 2918 h 3720"/>
                <a:gd name="connsiteX100" fmla="*/ 2344 w 3202"/>
                <a:gd name="connsiteY100" fmla="*/ 2884 h 3720"/>
                <a:gd name="connsiteX101" fmla="*/ 2354 w 3202"/>
                <a:gd name="connsiteY101" fmla="*/ 2850 h 3720"/>
                <a:gd name="connsiteX102" fmla="*/ 2360 w 3202"/>
                <a:gd name="connsiteY102" fmla="*/ 2816 h 3720"/>
                <a:gd name="connsiteX103" fmla="*/ 2366 w 3202"/>
                <a:gd name="connsiteY103" fmla="*/ 2780 h 3720"/>
                <a:gd name="connsiteX104" fmla="*/ 2368 w 3202"/>
                <a:gd name="connsiteY104" fmla="*/ 2744 h 3720"/>
                <a:gd name="connsiteX105" fmla="*/ 2368 w 3202"/>
                <a:gd name="connsiteY105" fmla="*/ 2744 h 3720"/>
                <a:gd name="connsiteX106" fmla="*/ 2368 w 3202"/>
                <a:gd name="connsiteY106" fmla="*/ 2706 h 3720"/>
                <a:gd name="connsiteX107" fmla="*/ 2368 w 3202"/>
                <a:gd name="connsiteY107" fmla="*/ 2670 h 3720"/>
                <a:gd name="connsiteX108" fmla="*/ 2366 w 3202"/>
                <a:gd name="connsiteY108" fmla="*/ 2630 h 3720"/>
                <a:gd name="connsiteX109" fmla="*/ 2360 w 3202"/>
                <a:gd name="connsiteY109" fmla="*/ 2592 h 3720"/>
                <a:gd name="connsiteX110" fmla="*/ 2354 w 3202"/>
                <a:gd name="connsiteY110" fmla="*/ 2552 h 3720"/>
                <a:gd name="connsiteX111" fmla="*/ 2346 w 3202"/>
                <a:gd name="connsiteY111" fmla="*/ 2512 h 3720"/>
                <a:gd name="connsiteX112" fmla="*/ 2336 w 3202"/>
                <a:gd name="connsiteY112" fmla="*/ 2472 h 3720"/>
                <a:gd name="connsiteX113" fmla="*/ 2324 w 3202"/>
                <a:gd name="connsiteY113" fmla="*/ 2430 h 3720"/>
                <a:gd name="connsiteX114" fmla="*/ 2310 w 3202"/>
                <a:gd name="connsiteY114" fmla="*/ 2388 h 3720"/>
                <a:gd name="connsiteX115" fmla="*/ 2296 w 3202"/>
                <a:gd name="connsiteY115" fmla="*/ 2346 h 3720"/>
                <a:gd name="connsiteX116" fmla="*/ 2278 w 3202"/>
                <a:gd name="connsiteY116" fmla="*/ 2304 h 3720"/>
                <a:gd name="connsiteX117" fmla="*/ 2260 w 3202"/>
                <a:gd name="connsiteY117" fmla="*/ 2262 h 3720"/>
                <a:gd name="connsiteX118" fmla="*/ 2240 w 3202"/>
                <a:gd name="connsiteY118" fmla="*/ 2218 h 3720"/>
                <a:gd name="connsiteX119" fmla="*/ 2220 w 3202"/>
                <a:gd name="connsiteY119" fmla="*/ 2174 h 3720"/>
                <a:gd name="connsiteX120" fmla="*/ 2172 w 3202"/>
                <a:gd name="connsiteY120" fmla="*/ 2086 h 3720"/>
                <a:gd name="connsiteX121" fmla="*/ 2120 w 3202"/>
                <a:gd name="connsiteY121" fmla="*/ 1996 h 3720"/>
                <a:gd name="connsiteX122" fmla="*/ 2062 w 3202"/>
                <a:gd name="connsiteY122" fmla="*/ 1906 h 3720"/>
                <a:gd name="connsiteX123" fmla="*/ 2000 w 3202"/>
                <a:gd name="connsiteY123" fmla="*/ 1814 h 3720"/>
                <a:gd name="connsiteX124" fmla="*/ 1932 w 3202"/>
                <a:gd name="connsiteY124" fmla="*/ 1722 h 3720"/>
                <a:gd name="connsiteX125" fmla="*/ 1860 w 3202"/>
                <a:gd name="connsiteY125" fmla="*/ 1628 h 3720"/>
                <a:gd name="connsiteX126" fmla="*/ 1784 w 3202"/>
                <a:gd name="connsiteY126" fmla="*/ 1534 h 3720"/>
                <a:gd name="connsiteX127" fmla="*/ 1702 w 3202"/>
                <a:gd name="connsiteY127" fmla="*/ 1442 h 3720"/>
                <a:gd name="connsiteX128" fmla="*/ 1618 w 3202"/>
                <a:gd name="connsiteY128" fmla="*/ 1348 h 3720"/>
                <a:gd name="connsiteX129" fmla="*/ 1532 w 3202"/>
                <a:gd name="connsiteY129" fmla="*/ 1254 h 3720"/>
                <a:gd name="connsiteX130" fmla="*/ 1442 w 3202"/>
                <a:gd name="connsiteY130" fmla="*/ 1162 h 3720"/>
                <a:gd name="connsiteX131" fmla="*/ 1348 w 3202"/>
                <a:gd name="connsiteY131" fmla="*/ 1070 h 3720"/>
                <a:gd name="connsiteX132" fmla="*/ 1252 w 3202"/>
                <a:gd name="connsiteY132" fmla="*/ 978 h 3720"/>
                <a:gd name="connsiteX133" fmla="*/ 1154 w 3202"/>
                <a:gd name="connsiteY133" fmla="*/ 888 h 3720"/>
                <a:gd name="connsiteX134" fmla="*/ 1054 w 3202"/>
                <a:gd name="connsiteY134" fmla="*/ 798 h 3720"/>
                <a:gd name="connsiteX135" fmla="*/ 952 w 3202"/>
                <a:gd name="connsiteY135" fmla="*/ 710 h 3720"/>
                <a:gd name="connsiteX136" fmla="*/ 848 w 3202"/>
                <a:gd name="connsiteY136" fmla="*/ 622 h 3720"/>
                <a:gd name="connsiteX137" fmla="*/ 744 w 3202"/>
                <a:gd name="connsiteY137" fmla="*/ 536 h 3720"/>
                <a:gd name="connsiteX138" fmla="*/ 638 w 3202"/>
                <a:gd name="connsiteY138" fmla="*/ 454 h 3720"/>
                <a:gd name="connsiteX139" fmla="*/ 532 w 3202"/>
                <a:gd name="connsiteY139" fmla="*/ 372 h 3720"/>
                <a:gd name="connsiteX140" fmla="*/ 424 w 3202"/>
                <a:gd name="connsiteY140" fmla="*/ 292 h 3720"/>
                <a:gd name="connsiteX141" fmla="*/ 318 w 3202"/>
                <a:gd name="connsiteY141" fmla="*/ 216 h 3720"/>
                <a:gd name="connsiteX142" fmla="*/ 212 w 3202"/>
                <a:gd name="connsiteY142" fmla="*/ 140 h 3720"/>
                <a:gd name="connsiteX143" fmla="*/ 106 w 3202"/>
                <a:gd name="connsiteY143" fmla="*/ 68 h 3720"/>
                <a:gd name="connsiteX144" fmla="*/ 0 w 3202"/>
                <a:gd name="connsiteY144" fmla="*/ 0 h 3720"/>
                <a:gd name="connsiteX145" fmla="*/ 0 w 3202"/>
                <a:gd name="connsiteY145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444 w 3202"/>
                <a:gd name="connsiteY3" fmla="*/ 444 h 3720"/>
                <a:gd name="connsiteX4" fmla="*/ 2510 w 3202"/>
                <a:gd name="connsiteY4" fmla="*/ 538 h 3720"/>
                <a:gd name="connsiteX5" fmla="*/ 2578 w 3202"/>
                <a:gd name="connsiteY5" fmla="*/ 638 h 3720"/>
                <a:gd name="connsiteX6" fmla="*/ 2646 w 3202"/>
                <a:gd name="connsiteY6" fmla="*/ 744 h 3720"/>
                <a:gd name="connsiteX7" fmla="*/ 2714 w 3202"/>
                <a:gd name="connsiteY7" fmla="*/ 856 h 3720"/>
                <a:gd name="connsiteX8" fmla="*/ 2782 w 3202"/>
                <a:gd name="connsiteY8" fmla="*/ 974 h 3720"/>
                <a:gd name="connsiteX9" fmla="*/ 2848 w 3202"/>
                <a:gd name="connsiteY9" fmla="*/ 1094 h 3720"/>
                <a:gd name="connsiteX10" fmla="*/ 2912 w 3202"/>
                <a:gd name="connsiteY10" fmla="*/ 1218 h 3720"/>
                <a:gd name="connsiteX11" fmla="*/ 2942 w 3202"/>
                <a:gd name="connsiteY11" fmla="*/ 1282 h 3720"/>
                <a:gd name="connsiteX12" fmla="*/ 2972 w 3202"/>
                <a:gd name="connsiteY12" fmla="*/ 1346 h 3720"/>
                <a:gd name="connsiteX13" fmla="*/ 3000 w 3202"/>
                <a:gd name="connsiteY13" fmla="*/ 1412 h 3720"/>
                <a:gd name="connsiteX14" fmla="*/ 3026 w 3202"/>
                <a:gd name="connsiteY14" fmla="*/ 1476 h 3720"/>
                <a:gd name="connsiteX15" fmla="*/ 3052 w 3202"/>
                <a:gd name="connsiteY15" fmla="*/ 1542 h 3720"/>
                <a:gd name="connsiteX16" fmla="*/ 3076 w 3202"/>
                <a:gd name="connsiteY16" fmla="*/ 1608 h 3720"/>
                <a:gd name="connsiteX17" fmla="*/ 3098 w 3202"/>
                <a:gd name="connsiteY17" fmla="*/ 1674 h 3720"/>
                <a:gd name="connsiteX18" fmla="*/ 3118 w 3202"/>
                <a:gd name="connsiteY18" fmla="*/ 1742 h 3720"/>
                <a:gd name="connsiteX19" fmla="*/ 3136 w 3202"/>
                <a:gd name="connsiteY19" fmla="*/ 1808 h 3720"/>
                <a:gd name="connsiteX20" fmla="*/ 3152 w 3202"/>
                <a:gd name="connsiteY20" fmla="*/ 1874 h 3720"/>
                <a:gd name="connsiteX21" fmla="*/ 3168 w 3202"/>
                <a:gd name="connsiteY21" fmla="*/ 1942 h 3720"/>
                <a:gd name="connsiteX22" fmla="*/ 3180 w 3202"/>
                <a:gd name="connsiteY22" fmla="*/ 2008 h 3720"/>
                <a:gd name="connsiteX23" fmla="*/ 3190 w 3202"/>
                <a:gd name="connsiteY23" fmla="*/ 2074 h 3720"/>
                <a:gd name="connsiteX24" fmla="*/ 3196 w 3202"/>
                <a:gd name="connsiteY24" fmla="*/ 2140 h 3720"/>
                <a:gd name="connsiteX25" fmla="*/ 3202 w 3202"/>
                <a:gd name="connsiteY25" fmla="*/ 2206 h 3720"/>
                <a:gd name="connsiteX26" fmla="*/ 3202 w 3202"/>
                <a:gd name="connsiteY26" fmla="*/ 2272 h 3720"/>
                <a:gd name="connsiteX27" fmla="*/ 3202 w 3202"/>
                <a:gd name="connsiteY27" fmla="*/ 2336 h 3720"/>
                <a:gd name="connsiteX28" fmla="*/ 3198 w 3202"/>
                <a:gd name="connsiteY28" fmla="*/ 2400 h 3720"/>
                <a:gd name="connsiteX29" fmla="*/ 3192 w 3202"/>
                <a:gd name="connsiteY29" fmla="*/ 2464 h 3720"/>
                <a:gd name="connsiteX30" fmla="*/ 3182 w 3202"/>
                <a:gd name="connsiteY30" fmla="*/ 2528 h 3720"/>
                <a:gd name="connsiteX31" fmla="*/ 3168 w 3202"/>
                <a:gd name="connsiteY31" fmla="*/ 2590 h 3720"/>
                <a:gd name="connsiteX32" fmla="*/ 3152 w 3202"/>
                <a:gd name="connsiteY32" fmla="*/ 2650 h 3720"/>
                <a:gd name="connsiteX33" fmla="*/ 3130 w 3202"/>
                <a:gd name="connsiteY33" fmla="*/ 2712 h 3720"/>
                <a:gd name="connsiteX34" fmla="*/ 3106 w 3202"/>
                <a:gd name="connsiteY34" fmla="*/ 2770 h 3720"/>
                <a:gd name="connsiteX35" fmla="*/ 3078 w 3202"/>
                <a:gd name="connsiteY35" fmla="*/ 2830 h 3720"/>
                <a:gd name="connsiteX36" fmla="*/ 3048 w 3202"/>
                <a:gd name="connsiteY36" fmla="*/ 2886 h 3720"/>
                <a:gd name="connsiteX37" fmla="*/ 3012 w 3202"/>
                <a:gd name="connsiteY37" fmla="*/ 2942 h 3720"/>
                <a:gd name="connsiteX38" fmla="*/ 2972 w 3202"/>
                <a:gd name="connsiteY38" fmla="*/ 2996 h 3720"/>
                <a:gd name="connsiteX39" fmla="*/ 2928 w 3202"/>
                <a:gd name="connsiteY39" fmla="*/ 3050 h 3720"/>
                <a:gd name="connsiteX40" fmla="*/ 2878 w 3202"/>
                <a:gd name="connsiteY40" fmla="*/ 3102 h 3720"/>
                <a:gd name="connsiteX41" fmla="*/ 2826 w 3202"/>
                <a:gd name="connsiteY41" fmla="*/ 3152 h 3720"/>
                <a:gd name="connsiteX42" fmla="*/ 2768 w 3202"/>
                <a:gd name="connsiteY42" fmla="*/ 3200 h 3720"/>
                <a:gd name="connsiteX43" fmla="*/ 2768 w 3202"/>
                <a:gd name="connsiteY43" fmla="*/ 3200 h 3720"/>
                <a:gd name="connsiteX44" fmla="*/ 2740 w 3202"/>
                <a:gd name="connsiteY44" fmla="*/ 3222 h 3720"/>
                <a:gd name="connsiteX45" fmla="*/ 2704 w 3202"/>
                <a:gd name="connsiteY45" fmla="*/ 3248 h 3720"/>
                <a:gd name="connsiteX46" fmla="*/ 2654 w 3202"/>
                <a:gd name="connsiteY46" fmla="*/ 3282 h 3720"/>
                <a:gd name="connsiteX47" fmla="*/ 2588 w 3202"/>
                <a:gd name="connsiteY47" fmla="*/ 3322 h 3720"/>
                <a:gd name="connsiteX48" fmla="*/ 2508 w 3202"/>
                <a:gd name="connsiteY48" fmla="*/ 3366 h 3720"/>
                <a:gd name="connsiteX49" fmla="*/ 2464 w 3202"/>
                <a:gd name="connsiteY49" fmla="*/ 3390 h 3720"/>
                <a:gd name="connsiteX50" fmla="*/ 2414 w 3202"/>
                <a:gd name="connsiteY50" fmla="*/ 3414 h 3720"/>
                <a:gd name="connsiteX51" fmla="*/ 2362 w 3202"/>
                <a:gd name="connsiteY51" fmla="*/ 3438 h 3720"/>
                <a:gd name="connsiteX52" fmla="*/ 2304 w 3202"/>
                <a:gd name="connsiteY52" fmla="*/ 3462 h 3720"/>
                <a:gd name="connsiteX53" fmla="*/ 2244 w 3202"/>
                <a:gd name="connsiteY53" fmla="*/ 3488 h 3720"/>
                <a:gd name="connsiteX54" fmla="*/ 2180 w 3202"/>
                <a:gd name="connsiteY54" fmla="*/ 3512 h 3720"/>
                <a:gd name="connsiteX55" fmla="*/ 2114 w 3202"/>
                <a:gd name="connsiteY55" fmla="*/ 3536 h 3720"/>
                <a:gd name="connsiteX56" fmla="*/ 2042 w 3202"/>
                <a:gd name="connsiteY56" fmla="*/ 3558 h 3720"/>
                <a:gd name="connsiteX57" fmla="*/ 1966 w 3202"/>
                <a:gd name="connsiteY57" fmla="*/ 3582 h 3720"/>
                <a:gd name="connsiteX58" fmla="*/ 1888 w 3202"/>
                <a:gd name="connsiteY58" fmla="*/ 3602 h 3720"/>
                <a:gd name="connsiteX59" fmla="*/ 1804 w 3202"/>
                <a:gd name="connsiteY59" fmla="*/ 3624 h 3720"/>
                <a:gd name="connsiteX60" fmla="*/ 1718 w 3202"/>
                <a:gd name="connsiteY60" fmla="*/ 3642 h 3720"/>
                <a:gd name="connsiteX61" fmla="*/ 1628 w 3202"/>
                <a:gd name="connsiteY61" fmla="*/ 3660 h 3720"/>
                <a:gd name="connsiteX62" fmla="*/ 1534 w 3202"/>
                <a:gd name="connsiteY62" fmla="*/ 3674 h 3720"/>
                <a:gd name="connsiteX63" fmla="*/ 1436 w 3202"/>
                <a:gd name="connsiteY63" fmla="*/ 3688 h 3720"/>
                <a:gd name="connsiteX64" fmla="*/ 1334 w 3202"/>
                <a:gd name="connsiteY64" fmla="*/ 3700 h 3720"/>
                <a:gd name="connsiteX65" fmla="*/ 1228 w 3202"/>
                <a:gd name="connsiteY65" fmla="*/ 3708 h 3720"/>
                <a:gd name="connsiteX66" fmla="*/ 1118 w 3202"/>
                <a:gd name="connsiteY66" fmla="*/ 3716 h 3720"/>
                <a:gd name="connsiteX67" fmla="*/ 1006 w 3202"/>
                <a:gd name="connsiteY67" fmla="*/ 3720 h 3720"/>
                <a:gd name="connsiteX68" fmla="*/ 888 w 3202"/>
                <a:gd name="connsiteY68" fmla="*/ 3720 h 3720"/>
                <a:gd name="connsiteX69" fmla="*/ 888 w 3202"/>
                <a:gd name="connsiteY69" fmla="*/ 3720 h 3720"/>
                <a:gd name="connsiteX70" fmla="*/ 950 w 3202"/>
                <a:gd name="connsiteY70" fmla="*/ 3710 h 3720"/>
                <a:gd name="connsiteX71" fmla="*/ 1022 w 3202"/>
                <a:gd name="connsiteY71" fmla="*/ 3698 h 3720"/>
                <a:gd name="connsiteX72" fmla="*/ 1114 w 3202"/>
                <a:gd name="connsiteY72" fmla="*/ 3678 h 3720"/>
                <a:gd name="connsiteX73" fmla="*/ 1224 w 3202"/>
                <a:gd name="connsiteY73" fmla="*/ 3652 h 3720"/>
                <a:gd name="connsiteX74" fmla="*/ 1284 w 3202"/>
                <a:gd name="connsiteY74" fmla="*/ 3636 h 3720"/>
                <a:gd name="connsiteX75" fmla="*/ 1346 w 3202"/>
                <a:gd name="connsiteY75" fmla="*/ 3618 h 3720"/>
                <a:gd name="connsiteX76" fmla="*/ 1410 w 3202"/>
                <a:gd name="connsiteY76" fmla="*/ 3598 h 3720"/>
                <a:gd name="connsiteX77" fmla="*/ 1478 w 3202"/>
                <a:gd name="connsiteY77" fmla="*/ 3576 h 3720"/>
                <a:gd name="connsiteX78" fmla="*/ 1544 w 3202"/>
                <a:gd name="connsiteY78" fmla="*/ 3552 h 3720"/>
                <a:gd name="connsiteX79" fmla="*/ 1612 w 3202"/>
                <a:gd name="connsiteY79" fmla="*/ 3526 h 3720"/>
                <a:gd name="connsiteX80" fmla="*/ 1682 w 3202"/>
                <a:gd name="connsiteY80" fmla="*/ 3498 h 3720"/>
                <a:gd name="connsiteX81" fmla="*/ 1750 w 3202"/>
                <a:gd name="connsiteY81" fmla="*/ 3466 h 3720"/>
                <a:gd name="connsiteX82" fmla="*/ 1816 w 3202"/>
                <a:gd name="connsiteY82" fmla="*/ 3434 h 3720"/>
                <a:gd name="connsiteX83" fmla="*/ 1882 w 3202"/>
                <a:gd name="connsiteY83" fmla="*/ 3398 h 3720"/>
                <a:gd name="connsiteX84" fmla="*/ 1946 w 3202"/>
                <a:gd name="connsiteY84" fmla="*/ 3358 h 3720"/>
                <a:gd name="connsiteX85" fmla="*/ 2008 w 3202"/>
                <a:gd name="connsiteY85" fmla="*/ 3318 h 3720"/>
                <a:gd name="connsiteX86" fmla="*/ 2066 w 3202"/>
                <a:gd name="connsiteY86" fmla="*/ 3274 h 3720"/>
                <a:gd name="connsiteX87" fmla="*/ 2120 w 3202"/>
                <a:gd name="connsiteY87" fmla="*/ 3228 h 3720"/>
                <a:gd name="connsiteX88" fmla="*/ 2146 w 3202"/>
                <a:gd name="connsiteY88" fmla="*/ 3202 h 3720"/>
                <a:gd name="connsiteX89" fmla="*/ 2170 w 3202"/>
                <a:gd name="connsiteY89" fmla="*/ 3178 h 3720"/>
                <a:gd name="connsiteX90" fmla="*/ 2194 w 3202"/>
                <a:gd name="connsiteY90" fmla="*/ 3152 h 3720"/>
                <a:gd name="connsiteX91" fmla="*/ 2216 w 3202"/>
                <a:gd name="connsiteY91" fmla="*/ 3126 h 3720"/>
                <a:gd name="connsiteX92" fmla="*/ 2238 w 3202"/>
                <a:gd name="connsiteY92" fmla="*/ 3098 h 3720"/>
                <a:gd name="connsiteX93" fmla="*/ 2258 w 3202"/>
                <a:gd name="connsiteY93" fmla="*/ 3070 h 3720"/>
                <a:gd name="connsiteX94" fmla="*/ 2276 w 3202"/>
                <a:gd name="connsiteY94" fmla="*/ 3040 h 3720"/>
                <a:gd name="connsiteX95" fmla="*/ 2292 w 3202"/>
                <a:gd name="connsiteY95" fmla="*/ 3012 h 3720"/>
                <a:gd name="connsiteX96" fmla="*/ 2308 w 3202"/>
                <a:gd name="connsiteY96" fmla="*/ 2980 h 3720"/>
                <a:gd name="connsiteX97" fmla="*/ 2322 w 3202"/>
                <a:gd name="connsiteY97" fmla="*/ 2950 h 3720"/>
                <a:gd name="connsiteX98" fmla="*/ 2334 w 3202"/>
                <a:gd name="connsiteY98" fmla="*/ 2918 h 3720"/>
                <a:gd name="connsiteX99" fmla="*/ 2344 w 3202"/>
                <a:gd name="connsiteY99" fmla="*/ 2884 h 3720"/>
                <a:gd name="connsiteX100" fmla="*/ 2354 w 3202"/>
                <a:gd name="connsiteY100" fmla="*/ 2850 h 3720"/>
                <a:gd name="connsiteX101" fmla="*/ 2360 w 3202"/>
                <a:gd name="connsiteY101" fmla="*/ 2816 h 3720"/>
                <a:gd name="connsiteX102" fmla="*/ 2366 w 3202"/>
                <a:gd name="connsiteY102" fmla="*/ 2780 h 3720"/>
                <a:gd name="connsiteX103" fmla="*/ 2368 w 3202"/>
                <a:gd name="connsiteY103" fmla="*/ 2744 h 3720"/>
                <a:gd name="connsiteX104" fmla="*/ 2368 w 3202"/>
                <a:gd name="connsiteY104" fmla="*/ 2744 h 3720"/>
                <a:gd name="connsiteX105" fmla="*/ 2368 w 3202"/>
                <a:gd name="connsiteY105" fmla="*/ 2706 h 3720"/>
                <a:gd name="connsiteX106" fmla="*/ 2368 w 3202"/>
                <a:gd name="connsiteY106" fmla="*/ 2670 h 3720"/>
                <a:gd name="connsiteX107" fmla="*/ 2366 w 3202"/>
                <a:gd name="connsiteY107" fmla="*/ 2630 h 3720"/>
                <a:gd name="connsiteX108" fmla="*/ 2360 w 3202"/>
                <a:gd name="connsiteY108" fmla="*/ 2592 h 3720"/>
                <a:gd name="connsiteX109" fmla="*/ 2354 w 3202"/>
                <a:gd name="connsiteY109" fmla="*/ 2552 h 3720"/>
                <a:gd name="connsiteX110" fmla="*/ 2346 w 3202"/>
                <a:gd name="connsiteY110" fmla="*/ 2512 h 3720"/>
                <a:gd name="connsiteX111" fmla="*/ 2336 w 3202"/>
                <a:gd name="connsiteY111" fmla="*/ 2472 h 3720"/>
                <a:gd name="connsiteX112" fmla="*/ 2324 w 3202"/>
                <a:gd name="connsiteY112" fmla="*/ 2430 h 3720"/>
                <a:gd name="connsiteX113" fmla="*/ 2310 w 3202"/>
                <a:gd name="connsiteY113" fmla="*/ 2388 h 3720"/>
                <a:gd name="connsiteX114" fmla="*/ 2296 w 3202"/>
                <a:gd name="connsiteY114" fmla="*/ 2346 h 3720"/>
                <a:gd name="connsiteX115" fmla="*/ 2278 w 3202"/>
                <a:gd name="connsiteY115" fmla="*/ 2304 h 3720"/>
                <a:gd name="connsiteX116" fmla="*/ 2260 w 3202"/>
                <a:gd name="connsiteY116" fmla="*/ 2262 h 3720"/>
                <a:gd name="connsiteX117" fmla="*/ 2240 w 3202"/>
                <a:gd name="connsiteY117" fmla="*/ 2218 h 3720"/>
                <a:gd name="connsiteX118" fmla="*/ 2220 w 3202"/>
                <a:gd name="connsiteY118" fmla="*/ 2174 h 3720"/>
                <a:gd name="connsiteX119" fmla="*/ 2172 w 3202"/>
                <a:gd name="connsiteY119" fmla="*/ 2086 h 3720"/>
                <a:gd name="connsiteX120" fmla="*/ 2120 w 3202"/>
                <a:gd name="connsiteY120" fmla="*/ 1996 h 3720"/>
                <a:gd name="connsiteX121" fmla="*/ 2062 w 3202"/>
                <a:gd name="connsiteY121" fmla="*/ 1906 h 3720"/>
                <a:gd name="connsiteX122" fmla="*/ 2000 w 3202"/>
                <a:gd name="connsiteY122" fmla="*/ 1814 h 3720"/>
                <a:gd name="connsiteX123" fmla="*/ 1932 w 3202"/>
                <a:gd name="connsiteY123" fmla="*/ 1722 h 3720"/>
                <a:gd name="connsiteX124" fmla="*/ 1860 w 3202"/>
                <a:gd name="connsiteY124" fmla="*/ 1628 h 3720"/>
                <a:gd name="connsiteX125" fmla="*/ 1784 w 3202"/>
                <a:gd name="connsiteY125" fmla="*/ 1534 h 3720"/>
                <a:gd name="connsiteX126" fmla="*/ 1702 w 3202"/>
                <a:gd name="connsiteY126" fmla="*/ 1442 h 3720"/>
                <a:gd name="connsiteX127" fmla="*/ 1618 w 3202"/>
                <a:gd name="connsiteY127" fmla="*/ 1348 h 3720"/>
                <a:gd name="connsiteX128" fmla="*/ 1532 w 3202"/>
                <a:gd name="connsiteY128" fmla="*/ 1254 h 3720"/>
                <a:gd name="connsiteX129" fmla="*/ 1442 w 3202"/>
                <a:gd name="connsiteY129" fmla="*/ 1162 h 3720"/>
                <a:gd name="connsiteX130" fmla="*/ 1348 w 3202"/>
                <a:gd name="connsiteY130" fmla="*/ 1070 h 3720"/>
                <a:gd name="connsiteX131" fmla="*/ 1252 w 3202"/>
                <a:gd name="connsiteY131" fmla="*/ 978 h 3720"/>
                <a:gd name="connsiteX132" fmla="*/ 1154 w 3202"/>
                <a:gd name="connsiteY132" fmla="*/ 888 h 3720"/>
                <a:gd name="connsiteX133" fmla="*/ 1054 w 3202"/>
                <a:gd name="connsiteY133" fmla="*/ 798 h 3720"/>
                <a:gd name="connsiteX134" fmla="*/ 952 w 3202"/>
                <a:gd name="connsiteY134" fmla="*/ 710 h 3720"/>
                <a:gd name="connsiteX135" fmla="*/ 848 w 3202"/>
                <a:gd name="connsiteY135" fmla="*/ 622 h 3720"/>
                <a:gd name="connsiteX136" fmla="*/ 744 w 3202"/>
                <a:gd name="connsiteY136" fmla="*/ 536 h 3720"/>
                <a:gd name="connsiteX137" fmla="*/ 638 w 3202"/>
                <a:gd name="connsiteY137" fmla="*/ 454 h 3720"/>
                <a:gd name="connsiteX138" fmla="*/ 532 w 3202"/>
                <a:gd name="connsiteY138" fmla="*/ 372 h 3720"/>
                <a:gd name="connsiteX139" fmla="*/ 424 w 3202"/>
                <a:gd name="connsiteY139" fmla="*/ 292 h 3720"/>
                <a:gd name="connsiteX140" fmla="*/ 318 w 3202"/>
                <a:gd name="connsiteY140" fmla="*/ 216 h 3720"/>
                <a:gd name="connsiteX141" fmla="*/ 212 w 3202"/>
                <a:gd name="connsiteY141" fmla="*/ 140 h 3720"/>
                <a:gd name="connsiteX142" fmla="*/ 106 w 3202"/>
                <a:gd name="connsiteY142" fmla="*/ 68 h 3720"/>
                <a:gd name="connsiteX143" fmla="*/ 0 w 3202"/>
                <a:gd name="connsiteY143" fmla="*/ 0 h 3720"/>
                <a:gd name="connsiteX144" fmla="*/ 0 w 3202"/>
                <a:gd name="connsiteY14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510 w 3202"/>
                <a:gd name="connsiteY3" fmla="*/ 538 h 3720"/>
                <a:gd name="connsiteX4" fmla="*/ 2578 w 3202"/>
                <a:gd name="connsiteY4" fmla="*/ 638 h 3720"/>
                <a:gd name="connsiteX5" fmla="*/ 2646 w 3202"/>
                <a:gd name="connsiteY5" fmla="*/ 744 h 3720"/>
                <a:gd name="connsiteX6" fmla="*/ 2714 w 3202"/>
                <a:gd name="connsiteY6" fmla="*/ 856 h 3720"/>
                <a:gd name="connsiteX7" fmla="*/ 2782 w 3202"/>
                <a:gd name="connsiteY7" fmla="*/ 974 h 3720"/>
                <a:gd name="connsiteX8" fmla="*/ 2848 w 3202"/>
                <a:gd name="connsiteY8" fmla="*/ 1094 h 3720"/>
                <a:gd name="connsiteX9" fmla="*/ 2912 w 3202"/>
                <a:gd name="connsiteY9" fmla="*/ 1218 h 3720"/>
                <a:gd name="connsiteX10" fmla="*/ 2942 w 3202"/>
                <a:gd name="connsiteY10" fmla="*/ 1282 h 3720"/>
                <a:gd name="connsiteX11" fmla="*/ 2972 w 3202"/>
                <a:gd name="connsiteY11" fmla="*/ 1346 h 3720"/>
                <a:gd name="connsiteX12" fmla="*/ 3000 w 3202"/>
                <a:gd name="connsiteY12" fmla="*/ 1412 h 3720"/>
                <a:gd name="connsiteX13" fmla="*/ 3026 w 3202"/>
                <a:gd name="connsiteY13" fmla="*/ 1476 h 3720"/>
                <a:gd name="connsiteX14" fmla="*/ 3052 w 3202"/>
                <a:gd name="connsiteY14" fmla="*/ 1542 h 3720"/>
                <a:gd name="connsiteX15" fmla="*/ 3076 w 3202"/>
                <a:gd name="connsiteY15" fmla="*/ 1608 h 3720"/>
                <a:gd name="connsiteX16" fmla="*/ 3098 w 3202"/>
                <a:gd name="connsiteY16" fmla="*/ 1674 h 3720"/>
                <a:gd name="connsiteX17" fmla="*/ 3118 w 3202"/>
                <a:gd name="connsiteY17" fmla="*/ 1742 h 3720"/>
                <a:gd name="connsiteX18" fmla="*/ 3136 w 3202"/>
                <a:gd name="connsiteY18" fmla="*/ 1808 h 3720"/>
                <a:gd name="connsiteX19" fmla="*/ 3152 w 3202"/>
                <a:gd name="connsiteY19" fmla="*/ 1874 h 3720"/>
                <a:gd name="connsiteX20" fmla="*/ 3168 w 3202"/>
                <a:gd name="connsiteY20" fmla="*/ 1942 h 3720"/>
                <a:gd name="connsiteX21" fmla="*/ 3180 w 3202"/>
                <a:gd name="connsiteY21" fmla="*/ 2008 h 3720"/>
                <a:gd name="connsiteX22" fmla="*/ 3190 w 3202"/>
                <a:gd name="connsiteY22" fmla="*/ 2074 h 3720"/>
                <a:gd name="connsiteX23" fmla="*/ 3196 w 3202"/>
                <a:gd name="connsiteY23" fmla="*/ 2140 h 3720"/>
                <a:gd name="connsiteX24" fmla="*/ 3202 w 3202"/>
                <a:gd name="connsiteY24" fmla="*/ 2206 h 3720"/>
                <a:gd name="connsiteX25" fmla="*/ 3202 w 3202"/>
                <a:gd name="connsiteY25" fmla="*/ 2272 h 3720"/>
                <a:gd name="connsiteX26" fmla="*/ 3202 w 3202"/>
                <a:gd name="connsiteY26" fmla="*/ 2336 h 3720"/>
                <a:gd name="connsiteX27" fmla="*/ 3198 w 3202"/>
                <a:gd name="connsiteY27" fmla="*/ 2400 h 3720"/>
                <a:gd name="connsiteX28" fmla="*/ 3192 w 3202"/>
                <a:gd name="connsiteY28" fmla="*/ 2464 h 3720"/>
                <a:gd name="connsiteX29" fmla="*/ 3182 w 3202"/>
                <a:gd name="connsiteY29" fmla="*/ 2528 h 3720"/>
                <a:gd name="connsiteX30" fmla="*/ 3168 w 3202"/>
                <a:gd name="connsiteY30" fmla="*/ 2590 h 3720"/>
                <a:gd name="connsiteX31" fmla="*/ 3152 w 3202"/>
                <a:gd name="connsiteY31" fmla="*/ 2650 h 3720"/>
                <a:gd name="connsiteX32" fmla="*/ 3130 w 3202"/>
                <a:gd name="connsiteY32" fmla="*/ 2712 h 3720"/>
                <a:gd name="connsiteX33" fmla="*/ 3106 w 3202"/>
                <a:gd name="connsiteY33" fmla="*/ 2770 h 3720"/>
                <a:gd name="connsiteX34" fmla="*/ 3078 w 3202"/>
                <a:gd name="connsiteY34" fmla="*/ 2830 h 3720"/>
                <a:gd name="connsiteX35" fmla="*/ 3048 w 3202"/>
                <a:gd name="connsiteY35" fmla="*/ 2886 h 3720"/>
                <a:gd name="connsiteX36" fmla="*/ 3012 w 3202"/>
                <a:gd name="connsiteY36" fmla="*/ 2942 h 3720"/>
                <a:gd name="connsiteX37" fmla="*/ 2972 w 3202"/>
                <a:gd name="connsiteY37" fmla="*/ 2996 h 3720"/>
                <a:gd name="connsiteX38" fmla="*/ 2928 w 3202"/>
                <a:gd name="connsiteY38" fmla="*/ 3050 h 3720"/>
                <a:gd name="connsiteX39" fmla="*/ 2878 w 3202"/>
                <a:gd name="connsiteY39" fmla="*/ 3102 h 3720"/>
                <a:gd name="connsiteX40" fmla="*/ 2826 w 3202"/>
                <a:gd name="connsiteY40" fmla="*/ 3152 h 3720"/>
                <a:gd name="connsiteX41" fmla="*/ 2768 w 3202"/>
                <a:gd name="connsiteY41" fmla="*/ 3200 h 3720"/>
                <a:gd name="connsiteX42" fmla="*/ 2768 w 3202"/>
                <a:gd name="connsiteY42" fmla="*/ 3200 h 3720"/>
                <a:gd name="connsiteX43" fmla="*/ 2740 w 3202"/>
                <a:gd name="connsiteY43" fmla="*/ 3222 h 3720"/>
                <a:gd name="connsiteX44" fmla="*/ 2704 w 3202"/>
                <a:gd name="connsiteY44" fmla="*/ 3248 h 3720"/>
                <a:gd name="connsiteX45" fmla="*/ 2654 w 3202"/>
                <a:gd name="connsiteY45" fmla="*/ 3282 h 3720"/>
                <a:gd name="connsiteX46" fmla="*/ 2588 w 3202"/>
                <a:gd name="connsiteY46" fmla="*/ 3322 h 3720"/>
                <a:gd name="connsiteX47" fmla="*/ 2508 w 3202"/>
                <a:gd name="connsiteY47" fmla="*/ 3366 h 3720"/>
                <a:gd name="connsiteX48" fmla="*/ 2464 w 3202"/>
                <a:gd name="connsiteY48" fmla="*/ 3390 h 3720"/>
                <a:gd name="connsiteX49" fmla="*/ 2414 w 3202"/>
                <a:gd name="connsiteY49" fmla="*/ 3414 h 3720"/>
                <a:gd name="connsiteX50" fmla="*/ 2362 w 3202"/>
                <a:gd name="connsiteY50" fmla="*/ 3438 h 3720"/>
                <a:gd name="connsiteX51" fmla="*/ 2304 w 3202"/>
                <a:gd name="connsiteY51" fmla="*/ 3462 h 3720"/>
                <a:gd name="connsiteX52" fmla="*/ 2244 w 3202"/>
                <a:gd name="connsiteY52" fmla="*/ 3488 h 3720"/>
                <a:gd name="connsiteX53" fmla="*/ 2180 w 3202"/>
                <a:gd name="connsiteY53" fmla="*/ 3512 h 3720"/>
                <a:gd name="connsiteX54" fmla="*/ 2114 w 3202"/>
                <a:gd name="connsiteY54" fmla="*/ 3536 h 3720"/>
                <a:gd name="connsiteX55" fmla="*/ 2042 w 3202"/>
                <a:gd name="connsiteY55" fmla="*/ 3558 h 3720"/>
                <a:gd name="connsiteX56" fmla="*/ 1966 w 3202"/>
                <a:gd name="connsiteY56" fmla="*/ 3582 h 3720"/>
                <a:gd name="connsiteX57" fmla="*/ 1888 w 3202"/>
                <a:gd name="connsiteY57" fmla="*/ 3602 h 3720"/>
                <a:gd name="connsiteX58" fmla="*/ 1804 w 3202"/>
                <a:gd name="connsiteY58" fmla="*/ 3624 h 3720"/>
                <a:gd name="connsiteX59" fmla="*/ 1718 w 3202"/>
                <a:gd name="connsiteY59" fmla="*/ 3642 h 3720"/>
                <a:gd name="connsiteX60" fmla="*/ 1628 w 3202"/>
                <a:gd name="connsiteY60" fmla="*/ 3660 h 3720"/>
                <a:gd name="connsiteX61" fmla="*/ 1534 w 3202"/>
                <a:gd name="connsiteY61" fmla="*/ 3674 h 3720"/>
                <a:gd name="connsiteX62" fmla="*/ 1436 w 3202"/>
                <a:gd name="connsiteY62" fmla="*/ 3688 h 3720"/>
                <a:gd name="connsiteX63" fmla="*/ 1334 w 3202"/>
                <a:gd name="connsiteY63" fmla="*/ 3700 h 3720"/>
                <a:gd name="connsiteX64" fmla="*/ 1228 w 3202"/>
                <a:gd name="connsiteY64" fmla="*/ 3708 h 3720"/>
                <a:gd name="connsiteX65" fmla="*/ 1118 w 3202"/>
                <a:gd name="connsiteY65" fmla="*/ 3716 h 3720"/>
                <a:gd name="connsiteX66" fmla="*/ 1006 w 3202"/>
                <a:gd name="connsiteY66" fmla="*/ 3720 h 3720"/>
                <a:gd name="connsiteX67" fmla="*/ 888 w 3202"/>
                <a:gd name="connsiteY67" fmla="*/ 3720 h 3720"/>
                <a:gd name="connsiteX68" fmla="*/ 888 w 3202"/>
                <a:gd name="connsiteY68" fmla="*/ 3720 h 3720"/>
                <a:gd name="connsiteX69" fmla="*/ 950 w 3202"/>
                <a:gd name="connsiteY69" fmla="*/ 3710 h 3720"/>
                <a:gd name="connsiteX70" fmla="*/ 1022 w 3202"/>
                <a:gd name="connsiteY70" fmla="*/ 3698 h 3720"/>
                <a:gd name="connsiteX71" fmla="*/ 1114 w 3202"/>
                <a:gd name="connsiteY71" fmla="*/ 3678 h 3720"/>
                <a:gd name="connsiteX72" fmla="*/ 1224 w 3202"/>
                <a:gd name="connsiteY72" fmla="*/ 3652 h 3720"/>
                <a:gd name="connsiteX73" fmla="*/ 1284 w 3202"/>
                <a:gd name="connsiteY73" fmla="*/ 3636 h 3720"/>
                <a:gd name="connsiteX74" fmla="*/ 1346 w 3202"/>
                <a:gd name="connsiteY74" fmla="*/ 3618 h 3720"/>
                <a:gd name="connsiteX75" fmla="*/ 1410 w 3202"/>
                <a:gd name="connsiteY75" fmla="*/ 3598 h 3720"/>
                <a:gd name="connsiteX76" fmla="*/ 1478 w 3202"/>
                <a:gd name="connsiteY76" fmla="*/ 3576 h 3720"/>
                <a:gd name="connsiteX77" fmla="*/ 1544 w 3202"/>
                <a:gd name="connsiteY77" fmla="*/ 3552 h 3720"/>
                <a:gd name="connsiteX78" fmla="*/ 1612 w 3202"/>
                <a:gd name="connsiteY78" fmla="*/ 3526 h 3720"/>
                <a:gd name="connsiteX79" fmla="*/ 1682 w 3202"/>
                <a:gd name="connsiteY79" fmla="*/ 3498 h 3720"/>
                <a:gd name="connsiteX80" fmla="*/ 1750 w 3202"/>
                <a:gd name="connsiteY80" fmla="*/ 3466 h 3720"/>
                <a:gd name="connsiteX81" fmla="*/ 1816 w 3202"/>
                <a:gd name="connsiteY81" fmla="*/ 3434 h 3720"/>
                <a:gd name="connsiteX82" fmla="*/ 1882 w 3202"/>
                <a:gd name="connsiteY82" fmla="*/ 3398 h 3720"/>
                <a:gd name="connsiteX83" fmla="*/ 1946 w 3202"/>
                <a:gd name="connsiteY83" fmla="*/ 3358 h 3720"/>
                <a:gd name="connsiteX84" fmla="*/ 2008 w 3202"/>
                <a:gd name="connsiteY84" fmla="*/ 3318 h 3720"/>
                <a:gd name="connsiteX85" fmla="*/ 2066 w 3202"/>
                <a:gd name="connsiteY85" fmla="*/ 3274 h 3720"/>
                <a:gd name="connsiteX86" fmla="*/ 2120 w 3202"/>
                <a:gd name="connsiteY86" fmla="*/ 3228 h 3720"/>
                <a:gd name="connsiteX87" fmla="*/ 2146 w 3202"/>
                <a:gd name="connsiteY87" fmla="*/ 3202 h 3720"/>
                <a:gd name="connsiteX88" fmla="*/ 2170 w 3202"/>
                <a:gd name="connsiteY88" fmla="*/ 3178 h 3720"/>
                <a:gd name="connsiteX89" fmla="*/ 2194 w 3202"/>
                <a:gd name="connsiteY89" fmla="*/ 3152 h 3720"/>
                <a:gd name="connsiteX90" fmla="*/ 2216 w 3202"/>
                <a:gd name="connsiteY90" fmla="*/ 3126 h 3720"/>
                <a:gd name="connsiteX91" fmla="*/ 2238 w 3202"/>
                <a:gd name="connsiteY91" fmla="*/ 3098 h 3720"/>
                <a:gd name="connsiteX92" fmla="*/ 2258 w 3202"/>
                <a:gd name="connsiteY92" fmla="*/ 3070 h 3720"/>
                <a:gd name="connsiteX93" fmla="*/ 2276 w 3202"/>
                <a:gd name="connsiteY93" fmla="*/ 3040 h 3720"/>
                <a:gd name="connsiteX94" fmla="*/ 2292 w 3202"/>
                <a:gd name="connsiteY94" fmla="*/ 3012 h 3720"/>
                <a:gd name="connsiteX95" fmla="*/ 2308 w 3202"/>
                <a:gd name="connsiteY95" fmla="*/ 2980 h 3720"/>
                <a:gd name="connsiteX96" fmla="*/ 2322 w 3202"/>
                <a:gd name="connsiteY96" fmla="*/ 2950 h 3720"/>
                <a:gd name="connsiteX97" fmla="*/ 2334 w 3202"/>
                <a:gd name="connsiteY97" fmla="*/ 2918 h 3720"/>
                <a:gd name="connsiteX98" fmla="*/ 2344 w 3202"/>
                <a:gd name="connsiteY98" fmla="*/ 2884 h 3720"/>
                <a:gd name="connsiteX99" fmla="*/ 2354 w 3202"/>
                <a:gd name="connsiteY99" fmla="*/ 2850 h 3720"/>
                <a:gd name="connsiteX100" fmla="*/ 2360 w 3202"/>
                <a:gd name="connsiteY100" fmla="*/ 2816 h 3720"/>
                <a:gd name="connsiteX101" fmla="*/ 2366 w 3202"/>
                <a:gd name="connsiteY101" fmla="*/ 2780 h 3720"/>
                <a:gd name="connsiteX102" fmla="*/ 2368 w 3202"/>
                <a:gd name="connsiteY102" fmla="*/ 2744 h 3720"/>
                <a:gd name="connsiteX103" fmla="*/ 2368 w 3202"/>
                <a:gd name="connsiteY103" fmla="*/ 2744 h 3720"/>
                <a:gd name="connsiteX104" fmla="*/ 2368 w 3202"/>
                <a:gd name="connsiteY104" fmla="*/ 2706 h 3720"/>
                <a:gd name="connsiteX105" fmla="*/ 2368 w 3202"/>
                <a:gd name="connsiteY105" fmla="*/ 2670 h 3720"/>
                <a:gd name="connsiteX106" fmla="*/ 2366 w 3202"/>
                <a:gd name="connsiteY106" fmla="*/ 2630 h 3720"/>
                <a:gd name="connsiteX107" fmla="*/ 2360 w 3202"/>
                <a:gd name="connsiteY107" fmla="*/ 2592 h 3720"/>
                <a:gd name="connsiteX108" fmla="*/ 2354 w 3202"/>
                <a:gd name="connsiteY108" fmla="*/ 2552 h 3720"/>
                <a:gd name="connsiteX109" fmla="*/ 2346 w 3202"/>
                <a:gd name="connsiteY109" fmla="*/ 2512 h 3720"/>
                <a:gd name="connsiteX110" fmla="*/ 2336 w 3202"/>
                <a:gd name="connsiteY110" fmla="*/ 2472 h 3720"/>
                <a:gd name="connsiteX111" fmla="*/ 2324 w 3202"/>
                <a:gd name="connsiteY111" fmla="*/ 2430 h 3720"/>
                <a:gd name="connsiteX112" fmla="*/ 2310 w 3202"/>
                <a:gd name="connsiteY112" fmla="*/ 2388 h 3720"/>
                <a:gd name="connsiteX113" fmla="*/ 2296 w 3202"/>
                <a:gd name="connsiteY113" fmla="*/ 2346 h 3720"/>
                <a:gd name="connsiteX114" fmla="*/ 2278 w 3202"/>
                <a:gd name="connsiteY114" fmla="*/ 2304 h 3720"/>
                <a:gd name="connsiteX115" fmla="*/ 2260 w 3202"/>
                <a:gd name="connsiteY115" fmla="*/ 2262 h 3720"/>
                <a:gd name="connsiteX116" fmla="*/ 2240 w 3202"/>
                <a:gd name="connsiteY116" fmla="*/ 2218 h 3720"/>
                <a:gd name="connsiteX117" fmla="*/ 2220 w 3202"/>
                <a:gd name="connsiteY117" fmla="*/ 2174 h 3720"/>
                <a:gd name="connsiteX118" fmla="*/ 2172 w 3202"/>
                <a:gd name="connsiteY118" fmla="*/ 2086 h 3720"/>
                <a:gd name="connsiteX119" fmla="*/ 2120 w 3202"/>
                <a:gd name="connsiteY119" fmla="*/ 1996 h 3720"/>
                <a:gd name="connsiteX120" fmla="*/ 2062 w 3202"/>
                <a:gd name="connsiteY120" fmla="*/ 1906 h 3720"/>
                <a:gd name="connsiteX121" fmla="*/ 2000 w 3202"/>
                <a:gd name="connsiteY121" fmla="*/ 1814 h 3720"/>
                <a:gd name="connsiteX122" fmla="*/ 1932 w 3202"/>
                <a:gd name="connsiteY122" fmla="*/ 1722 h 3720"/>
                <a:gd name="connsiteX123" fmla="*/ 1860 w 3202"/>
                <a:gd name="connsiteY123" fmla="*/ 1628 h 3720"/>
                <a:gd name="connsiteX124" fmla="*/ 1784 w 3202"/>
                <a:gd name="connsiteY124" fmla="*/ 1534 h 3720"/>
                <a:gd name="connsiteX125" fmla="*/ 1702 w 3202"/>
                <a:gd name="connsiteY125" fmla="*/ 1442 h 3720"/>
                <a:gd name="connsiteX126" fmla="*/ 1618 w 3202"/>
                <a:gd name="connsiteY126" fmla="*/ 1348 h 3720"/>
                <a:gd name="connsiteX127" fmla="*/ 1532 w 3202"/>
                <a:gd name="connsiteY127" fmla="*/ 1254 h 3720"/>
                <a:gd name="connsiteX128" fmla="*/ 1442 w 3202"/>
                <a:gd name="connsiteY128" fmla="*/ 1162 h 3720"/>
                <a:gd name="connsiteX129" fmla="*/ 1348 w 3202"/>
                <a:gd name="connsiteY129" fmla="*/ 1070 h 3720"/>
                <a:gd name="connsiteX130" fmla="*/ 1252 w 3202"/>
                <a:gd name="connsiteY130" fmla="*/ 978 h 3720"/>
                <a:gd name="connsiteX131" fmla="*/ 1154 w 3202"/>
                <a:gd name="connsiteY131" fmla="*/ 888 h 3720"/>
                <a:gd name="connsiteX132" fmla="*/ 1054 w 3202"/>
                <a:gd name="connsiteY132" fmla="*/ 798 h 3720"/>
                <a:gd name="connsiteX133" fmla="*/ 952 w 3202"/>
                <a:gd name="connsiteY133" fmla="*/ 710 h 3720"/>
                <a:gd name="connsiteX134" fmla="*/ 848 w 3202"/>
                <a:gd name="connsiteY134" fmla="*/ 622 h 3720"/>
                <a:gd name="connsiteX135" fmla="*/ 744 w 3202"/>
                <a:gd name="connsiteY135" fmla="*/ 536 h 3720"/>
                <a:gd name="connsiteX136" fmla="*/ 638 w 3202"/>
                <a:gd name="connsiteY136" fmla="*/ 454 h 3720"/>
                <a:gd name="connsiteX137" fmla="*/ 532 w 3202"/>
                <a:gd name="connsiteY137" fmla="*/ 372 h 3720"/>
                <a:gd name="connsiteX138" fmla="*/ 424 w 3202"/>
                <a:gd name="connsiteY138" fmla="*/ 292 h 3720"/>
                <a:gd name="connsiteX139" fmla="*/ 318 w 3202"/>
                <a:gd name="connsiteY139" fmla="*/ 216 h 3720"/>
                <a:gd name="connsiteX140" fmla="*/ 212 w 3202"/>
                <a:gd name="connsiteY140" fmla="*/ 140 h 3720"/>
                <a:gd name="connsiteX141" fmla="*/ 106 w 3202"/>
                <a:gd name="connsiteY141" fmla="*/ 68 h 3720"/>
                <a:gd name="connsiteX142" fmla="*/ 0 w 3202"/>
                <a:gd name="connsiteY142" fmla="*/ 0 h 3720"/>
                <a:gd name="connsiteX143" fmla="*/ 0 w 3202"/>
                <a:gd name="connsiteY14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578 w 3202"/>
                <a:gd name="connsiteY3" fmla="*/ 638 h 3720"/>
                <a:gd name="connsiteX4" fmla="*/ 2646 w 3202"/>
                <a:gd name="connsiteY4" fmla="*/ 744 h 3720"/>
                <a:gd name="connsiteX5" fmla="*/ 2714 w 3202"/>
                <a:gd name="connsiteY5" fmla="*/ 856 h 3720"/>
                <a:gd name="connsiteX6" fmla="*/ 2782 w 3202"/>
                <a:gd name="connsiteY6" fmla="*/ 974 h 3720"/>
                <a:gd name="connsiteX7" fmla="*/ 2848 w 3202"/>
                <a:gd name="connsiteY7" fmla="*/ 1094 h 3720"/>
                <a:gd name="connsiteX8" fmla="*/ 2912 w 3202"/>
                <a:gd name="connsiteY8" fmla="*/ 1218 h 3720"/>
                <a:gd name="connsiteX9" fmla="*/ 2942 w 3202"/>
                <a:gd name="connsiteY9" fmla="*/ 1282 h 3720"/>
                <a:gd name="connsiteX10" fmla="*/ 2972 w 3202"/>
                <a:gd name="connsiteY10" fmla="*/ 1346 h 3720"/>
                <a:gd name="connsiteX11" fmla="*/ 3000 w 3202"/>
                <a:gd name="connsiteY11" fmla="*/ 1412 h 3720"/>
                <a:gd name="connsiteX12" fmla="*/ 3026 w 3202"/>
                <a:gd name="connsiteY12" fmla="*/ 1476 h 3720"/>
                <a:gd name="connsiteX13" fmla="*/ 3052 w 3202"/>
                <a:gd name="connsiteY13" fmla="*/ 1542 h 3720"/>
                <a:gd name="connsiteX14" fmla="*/ 3076 w 3202"/>
                <a:gd name="connsiteY14" fmla="*/ 1608 h 3720"/>
                <a:gd name="connsiteX15" fmla="*/ 3098 w 3202"/>
                <a:gd name="connsiteY15" fmla="*/ 1674 h 3720"/>
                <a:gd name="connsiteX16" fmla="*/ 3118 w 3202"/>
                <a:gd name="connsiteY16" fmla="*/ 1742 h 3720"/>
                <a:gd name="connsiteX17" fmla="*/ 3136 w 3202"/>
                <a:gd name="connsiteY17" fmla="*/ 1808 h 3720"/>
                <a:gd name="connsiteX18" fmla="*/ 3152 w 3202"/>
                <a:gd name="connsiteY18" fmla="*/ 1874 h 3720"/>
                <a:gd name="connsiteX19" fmla="*/ 3168 w 3202"/>
                <a:gd name="connsiteY19" fmla="*/ 1942 h 3720"/>
                <a:gd name="connsiteX20" fmla="*/ 3180 w 3202"/>
                <a:gd name="connsiteY20" fmla="*/ 2008 h 3720"/>
                <a:gd name="connsiteX21" fmla="*/ 3190 w 3202"/>
                <a:gd name="connsiteY21" fmla="*/ 2074 h 3720"/>
                <a:gd name="connsiteX22" fmla="*/ 3196 w 3202"/>
                <a:gd name="connsiteY22" fmla="*/ 2140 h 3720"/>
                <a:gd name="connsiteX23" fmla="*/ 3202 w 3202"/>
                <a:gd name="connsiteY23" fmla="*/ 2206 h 3720"/>
                <a:gd name="connsiteX24" fmla="*/ 3202 w 3202"/>
                <a:gd name="connsiteY24" fmla="*/ 2272 h 3720"/>
                <a:gd name="connsiteX25" fmla="*/ 3202 w 3202"/>
                <a:gd name="connsiteY25" fmla="*/ 2336 h 3720"/>
                <a:gd name="connsiteX26" fmla="*/ 3198 w 3202"/>
                <a:gd name="connsiteY26" fmla="*/ 2400 h 3720"/>
                <a:gd name="connsiteX27" fmla="*/ 3192 w 3202"/>
                <a:gd name="connsiteY27" fmla="*/ 2464 h 3720"/>
                <a:gd name="connsiteX28" fmla="*/ 3182 w 3202"/>
                <a:gd name="connsiteY28" fmla="*/ 2528 h 3720"/>
                <a:gd name="connsiteX29" fmla="*/ 3168 w 3202"/>
                <a:gd name="connsiteY29" fmla="*/ 2590 h 3720"/>
                <a:gd name="connsiteX30" fmla="*/ 3152 w 3202"/>
                <a:gd name="connsiteY30" fmla="*/ 2650 h 3720"/>
                <a:gd name="connsiteX31" fmla="*/ 3130 w 3202"/>
                <a:gd name="connsiteY31" fmla="*/ 2712 h 3720"/>
                <a:gd name="connsiteX32" fmla="*/ 3106 w 3202"/>
                <a:gd name="connsiteY32" fmla="*/ 2770 h 3720"/>
                <a:gd name="connsiteX33" fmla="*/ 3078 w 3202"/>
                <a:gd name="connsiteY33" fmla="*/ 2830 h 3720"/>
                <a:gd name="connsiteX34" fmla="*/ 3048 w 3202"/>
                <a:gd name="connsiteY34" fmla="*/ 2886 h 3720"/>
                <a:gd name="connsiteX35" fmla="*/ 3012 w 3202"/>
                <a:gd name="connsiteY35" fmla="*/ 2942 h 3720"/>
                <a:gd name="connsiteX36" fmla="*/ 2972 w 3202"/>
                <a:gd name="connsiteY36" fmla="*/ 2996 h 3720"/>
                <a:gd name="connsiteX37" fmla="*/ 2928 w 3202"/>
                <a:gd name="connsiteY37" fmla="*/ 3050 h 3720"/>
                <a:gd name="connsiteX38" fmla="*/ 2878 w 3202"/>
                <a:gd name="connsiteY38" fmla="*/ 3102 h 3720"/>
                <a:gd name="connsiteX39" fmla="*/ 2826 w 3202"/>
                <a:gd name="connsiteY39" fmla="*/ 3152 h 3720"/>
                <a:gd name="connsiteX40" fmla="*/ 2768 w 3202"/>
                <a:gd name="connsiteY40" fmla="*/ 3200 h 3720"/>
                <a:gd name="connsiteX41" fmla="*/ 2768 w 3202"/>
                <a:gd name="connsiteY41" fmla="*/ 3200 h 3720"/>
                <a:gd name="connsiteX42" fmla="*/ 2740 w 3202"/>
                <a:gd name="connsiteY42" fmla="*/ 3222 h 3720"/>
                <a:gd name="connsiteX43" fmla="*/ 2704 w 3202"/>
                <a:gd name="connsiteY43" fmla="*/ 3248 h 3720"/>
                <a:gd name="connsiteX44" fmla="*/ 2654 w 3202"/>
                <a:gd name="connsiteY44" fmla="*/ 3282 h 3720"/>
                <a:gd name="connsiteX45" fmla="*/ 2588 w 3202"/>
                <a:gd name="connsiteY45" fmla="*/ 3322 h 3720"/>
                <a:gd name="connsiteX46" fmla="*/ 2508 w 3202"/>
                <a:gd name="connsiteY46" fmla="*/ 3366 h 3720"/>
                <a:gd name="connsiteX47" fmla="*/ 2464 w 3202"/>
                <a:gd name="connsiteY47" fmla="*/ 3390 h 3720"/>
                <a:gd name="connsiteX48" fmla="*/ 2414 w 3202"/>
                <a:gd name="connsiteY48" fmla="*/ 3414 h 3720"/>
                <a:gd name="connsiteX49" fmla="*/ 2362 w 3202"/>
                <a:gd name="connsiteY49" fmla="*/ 3438 h 3720"/>
                <a:gd name="connsiteX50" fmla="*/ 2304 w 3202"/>
                <a:gd name="connsiteY50" fmla="*/ 3462 h 3720"/>
                <a:gd name="connsiteX51" fmla="*/ 2244 w 3202"/>
                <a:gd name="connsiteY51" fmla="*/ 3488 h 3720"/>
                <a:gd name="connsiteX52" fmla="*/ 2180 w 3202"/>
                <a:gd name="connsiteY52" fmla="*/ 3512 h 3720"/>
                <a:gd name="connsiteX53" fmla="*/ 2114 w 3202"/>
                <a:gd name="connsiteY53" fmla="*/ 3536 h 3720"/>
                <a:gd name="connsiteX54" fmla="*/ 2042 w 3202"/>
                <a:gd name="connsiteY54" fmla="*/ 3558 h 3720"/>
                <a:gd name="connsiteX55" fmla="*/ 1966 w 3202"/>
                <a:gd name="connsiteY55" fmla="*/ 3582 h 3720"/>
                <a:gd name="connsiteX56" fmla="*/ 1888 w 3202"/>
                <a:gd name="connsiteY56" fmla="*/ 3602 h 3720"/>
                <a:gd name="connsiteX57" fmla="*/ 1804 w 3202"/>
                <a:gd name="connsiteY57" fmla="*/ 3624 h 3720"/>
                <a:gd name="connsiteX58" fmla="*/ 1718 w 3202"/>
                <a:gd name="connsiteY58" fmla="*/ 3642 h 3720"/>
                <a:gd name="connsiteX59" fmla="*/ 1628 w 3202"/>
                <a:gd name="connsiteY59" fmla="*/ 3660 h 3720"/>
                <a:gd name="connsiteX60" fmla="*/ 1534 w 3202"/>
                <a:gd name="connsiteY60" fmla="*/ 3674 h 3720"/>
                <a:gd name="connsiteX61" fmla="*/ 1436 w 3202"/>
                <a:gd name="connsiteY61" fmla="*/ 3688 h 3720"/>
                <a:gd name="connsiteX62" fmla="*/ 1334 w 3202"/>
                <a:gd name="connsiteY62" fmla="*/ 3700 h 3720"/>
                <a:gd name="connsiteX63" fmla="*/ 1228 w 3202"/>
                <a:gd name="connsiteY63" fmla="*/ 3708 h 3720"/>
                <a:gd name="connsiteX64" fmla="*/ 1118 w 3202"/>
                <a:gd name="connsiteY64" fmla="*/ 3716 h 3720"/>
                <a:gd name="connsiteX65" fmla="*/ 1006 w 3202"/>
                <a:gd name="connsiteY65" fmla="*/ 3720 h 3720"/>
                <a:gd name="connsiteX66" fmla="*/ 888 w 3202"/>
                <a:gd name="connsiteY66" fmla="*/ 3720 h 3720"/>
                <a:gd name="connsiteX67" fmla="*/ 888 w 3202"/>
                <a:gd name="connsiteY67" fmla="*/ 3720 h 3720"/>
                <a:gd name="connsiteX68" fmla="*/ 950 w 3202"/>
                <a:gd name="connsiteY68" fmla="*/ 3710 h 3720"/>
                <a:gd name="connsiteX69" fmla="*/ 1022 w 3202"/>
                <a:gd name="connsiteY69" fmla="*/ 3698 h 3720"/>
                <a:gd name="connsiteX70" fmla="*/ 1114 w 3202"/>
                <a:gd name="connsiteY70" fmla="*/ 3678 h 3720"/>
                <a:gd name="connsiteX71" fmla="*/ 1224 w 3202"/>
                <a:gd name="connsiteY71" fmla="*/ 3652 h 3720"/>
                <a:gd name="connsiteX72" fmla="*/ 1284 w 3202"/>
                <a:gd name="connsiteY72" fmla="*/ 3636 h 3720"/>
                <a:gd name="connsiteX73" fmla="*/ 1346 w 3202"/>
                <a:gd name="connsiteY73" fmla="*/ 3618 h 3720"/>
                <a:gd name="connsiteX74" fmla="*/ 1410 w 3202"/>
                <a:gd name="connsiteY74" fmla="*/ 3598 h 3720"/>
                <a:gd name="connsiteX75" fmla="*/ 1478 w 3202"/>
                <a:gd name="connsiteY75" fmla="*/ 3576 h 3720"/>
                <a:gd name="connsiteX76" fmla="*/ 1544 w 3202"/>
                <a:gd name="connsiteY76" fmla="*/ 3552 h 3720"/>
                <a:gd name="connsiteX77" fmla="*/ 1612 w 3202"/>
                <a:gd name="connsiteY77" fmla="*/ 3526 h 3720"/>
                <a:gd name="connsiteX78" fmla="*/ 1682 w 3202"/>
                <a:gd name="connsiteY78" fmla="*/ 3498 h 3720"/>
                <a:gd name="connsiteX79" fmla="*/ 1750 w 3202"/>
                <a:gd name="connsiteY79" fmla="*/ 3466 h 3720"/>
                <a:gd name="connsiteX80" fmla="*/ 1816 w 3202"/>
                <a:gd name="connsiteY80" fmla="*/ 3434 h 3720"/>
                <a:gd name="connsiteX81" fmla="*/ 1882 w 3202"/>
                <a:gd name="connsiteY81" fmla="*/ 3398 h 3720"/>
                <a:gd name="connsiteX82" fmla="*/ 1946 w 3202"/>
                <a:gd name="connsiteY82" fmla="*/ 3358 h 3720"/>
                <a:gd name="connsiteX83" fmla="*/ 2008 w 3202"/>
                <a:gd name="connsiteY83" fmla="*/ 3318 h 3720"/>
                <a:gd name="connsiteX84" fmla="*/ 2066 w 3202"/>
                <a:gd name="connsiteY84" fmla="*/ 3274 h 3720"/>
                <a:gd name="connsiteX85" fmla="*/ 2120 w 3202"/>
                <a:gd name="connsiteY85" fmla="*/ 3228 h 3720"/>
                <a:gd name="connsiteX86" fmla="*/ 2146 w 3202"/>
                <a:gd name="connsiteY86" fmla="*/ 3202 h 3720"/>
                <a:gd name="connsiteX87" fmla="*/ 2170 w 3202"/>
                <a:gd name="connsiteY87" fmla="*/ 3178 h 3720"/>
                <a:gd name="connsiteX88" fmla="*/ 2194 w 3202"/>
                <a:gd name="connsiteY88" fmla="*/ 3152 h 3720"/>
                <a:gd name="connsiteX89" fmla="*/ 2216 w 3202"/>
                <a:gd name="connsiteY89" fmla="*/ 3126 h 3720"/>
                <a:gd name="connsiteX90" fmla="*/ 2238 w 3202"/>
                <a:gd name="connsiteY90" fmla="*/ 3098 h 3720"/>
                <a:gd name="connsiteX91" fmla="*/ 2258 w 3202"/>
                <a:gd name="connsiteY91" fmla="*/ 3070 h 3720"/>
                <a:gd name="connsiteX92" fmla="*/ 2276 w 3202"/>
                <a:gd name="connsiteY92" fmla="*/ 3040 h 3720"/>
                <a:gd name="connsiteX93" fmla="*/ 2292 w 3202"/>
                <a:gd name="connsiteY93" fmla="*/ 3012 h 3720"/>
                <a:gd name="connsiteX94" fmla="*/ 2308 w 3202"/>
                <a:gd name="connsiteY94" fmla="*/ 2980 h 3720"/>
                <a:gd name="connsiteX95" fmla="*/ 2322 w 3202"/>
                <a:gd name="connsiteY95" fmla="*/ 2950 h 3720"/>
                <a:gd name="connsiteX96" fmla="*/ 2334 w 3202"/>
                <a:gd name="connsiteY96" fmla="*/ 2918 h 3720"/>
                <a:gd name="connsiteX97" fmla="*/ 2344 w 3202"/>
                <a:gd name="connsiteY97" fmla="*/ 2884 h 3720"/>
                <a:gd name="connsiteX98" fmla="*/ 2354 w 3202"/>
                <a:gd name="connsiteY98" fmla="*/ 2850 h 3720"/>
                <a:gd name="connsiteX99" fmla="*/ 2360 w 3202"/>
                <a:gd name="connsiteY99" fmla="*/ 2816 h 3720"/>
                <a:gd name="connsiteX100" fmla="*/ 2366 w 3202"/>
                <a:gd name="connsiteY100" fmla="*/ 2780 h 3720"/>
                <a:gd name="connsiteX101" fmla="*/ 2368 w 3202"/>
                <a:gd name="connsiteY101" fmla="*/ 2744 h 3720"/>
                <a:gd name="connsiteX102" fmla="*/ 2368 w 3202"/>
                <a:gd name="connsiteY102" fmla="*/ 2744 h 3720"/>
                <a:gd name="connsiteX103" fmla="*/ 2368 w 3202"/>
                <a:gd name="connsiteY103" fmla="*/ 2706 h 3720"/>
                <a:gd name="connsiteX104" fmla="*/ 2368 w 3202"/>
                <a:gd name="connsiteY104" fmla="*/ 2670 h 3720"/>
                <a:gd name="connsiteX105" fmla="*/ 2366 w 3202"/>
                <a:gd name="connsiteY105" fmla="*/ 2630 h 3720"/>
                <a:gd name="connsiteX106" fmla="*/ 2360 w 3202"/>
                <a:gd name="connsiteY106" fmla="*/ 2592 h 3720"/>
                <a:gd name="connsiteX107" fmla="*/ 2354 w 3202"/>
                <a:gd name="connsiteY107" fmla="*/ 2552 h 3720"/>
                <a:gd name="connsiteX108" fmla="*/ 2346 w 3202"/>
                <a:gd name="connsiteY108" fmla="*/ 2512 h 3720"/>
                <a:gd name="connsiteX109" fmla="*/ 2336 w 3202"/>
                <a:gd name="connsiteY109" fmla="*/ 2472 h 3720"/>
                <a:gd name="connsiteX110" fmla="*/ 2324 w 3202"/>
                <a:gd name="connsiteY110" fmla="*/ 2430 h 3720"/>
                <a:gd name="connsiteX111" fmla="*/ 2310 w 3202"/>
                <a:gd name="connsiteY111" fmla="*/ 2388 h 3720"/>
                <a:gd name="connsiteX112" fmla="*/ 2296 w 3202"/>
                <a:gd name="connsiteY112" fmla="*/ 2346 h 3720"/>
                <a:gd name="connsiteX113" fmla="*/ 2278 w 3202"/>
                <a:gd name="connsiteY113" fmla="*/ 2304 h 3720"/>
                <a:gd name="connsiteX114" fmla="*/ 2260 w 3202"/>
                <a:gd name="connsiteY114" fmla="*/ 2262 h 3720"/>
                <a:gd name="connsiteX115" fmla="*/ 2240 w 3202"/>
                <a:gd name="connsiteY115" fmla="*/ 2218 h 3720"/>
                <a:gd name="connsiteX116" fmla="*/ 2220 w 3202"/>
                <a:gd name="connsiteY116" fmla="*/ 2174 h 3720"/>
                <a:gd name="connsiteX117" fmla="*/ 2172 w 3202"/>
                <a:gd name="connsiteY117" fmla="*/ 2086 h 3720"/>
                <a:gd name="connsiteX118" fmla="*/ 2120 w 3202"/>
                <a:gd name="connsiteY118" fmla="*/ 1996 h 3720"/>
                <a:gd name="connsiteX119" fmla="*/ 2062 w 3202"/>
                <a:gd name="connsiteY119" fmla="*/ 1906 h 3720"/>
                <a:gd name="connsiteX120" fmla="*/ 2000 w 3202"/>
                <a:gd name="connsiteY120" fmla="*/ 1814 h 3720"/>
                <a:gd name="connsiteX121" fmla="*/ 1932 w 3202"/>
                <a:gd name="connsiteY121" fmla="*/ 1722 h 3720"/>
                <a:gd name="connsiteX122" fmla="*/ 1860 w 3202"/>
                <a:gd name="connsiteY122" fmla="*/ 1628 h 3720"/>
                <a:gd name="connsiteX123" fmla="*/ 1784 w 3202"/>
                <a:gd name="connsiteY123" fmla="*/ 1534 h 3720"/>
                <a:gd name="connsiteX124" fmla="*/ 1702 w 3202"/>
                <a:gd name="connsiteY124" fmla="*/ 1442 h 3720"/>
                <a:gd name="connsiteX125" fmla="*/ 1618 w 3202"/>
                <a:gd name="connsiteY125" fmla="*/ 1348 h 3720"/>
                <a:gd name="connsiteX126" fmla="*/ 1532 w 3202"/>
                <a:gd name="connsiteY126" fmla="*/ 1254 h 3720"/>
                <a:gd name="connsiteX127" fmla="*/ 1442 w 3202"/>
                <a:gd name="connsiteY127" fmla="*/ 1162 h 3720"/>
                <a:gd name="connsiteX128" fmla="*/ 1348 w 3202"/>
                <a:gd name="connsiteY128" fmla="*/ 1070 h 3720"/>
                <a:gd name="connsiteX129" fmla="*/ 1252 w 3202"/>
                <a:gd name="connsiteY129" fmla="*/ 978 h 3720"/>
                <a:gd name="connsiteX130" fmla="*/ 1154 w 3202"/>
                <a:gd name="connsiteY130" fmla="*/ 888 h 3720"/>
                <a:gd name="connsiteX131" fmla="*/ 1054 w 3202"/>
                <a:gd name="connsiteY131" fmla="*/ 798 h 3720"/>
                <a:gd name="connsiteX132" fmla="*/ 952 w 3202"/>
                <a:gd name="connsiteY132" fmla="*/ 710 h 3720"/>
                <a:gd name="connsiteX133" fmla="*/ 848 w 3202"/>
                <a:gd name="connsiteY133" fmla="*/ 622 h 3720"/>
                <a:gd name="connsiteX134" fmla="*/ 744 w 3202"/>
                <a:gd name="connsiteY134" fmla="*/ 536 h 3720"/>
                <a:gd name="connsiteX135" fmla="*/ 638 w 3202"/>
                <a:gd name="connsiteY135" fmla="*/ 454 h 3720"/>
                <a:gd name="connsiteX136" fmla="*/ 532 w 3202"/>
                <a:gd name="connsiteY136" fmla="*/ 372 h 3720"/>
                <a:gd name="connsiteX137" fmla="*/ 424 w 3202"/>
                <a:gd name="connsiteY137" fmla="*/ 292 h 3720"/>
                <a:gd name="connsiteX138" fmla="*/ 318 w 3202"/>
                <a:gd name="connsiteY138" fmla="*/ 216 h 3720"/>
                <a:gd name="connsiteX139" fmla="*/ 212 w 3202"/>
                <a:gd name="connsiteY139" fmla="*/ 140 h 3720"/>
                <a:gd name="connsiteX140" fmla="*/ 106 w 3202"/>
                <a:gd name="connsiteY140" fmla="*/ 68 h 3720"/>
                <a:gd name="connsiteX141" fmla="*/ 0 w 3202"/>
                <a:gd name="connsiteY141" fmla="*/ 0 h 3720"/>
                <a:gd name="connsiteX142" fmla="*/ 0 w 3202"/>
                <a:gd name="connsiteY14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578 w 3202"/>
                <a:gd name="connsiteY3" fmla="*/ 638 h 3720"/>
                <a:gd name="connsiteX4" fmla="*/ 2646 w 3202"/>
                <a:gd name="connsiteY4" fmla="*/ 744 h 3720"/>
                <a:gd name="connsiteX5" fmla="*/ 2714 w 3202"/>
                <a:gd name="connsiteY5" fmla="*/ 856 h 3720"/>
                <a:gd name="connsiteX6" fmla="*/ 2782 w 3202"/>
                <a:gd name="connsiteY6" fmla="*/ 974 h 3720"/>
                <a:gd name="connsiteX7" fmla="*/ 2912 w 3202"/>
                <a:gd name="connsiteY7" fmla="*/ 1218 h 3720"/>
                <a:gd name="connsiteX8" fmla="*/ 2942 w 3202"/>
                <a:gd name="connsiteY8" fmla="*/ 1282 h 3720"/>
                <a:gd name="connsiteX9" fmla="*/ 2972 w 3202"/>
                <a:gd name="connsiteY9" fmla="*/ 1346 h 3720"/>
                <a:gd name="connsiteX10" fmla="*/ 3000 w 3202"/>
                <a:gd name="connsiteY10" fmla="*/ 1412 h 3720"/>
                <a:gd name="connsiteX11" fmla="*/ 3026 w 3202"/>
                <a:gd name="connsiteY11" fmla="*/ 1476 h 3720"/>
                <a:gd name="connsiteX12" fmla="*/ 3052 w 3202"/>
                <a:gd name="connsiteY12" fmla="*/ 1542 h 3720"/>
                <a:gd name="connsiteX13" fmla="*/ 3076 w 3202"/>
                <a:gd name="connsiteY13" fmla="*/ 1608 h 3720"/>
                <a:gd name="connsiteX14" fmla="*/ 3098 w 3202"/>
                <a:gd name="connsiteY14" fmla="*/ 1674 h 3720"/>
                <a:gd name="connsiteX15" fmla="*/ 3118 w 3202"/>
                <a:gd name="connsiteY15" fmla="*/ 1742 h 3720"/>
                <a:gd name="connsiteX16" fmla="*/ 3136 w 3202"/>
                <a:gd name="connsiteY16" fmla="*/ 1808 h 3720"/>
                <a:gd name="connsiteX17" fmla="*/ 3152 w 3202"/>
                <a:gd name="connsiteY17" fmla="*/ 1874 h 3720"/>
                <a:gd name="connsiteX18" fmla="*/ 3168 w 3202"/>
                <a:gd name="connsiteY18" fmla="*/ 1942 h 3720"/>
                <a:gd name="connsiteX19" fmla="*/ 3180 w 3202"/>
                <a:gd name="connsiteY19" fmla="*/ 2008 h 3720"/>
                <a:gd name="connsiteX20" fmla="*/ 3190 w 3202"/>
                <a:gd name="connsiteY20" fmla="*/ 2074 h 3720"/>
                <a:gd name="connsiteX21" fmla="*/ 3196 w 3202"/>
                <a:gd name="connsiteY21" fmla="*/ 2140 h 3720"/>
                <a:gd name="connsiteX22" fmla="*/ 3202 w 3202"/>
                <a:gd name="connsiteY22" fmla="*/ 2206 h 3720"/>
                <a:gd name="connsiteX23" fmla="*/ 3202 w 3202"/>
                <a:gd name="connsiteY23" fmla="*/ 2272 h 3720"/>
                <a:gd name="connsiteX24" fmla="*/ 3202 w 3202"/>
                <a:gd name="connsiteY24" fmla="*/ 2336 h 3720"/>
                <a:gd name="connsiteX25" fmla="*/ 3198 w 3202"/>
                <a:gd name="connsiteY25" fmla="*/ 2400 h 3720"/>
                <a:gd name="connsiteX26" fmla="*/ 3192 w 3202"/>
                <a:gd name="connsiteY26" fmla="*/ 2464 h 3720"/>
                <a:gd name="connsiteX27" fmla="*/ 3182 w 3202"/>
                <a:gd name="connsiteY27" fmla="*/ 2528 h 3720"/>
                <a:gd name="connsiteX28" fmla="*/ 3168 w 3202"/>
                <a:gd name="connsiteY28" fmla="*/ 2590 h 3720"/>
                <a:gd name="connsiteX29" fmla="*/ 3152 w 3202"/>
                <a:gd name="connsiteY29" fmla="*/ 2650 h 3720"/>
                <a:gd name="connsiteX30" fmla="*/ 3130 w 3202"/>
                <a:gd name="connsiteY30" fmla="*/ 2712 h 3720"/>
                <a:gd name="connsiteX31" fmla="*/ 3106 w 3202"/>
                <a:gd name="connsiteY31" fmla="*/ 2770 h 3720"/>
                <a:gd name="connsiteX32" fmla="*/ 3078 w 3202"/>
                <a:gd name="connsiteY32" fmla="*/ 2830 h 3720"/>
                <a:gd name="connsiteX33" fmla="*/ 3048 w 3202"/>
                <a:gd name="connsiteY33" fmla="*/ 2886 h 3720"/>
                <a:gd name="connsiteX34" fmla="*/ 3012 w 3202"/>
                <a:gd name="connsiteY34" fmla="*/ 2942 h 3720"/>
                <a:gd name="connsiteX35" fmla="*/ 2972 w 3202"/>
                <a:gd name="connsiteY35" fmla="*/ 2996 h 3720"/>
                <a:gd name="connsiteX36" fmla="*/ 2928 w 3202"/>
                <a:gd name="connsiteY36" fmla="*/ 3050 h 3720"/>
                <a:gd name="connsiteX37" fmla="*/ 2878 w 3202"/>
                <a:gd name="connsiteY37" fmla="*/ 3102 h 3720"/>
                <a:gd name="connsiteX38" fmla="*/ 2826 w 3202"/>
                <a:gd name="connsiteY38" fmla="*/ 3152 h 3720"/>
                <a:gd name="connsiteX39" fmla="*/ 2768 w 3202"/>
                <a:gd name="connsiteY39" fmla="*/ 3200 h 3720"/>
                <a:gd name="connsiteX40" fmla="*/ 2768 w 3202"/>
                <a:gd name="connsiteY40" fmla="*/ 3200 h 3720"/>
                <a:gd name="connsiteX41" fmla="*/ 2740 w 3202"/>
                <a:gd name="connsiteY41" fmla="*/ 3222 h 3720"/>
                <a:gd name="connsiteX42" fmla="*/ 2704 w 3202"/>
                <a:gd name="connsiteY42" fmla="*/ 3248 h 3720"/>
                <a:gd name="connsiteX43" fmla="*/ 2654 w 3202"/>
                <a:gd name="connsiteY43" fmla="*/ 3282 h 3720"/>
                <a:gd name="connsiteX44" fmla="*/ 2588 w 3202"/>
                <a:gd name="connsiteY44" fmla="*/ 3322 h 3720"/>
                <a:gd name="connsiteX45" fmla="*/ 2508 w 3202"/>
                <a:gd name="connsiteY45" fmla="*/ 3366 h 3720"/>
                <a:gd name="connsiteX46" fmla="*/ 2464 w 3202"/>
                <a:gd name="connsiteY46" fmla="*/ 3390 h 3720"/>
                <a:gd name="connsiteX47" fmla="*/ 2414 w 3202"/>
                <a:gd name="connsiteY47" fmla="*/ 3414 h 3720"/>
                <a:gd name="connsiteX48" fmla="*/ 2362 w 3202"/>
                <a:gd name="connsiteY48" fmla="*/ 3438 h 3720"/>
                <a:gd name="connsiteX49" fmla="*/ 2304 w 3202"/>
                <a:gd name="connsiteY49" fmla="*/ 3462 h 3720"/>
                <a:gd name="connsiteX50" fmla="*/ 2244 w 3202"/>
                <a:gd name="connsiteY50" fmla="*/ 3488 h 3720"/>
                <a:gd name="connsiteX51" fmla="*/ 2180 w 3202"/>
                <a:gd name="connsiteY51" fmla="*/ 3512 h 3720"/>
                <a:gd name="connsiteX52" fmla="*/ 2114 w 3202"/>
                <a:gd name="connsiteY52" fmla="*/ 3536 h 3720"/>
                <a:gd name="connsiteX53" fmla="*/ 2042 w 3202"/>
                <a:gd name="connsiteY53" fmla="*/ 3558 h 3720"/>
                <a:gd name="connsiteX54" fmla="*/ 1966 w 3202"/>
                <a:gd name="connsiteY54" fmla="*/ 3582 h 3720"/>
                <a:gd name="connsiteX55" fmla="*/ 1888 w 3202"/>
                <a:gd name="connsiteY55" fmla="*/ 3602 h 3720"/>
                <a:gd name="connsiteX56" fmla="*/ 1804 w 3202"/>
                <a:gd name="connsiteY56" fmla="*/ 3624 h 3720"/>
                <a:gd name="connsiteX57" fmla="*/ 1718 w 3202"/>
                <a:gd name="connsiteY57" fmla="*/ 3642 h 3720"/>
                <a:gd name="connsiteX58" fmla="*/ 1628 w 3202"/>
                <a:gd name="connsiteY58" fmla="*/ 3660 h 3720"/>
                <a:gd name="connsiteX59" fmla="*/ 1534 w 3202"/>
                <a:gd name="connsiteY59" fmla="*/ 3674 h 3720"/>
                <a:gd name="connsiteX60" fmla="*/ 1436 w 3202"/>
                <a:gd name="connsiteY60" fmla="*/ 3688 h 3720"/>
                <a:gd name="connsiteX61" fmla="*/ 1334 w 3202"/>
                <a:gd name="connsiteY61" fmla="*/ 3700 h 3720"/>
                <a:gd name="connsiteX62" fmla="*/ 1228 w 3202"/>
                <a:gd name="connsiteY62" fmla="*/ 3708 h 3720"/>
                <a:gd name="connsiteX63" fmla="*/ 1118 w 3202"/>
                <a:gd name="connsiteY63" fmla="*/ 3716 h 3720"/>
                <a:gd name="connsiteX64" fmla="*/ 1006 w 3202"/>
                <a:gd name="connsiteY64" fmla="*/ 3720 h 3720"/>
                <a:gd name="connsiteX65" fmla="*/ 888 w 3202"/>
                <a:gd name="connsiteY65" fmla="*/ 3720 h 3720"/>
                <a:gd name="connsiteX66" fmla="*/ 888 w 3202"/>
                <a:gd name="connsiteY66" fmla="*/ 3720 h 3720"/>
                <a:gd name="connsiteX67" fmla="*/ 950 w 3202"/>
                <a:gd name="connsiteY67" fmla="*/ 3710 h 3720"/>
                <a:gd name="connsiteX68" fmla="*/ 1022 w 3202"/>
                <a:gd name="connsiteY68" fmla="*/ 3698 h 3720"/>
                <a:gd name="connsiteX69" fmla="*/ 1114 w 3202"/>
                <a:gd name="connsiteY69" fmla="*/ 3678 h 3720"/>
                <a:gd name="connsiteX70" fmla="*/ 1224 w 3202"/>
                <a:gd name="connsiteY70" fmla="*/ 3652 h 3720"/>
                <a:gd name="connsiteX71" fmla="*/ 1284 w 3202"/>
                <a:gd name="connsiteY71" fmla="*/ 3636 h 3720"/>
                <a:gd name="connsiteX72" fmla="*/ 1346 w 3202"/>
                <a:gd name="connsiteY72" fmla="*/ 3618 h 3720"/>
                <a:gd name="connsiteX73" fmla="*/ 1410 w 3202"/>
                <a:gd name="connsiteY73" fmla="*/ 3598 h 3720"/>
                <a:gd name="connsiteX74" fmla="*/ 1478 w 3202"/>
                <a:gd name="connsiteY74" fmla="*/ 3576 h 3720"/>
                <a:gd name="connsiteX75" fmla="*/ 1544 w 3202"/>
                <a:gd name="connsiteY75" fmla="*/ 3552 h 3720"/>
                <a:gd name="connsiteX76" fmla="*/ 1612 w 3202"/>
                <a:gd name="connsiteY76" fmla="*/ 3526 h 3720"/>
                <a:gd name="connsiteX77" fmla="*/ 1682 w 3202"/>
                <a:gd name="connsiteY77" fmla="*/ 3498 h 3720"/>
                <a:gd name="connsiteX78" fmla="*/ 1750 w 3202"/>
                <a:gd name="connsiteY78" fmla="*/ 3466 h 3720"/>
                <a:gd name="connsiteX79" fmla="*/ 1816 w 3202"/>
                <a:gd name="connsiteY79" fmla="*/ 3434 h 3720"/>
                <a:gd name="connsiteX80" fmla="*/ 1882 w 3202"/>
                <a:gd name="connsiteY80" fmla="*/ 3398 h 3720"/>
                <a:gd name="connsiteX81" fmla="*/ 1946 w 3202"/>
                <a:gd name="connsiteY81" fmla="*/ 3358 h 3720"/>
                <a:gd name="connsiteX82" fmla="*/ 2008 w 3202"/>
                <a:gd name="connsiteY82" fmla="*/ 3318 h 3720"/>
                <a:gd name="connsiteX83" fmla="*/ 2066 w 3202"/>
                <a:gd name="connsiteY83" fmla="*/ 3274 h 3720"/>
                <a:gd name="connsiteX84" fmla="*/ 2120 w 3202"/>
                <a:gd name="connsiteY84" fmla="*/ 3228 h 3720"/>
                <a:gd name="connsiteX85" fmla="*/ 2146 w 3202"/>
                <a:gd name="connsiteY85" fmla="*/ 3202 h 3720"/>
                <a:gd name="connsiteX86" fmla="*/ 2170 w 3202"/>
                <a:gd name="connsiteY86" fmla="*/ 3178 h 3720"/>
                <a:gd name="connsiteX87" fmla="*/ 2194 w 3202"/>
                <a:gd name="connsiteY87" fmla="*/ 3152 h 3720"/>
                <a:gd name="connsiteX88" fmla="*/ 2216 w 3202"/>
                <a:gd name="connsiteY88" fmla="*/ 3126 h 3720"/>
                <a:gd name="connsiteX89" fmla="*/ 2238 w 3202"/>
                <a:gd name="connsiteY89" fmla="*/ 3098 h 3720"/>
                <a:gd name="connsiteX90" fmla="*/ 2258 w 3202"/>
                <a:gd name="connsiteY90" fmla="*/ 3070 h 3720"/>
                <a:gd name="connsiteX91" fmla="*/ 2276 w 3202"/>
                <a:gd name="connsiteY91" fmla="*/ 3040 h 3720"/>
                <a:gd name="connsiteX92" fmla="*/ 2292 w 3202"/>
                <a:gd name="connsiteY92" fmla="*/ 3012 h 3720"/>
                <a:gd name="connsiteX93" fmla="*/ 2308 w 3202"/>
                <a:gd name="connsiteY93" fmla="*/ 2980 h 3720"/>
                <a:gd name="connsiteX94" fmla="*/ 2322 w 3202"/>
                <a:gd name="connsiteY94" fmla="*/ 2950 h 3720"/>
                <a:gd name="connsiteX95" fmla="*/ 2334 w 3202"/>
                <a:gd name="connsiteY95" fmla="*/ 2918 h 3720"/>
                <a:gd name="connsiteX96" fmla="*/ 2344 w 3202"/>
                <a:gd name="connsiteY96" fmla="*/ 2884 h 3720"/>
                <a:gd name="connsiteX97" fmla="*/ 2354 w 3202"/>
                <a:gd name="connsiteY97" fmla="*/ 2850 h 3720"/>
                <a:gd name="connsiteX98" fmla="*/ 2360 w 3202"/>
                <a:gd name="connsiteY98" fmla="*/ 2816 h 3720"/>
                <a:gd name="connsiteX99" fmla="*/ 2366 w 3202"/>
                <a:gd name="connsiteY99" fmla="*/ 2780 h 3720"/>
                <a:gd name="connsiteX100" fmla="*/ 2368 w 3202"/>
                <a:gd name="connsiteY100" fmla="*/ 2744 h 3720"/>
                <a:gd name="connsiteX101" fmla="*/ 2368 w 3202"/>
                <a:gd name="connsiteY101" fmla="*/ 2744 h 3720"/>
                <a:gd name="connsiteX102" fmla="*/ 2368 w 3202"/>
                <a:gd name="connsiteY102" fmla="*/ 2706 h 3720"/>
                <a:gd name="connsiteX103" fmla="*/ 2368 w 3202"/>
                <a:gd name="connsiteY103" fmla="*/ 2670 h 3720"/>
                <a:gd name="connsiteX104" fmla="*/ 2366 w 3202"/>
                <a:gd name="connsiteY104" fmla="*/ 2630 h 3720"/>
                <a:gd name="connsiteX105" fmla="*/ 2360 w 3202"/>
                <a:gd name="connsiteY105" fmla="*/ 2592 h 3720"/>
                <a:gd name="connsiteX106" fmla="*/ 2354 w 3202"/>
                <a:gd name="connsiteY106" fmla="*/ 2552 h 3720"/>
                <a:gd name="connsiteX107" fmla="*/ 2346 w 3202"/>
                <a:gd name="connsiteY107" fmla="*/ 2512 h 3720"/>
                <a:gd name="connsiteX108" fmla="*/ 2336 w 3202"/>
                <a:gd name="connsiteY108" fmla="*/ 2472 h 3720"/>
                <a:gd name="connsiteX109" fmla="*/ 2324 w 3202"/>
                <a:gd name="connsiteY109" fmla="*/ 2430 h 3720"/>
                <a:gd name="connsiteX110" fmla="*/ 2310 w 3202"/>
                <a:gd name="connsiteY110" fmla="*/ 2388 h 3720"/>
                <a:gd name="connsiteX111" fmla="*/ 2296 w 3202"/>
                <a:gd name="connsiteY111" fmla="*/ 2346 h 3720"/>
                <a:gd name="connsiteX112" fmla="*/ 2278 w 3202"/>
                <a:gd name="connsiteY112" fmla="*/ 2304 h 3720"/>
                <a:gd name="connsiteX113" fmla="*/ 2260 w 3202"/>
                <a:gd name="connsiteY113" fmla="*/ 2262 h 3720"/>
                <a:gd name="connsiteX114" fmla="*/ 2240 w 3202"/>
                <a:gd name="connsiteY114" fmla="*/ 2218 h 3720"/>
                <a:gd name="connsiteX115" fmla="*/ 2220 w 3202"/>
                <a:gd name="connsiteY115" fmla="*/ 2174 h 3720"/>
                <a:gd name="connsiteX116" fmla="*/ 2172 w 3202"/>
                <a:gd name="connsiteY116" fmla="*/ 2086 h 3720"/>
                <a:gd name="connsiteX117" fmla="*/ 2120 w 3202"/>
                <a:gd name="connsiteY117" fmla="*/ 1996 h 3720"/>
                <a:gd name="connsiteX118" fmla="*/ 2062 w 3202"/>
                <a:gd name="connsiteY118" fmla="*/ 1906 h 3720"/>
                <a:gd name="connsiteX119" fmla="*/ 2000 w 3202"/>
                <a:gd name="connsiteY119" fmla="*/ 1814 h 3720"/>
                <a:gd name="connsiteX120" fmla="*/ 1932 w 3202"/>
                <a:gd name="connsiteY120" fmla="*/ 1722 h 3720"/>
                <a:gd name="connsiteX121" fmla="*/ 1860 w 3202"/>
                <a:gd name="connsiteY121" fmla="*/ 1628 h 3720"/>
                <a:gd name="connsiteX122" fmla="*/ 1784 w 3202"/>
                <a:gd name="connsiteY122" fmla="*/ 1534 h 3720"/>
                <a:gd name="connsiteX123" fmla="*/ 1702 w 3202"/>
                <a:gd name="connsiteY123" fmla="*/ 1442 h 3720"/>
                <a:gd name="connsiteX124" fmla="*/ 1618 w 3202"/>
                <a:gd name="connsiteY124" fmla="*/ 1348 h 3720"/>
                <a:gd name="connsiteX125" fmla="*/ 1532 w 3202"/>
                <a:gd name="connsiteY125" fmla="*/ 1254 h 3720"/>
                <a:gd name="connsiteX126" fmla="*/ 1442 w 3202"/>
                <a:gd name="connsiteY126" fmla="*/ 1162 h 3720"/>
                <a:gd name="connsiteX127" fmla="*/ 1348 w 3202"/>
                <a:gd name="connsiteY127" fmla="*/ 1070 h 3720"/>
                <a:gd name="connsiteX128" fmla="*/ 1252 w 3202"/>
                <a:gd name="connsiteY128" fmla="*/ 978 h 3720"/>
                <a:gd name="connsiteX129" fmla="*/ 1154 w 3202"/>
                <a:gd name="connsiteY129" fmla="*/ 888 h 3720"/>
                <a:gd name="connsiteX130" fmla="*/ 1054 w 3202"/>
                <a:gd name="connsiteY130" fmla="*/ 798 h 3720"/>
                <a:gd name="connsiteX131" fmla="*/ 952 w 3202"/>
                <a:gd name="connsiteY131" fmla="*/ 710 h 3720"/>
                <a:gd name="connsiteX132" fmla="*/ 848 w 3202"/>
                <a:gd name="connsiteY132" fmla="*/ 622 h 3720"/>
                <a:gd name="connsiteX133" fmla="*/ 744 w 3202"/>
                <a:gd name="connsiteY133" fmla="*/ 536 h 3720"/>
                <a:gd name="connsiteX134" fmla="*/ 638 w 3202"/>
                <a:gd name="connsiteY134" fmla="*/ 454 h 3720"/>
                <a:gd name="connsiteX135" fmla="*/ 532 w 3202"/>
                <a:gd name="connsiteY135" fmla="*/ 372 h 3720"/>
                <a:gd name="connsiteX136" fmla="*/ 424 w 3202"/>
                <a:gd name="connsiteY136" fmla="*/ 292 h 3720"/>
                <a:gd name="connsiteX137" fmla="*/ 318 w 3202"/>
                <a:gd name="connsiteY137" fmla="*/ 216 h 3720"/>
                <a:gd name="connsiteX138" fmla="*/ 212 w 3202"/>
                <a:gd name="connsiteY138" fmla="*/ 140 h 3720"/>
                <a:gd name="connsiteX139" fmla="*/ 106 w 3202"/>
                <a:gd name="connsiteY139" fmla="*/ 68 h 3720"/>
                <a:gd name="connsiteX140" fmla="*/ 0 w 3202"/>
                <a:gd name="connsiteY140" fmla="*/ 0 h 3720"/>
                <a:gd name="connsiteX141" fmla="*/ 0 w 3202"/>
                <a:gd name="connsiteY14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578 w 3202"/>
                <a:gd name="connsiteY3" fmla="*/ 638 h 3720"/>
                <a:gd name="connsiteX4" fmla="*/ 2646 w 3202"/>
                <a:gd name="connsiteY4" fmla="*/ 744 h 3720"/>
                <a:gd name="connsiteX5" fmla="*/ 2714 w 3202"/>
                <a:gd name="connsiteY5" fmla="*/ 856 h 3720"/>
                <a:gd name="connsiteX6" fmla="*/ 2912 w 3202"/>
                <a:gd name="connsiteY6" fmla="*/ 1218 h 3720"/>
                <a:gd name="connsiteX7" fmla="*/ 2942 w 3202"/>
                <a:gd name="connsiteY7" fmla="*/ 1282 h 3720"/>
                <a:gd name="connsiteX8" fmla="*/ 2972 w 3202"/>
                <a:gd name="connsiteY8" fmla="*/ 1346 h 3720"/>
                <a:gd name="connsiteX9" fmla="*/ 3000 w 3202"/>
                <a:gd name="connsiteY9" fmla="*/ 1412 h 3720"/>
                <a:gd name="connsiteX10" fmla="*/ 3026 w 3202"/>
                <a:gd name="connsiteY10" fmla="*/ 1476 h 3720"/>
                <a:gd name="connsiteX11" fmla="*/ 3052 w 3202"/>
                <a:gd name="connsiteY11" fmla="*/ 1542 h 3720"/>
                <a:gd name="connsiteX12" fmla="*/ 3076 w 3202"/>
                <a:gd name="connsiteY12" fmla="*/ 1608 h 3720"/>
                <a:gd name="connsiteX13" fmla="*/ 3098 w 3202"/>
                <a:gd name="connsiteY13" fmla="*/ 1674 h 3720"/>
                <a:gd name="connsiteX14" fmla="*/ 3118 w 3202"/>
                <a:gd name="connsiteY14" fmla="*/ 1742 h 3720"/>
                <a:gd name="connsiteX15" fmla="*/ 3136 w 3202"/>
                <a:gd name="connsiteY15" fmla="*/ 1808 h 3720"/>
                <a:gd name="connsiteX16" fmla="*/ 3152 w 3202"/>
                <a:gd name="connsiteY16" fmla="*/ 1874 h 3720"/>
                <a:gd name="connsiteX17" fmla="*/ 3168 w 3202"/>
                <a:gd name="connsiteY17" fmla="*/ 1942 h 3720"/>
                <a:gd name="connsiteX18" fmla="*/ 3180 w 3202"/>
                <a:gd name="connsiteY18" fmla="*/ 2008 h 3720"/>
                <a:gd name="connsiteX19" fmla="*/ 3190 w 3202"/>
                <a:gd name="connsiteY19" fmla="*/ 2074 h 3720"/>
                <a:gd name="connsiteX20" fmla="*/ 3196 w 3202"/>
                <a:gd name="connsiteY20" fmla="*/ 2140 h 3720"/>
                <a:gd name="connsiteX21" fmla="*/ 3202 w 3202"/>
                <a:gd name="connsiteY21" fmla="*/ 2206 h 3720"/>
                <a:gd name="connsiteX22" fmla="*/ 3202 w 3202"/>
                <a:gd name="connsiteY22" fmla="*/ 2272 h 3720"/>
                <a:gd name="connsiteX23" fmla="*/ 3202 w 3202"/>
                <a:gd name="connsiteY23" fmla="*/ 2336 h 3720"/>
                <a:gd name="connsiteX24" fmla="*/ 3198 w 3202"/>
                <a:gd name="connsiteY24" fmla="*/ 2400 h 3720"/>
                <a:gd name="connsiteX25" fmla="*/ 3192 w 3202"/>
                <a:gd name="connsiteY25" fmla="*/ 2464 h 3720"/>
                <a:gd name="connsiteX26" fmla="*/ 3182 w 3202"/>
                <a:gd name="connsiteY26" fmla="*/ 2528 h 3720"/>
                <a:gd name="connsiteX27" fmla="*/ 3168 w 3202"/>
                <a:gd name="connsiteY27" fmla="*/ 2590 h 3720"/>
                <a:gd name="connsiteX28" fmla="*/ 3152 w 3202"/>
                <a:gd name="connsiteY28" fmla="*/ 2650 h 3720"/>
                <a:gd name="connsiteX29" fmla="*/ 3130 w 3202"/>
                <a:gd name="connsiteY29" fmla="*/ 2712 h 3720"/>
                <a:gd name="connsiteX30" fmla="*/ 3106 w 3202"/>
                <a:gd name="connsiteY30" fmla="*/ 2770 h 3720"/>
                <a:gd name="connsiteX31" fmla="*/ 3078 w 3202"/>
                <a:gd name="connsiteY31" fmla="*/ 2830 h 3720"/>
                <a:gd name="connsiteX32" fmla="*/ 3048 w 3202"/>
                <a:gd name="connsiteY32" fmla="*/ 2886 h 3720"/>
                <a:gd name="connsiteX33" fmla="*/ 3012 w 3202"/>
                <a:gd name="connsiteY33" fmla="*/ 2942 h 3720"/>
                <a:gd name="connsiteX34" fmla="*/ 2972 w 3202"/>
                <a:gd name="connsiteY34" fmla="*/ 2996 h 3720"/>
                <a:gd name="connsiteX35" fmla="*/ 2928 w 3202"/>
                <a:gd name="connsiteY35" fmla="*/ 3050 h 3720"/>
                <a:gd name="connsiteX36" fmla="*/ 2878 w 3202"/>
                <a:gd name="connsiteY36" fmla="*/ 3102 h 3720"/>
                <a:gd name="connsiteX37" fmla="*/ 2826 w 3202"/>
                <a:gd name="connsiteY37" fmla="*/ 3152 h 3720"/>
                <a:gd name="connsiteX38" fmla="*/ 2768 w 3202"/>
                <a:gd name="connsiteY38" fmla="*/ 3200 h 3720"/>
                <a:gd name="connsiteX39" fmla="*/ 2768 w 3202"/>
                <a:gd name="connsiteY39" fmla="*/ 3200 h 3720"/>
                <a:gd name="connsiteX40" fmla="*/ 2740 w 3202"/>
                <a:gd name="connsiteY40" fmla="*/ 3222 h 3720"/>
                <a:gd name="connsiteX41" fmla="*/ 2704 w 3202"/>
                <a:gd name="connsiteY41" fmla="*/ 3248 h 3720"/>
                <a:gd name="connsiteX42" fmla="*/ 2654 w 3202"/>
                <a:gd name="connsiteY42" fmla="*/ 3282 h 3720"/>
                <a:gd name="connsiteX43" fmla="*/ 2588 w 3202"/>
                <a:gd name="connsiteY43" fmla="*/ 3322 h 3720"/>
                <a:gd name="connsiteX44" fmla="*/ 2508 w 3202"/>
                <a:gd name="connsiteY44" fmla="*/ 3366 h 3720"/>
                <a:gd name="connsiteX45" fmla="*/ 2464 w 3202"/>
                <a:gd name="connsiteY45" fmla="*/ 3390 h 3720"/>
                <a:gd name="connsiteX46" fmla="*/ 2414 w 3202"/>
                <a:gd name="connsiteY46" fmla="*/ 3414 h 3720"/>
                <a:gd name="connsiteX47" fmla="*/ 2362 w 3202"/>
                <a:gd name="connsiteY47" fmla="*/ 3438 h 3720"/>
                <a:gd name="connsiteX48" fmla="*/ 2304 w 3202"/>
                <a:gd name="connsiteY48" fmla="*/ 3462 h 3720"/>
                <a:gd name="connsiteX49" fmla="*/ 2244 w 3202"/>
                <a:gd name="connsiteY49" fmla="*/ 3488 h 3720"/>
                <a:gd name="connsiteX50" fmla="*/ 2180 w 3202"/>
                <a:gd name="connsiteY50" fmla="*/ 3512 h 3720"/>
                <a:gd name="connsiteX51" fmla="*/ 2114 w 3202"/>
                <a:gd name="connsiteY51" fmla="*/ 3536 h 3720"/>
                <a:gd name="connsiteX52" fmla="*/ 2042 w 3202"/>
                <a:gd name="connsiteY52" fmla="*/ 3558 h 3720"/>
                <a:gd name="connsiteX53" fmla="*/ 1966 w 3202"/>
                <a:gd name="connsiteY53" fmla="*/ 3582 h 3720"/>
                <a:gd name="connsiteX54" fmla="*/ 1888 w 3202"/>
                <a:gd name="connsiteY54" fmla="*/ 3602 h 3720"/>
                <a:gd name="connsiteX55" fmla="*/ 1804 w 3202"/>
                <a:gd name="connsiteY55" fmla="*/ 3624 h 3720"/>
                <a:gd name="connsiteX56" fmla="*/ 1718 w 3202"/>
                <a:gd name="connsiteY56" fmla="*/ 3642 h 3720"/>
                <a:gd name="connsiteX57" fmla="*/ 1628 w 3202"/>
                <a:gd name="connsiteY57" fmla="*/ 3660 h 3720"/>
                <a:gd name="connsiteX58" fmla="*/ 1534 w 3202"/>
                <a:gd name="connsiteY58" fmla="*/ 3674 h 3720"/>
                <a:gd name="connsiteX59" fmla="*/ 1436 w 3202"/>
                <a:gd name="connsiteY59" fmla="*/ 3688 h 3720"/>
                <a:gd name="connsiteX60" fmla="*/ 1334 w 3202"/>
                <a:gd name="connsiteY60" fmla="*/ 3700 h 3720"/>
                <a:gd name="connsiteX61" fmla="*/ 1228 w 3202"/>
                <a:gd name="connsiteY61" fmla="*/ 3708 h 3720"/>
                <a:gd name="connsiteX62" fmla="*/ 1118 w 3202"/>
                <a:gd name="connsiteY62" fmla="*/ 3716 h 3720"/>
                <a:gd name="connsiteX63" fmla="*/ 1006 w 3202"/>
                <a:gd name="connsiteY63" fmla="*/ 3720 h 3720"/>
                <a:gd name="connsiteX64" fmla="*/ 888 w 3202"/>
                <a:gd name="connsiteY64" fmla="*/ 3720 h 3720"/>
                <a:gd name="connsiteX65" fmla="*/ 888 w 3202"/>
                <a:gd name="connsiteY65" fmla="*/ 3720 h 3720"/>
                <a:gd name="connsiteX66" fmla="*/ 950 w 3202"/>
                <a:gd name="connsiteY66" fmla="*/ 3710 h 3720"/>
                <a:gd name="connsiteX67" fmla="*/ 1022 w 3202"/>
                <a:gd name="connsiteY67" fmla="*/ 3698 h 3720"/>
                <a:gd name="connsiteX68" fmla="*/ 1114 w 3202"/>
                <a:gd name="connsiteY68" fmla="*/ 3678 h 3720"/>
                <a:gd name="connsiteX69" fmla="*/ 1224 w 3202"/>
                <a:gd name="connsiteY69" fmla="*/ 3652 h 3720"/>
                <a:gd name="connsiteX70" fmla="*/ 1284 w 3202"/>
                <a:gd name="connsiteY70" fmla="*/ 3636 h 3720"/>
                <a:gd name="connsiteX71" fmla="*/ 1346 w 3202"/>
                <a:gd name="connsiteY71" fmla="*/ 3618 h 3720"/>
                <a:gd name="connsiteX72" fmla="*/ 1410 w 3202"/>
                <a:gd name="connsiteY72" fmla="*/ 3598 h 3720"/>
                <a:gd name="connsiteX73" fmla="*/ 1478 w 3202"/>
                <a:gd name="connsiteY73" fmla="*/ 3576 h 3720"/>
                <a:gd name="connsiteX74" fmla="*/ 1544 w 3202"/>
                <a:gd name="connsiteY74" fmla="*/ 3552 h 3720"/>
                <a:gd name="connsiteX75" fmla="*/ 1612 w 3202"/>
                <a:gd name="connsiteY75" fmla="*/ 3526 h 3720"/>
                <a:gd name="connsiteX76" fmla="*/ 1682 w 3202"/>
                <a:gd name="connsiteY76" fmla="*/ 3498 h 3720"/>
                <a:gd name="connsiteX77" fmla="*/ 1750 w 3202"/>
                <a:gd name="connsiteY77" fmla="*/ 3466 h 3720"/>
                <a:gd name="connsiteX78" fmla="*/ 1816 w 3202"/>
                <a:gd name="connsiteY78" fmla="*/ 3434 h 3720"/>
                <a:gd name="connsiteX79" fmla="*/ 1882 w 3202"/>
                <a:gd name="connsiteY79" fmla="*/ 3398 h 3720"/>
                <a:gd name="connsiteX80" fmla="*/ 1946 w 3202"/>
                <a:gd name="connsiteY80" fmla="*/ 3358 h 3720"/>
                <a:gd name="connsiteX81" fmla="*/ 2008 w 3202"/>
                <a:gd name="connsiteY81" fmla="*/ 3318 h 3720"/>
                <a:gd name="connsiteX82" fmla="*/ 2066 w 3202"/>
                <a:gd name="connsiteY82" fmla="*/ 3274 h 3720"/>
                <a:gd name="connsiteX83" fmla="*/ 2120 w 3202"/>
                <a:gd name="connsiteY83" fmla="*/ 3228 h 3720"/>
                <a:gd name="connsiteX84" fmla="*/ 2146 w 3202"/>
                <a:gd name="connsiteY84" fmla="*/ 3202 h 3720"/>
                <a:gd name="connsiteX85" fmla="*/ 2170 w 3202"/>
                <a:gd name="connsiteY85" fmla="*/ 3178 h 3720"/>
                <a:gd name="connsiteX86" fmla="*/ 2194 w 3202"/>
                <a:gd name="connsiteY86" fmla="*/ 3152 h 3720"/>
                <a:gd name="connsiteX87" fmla="*/ 2216 w 3202"/>
                <a:gd name="connsiteY87" fmla="*/ 3126 h 3720"/>
                <a:gd name="connsiteX88" fmla="*/ 2238 w 3202"/>
                <a:gd name="connsiteY88" fmla="*/ 3098 h 3720"/>
                <a:gd name="connsiteX89" fmla="*/ 2258 w 3202"/>
                <a:gd name="connsiteY89" fmla="*/ 3070 h 3720"/>
                <a:gd name="connsiteX90" fmla="*/ 2276 w 3202"/>
                <a:gd name="connsiteY90" fmla="*/ 3040 h 3720"/>
                <a:gd name="connsiteX91" fmla="*/ 2292 w 3202"/>
                <a:gd name="connsiteY91" fmla="*/ 3012 h 3720"/>
                <a:gd name="connsiteX92" fmla="*/ 2308 w 3202"/>
                <a:gd name="connsiteY92" fmla="*/ 2980 h 3720"/>
                <a:gd name="connsiteX93" fmla="*/ 2322 w 3202"/>
                <a:gd name="connsiteY93" fmla="*/ 2950 h 3720"/>
                <a:gd name="connsiteX94" fmla="*/ 2334 w 3202"/>
                <a:gd name="connsiteY94" fmla="*/ 2918 h 3720"/>
                <a:gd name="connsiteX95" fmla="*/ 2344 w 3202"/>
                <a:gd name="connsiteY95" fmla="*/ 2884 h 3720"/>
                <a:gd name="connsiteX96" fmla="*/ 2354 w 3202"/>
                <a:gd name="connsiteY96" fmla="*/ 2850 h 3720"/>
                <a:gd name="connsiteX97" fmla="*/ 2360 w 3202"/>
                <a:gd name="connsiteY97" fmla="*/ 2816 h 3720"/>
                <a:gd name="connsiteX98" fmla="*/ 2366 w 3202"/>
                <a:gd name="connsiteY98" fmla="*/ 2780 h 3720"/>
                <a:gd name="connsiteX99" fmla="*/ 2368 w 3202"/>
                <a:gd name="connsiteY99" fmla="*/ 2744 h 3720"/>
                <a:gd name="connsiteX100" fmla="*/ 2368 w 3202"/>
                <a:gd name="connsiteY100" fmla="*/ 2744 h 3720"/>
                <a:gd name="connsiteX101" fmla="*/ 2368 w 3202"/>
                <a:gd name="connsiteY101" fmla="*/ 2706 h 3720"/>
                <a:gd name="connsiteX102" fmla="*/ 2368 w 3202"/>
                <a:gd name="connsiteY102" fmla="*/ 2670 h 3720"/>
                <a:gd name="connsiteX103" fmla="*/ 2366 w 3202"/>
                <a:gd name="connsiteY103" fmla="*/ 2630 h 3720"/>
                <a:gd name="connsiteX104" fmla="*/ 2360 w 3202"/>
                <a:gd name="connsiteY104" fmla="*/ 2592 h 3720"/>
                <a:gd name="connsiteX105" fmla="*/ 2354 w 3202"/>
                <a:gd name="connsiteY105" fmla="*/ 2552 h 3720"/>
                <a:gd name="connsiteX106" fmla="*/ 2346 w 3202"/>
                <a:gd name="connsiteY106" fmla="*/ 2512 h 3720"/>
                <a:gd name="connsiteX107" fmla="*/ 2336 w 3202"/>
                <a:gd name="connsiteY107" fmla="*/ 2472 h 3720"/>
                <a:gd name="connsiteX108" fmla="*/ 2324 w 3202"/>
                <a:gd name="connsiteY108" fmla="*/ 2430 h 3720"/>
                <a:gd name="connsiteX109" fmla="*/ 2310 w 3202"/>
                <a:gd name="connsiteY109" fmla="*/ 2388 h 3720"/>
                <a:gd name="connsiteX110" fmla="*/ 2296 w 3202"/>
                <a:gd name="connsiteY110" fmla="*/ 2346 h 3720"/>
                <a:gd name="connsiteX111" fmla="*/ 2278 w 3202"/>
                <a:gd name="connsiteY111" fmla="*/ 2304 h 3720"/>
                <a:gd name="connsiteX112" fmla="*/ 2260 w 3202"/>
                <a:gd name="connsiteY112" fmla="*/ 2262 h 3720"/>
                <a:gd name="connsiteX113" fmla="*/ 2240 w 3202"/>
                <a:gd name="connsiteY113" fmla="*/ 2218 h 3720"/>
                <a:gd name="connsiteX114" fmla="*/ 2220 w 3202"/>
                <a:gd name="connsiteY114" fmla="*/ 2174 h 3720"/>
                <a:gd name="connsiteX115" fmla="*/ 2172 w 3202"/>
                <a:gd name="connsiteY115" fmla="*/ 2086 h 3720"/>
                <a:gd name="connsiteX116" fmla="*/ 2120 w 3202"/>
                <a:gd name="connsiteY116" fmla="*/ 1996 h 3720"/>
                <a:gd name="connsiteX117" fmla="*/ 2062 w 3202"/>
                <a:gd name="connsiteY117" fmla="*/ 1906 h 3720"/>
                <a:gd name="connsiteX118" fmla="*/ 2000 w 3202"/>
                <a:gd name="connsiteY118" fmla="*/ 1814 h 3720"/>
                <a:gd name="connsiteX119" fmla="*/ 1932 w 3202"/>
                <a:gd name="connsiteY119" fmla="*/ 1722 h 3720"/>
                <a:gd name="connsiteX120" fmla="*/ 1860 w 3202"/>
                <a:gd name="connsiteY120" fmla="*/ 1628 h 3720"/>
                <a:gd name="connsiteX121" fmla="*/ 1784 w 3202"/>
                <a:gd name="connsiteY121" fmla="*/ 1534 h 3720"/>
                <a:gd name="connsiteX122" fmla="*/ 1702 w 3202"/>
                <a:gd name="connsiteY122" fmla="*/ 1442 h 3720"/>
                <a:gd name="connsiteX123" fmla="*/ 1618 w 3202"/>
                <a:gd name="connsiteY123" fmla="*/ 1348 h 3720"/>
                <a:gd name="connsiteX124" fmla="*/ 1532 w 3202"/>
                <a:gd name="connsiteY124" fmla="*/ 1254 h 3720"/>
                <a:gd name="connsiteX125" fmla="*/ 1442 w 3202"/>
                <a:gd name="connsiteY125" fmla="*/ 1162 h 3720"/>
                <a:gd name="connsiteX126" fmla="*/ 1348 w 3202"/>
                <a:gd name="connsiteY126" fmla="*/ 1070 h 3720"/>
                <a:gd name="connsiteX127" fmla="*/ 1252 w 3202"/>
                <a:gd name="connsiteY127" fmla="*/ 978 h 3720"/>
                <a:gd name="connsiteX128" fmla="*/ 1154 w 3202"/>
                <a:gd name="connsiteY128" fmla="*/ 888 h 3720"/>
                <a:gd name="connsiteX129" fmla="*/ 1054 w 3202"/>
                <a:gd name="connsiteY129" fmla="*/ 798 h 3720"/>
                <a:gd name="connsiteX130" fmla="*/ 952 w 3202"/>
                <a:gd name="connsiteY130" fmla="*/ 710 h 3720"/>
                <a:gd name="connsiteX131" fmla="*/ 848 w 3202"/>
                <a:gd name="connsiteY131" fmla="*/ 622 h 3720"/>
                <a:gd name="connsiteX132" fmla="*/ 744 w 3202"/>
                <a:gd name="connsiteY132" fmla="*/ 536 h 3720"/>
                <a:gd name="connsiteX133" fmla="*/ 638 w 3202"/>
                <a:gd name="connsiteY133" fmla="*/ 454 h 3720"/>
                <a:gd name="connsiteX134" fmla="*/ 532 w 3202"/>
                <a:gd name="connsiteY134" fmla="*/ 372 h 3720"/>
                <a:gd name="connsiteX135" fmla="*/ 424 w 3202"/>
                <a:gd name="connsiteY135" fmla="*/ 292 h 3720"/>
                <a:gd name="connsiteX136" fmla="*/ 318 w 3202"/>
                <a:gd name="connsiteY136" fmla="*/ 216 h 3720"/>
                <a:gd name="connsiteX137" fmla="*/ 212 w 3202"/>
                <a:gd name="connsiteY137" fmla="*/ 140 h 3720"/>
                <a:gd name="connsiteX138" fmla="*/ 106 w 3202"/>
                <a:gd name="connsiteY138" fmla="*/ 68 h 3720"/>
                <a:gd name="connsiteX139" fmla="*/ 0 w 3202"/>
                <a:gd name="connsiteY139" fmla="*/ 0 h 3720"/>
                <a:gd name="connsiteX140" fmla="*/ 0 w 3202"/>
                <a:gd name="connsiteY14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578 w 3202"/>
                <a:gd name="connsiteY3" fmla="*/ 638 h 3720"/>
                <a:gd name="connsiteX4" fmla="*/ 2646 w 3202"/>
                <a:gd name="connsiteY4" fmla="*/ 744 h 3720"/>
                <a:gd name="connsiteX5" fmla="*/ 2912 w 3202"/>
                <a:gd name="connsiteY5" fmla="*/ 1218 h 3720"/>
                <a:gd name="connsiteX6" fmla="*/ 2942 w 3202"/>
                <a:gd name="connsiteY6" fmla="*/ 1282 h 3720"/>
                <a:gd name="connsiteX7" fmla="*/ 2972 w 3202"/>
                <a:gd name="connsiteY7" fmla="*/ 1346 h 3720"/>
                <a:gd name="connsiteX8" fmla="*/ 3000 w 3202"/>
                <a:gd name="connsiteY8" fmla="*/ 1412 h 3720"/>
                <a:gd name="connsiteX9" fmla="*/ 3026 w 3202"/>
                <a:gd name="connsiteY9" fmla="*/ 1476 h 3720"/>
                <a:gd name="connsiteX10" fmla="*/ 3052 w 3202"/>
                <a:gd name="connsiteY10" fmla="*/ 1542 h 3720"/>
                <a:gd name="connsiteX11" fmla="*/ 3076 w 3202"/>
                <a:gd name="connsiteY11" fmla="*/ 1608 h 3720"/>
                <a:gd name="connsiteX12" fmla="*/ 3098 w 3202"/>
                <a:gd name="connsiteY12" fmla="*/ 1674 h 3720"/>
                <a:gd name="connsiteX13" fmla="*/ 3118 w 3202"/>
                <a:gd name="connsiteY13" fmla="*/ 1742 h 3720"/>
                <a:gd name="connsiteX14" fmla="*/ 3136 w 3202"/>
                <a:gd name="connsiteY14" fmla="*/ 1808 h 3720"/>
                <a:gd name="connsiteX15" fmla="*/ 3152 w 3202"/>
                <a:gd name="connsiteY15" fmla="*/ 1874 h 3720"/>
                <a:gd name="connsiteX16" fmla="*/ 3168 w 3202"/>
                <a:gd name="connsiteY16" fmla="*/ 1942 h 3720"/>
                <a:gd name="connsiteX17" fmla="*/ 3180 w 3202"/>
                <a:gd name="connsiteY17" fmla="*/ 2008 h 3720"/>
                <a:gd name="connsiteX18" fmla="*/ 3190 w 3202"/>
                <a:gd name="connsiteY18" fmla="*/ 2074 h 3720"/>
                <a:gd name="connsiteX19" fmla="*/ 3196 w 3202"/>
                <a:gd name="connsiteY19" fmla="*/ 2140 h 3720"/>
                <a:gd name="connsiteX20" fmla="*/ 3202 w 3202"/>
                <a:gd name="connsiteY20" fmla="*/ 2206 h 3720"/>
                <a:gd name="connsiteX21" fmla="*/ 3202 w 3202"/>
                <a:gd name="connsiteY21" fmla="*/ 2272 h 3720"/>
                <a:gd name="connsiteX22" fmla="*/ 3202 w 3202"/>
                <a:gd name="connsiteY22" fmla="*/ 2336 h 3720"/>
                <a:gd name="connsiteX23" fmla="*/ 3198 w 3202"/>
                <a:gd name="connsiteY23" fmla="*/ 2400 h 3720"/>
                <a:gd name="connsiteX24" fmla="*/ 3192 w 3202"/>
                <a:gd name="connsiteY24" fmla="*/ 2464 h 3720"/>
                <a:gd name="connsiteX25" fmla="*/ 3182 w 3202"/>
                <a:gd name="connsiteY25" fmla="*/ 2528 h 3720"/>
                <a:gd name="connsiteX26" fmla="*/ 3168 w 3202"/>
                <a:gd name="connsiteY26" fmla="*/ 2590 h 3720"/>
                <a:gd name="connsiteX27" fmla="*/ 3152 w 3202"/>
                <a:gd name="connsiteY27" fmla="*/ 2650 h 3720"/>
                <a:gd name="connsiteX28" fmla="*/ 3130 w 3202"/>
                <a:gd name="connsiteY28" fmla="*/ 2712 h 3720"/>
                <a:gd name="connsiteX29" fmla="*/ 3106 w 3202"/>
                <a:gd name="connsiteY29" fmla="*/ 2770 h 3720"/>
                <a:gd name="connsiteX30" fmla="*/ 3078 w 3202"/>
                <a:gd name="connsiteY30" fmla="*/ 2830 h 3720"/>
                <a:gd name="connsiteX31" fmla="*/ 3048 w 3202"/>
                <a:gd name="connsiteY31" fmla="*/ 2886 h 3720"/>
                <a:gd name="connsiteX32" fmla="*/ 3012 w 3202"/>
                <a:gd name="connsiteY32" fmla="*/ 2942 h 3720"/>
                <a:gd name="connsiteX33" fmla="*/ 2972 w 3202"/>
                <a:gd name="connsiteY33" fmla="*/ 2996 h 3720"/>
                <a:gd name="connsiteX34" fmla="*/ 2928 w 3202"/>
                <a:gd name="connsiteY34" fmla="*/ 3050 h 3720"/>
                <a:gd name="connsiteX35" fmla="*/ 2878 w 3202"/>
                <a:gd name="connsiteY35" fmla="*/ 3102 h 3720"/>
                <a:gd name="connsiteX36" fmla="*/ 2826 w 3202"/>
                <a:gd name="connsiteY36" fmla="*/ 3152 h 3720"/>
                <a:gd name="connsiteX37" fmla="*/ 2768 w 3202"/>
                <a:gd name="connsiteY37" fmla="*/ 3200 h 3720"/>
                <a:gd name="connsiteX38" fmla="*/ 2768 w 3202"/>
                <a:gd name="connsiteY38" fmla="*/ 3200 h 3720"/>
                <a:gd name="connsiteX39" fmla="*/ 2740 w 3202"/>
                <a:gd name="connsiteY39" fmla="*/ 3222 h 3720"/>
                <a:gd name="connsiteX40" fmla="*/ 2704 w 3202"/>
                <a:gd name="connsiteY40" fmla="*/ 3248 h 3720"/>
                <a:gd name="connsiteX41" fmla="*/ 2654 w 3202"/>
                <a:gd name="connsiteY41" fmla="*/ 3282 h 3720"/>
                <a:gd name="connsiteX42" fmla="*/ 2588 w 3202"/>
                <a:gd name="connsiteY42" fmla="*/ 3322 h 3720"/>
                <a:gd name="connsiteX43" fmla="*/ 2508 w 3202"/>
                <a:gd name="connsiteY43" fmla="*/ 3366 h 3720"/>
                <a:gd name="connsiteX44" fmla="*/ 2464 w 3202"/>
                <a:gd name="connsiteY44" fmla="*/ 3390 h 3720"/>
                <a:gd name="connsiteX45" fmla="*/ 2414 w 3202"/>
                <a:gd name="connsiteY45" fmla="*/ 3414 h 3720"/>
                <a:gd name="connsiteX46" fmla="*/ 2362 w 3202"/>
                <a:gd name="connsiteY46" fmla="*/ 3438 h 3720"/>
                <a:gd name="connsiteX47" fmla="*/ 2304 w 3202"/>
                <a:gd name="connsiteY47" fmla="*/ 3462 h 3720"/>
                <a:gd name="connsiteX48" fmla="*/ 2244 w 3202"/>
                <a:gd name="connsiteY48" fmla="*/ 3488 h 3720"/>
                <a:gd name="connsiteX49" fmla="*/ 2180 w 3202"/>
                <a:gd name="connsiteY49" fmla="*/ 3512 h 3720"/>
                <a:gd name="connsiteX50" fmla="*/ 2114 w 3202"/>
                <a:gd name="connsiteY50" fmla="*/ 3536 h 3720"/>
                <a:gd name="connsiteX51" fmla="*/ 2042 w 3202"/>
                <a:gd name="connsiteY51" fmla="*/ 3558 h 3720"/>
                <a:gd name="connsiteX52" fmla="*/ 1966 w 3202"/>
                <a:gd name="connsiteY52" fmla="*/ 3582 h 3720"/>
                <a:gd name="connsiteX53" fmla="*/ 1888 w 3202"/>
                <a:gd name="connsiteY53" fmla="*/ 3602 h 3720"/>
                <a:gd name="connsiteX54" fmla="*/ 1804 w 3202"/>
                <a:gd name="connsiteY54" fmla="*/ 3624 h 3720"/>
                <a:gd name="connsiteX55" fmla="*/ 1718 w 3202"/>
                <a:gd name="connsiteY55" fmla="*/ 3642 h 3720"/>
                <a:gd name="connsiteX56" fmla="*/ 1628 w 3202"/>
                <a:gd name="connsiteY56" fmla="*/ 3660 h 3720"/>
                <a:gd name="connsiteX57" fmla="*/ 1534 w 3202"/>
                <a:gd name="connsiteY57" fmla="*/ 3674 h 3720"/>
                <a:gd name="connsiteX58" fmla="*/ 1436 w 3202"/>
                <a:gd name="connsiteY58" fmla="*/ 3688 h 3720"/>
                <a:gd name="connsiteX59" fmla="*/ 1334 w 3202"/>
                <a:gd name="connsiteY59" fmla="*/ 3700 h 3720"/>
                <a:gd name="connsiteX60" fmla="*/ 1228 w 3202"/>
                <a:gd name="connsiteY60" fmla="*/ 3708 h 3720"/>
                <a:gd name="connsiteX61" fmla="*/ 1118 w 3202"/>
                <a:gd name="connsiteY61" fmla="*/ 3716 h 3720"/>
                <a:gd name="connsiteX62" fmla="*/ 1006 w 3202"/>
                <a:gd name="connsiteY62" fmla="*/ 3720 h 3720"/>
                <a:gd name="connsiteX63" fmla="*/ 888 w 3202"/>
                <a:gd name="connsiteY63" fmla="*/ 3720 h 3720"/>
                <a:gd name="connsiteX64" fmla="*/ 888 w 3202"/>
                <a:gd name="connsiteY64" fmla="*/ 3720 h 3720"/>
                <a:gd name="connsiteX65" fmla="*/ 950 w 3202"/>
                <a:gd name="connsiteY65" fmla="*/ 3710 h 3720"/>
                <a:gd name="connsiteX66" fmla="*/ 1022 w 3202"/>
                <a:gd name="connsiteY66" fmla="*/ 3698 h 3720"/>
                <a:gd name="connsiteX67" fmla="*/ 1114 w 3202"/>
                <a:gd name="connsiteY67" fmla="*/ 3678 h 3720"/>
                <a:gd name="connsiteX68" fmla="*/ 1224 w 3202"/>
                <a:gd name="connsiteY68" fmla="*/ 3652 h 3720"/>
                <a:gd name="connsiteX69" fmla="*/ 1284 w 3202"/>
                <a:gd name="connsiteY69" fmla="*/ 3636 h 3720"/>
                <a:gd name="connsiteX70" fmla="*/ 1346 w 3202"/>
                <a:gd name="connsiteY70" fmla="*/ 3618 h 3720"/>
                <a:gd name="connsiteX71" fmla="*/ 1410 w 3202"/>
                <a:gd name="connsiteY71" fmla="*/ 3598 h 3720"/>
                <a:gd name="connsiteX72" fmla="*/ 1478 w 3202"/>
                <a:gd name="connsiteY72" fmla="*/ 3576 h 3720"/>
                <a:gd name="connsiteX73" fmla="*/ 1544 w 3202"/>
                <a:gd name="connsiteY73" fmla="*/ 3552 h 3720"/>
                <a:gd name="connsiteX74" fmla="*/ 1612 w 3202"/>
                <a:gd name="connsiteY74" fmla="*/ 3526 h 3720"/>
                <a:gd name="connsiteX75" fmla="*/ 1682 w 3202"/>
                <a:gd name="connsiteY75" fmla="*/ 3498 h 3720"/>
                <a:gd name="connsiteX76" fmla="*/ 1750 w 3202"/>
                <a:gd name="connsiteY76" fmla="*/ 3466 h 3720"/>
                <a:gd name="connsiteX77" fmla="*/ 1816 w 3202"/>
                <a:gd name="connsiteY77" fmla="*/ 3434 h 3720"/>
                <a:gd name="connsiteX78" fmla="*/ 1882 w 3202"/>
                <a:gd name="connsiteY78" fmla="*/ 3398 h 3720"/>
                <a:gd name="connsiteX79" fmla="*/ 1946 w 3202"/>
                <a:gd name="connsiteY79" fmla="*/ 3358 h 3720"/>
                <a:gd name="connsiteX80" fmla="*/ 2008 w 3202"/>
                <a:gd name="connsiteY80" fmla="*/ 3318 h 3720"/>
                <a:gd name="connsiteX81" fmla="*/ 2066 w 3202"/>
                <a:gd name="connsiteY81" fmla="*/ 3274 h 3720"/>
                <a:gd name="connsiteX82" fmla="*/ 2120 w 3202"/>
                <a:gd name="connsiteY82" fmla="*/ 3228 h 3720"/>
                <a:gd name="connsiteX83" fmla="*/ 2146 w 3202"/>
                <a:gd name="connsiteY83" fmla="*/ 3202 h 3720"/>
                <a:gd name="connsiteX84" fmla="*/ 2170 w 3202"/>
                <a:gd name="connsiteY84" fmla="*/ 3178 h 3720"/>
                <a:gd name="connsiteX85" fmla="*/ 2194 w 3202"/>
                <a:gd name="connsiteY85" fmla="*/ 3152 h 3720"/>
                <a:gd name="connsiteX86" fmla="*/ 2216 w 3202"/>
                <a:gd name="connsiteY86" fmla="*/ 3126 h 3720"/>
                <a:gd name="connsiteX87" fmla="*/ 2238 w 3202"/>
                <a:gd name="connsiteY87" fmla="*/ 3098 h 3720"/>
                <a:gd name="connsiteX88" fmla="*/ 2258 w 3202"/>
                <a:gd name="connsiteY88" fmla="*/ 3070 h 3720"/>
                <a:gd name="connsiteX89" fmla="*/ 2276 w 3202"/>
                <a:gd name="connsiteY89" fmla="*/ 3040 h 3720"/>
                <a:gd name="connsiteX90" fmla="*/ 2292 w 3202"/>
                <a:gd name="connsiteY90" fmla="*/ 3012 h 3720"/>
                <a:gd name="connsiteX91" fmla="*/ 2308 w 3202"/>
                <a:gd name="connsiteY91" fmla="*/ 2980 h 3720"/>
                <a:gd name="connsiteX92" fmla="*/ 2322 w 3202"/>
                <a:gd name="connsiteY92" fmla="*/ 2950 h 3720"/>
                <a:gd name="connsiteX93" fmla="*/ 2334 w 3202"/>
                <a:gd name="connsiteY93" fmla="*/ 2918 h 3720"/>
                <a:gd name="connsiteX94" fmla="*/ 2344 w 3202"/>
                <a:gd name="connsiteY94" fmla="*/ 2884 h 3720"/>
                <a:gd name="connsiteX95" fmla="*/ 2354 w 3202"/>
                <a:gd name="connsiteY95" fmla="*/ 2850 h 3720"/>
                <a:gd name="connsiteX96" fmla="*/ 2360 w 3202"/>
                <a:gd name="connsiteY96" fmla="*/ 2816 h 3720"/>
                <a:gd name="connsiteX97" fmla="*/ 2366 w 3202"/>
                <a:gd name="connsiteY97" fmla="*/ 2780 h 3720"/>
                <a:gd name="connsiteX98" fmla="*/ 2368 w 3202"/>
                <a:gd name="connsiteY98" fmla="*/ 2744 h 3720"/>
                <a:gd name="connsiteX99" fmla="*/ 2368 w 3202"/>
                <a:gd name="connsiteY99" fmla="*/ 2744 h 3720"/>
                <a:gd name="connsiteX100" fmla="*/ 2368 w 3202"/>
                <a:gd name="connsiteY100" fmla="*/ 2706 h 3720"/>
                <a:gd name="connsiteX101" fmla="*/ 2368 w 3202"/>
                <a:gd name="connsiteY101" fmla="*/ 2670 h 3720"/>
                <a:gd name="connsiteX102" fmla="*/ 2366 w 3202"/>
                <a:gd name="connsiteY102" fmla="*/ 2630 h 3720"/>
                <a:gd name="connsiteX103" fmla="*/ 2360 w 3202"/>
                <a:gd name="connsiteY103" fmla="*/ 2592 h 3720"/>
                <a:gd name="connsiteX104" fmla="*/ 2354 w 3202"/>
                <a:gd name="connsiteY104" fmla="*/ 2552 h 3720"/>
                <a:gd name="connsiteX105" fmla="*/ 2346 w 3202"/>
                <a:gd name="connsiteY105" fmla="*/ 2512 h 3720"/>
                <a:gd name="connsiteX106" fmla="*/ 2336 w 3202"/>
                <a:gd name="connsiteY106" fmla="*/ 2472 h 3720"/>
                <a:gd name="connsiteX107" fmla="*/ 2324 w 3202"/>
                <a:gd name="connsiteY107" fmla="*/ 2430 h 3720"/>
                <a:gd name="connsiteX108" fmla="*/ 2310 w 3202"/>
                <a:gd name="connsiteY108" fmla="*/ 2388 h 3720"/>
                <a:gd name="connsiteX109" fmla="*/ 2296 w 3202"/>
                <a:gd name="connsiteY109" fmla="*/ 2346 h 3720"/>
                <a:gd name="connsiteX110" fmla="*/ 2278 w 3202"/>
                <a:gd name="connsiteY110" fmla="*/ 2304 h 3720"/>
                <a:gd name="connsiteX111" fmla="*/ 2260 w 3202"/>
                <a:gd name="connsiteY111" fmla="*/ 2262 h 3720"/>
                <a:gd name="connsiteX112" fmla="*/ 2240 w 3202"/>
                <a:gd name="connsiteY112" fmla="*/ 2218 h 3720"/>
                <a:gd name="connsiteX113" fmla="*/ 2220 w 3202"/>
                <a:gd name="connsiteY113" fmla="*/ 2174 h 3720"/>
                <a:gd name="connsiteX114" fmla="*/ 2172 w 3202"/>
                <a:gd name="connsiteY114" fmla="*/ 2086 h 3720"/>
                <a:gd name="connsiteX115" fmla="*/ 2120 w 3202"/>
                <a:gd name="connsiteY115" fmla="*/ 1996 h 3720"/>
                <a:gd name="connsiteX116" fmla="*/ 2062 w 3202"/>
                <a:gd name="connsiteY116" fmla="*/ 1906 h 3720"/>
                <a:gd name="connsiteX117" fmla="*/ 2000 w 3202"/>
                <a:gd name="connsiteY117" fmla="*/ 1814 h 3720"/>
                <a:gd name="connsiteX118" fmla="*/ 1932 w 3202"/>
                <a:gd name="connsiteY118" fmla="*/ 1722 h 3720"/>
                <a:gd name="connsiteX119" fmla="*/ 1860 w 3202"/>
                <a:gd name="connsiteY119" fmla="*/ 1628 h 3720"/>
                <a:gd name="connsiteX120" fmla="*/ 1784 w 3202"/>
                <a:gd name="connsiteY120" fmla="*/ 1534 h 3720"/>
                <a:gd name="connsiteX121" fmla="*/ 1702 w 3202"/>
                <a:gd name="connsiteY121" fmla="*/ 1442 h 3720"/>
                <a:gd name="connsiteX122" fmla="*/ 1618 w 3202"/>
                <a:gd name="connsiteY122" fmla="*/ 1348 h 3720"/>
                <a:gd name="connsiteX123" fmla="*/ 1532 w 3202"/>
                <a:gd name="connsiteY123" fmla="*/ 1254 h 3720"/>
                <a:gd name="connsiteX124" fmla="*/ 1442 w 3202"/>
                <a:gd name="connsiteY124" fmla="*/ 1162 h 3720"/>
                <a:gd name="connsiteX125" fmla="*/ 1348 w 3202"/>
                <a:gd name="connsiteY125" fmla="*/ 1070 h 3720"/>
                <a:gd name="connsiteX126" fmla="*/ 1252 w 3202"/>
                <a:gd name="connsiteY126" fmla="*/ 978 h 3720"/>
                <a:gd name="connsiteX127" fmla="*/ 1154 w 3202"/>
                <a:gd name="connsiteY127" fmla="*/ 888 h 3720"/>
                <a:gd name="connsiteX128" fmla="*/ 1054 w 3202"/>
                <a:gd name="connsiteY128" fmla="*/ 798 h 3720"/>
                <a:gd name="connsiteX129" fmla="*/ 952 w 3202"/>
                <a:gd name="connsiteY129" fmla="*/ 710 h 3720"/>
                <a:gd name="connsiteX130" fmla="*/ 848 w 3202"/>
                <a:gd name="connsiteY130" fmla="*/ 622 h 3720"/>
                <a:gd name="connsiteX131" fmla="*/ 744 w 3202"/>
                <a:gd name="connsiteY131" fmla="*/ 536 h 3720"/>
                <a:gd name="connsiteX132" fmla="*/ 638 w 3202"/>
                <a:gd name="connsiteY132" fmla="*/ 454 h 3720"/>
                <a:gd name="connsiteX133" fmla="*/ 532 w 3202"/>
                <a:gd name="connsiteY133" fmla="*/ 372 h 3720"/>
                <a:gd name="connsiteX134" fmla="*/ 424 w 3202"/>
                <a:gd name="connsiteY134" fmla="*/ 292 h 3720"/>
                <a:gd name="connsiteX135" fmla="*/ 318 w 3202"/>
                <a:gd name="connsiteY135" fmla="*/ 216 h 3720"/>
                <a:gd name="connsiteX136" fmla="*/ 212 w 3202"/>
                <a:gd name="connsiteY136" fmla="*/ 140 h 3720"/>
                <a:gd name="connsiteX137" fmla="*/ 106 w 3202"/>
                <a:gd name="connsiteY137" fmla="*/ 68 h 3720"/>
                <a:gd name="connsiteX138" fmla="*/ 0 w 3202"/>
                <a:gd name="connsiteY138" fmla="*/ 0 h 3720"/>
                <a:gd name="connsiteX139" fmla="*/ 0 w 3202"/>
                <a:gd name="connsiteY139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578 w 3202"/>
                <a:gd name="connsiteY3" fmla="*/ 638 h 3720"/>
                <a:gd name="connsiteX4" fmla="*/ 2912 w 3202"/>
                <a:gd name="connsiteY4" fmla="*/ 1218 h 3720"/>
                <a:gd name="connsiteX5" fmla="*/ 2942 w 3202"/>
                <a:gd name="connsiteY5" fmla="*/ 1282 h 3720"/>
                <a:gd name="connsiteX6" fmla="*/ 2972 w 3202"/>
                <a:gd name="connsiteY6" fmla="*/ 1346 h 3720"/>
                <a:gd name="connsiteX7" fmla="*/ 3000 w 3202"/>
                <a:gd name="connsiteY7" fmla="*/ 1412 h 3720"/>
                <a:gd name="connsiteX8" fmla="*/ 3026 w 3202"/>
                <a:gd name="connsiteY8" fmla="*/ 1476 h 3720"/>
                <a:gd name="connsiteX9" fmla="*/ 3052 w 3202"/>
                <a:gd name="connsiteY9" fmla="*/ 1542 h 3720"/>
                <a:gd name="connsiteX10" fmla="*/ 3076 w 3202"/>
                <a:gd name="connsiteY10" fmla="*/ 1608 h 3720"/>
                <a:gd name="connsiteX11" fmla="*/ 3098 w 3202"/>
                <a:gd name="connsiteY11" fmla="*/ 1674 h 3720"/>
                <a:gd name="connsiteX12" fmla="*/ 3118 w 3202"/>
                <a:gd name="connsiteY12" fmla="*/ 1742 h 3720"/>
                <a:gd name="connsiteX13" fmla="*/ 3136 w 3202"/>
                <a:gd name="connsiteY13" fmla="*/ 1808 h 3720"/>
                <a:gd name="connsiteX14" fmla="*/ 3152 w 3202"/>
                <a:gd name="connsiteY14" fmla="*/ 1874 h 3720"/>
                <a:gd name="connsiteX15" fmla="*/ 3168 w 3202"/>
                <a:gd name="connsiteY15" fmla="*/ 1942 h 3720"/>
                <a:gd name="connsiteX16" fmla="*/ 3180 w 3202"/>
                <a:gd name="connsiteY16" fmla="*/ 2008 h 3720"/>
                <a:gd name="connsiteX17" fmla="*/ 3190 w 3202"/>
                <a:gd name="connsiteY17" fmla="*/ 2074 h 3720"/>
                <a:gd name="connsiteX18" fmla="*/ 3196 w 3202"/>
                <a:gd name="connsiteY18" fmla="*/ 2140 h 3720"/>
                <a:gd name="connsiteX19" fmla="*/ 3202 w 3202"/>
                <a:gd name="connsiteY19" fmla="*/ 2206 h 3720"/>
                <a:gd name="connsiteX20" fmla="*/ 3202 w 3202"/>
                <a:gd name="connsiteY20" fmla="*/ 2272 h 3720"/>
                <a:gd name="connsiteX21" fmla="*/ 3202 w 3202"/>
                <a:gd name="connsiteY21" fmla="*/ 2336 h 3720"/>
                <a:gd name="connsiteX22" fmla="*/ 3198 w 3202"/>
                <a:gd name="connsiteY22" fmla="*/ 2400 h 3720"/>
                <a:gd name="connsiteX23" fmla="*/ 3192 w 3202"/>
                <a:gd name="connsiteY23" fmla="*/ 2464 h 3720"/>
                <a:gd name="connsiteX24" fmla="*/ 3182 w 3202"/>
                <a:gd name="connsiteY24" fmla="*/ 2528 h 3720"/>
                <a:gd name="connsiteX25" fmla="*/ 3168 w 3202"/>
                <a:gd name="connsiteY25" fmla="*/ 2590 h 3720"/>
                <a:gd name="connsiteX26" fmla="*/ 3152 w 3202"/>
                <a:gd name="connsiteY26" fmla="*/ 2650 h 3720"/>
                <a:gd name="connsiteX27" fmla="*/ 3130 w 3202"/>
                <a:gd name="connsiteY27" fmla="*/ 2712 h 3720"/>
                <a:gd name="connsiteX28" fmla="*/ 3106 w 3202"/>
                <a:gd name="connsiteY28" fmla="*/ 2770 h 3720"/>
                <a:gd name="connsiteX29" fmla="*/ 3078 w 3202"/>
                <a:gd name="connsiteY29" fmla="*/ 2830 h 3720"/>
                <a:gd name="connsiteX30" fmla="*/ 3048 w 3202"/>
                <a:gd name="connsiteY30" fmla="*/ 2886 h 3720"/>
                <a:gd name="connsiteX31" fmla="*/ 3012 w 3202"/>
                <a:gd name="connsiteY31" fmla="*/ 2942 h 3720"/>
                <a:gd name="connsiteX32" fmla="*/ 2972 w 3202"/>
                <a:gd name="connsiteY32" fmla="*/ 2996 h 3720"/>
                <a:gd name="connsiteX33" fmla="*/ 2928 w 3202"/>
                <a:gd name="connsiteY33" fmla="*/ 3050 h 3720"/>
                <a:gd name="connsiteX34" fmla="*/ 2878 w 3202"/>
                <a:gd name="connsiteY34" fmla="*/ 3102 h 3720"/>
                <a:gd name="connsiteX35" fmla="*/ 2826 w 3202"/>
                <a:gd name="connsiteY35" fmla="*/ 3152 h 3720"/>
                <a:gd name="connsiteX36" fmla="*/ 2768 w 3202"/>
                <a:gd name="connsiteY36" fmla="*/ 3200 h 3720"/>
                <a:gd name="connsiteX37" fmla="*/ 2768 w 3202"/>
                <a:gd name="connsiteY37" fmla="*/ 3200 h 3720"/>
                <a:gd name="connsiteX38" fmla="*/ 2740 w 3202"/>
                <a:gd name="connsiteY38" fmla="*/ 3222 h 3720"/>
                <a:gd name="connsiteX39" fmla="*/ 2704 w 3202"/>
                <a:gd name="connsiteY39" fmla="*/ 3248 h 3720"/>
                <a:gd name="connsiteX40" fmla="*/ 2654 w 3202"/>
                <a:gd name="connsiteY40" fmla="*/ 3282 h 3720"/>
                <a:gd name="connsiteX41" fmla="*/ 2588 w 3202"/>
                <a:gd name="connsiteY41" fmla="*/ 3322 h 3720"/>
                <a:gd name="connsiteX42" fmla="*/ 2508 w 3202"/>
                <a:gd name="connsiteY42" fmla="*/ 3366 h 3720"/>
                <a:gd name="connsiteX43" fmla="*/ 2464 w 3202"/>
                <a:gd name="connsiteY43" fmla="*/ 3390 h 3720"/>
                <a:gd name="connsiteX44" fmla="*/ 2414 w 3202"/>
                <a:gd name="connsiteY44" fmla="*/ 3414 h 3720"/>
                <a:gd name="connsiteX45" fmla="*/ 2362 w 3202"/>
                <a:gd name="connsiteY45" fmla="*/ 3438 h 3720"/>
                <a:gd name="connsiteX46" fmla="*/ 2304 w 3202"/>
                <a:gd name="connsiteY46" fmla="*/ 3462 h 3720"/>
                <a:gd name="connsiteX47" fmla="*/ 2244 w 3202"/>
                <a:gd name="connsiteY47" fmla="*/ 3488 h 3720"/>
                <a:gd name="connsiteX48" fmla="*/ 2180 w 3202"/>
                <a:gd name="connsiteY48" fmla="*/ 3512 h 3720"/>
                <a:gd name="connsiteX49" fmla="*/ 2114 w 3202"/>
                <a:gd name="connsiteY49" fmla="*/ 3536 h 3720"/>
                <a:gd name="connsiteX50" fmla="*/ 2042 w 3202"/>
                <a:gd name="connsiteY50" fmla="*/ 3558 h 3720"/>
                <a:gd name="connsiteX51" fmla="*/ 1966 w 3202"/>
                <a:gd name="connsiteY51" fmla="*/ 3582 h 3720"/>
                <a:gd name="connsiteX52" fmla="*/ 1888 w 3202"/>
                <a:gd name="connsiteY52" fmla="*/ 3602 h 3720"/>
                <a:gd name="connsiteX53" fmla="*/ 1804 w 3202"/>
                <a:gd name="connsiteY53" fmla="*/ 3624 h 3720"/>
                <a:gd name="connsiteX54" fmla="*/ 1718 w 3202"/>
                <a:gd name="connsiteY54" fmla="*/ 3642 h 3720"/>
                <a:gd name="connsiteX55" fmla="*/ 1628 w 3202"/>
                <a:gd name="connsiteY55" fmla="*/ 3660 h 3720"/>
                <a:gd name="connsiteX56" fmla="*/ 1534 w 3202"/>
                <a:gd name="connsiteY56" fmla="*/ 3674 h 3720"/>
                <a:gd name="connsiteX57" fmla="*/ 1436 w 3202"/>
                <a:gd name="connsiteY57" fmla="*/ 3688 h 3720"/>
                <a:gd name="connsiteX58" fmla="*/ 1334 w 3202"/>
                <a:gd name="connsiteY58" fmla="*/ 3700 h 3720"/>
                <a:gd name="connsiteX59" fmla="*/ 1228 w 3202"/>
                <a:gd name="connsiteY59" fmla="*/ 3708 h 3720"/>
                <a:gd name="connsiteX60" fmla="*/ 1118 w 3202"/>
                <a:gd name="connsiteY60" fmla="*/ 3716 h 3720"/>
                <a:gd name="connsiteX61" fmla="*/ 1006 w 3202"/>
                <a:gd name="connsiteY61" fmla="*/ 3720 h 3720"/>
                <a:gd name="connsiteX62" fmla="*/ 888 w 3202"/>
                <a:gd name="connsiteY62" fmla="*/ 3720 h 3720"/>
                <a:gd name="connsiteX63" fmla="*/ 888 w 3202"/>
                <a:gd name="connsiteY63" fmla="*/ 3720 h 3720"/>
                <a:gd name="connsiteX64" fmla="*/ 950 w 3202"/>
                <a:gd name="connsiteY64" fmla="*/ 3710 h 3720"/>
                <a:gd name="connsiteX65" fmla="*/ 1022 w 3202"/>
                <a:gd name="connsiteY65" fmla="*/ 3698 h 3720"/>
                <a:gd name="connsiteX66" fmla="*/ 1114 w 3202"/>
                <a:gd name="connsiteY66" fmla="*/ 3678 h 3720"/>
                <a:gd name="connsiteX67" fmla="*/ 1224 w 3202"/>
                <a:gd name="connsiteY67" fmla="*/ 3652 h 3720"/>
                <a:gd name="connsiteX68" fmla="*/ 1284 w 3202"/>
                <a:gd name="connsiteY68" fmla="*/ 3636 h 3720"/>
                <a:gd name="connsiteX69" fmla="*/ 1346 w 3202"/>
                <a:gd name="connsiteY69" fmla="*/ 3618 h 3720"/>
                <a:gd name="connsiteX70" fmla="*/ 1410 w 3202"/>
                <a:gd name="connsiteY70" fmla="*/ 3598 h 3720"/>
                <a:gd name="connsiteX71" fmla="*/ 1478 w 3202"/>
                <a:gd name="connsiteY71" fmla="*/ 3576 h 3720"/>
                <a:gd name="connsiteX72" fmla="*/ 1544 w 3202"/>
                <a:gd name="connsiteY72" fmla="*/ 3552 h 3720"/>
                <a:gd name="connsiteX73" fmla="*/ 1612 w 3202"/>
                <a:gd name="connsiteY73" fmla="*/ 3526 h 3720"/>
                <a:gd name="connsiteX74" fmla="*/ 1682 w 3202"/>
                <a:gd name="connsiteY74" fmla="*/ 3498 h 3720"/>
                <a:gd name="connsiteX75" fmla="*/ 1750 w 3202"/>
                <a:gd name="connsiteY75" fmla="*/ 3466 h 3720"/>
                <a:gd name="connsiteX76" fmla="*/ 1816 w 3202"/>
                <a:gd name="connsiteY76" fmla="*/ 3434 h 3720"/>
                <a:gd name="connsiteX77" fmla="*/ 1882 w 3202"/>
                <a:gd name="connsiteY77" fmla="*/ 3398 h 3720"/>
                <a:gd name="connsiteX78" fmla="*/ 1946 w 3202"/>
                <a:gd name="connsiteY78" fmla="*/ 3358 h 3720"/>
                <a:gd name="connsiteX79" fmla="*/ 2008 w 3202"/>
                <a:gd name="connsiteY79" fmla="*/ 3318 h 3720"/>
                <a:gd name="connsiteX80" fmla="*/ 2066 w 3202"/>
                <a:gd name="connsiteY80" fmla="*/ 3274 h 3720"/>
                <a:gd name="connsiteX81" fmla="*/ 2120 w 3202"/>
                <a:gd name="connsiteY81" fmla="*/ 3228 h 3720"/>
                <a:gd name="connsiteX82" fmla="*/ 2146 w 3202"/>
                <a:gd name="connsiteY82" fmla="*/ 3202 h 3720"/>
                <a:gd name="connsiteX83" fmla="*/ 2170 w 3202"/>
                <a:gd name="connsiteY83" fmla="*/ 3178 h 3720"/>
                <a:gd name="connsiteX84" fmla="*/ 2194 w 3202"/>
                <a:gd name="connsiteY84" fmla="*/ 3152 h 3720"/>
                <a:gd name="connsiteX85" fmla="*/ 2216 w 3202"/>
                <a:gd name="connsiteY85" fmla="*/ 3126 h 3720"/>
                <a:gd name="connsiteX86" fmla="*/ 2238 w 3202"/>
                <a:gd name="connsiteY86" fmla="*/ 3098 h 3720"/>
                <a:gd name="connsiteX87" fmla="*/ 2258 w 3202"/>
                <a:gd name="connsiteY87" fmla="*/ 3070 h 3720"/>
                <a:gd name="connsiteX88" fmla="*/ 2276 w 3202"/>
                <a:gd name="connsiteY88" fmla="*/ 3040 h 3720"/>
                <a:gd name="connsiteX89" fmla="*/ 2292 w 3202"/>
                <a:gd name="connsiteY89" fmla="*/ 3012 h 3720"/>
                <a:gd name="connsiteX90" fmla="*/ 2308 w 3202"/>
                <a:gd name="connsiteY90" fmla="*/ 2980 h 3720"/>
                <a:gd name="connsiteX91" fmla="*/ 2322 w 3202"/>
                <a:gd name="connsiteY91" fmla="*/ 2950 h 3720"/>
                <a:gd name="connsiteX92" fmla="*/ 2334 w 3202"/>
                <a:gd name="connsiteY92" fmla="*/ 2918 h 3720"/>
                <a:gd name="connsiteX93" fmla="*/ 2344 w 3202"/>
                <a:gd name="connsiteY93" fmla="*/ 2884 h 3720"/>
                <a:gd name="connsiteX94" fmla="*/ 2354 w 3202"/>
                <a:gd name="connsiteY94" fmla="*/ 2850 h 3720"/>
                <a:gd name="connsiteX95" fmla="*/ 2360 w 3202"/>
                <a:gd name="connsiteY95" fmla="*/ 2816 h 3720"/>
                <a:gd name="connsiteX96" fmla="*/ 2366 w 3202"/>
                <a:gd name="connsiteY96" fmla="*/ 2780 h 3720"/>
                <a:gd name="connsiteX97" fmla="*/ 2368 w 3202"/>
                <a:gd name="connsiteY97" fmla="*/ 2744 h 3720"/>
                <a:gd name="connsiteX98" fmla="*/ 2368 w 3202"/>
                <a:gd name="connsiteY98" fmla="*/ 2744 h 3720"/>
                <a:gd name="connsiteX99" fmla="*/ 2368 w 3202"/>
                <a:gd name="connsiteY99" fmla="*/ 2706 h 3720"/>
                <a:gd name="connsiteX100" fmla="*/ 2368 w 3202"/>
                <a:gd name="connsiteY100" fmla="*/ 2670 h 3720"/>
                <a:gd name="connsiteX101" fmla="*/ 2366 w 3202"/>
                <a:gd name="connsiteY101" fmla="*/ 2630 h 3720"/>
                <a:gd name="connsiteX102" fmla="*/ 2360 w 3202"/>
                <a:gd name="connsiteY102" fmla="*/ 2592 h 3720"/>
                <a:gd name="connsiteX103" fmla="*/ 2354 w 3202"/>
                <a:gd name="connsiteY103" fmla="*/ 2552 h 3720"/>
                <a:gd name="connsiteX104" fmla="*/ 2346 w 3202"/>
                <a:gd name="connsiteY104" fmla="*/ 2512 h 3720"/>
                <a:gd name="connsiteX105" fmla="*/ 2336 w 3202"/>
                <a:gd name="connsiteY105" fmla="*/ 2472 h 3720"/>
                <a:gd name="connsiteX106" fmla="*/ 2324 w 3202"/>
                <a:gd name="connsiteY106" fmla="*/ 2430 h 3720"/>
                <a:gd name="connsiteX107" fmla="*/ 2310 w 3202"/>
                <a:gd name="connsiteY107" fmla="*/ 2388 h 3720"/>
                <a:gd name="connsiteX108" fmla="*/ 2296 w 3202"/>
                <a:gd name="connsiteY108" fmla="*/ 2346 h 3720"/>
                <a:gd name="connsiteX109" fmla="*/ 2278 w 3202"/>
                <a:gd name="connsiteY109" fmla="*/ 2304 h 3720"/>
                <a:gd name="connsiteX110" fmla="*/ 2260 w 3202"/>
                <a:gd name="connsiteY110" fmla="*/ 2262 h 3720"/>
                <a:gd name="connsiteX111" fmla="*/ 2240 w 3202"/>
                <a:gd name="connsiteY111" fmla="*/ 2218 h 3720"/>
                <a:gd name="connsiteX112" fmla="*/ 2220 w 3202"/>
                <a:gd name="connsiteY112" fmla="*/ 2174 h 3720"/>
                <a:gd name="connsiteX113" fmla="*/ 2172 w 3202"/>
                <a:gd name="connsiteY113" fmla="*/ 2086 h 3720"/>
                <a:gd name="connsiteX114" fmla="*/ 2120 w 3202"/>
                <a:gd name="connsiteY114" fmla="*/ 1996 h 3720"/>
                <a:gd name="connsiteX115" fmla="*/ 2062 w 3202"/>
                <a:gd name="connsiteY115" fmla="*/ 1906 h 3720"/>
                <a:gd name="connsiteX116" fmla="*/ 2000 w 3202"/>
                <a:gd name="connsiteY116" fmla="*/ 1814 h 3720"/>
                <a:gd name="connsiteX117" fmla="*/ 1932 w 3202"/>
                <a:gd name="connsiteY117" fmla="*/ 1722 h 3720"/>
                <a:gd name="connsiteX118" fmla="*/ 1860 w 3202"/>
                <a:gd name="connsiteY118" fmla="*/ 1628 h 3720"/>
                <a:gd name="connsiteX119" fmla="*/ 1784 w 3202"/>
                <a:gd name="connsiteY119" fmla="*/ 1534 h 3720"/>
                <a:gd name="connsiteX120" fmla="*/ 1702 w 3202"/>
                <a:gd name="connsiteY120" fmla="*/ 1442 h 3720"/>
                <a:gd name="connsiteX121" fmla="*/ 1618 w 3202"/>
                <a:gd name="connsiteY121" fmla="*/ 1348 h 3720"/>
                <a:gd name="connsiteX122" fmla="*/ 1532 w 3202"/>
                <a:gd name="connsiteY122" fmla="*/ 1254 h 3720"/>
                <a:gd name="connsiteX123" fmla="*/ 1442 w 3202"/>
                <a:gd name="connsiteY123" fmla="*/ 1162 h 3720"/>
                <a:gd name="connsiteX124" fmla="*/ 1348 w 3202"/>
                <a:gd name="connsiteY124" fmla="*/ 1070 h 3720"/>
                <a:gd name="connsiteX125" fmla="*/ 1252 w 3202"/>
                <a:gd name="connsiteY125" fmla="*/ 978 h 3720"/>
                <a:gd name="connsiteX126" fmla="*/ 1154 w 3202"/>
                <a:gd name="connsiteY126" fmla="*/ 888 h 3720"/>
                <a:gd name="connsiteX127" fmla="*/ 1054 w 3202"/>
                <a:gd name="connsiteY127" fmla="*/ 798 h 3720"/>
                <a:gd name="connsiteX128" fmla="*/ 952 w 3202"/>
                <a:gd name="connsiteY128" fmla="*/ 710 h 3720"/>
                <a:gd name="connsiteX129" fmla="*/ 848 w 3202"/>
                <a:gd name="connsiteY129" fmla="*/ 622 h 3720"/>
                <a:gd name="connsiteX130" fmla="*/ 744 w 3202"/>
                <a:gd name="connsiteY130" fmla="*/ 536 h 3720"/>
                <a:gd name="connsiteX131" fmla="*/ 638 w 3202"/>
                <a:gd name="connsiteY131" fmla="*/ 454 h 3720"/>
                <a:gd name="connsiteX132" fmla="*/ 532 w 3202"/>
                <a:gd name="connsiteY132" fmla="*/ 372 h 3720"/>
                <a:gd name="connsiteX133" fmla="*/ 424 w 3202"/>
                <a:gd name="connsiteY133" fmla="*/ 292 h 3720"/>
                <a:gd name="connsiteX134" fmla="*/ 318 w 3202"/>
                <a:gd name="connsiteY134" fmla="*/ 216 h 3720"/>
                <a:gd name="connsiteX135" fmla="*/ 212 w 3202"/>
                <a:gd name="connsiteY135" fmla="*/ 140 h 3720"/>
                <a:gd name="connsiteX136" fmla="*/ 106 w 3202"/>
                <a:gd name="connsiteY136" fmla="*/ 68 h 3720"/>
                <a:gd name="connsiteX137" fmla="*/ 0 w 3202"/>
                <a:gd name="connsiteY137" fmla="*/ 0 h 3720"/>
                <a:gd name="connsiteX138" fmla="*/ 0 w 3202"/>
                <a:gd name="connsiteY13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12 w 3202"/>
                <a:gd name="connsiteY3" fmla="*/ 1218 h 3720"/>
                <a:gd name="connsiteX4" fmla="*/ 2942 w 3202"/>
                <a:gd name="connsiteY4" fmla="*/ 1282 h 3720"/>
                <a:gd name="connsiteX5" fmla="*/ 2972 w 3202"/>
                <a:gd name="connsiteY5" fmla="*/ 1346 h 3720"/>
                <a:gd name="connsiteX6" fmla="*/ 3000 w 3202"/>
                <a:gd name="connsiteY6" fmla="*/ 1412 h 3720"/>
                <a:gd name="connsiteX7" fmla="*/ 3026 w 3202"/>
                <a:gd name="connsiteY7" fmla="*/ 1476 h 3720"/>
                <a:gd name="connsiteX8" fmla="*/ 3052 w 3202"/>
                <a:gd name="connsiteY8" fmla="*/ 1542 h 3720"/>
                <a:gd name="connsiteX9" fmla="*/ 3076 w 3202"/>
                <a:gd name="connsiteY9" fmla="*/ 1608 h 3720"/>
                <a:gd name="connsiteX10" fmla="*/ 3098 w 3202"/>
                <a:gd name="connsiteY10" fmla="*/ 1674 h 3720"/>
                <a:gd name="connsiteX11" fmla="*/ 3118 w 3202"/>
                <a:gd name="connsiteY11" fmla="*/ 1742 h 3720"/>
                <a:gd name="connsiteX12" fmla="*/ 3136 w 3202"/>
                <a:gd name="connsiteY12" fmla="*/ 1808 h 3720"/>
                <a:gd name="connsiteX13" fmla="*/ 3152 w 3202"/>
                <a:gd name="connsiteY13" fmla="*/ 1874 h 3720"/>
                <a:gd name="connsiteX14" fmla="*/ 3168 w 3202"/>
                <a:gd name="connsiteY14" fmla="*/ 1942 h 3720"/>
                <a:gd name="connsiteX15" fmla="*/ 3180 w 3202"/>
                <a:gd name="connsiteY15" fmla="*/ 2008 h 3720"/>
                <a:gd name="connsiteX16" fmla="*/ 3190 w 3202"/>
                <a:gd name="connsiteY16" fmla="*/ 2074 h 3720"/>
                <a:gd name="connsiteX17" fmla="*/ 3196 w 3202"/>
                <a:gd name="connsiteY17" fmla="*/ 2140 h 3720"/>
                <a:gd name="connsiteX18" fmla="*/ 3202 w 3202"/>
                <a:gd name="connsiteY18" fmla="*/ 2206 h 3720"/>
                <a:gd name="connsiteX19" fmla="*/ 3202 w 3202"/>
                <a:gd name="connsiteY19" fmla="*/ 2272 h 3720"/>
                <a:gd name="connsiteX20" fmla="*/ 3202 w 3202"/>
                <a:gd name="connsiteY20" fmla="*/ 2336 h 3720"/>
                <a:gd name="connsiteX21" fmla="*/ 3198 w 3202"/>
                <a:gd name="connsiteY21" fmla="*/ 2400 h 3720"/>
                <a:gd name="connsiteX22" fmla="*/ 3192 w 3202"/>
                <a:gd name="connsiteY22" fmla="*/ 2464 h 3720"/>
                <a:gd name="connsiteX23" fmla="*/ 3182 w 3202"/>
                <a:gd name="connsiteY23" fmla="*/ 2528 h 3720"/>
                <a:gd name="connsiteX24" fmla="*/ 3168 w 3202"/>
                <a:gd name="connsiteY24" fmla="*/ 2590 h 3720"/>
                <a:gd name="connsiteX25" fmla="*/ 3152 w 3202"/>
                <a:gd name="connsiteY25" fmla="*/ 2650 h 3720"/>
                <a:gd name="connsiteX26" fmla="*/ 3130 w 3202"/>
                <a:gd name="connsiteY26" fmla="*/ 2712 h 3720"/>
                <a:gd name="connsiteX27" fmla="*/ 3106 w 3202"/>
                <a:gd name="connsiteY27" fmla="*/ 2770 h 3720"/>
                <a:gd name="connsiteX28" fmla="*/ 3078 w 3202"/>
                <a:gd name="connsiteY28" fmla="*/ 2830 h 3720"/>
                <a:gd name="connsiteX29" fmla="*/ 3048 w 3202"/>
                <a:gd name="connsiteY29" fmla="*/ 2886 h 3720"/>
                <a:gd name="connsiteX30" fmla="*/ 3012 w 3202"/>
                <a:gd name="connsiteY30" fmla="*/ 2942 h 3720"/>
                <a:gd name="connsiteX31" fmla="*/ 2972 w 3202"/>
                <a:gd name="connsiteY31" fmla="*/ 2996 h 3720"/>
                <a:gd name="connsiteX32" fmla="*/ 2928 w 3202"/>
                <a:gd name="connsiteY32" fmla="*/ 3050 h 3720"/>
                <a:gd name="connsiteX33" fmla="*/ 2878 w 3202"/>
                <a:gd name="connsiteY33" fmla="*/ 3102 h 3720"/>
                <a:gd name="connsiteX34" fmla="*/ 2826 w 3202"/>
                <a:gd name="connsiteY34" fmla="*/ 3152 h 3720"/>
                <a:gd name="connsiteX35" fmla="*/ 2768 w 3202"/>
                <a:gd name="connsiteY35" fmla="*/ 3200 h 3720"/>
                <a:gd name="connsiteX36" fmla="*/ 2768 w 3202"/>
                <a:gd name="connsiteY36" fmla="*/ 3200 h 3720"/>
                <a:gd name="connsiteX37" fmla="*/ 2740 w 3202"/>
                <a:gd name="connsiteY37" fmla="*/ 3222 h 3720"/>
                <a:gd name="connsiteX38" fmla="*/ 2704 w 3202"/>
                <a:gd name="connsiteY38" fmla="*/ 3248 h 3720"/>
                <a:gd name="connsiteX39" fmla="*/ 2654 w 3202"/>
                <a:gd name="connsiteY39" fmla="*/ 3282 h 3720"/>
                <a:gd name="connsiteX40" fmla="*/ 2588 w 3202"/>
                <a:gd name="connsiteY40" fmla="*/ 3322 h 3720"/>
                <a:gd name="connsiteX41" fmla="*/ 2508 w 3202"/>
                <a:gd name="connsiteY41" fmla="*/ 3366 h 3720"/>
                <a:gd name="connsiteX42" fmla="*/ 2464 w 3202"/>
                <a:gd name="connsiteY42" fmla="*/ 3390 h 3720"/>
                <a:gd name="connsiteX43" fmla="*/ 2414 w 3202"/>
                <a:gd name="connsiteY43" fmla="*/ 3414 h 3720"/>
                <a:gd name="connsiteX44" fmla="*/ 2362 w 3202"/>
                <a:gd name="connsiteY44" fmla="*/ 3438 h 3720"/>
                <a:gd name="connsiteX45" fmla="*/ 2304 w 3202"/>
                <a:gd name="connsiteY45" fmla="*/ 3462 h 3720"/>
                <a:gd name="connsiteX46" fmla="*/ 2244 w 3202"/>
                <a:gd name="connsiteY46" fmla="*/ 3488 h 3720"/>
                <a:gd name="connsiteX47" fmla="*/ 2180 w 3202"/>
                <a:gd name="connsiteY47" fmla="*/ 3512 h 3720"/>
                <a:gd name="connsiteX48" fmla="*/ 2114 w 3202"/>
                <a:gd name="connsiteY48" fmla="*/ 3536 h 3720"/>
                <a:gd name="connsiteX49" fmla="*/ 2042 w 3202"/>
                <a:gd name="connsiteY49" fmla="*/ 3558 h 3720"/>
                <a:gd name="connsiteX50" fmla="*/ 1966 w 3202"/>
                <a:gd name="connsiteY50" fmla="*/ 3582 h 3720"/>
                <a:gd name="connsiteX51" fmla="*/ 1888 w 3202"/>
                <a:gd name="connsiteY51" fmla="*/ 3602 h 3720"/>
                <a:gd name="connsiteX52" fmla="*/ 1804 w 3202"/>
                <a:gd name="connsiteY52" fmla="*/ 3624 h 3720"/>
                <a:gd name="connsiteX53" fmla="*/ 1718 w 3202"/>
                <a:gd name="connsiteY53" fmla="*/ 3642 h 3720"/>
                <a:gd name="connsiteX54" fmla="*/ 1628 w 3202"/>
                <a:gd name="connsiteY54" fmla="*/ 3660 h 3720"/>
                <a:gd name="connsiteX55" fmla="*/ 1534 w 3202"/>
                <a:gd name="connsiteY55" fmla="*/ 3674 h 3720"/>
                <a:gd name="connsiteX56" fmla="*/ 1436 w 3202"/>
                <a:gd name="connsiteY56" fmla="*/ 3688 h 3720"/>
                <a:gd name="connsiteX57" fmla="*/ 1334 w 3202"/>
                <a:gd name="connsiteY57" fmla="*/ 3700 h 3720"/>
                <a:gd name="connsiteX58" fmla="*/ 1228 w 3202"/>
                <a:gd name="connsiteY58" fmla="*/ 3708 h 3720"/>
                <a:gd name="connsiteX59" fmla="*/ 1118 w 3202"/>
                <a:gd name="connsiteY59" fmla="*/ 3716 h 3720"/>
                <a:gd name="connsiteX60" fmla="*/ 1006 w 3202"/>
                <a:gd name="connsiteY60" fmla="*/ 3720 h 3720"/>
                <a:gd name="connsiteX61" fmla="*/ 888 w 3202"/>
                <a:gd name="connsiteY61" fmla="*/ 3720 h 3720"/>
                <a:gd name="connsiteX62" fmla="*/ 888 w 3202"/>
                <a:gd name="connsiteY62" fmla="*/ 3720 h 3720"/>
                <a:gd name="connsiteX63" fmla="*/ 950 w 3202"/>
                <a:gd name="connsiteY63" fmla="*/ 3710 h 3720"/>
                <a:gd name="connsiteX64" fmla="*/ 1022 w 3202"/>
                <a:gd name="connsiteY64" fmla="*/ 3698 h 3720"/>
                <a:gd name="connsiteX65" fmla="*/ 1114 w 3202"/>
                <a:gd name="connsiteY65" fmla="*/ 3678 h 3720"/>
                <a:gd name="connsiteX66" fmla="*/ 1224 w 3202"/>
                <a:gd name="connsiteY66" fmla="*/ 3652 h 3720"/>
                <a:gd name="connsiteX67" fmla="*/ 1284 w 3202"/>
                <a:gd name="connsiteY67" fmla="*/ 3636 h 3720"/>
                <a:gd name="connsiteX68" fmla="*/ 1346 w 3202"/>
                <a:gd name="connsiteY68" fmla="*/ 3618 h 3720"/>
                <a:gd name="connsiteX69" fmla="*/ 1410 w 3202"/>
                <a:gd name="connsiteY69" fmla="*/ 3598 h 3720"/>
                <a:gd name="connsiteX70" fmla="*/ 1478 w 3202"/>
                <a:gd name="connsiteY70" fmla="*/ 3576 h 3720"/>
                <a:gd name="connsiteX71" fmla="*/ 1544 w 3202"/>
                <a:gd name="connsiteY71" fmla="*/ 3552 h 3720"/>
                <a:gd name="connsiteX72" fmla="*/ 1612 w 3202"/>
                <a:gd name="connsiteY72" fmla="*/ 3526 h 3720"/>
                <a:gd name="connsiteX73" fmla="*/ 1682 w 3202"/>
                <a:gd name="connsiteY73" fmla="*/ 3498 h 3720"/>
                <a:gd name="connsiteX74" fmla="*/ 1750 w 3202"/>
                <a:gd name="connsiteY74" fmla="*/ 3466 h 3720"/>
                <a:gd name="connsiteX75" fmla="*/ 1816 w 3202"/>
                <a:gd name="connsiteY75" fmla="*/ 3434 h 3720"/>
                <a:gd name="connsiteX76" fmla="*/ 1882 w 3202"/>
                <a:gd name="connsiteY76" fmla="*/ 3398 h 3720"/>
                <a:gd name="connsiteX77" fmla="*/ 1946 w 3202"/>
                <a:gd name="connsiteY77" fmla="*/ 3358 h 3720"/>
                <a:gd name="connsiteX78" fmla="*/ 2008 w 3202"/>
                <a:gd name="connsiteY78" fmla="*/ 3318 h 3720"/>
                <a:gd name="connsiteX79" fmla="*/ 2066 w 3202"/>
                <a:gd name="connsiteY79" fmla="*/ 3274 h 3720"/>
                <a:gd name="connsiteX80" fmla="*/ 2120 w 3202"/>
                <a:gd name="connsiteY80" fmla="*/ 3228 h 3720"/>
                <a:gd name="connsiteX81" fmla="*/ 2146 w 3202"/>
                <a:gd name="connsiteY81" fmla="*/ 3202 h 3720"/>
                <a:gd name="connsiteX82" fmla="*/ 2170 w 3202"/>
                <a:gd name="connsiteY82" fmla="*/ 3178 h 3720"/>
                <a:gd name="connsiteX83" fmla="*/ 2194 w 3202"/>
                <a:gd name="connsiteY83" fmla="*/ 3152 h 3720"/>
                <a:gd name="connsiteX84" fmla="*/ 2216 w 3202"/>
                <a:gd name="connsiteY84" fmla="*/ 3126 h 3720"/>
                <a:gd name="connsiteX85" fmla="*/ 2238 w 3202"/>
                <a:gd name="connsiteY85" fmla="*/ 3098 h 3720"/>
                <a:gd name="connsiteX86" fmla="*/ 2258 w 3202"/>
                <a:gd name="connsiteY86" fmla="*/ 3070 h 3720"/>
                <a:gd name="connsiteX87" fmla="*/ 2276 w 3202"/>
                <a:gd name="connsiteY87" fmla="*/ 3040 h 3720"/>
                <a:gd name="connsiteX88" fmla="*/ 2292 w 3202"/>
                <a:gd name="connsiteY88" fmla="*/ 3012 h 3720"/>
                <a:gd name="connsiteX89" fmla="*/ 2308 w 3202"/>
                <a:gd name="connsiteY89" fmla="*/ 2980 h 3720"/>
                <a:gd name="connsiteX90" fmla="*/ 2322 w 3202"/>
                <a:gd name="connsiteY90" fmla="*/ 2950 h 3720"/>
                <a:gd name="connsiteX91" fmla="*/ 2334 w 3202"/>
                <a:gd name="connsiteY91" fmla="*/ 2918 h 3720"/>
                <a:gd name="connsiteX92" fmla="*/ 2344 w 3202"/>
                <a:gd name="connsiteY92" fmla="*/ 2884 h 3720"/>
                <a:gd name="connsiteX93" fmla="*/ 2354 w 3202"/>
                <a:gd name="connsiteY93" fmla="*/ 2850 h 3720"/>
                <a:gd name="connsiteX94" fmla="*/ 2360 w 3202"/>
                <a:gd name="connsiteY94" fmla="*/ 2816 h 3720"/>
                <a:gd name="connsiteX95" fmla="*/ 2366 w 3202"/>
                <a:gd name="connsiteY95" fmla="*/ 2780 h 3720"/>
                <a:gd name="connsiteX96" fmla="*/ 2368 w 3202"/>
                <a:gd name="connsiteY96" fmla="*/ 2744 h 3720"/>
                <a:gd name="connsiteX97" fmla="*/ 2368 w 3202"/>
                <a:gd name="connsiteY97" fmla="*/ 2744 h 3720"/>
                <a:gd name="connsiteX98" fmla="*/ 2368 w 3202"/>
                <a:gd name="connsiteY98" fmla="*/ 2706 h 3720"/>
                <a:gd name="connsiteX99" fmla="*/ 2368 w 3202"/>
                <a:gd name="connsiteY99" fmla="*/ 2670 h 3720"/>
                <a:gd name="connsiteX100" fmla="*/ 2366 w 3202"/>
                <a:gd name="connsiteY100" fmla="*/ 2630 h 3720"/>
                <a:gd name="connsiteX101" fmla="*/ 2360 w 3202"/>
                <a:gd name="connsiteY101" fmla="*/ 2592 h 3720"/>
                <a:gd name="connsiteX102" fmla="*/ 2354 w 3202"/>
                <a:gd name="connsiteY102" fmla="*/ 2552 h 3720"/>
                <a:gd name="connsiteX103" fmla="*/ 2346 w 3202"/>
                <a:gd name="connsiteY103" fmla="*/ 2512 h 3720"/>
                <a:gd name="connsiteX104" fmla="*/ 2336 w 3202"/>
                <a:gd name="connsiteY104" fmla="*/ 2472 h 3720"/>
                <a:gd name="connsiteX105" fmla="*/ 2324 w 3202"/>
                <a:gd name="connsiteY105" fmla="*/ 2430 h 3720"/>
                <a:gd name="connsiteX106" fmla="*/ 2310 w 3202"/>
                <a:gd name="connsiteY106" fmla="*/ 2388 h 3720"/>
                <a:gd name="connsiteX107" fmla="*/ 2296 w 3202"/>
                <a:gd name="connsiteY107" fmla="*/ 2346 h 3720"/>
                <a:gd name="connsiteX108" fmla="*/ 2278 w 3202"/>
                <a:gd name="connsiteY108" fmla="*/ 2304 h 3720"/>
                <a:gd name="connsiteX109" fmla="*/ 2260 w 3202"/>
                <a:gd name="connsiteY109" fmla="*/ 2262 h 3720"/>
                <a:gd name="connsiteX110" fmla="*/ 2240 w 3202"/>
                <a:gd name="connsiteY110" fmla="*/ 2218 h 3720"/>
                <a:gd name="connsiteX111" fmla="*/ 2220 w 3202"/>
                <a:gd name="connsiteY111" fmla="*/ 2174 h 3720"/>
                <a:gd name="connsiteX112" fmla="*/ 2172 w 3202"/>
                <a:gd name="connsiteY112" fmla="*/ 2086 h 3720"/>
                <a:gd name="connsiteX113" fmla="*/ 2120 w 3202"/>
                <a:gd name="connsiteY113" fmla="*/ 1996 h 3720"/>
                <a:gd name="connsiteX114" fmla="*/ 2062 w 3202"/>
                <a:gd name="connsiteY114" fmla="*/ 1906 h 3720"/>
                <a:gd name="connsiteX115" fmla="*/ 2000 w 3202"/>
                <a:gd name="connsiteY115" fmla="*/ 1814 h 3720"/>
                <a:gd name="connsiteX116" fmla="*/ 1932 w 3202"/>
                <a:gd name="connsiteY116" fmla="*/ 1722 h 3720"/>
                <a:gd name="connsiteX117" fmla="*/ 1860 w 3202"/>
                <a:gd name="connsiteY117" fmla="*/ 1628 h 3720"/>
                <a:gd name="connsiteX118" fmla="*/ 1784 w 3202"/>
                <a:gd name="connsiteY118" fmla="*/ 1534 h 3720"/>
                <a:gd name="connsiteX119" fmla="*/ 1702 w 3202"/>
                <a:gd name="connsiteY119" fmla="*/ 1442 h 3720"/>
                <a:gd name="connsiteX120" fmla="*/ 1618 w 3202"/>
                <a:gd name="connsiteY120" fmla="*/ 1348 h 3720"/>
                <a:gd name="connsiteX121" fmla="*/ 1532 w 3202"/>
                <a:gd name="connsiteY121" fmla="*/ 1254 h 3720"/>
                <a:gd name="connsiteX122" fmla="*/ 1442 w 3202"/>
                <a:gd name="connsiteY122" fmla="*/ 1162 h 3720"/>
                <a:gd name="connsiteX123" fmla="*/ 1348 w 3202"/>
                <a:gd name="connsiteY123" fmla="*/ 1070 h 3720"/>
                <a:gd name="connsiteX124" fmla="*/ 1252 w 3202"/>
                <a:gd name="connsiteY124" fmla="*/ 978 h 3720"/>
                <a:gd name="connsiteX125" fmla="*/ 1154 w 3202"/>
                <a:gd name="connsiteY125" fmla="*/ 888 h 3720"/>
                <a:gd name="connsiteX126" fmla="*/ 1054 w 3202"/>
                <a:gd name="connsiteY126" fmla="*/ 798 h 3720"/>
                <a:gd name="connsiteX127" fmla="*/ 952 w 3202"/>
                <a:gd name="connsiteY127" fmla="*/ 710 h 3720"/>
                <a:gd name="connsiteX128" fmla="*/ 848 w 3202"/>
                <a:gd name="connsiteY128" fmla="*/ 622 h 3720"/>
                <a:gd name="connsiteX129" fmla="*/ 744 w 3202"/>
                <a:gd name="connsiteY129" fmla="*/ 536 h 3720"/>
                <a:gd name="connsiteX130" fmla="*/ 638 w 3202"/>
                <a:gd name="connsiteY130" fmla="*/ 454 h 3720"/>
                <a:gd name="connsiteX131" fmla="*/ 532 w 3202"/>
                <a:gd name="connsiteY131" fmla="*/ 372 h 3720"/>
                <a:gd name="connsiteX132" fmla="*/ 424 w 3202"/>
                <a:gd name="connsiteY132" fmla="*/ 292 h 3720"/>
                <a:gd name="connsiteX133" fmla="*/ 318 w 3202"/>
                <a:gd name="connsiteY133" fmla="*/ 216 h 3720"/>
                <a:gd name="connsiteX134" fmla="*/ 212 w 3202"/>
                <a:gd name="connsiteY134" fmla="*/ 140 h 3720"/>
                <a:gd name="connsiteX135" fmla="*/ 106 w 3202"/>
                <a:gd name="connsiteY135" fmla="*/ 68 h 3720"/>
                <a:gd name="connsiteX136" fmla="*/ 0 w 3202"/>
                <a:gd name="connsiteY136" fmla="*/ 0 h 3720"/>
                <a:gd name="connsiteX137" fmla="*/ 0 w 3202"/>
                <a:gd name="connsiteY137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638 w 3202"/>
                <a:gd name="connsiteY129" fmla="*/ 454 h 3720"/>
                <a:gd name="connsiteX130" fmla="*/ 532 w 3202"/>
                <a:gd name="connsiteY130" fmla="*/ 372 h 3720"/>
                <a:gd name="connsiteX131" fmla="*/ 424 w 3202"/>
                <a:gd name="connsiteY131" fmla="*/ 292 h 3720"/>
                <a:gd name="connsiteX132" fmla="*/ 318 w 3202"/>
                <a:gd name="connsiteY132" fmla="*/ 216 h 3720"/>
                <a:gd name="connsiteX133" fmla="*/ 212 w 3202"/>
                <a:gd name="connsiteY133" fmla="*/ 140 h 3720"/>
                <a:gd name="connsiteX134" fmla="*/ 106 w 3202"/>
                <a:gd name="connsiteY134" fmla="*/ 68 h 3720"/>
                <a:gd name="connsiteX135" fmla="*/ 0 w 3202"/>
                <a:gd name="connsiteY135" fmla="*/ 0 h 3720"/>
                <a:gd name="connsiteX136" fmla="*/ 0 w 3202"/>
                <a:gd name="connsiteY13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532 w 3202"/>
                <a:gd name="connsiteY129" fmla="*/ 372 h 3720"/>
                <a:gd name="connsiteX130" fmla="*/ 424 w 3202"/>
                <a:gd name="connsiteY130" fmla="*/ 292 h 3720"/>
                <a:gd name="connsiteX131" fmla="*/ 318 w 3202"/>
                <a:gd name="connsiteY131" fmla="*/ 216 h 3720"/>
                <a:gd name="connsiteX132" fmla="*/ 212 w 3202"/>
                <a:gd name="connsiteY132" fmla="*/ 140 h 3720"/>
                <a:gd name="connsiteX133" fmla="*/ 106 w 3202"/>
                <a:gd name="connsiteY133" fmla="*/ 68 h 3720"/>
                <a:gd name="connsiteX134" fmla="*/ 0 w 3202"/>
                <a:gd name="connsiteY134" fmla="*/ 0 h 3720"/>
                <a:gd name="connsiteX135" fmla="*/ 0 w 3202"/>
                <a:gd name="connsiteY135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424 w 3202"/>
                <a:gd name="connsiteY129" fmla="*/ 292 h 3720"/>
                <a:gd name="connsiteX130" fmla="*/ 318 w 3202"/>
                <a:gd name="connsiteY130" fmla="*/ 216 h 3720"/>
                <a:gd name="connsiteX131" fmla="*/ 212 w 3202"/>
                <a:gd name="connsiteY131" fmla="*/ 140 h 3720"/>
                <a:gd name="connsiteX132" fmla="*/ 106 w 3202"/>
                <a:gd name="connsiteY132" fmla="*/ 68 h 3720"/>
                <a:gd name="connsiteX133" fmla="*/ 0 w 3202"/>
                <a:gd name="connsiteY133" fmla="*/ 0 h 3720"/>
                <a:gd name="connsiteX134" fmla="*/ 0 w 3202"/>
                <a:gd name="connsiteY13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424 w 3202"/>
                <a:gd name="connsiteY129" fmla="*/ 292 h 3720"/>
                <a:gd name="connsiteX130" fmla="*/ 212 w 3202"/>
                <a:gd name="connsiteY130" fmla="*/ 140 h 3720"/>
                <a:gd name="connsiteX131" fmla="*/ 106 w 3202"/>
                <a:gd name="connsiteY131" fmla="*/ 68 h 3720"/>
                <a:gd name="connsiteX132" fmla="*/ 0 w 3202"/>
                <a:gd name="connsiteY132" fmla="*/ 0 h 3720"/>
                <a:gd name="connsiteX133" fmla="*/ 0 w 3202"/>
                <a:gd name="connsiteY13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212 w 3202"/>
                <a:gd name="connsiteY129" fmla="*/ 140 h 3720"/>
                <a:gd name="connsiteX130" fmla="*/ 106 w 3202"/>
                <a:gd name="connsiteY130" fmla="*/ 68 h 3720"/>
                <a:gd name="connsiteX131" fmla="*/ 0 w 3202"/>
                <a:gd name="connsiteY131" fmla="*/ 0 h 3720"/>
                <a:gd name="connsiteX132" fmla="*/ 0 w 3202"/>
                <a:gd name="connsiteY13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106 w 3202"/>
                <a:gd name="connsiteY129" fmla="*/ 68 h 3720"/>
                <a:gd name="connsiteX130" fmla="*/ 0 w 3202"/>
                <a:gd name="connsiteY130" fmla="*/ 0 h 3720"/>
                <a:gd name="connsiteX131" fmla="*/ 0 w 3202"/>
                <a:gd name="connsiteY13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0 w 3202"/>
                <a:gd name="connsiteY129" fmla="*/ 0 h 3720"/>
                <a:gd name="connsiteX130" fmla="*/ 0 w 3202"/>
                <a:gd name="connsiteY13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0 w 3202"/>
                <a:gd name="connsiteY129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942 w 3202"/>
                <a:gd name="connsiteY2" fmla="*/ 1282 h 3720"/>
                <a:gd name="connsiteX3" fmla="*/ 2972 w 3202"/>
                <a:gd name="connsiteY3" fmla="*/ 1346 h 3720"/>
                <a:gd name="connsiteX4" fmla="*/ 3000 w 3202"/>
                <a:gd name="connsiteY4" fmla="*/ 1412 h 3720"/>
                <a:gd name="connsiteX5" fmla="*/ 3026 w 3202"/>
                <a:gd name="connsiteY5" fmla="*/ 1476 h 3720"/>
                <a:gd name="connsiteX6" fmla="*/ 3052 w 3202"/>
                <a:gd name="connsiteY6" fmla="*/ 1542 h 3720"/>
                <a:gd name="connsiteX7" fmla="*/ 3076 w 3202"/>
                <a:gd name="connsiteY7" fmla="*/ 1608 h 3720"/>
                <a:gd name="connsiteX8" fmla="*/ 3098 w 3202"/>
                <a:gd name="connsiteY8" fmla="*/ 1674 h 3720"/>
                <a:gd name="connsiteX9" fmla="*/ 3118 w 3202"/>
                <a:gd name="connsiteY9" fmla="*/ 1742 h 3720"/>
                <a:gd name="connsiteX10" fmla="*/ 3136 w 3202"/>
                <a:gd name="connsiteY10" fmla="*/ 1808 h 3720"/>
                <a:gd name="connsiteX11" fmla="*/ 3152 w 3202"/>
                <a:gd name="connsiteY11" fmla="*/ 1874 h 3720"/>
                <a:gd name="connsiteX12" fmla="*/ 3168 w 3202"/>
                <a:gd name="connsiteY12" fmla="*/ 1942 h 3720"/>
                <a:gd name="connsiteX13" fmla="*/ 3180 w 3202"/>
                <a:gd name="connsiteY13" fmla="*/ 2008 h 3720"/>
                <a:gd name="connsiteX14" fmla="*/ 3190 w 3202"/>
                <a:gd name="connsiteY14" fmla="*/ 2074 h 3720"/>
                <a:gd name="connsiteX15" fmla="*/ 3196 w 3202"/>
                <a:gd name="connsiteY15" fmla="*/ 2140 h 3720"/>
                <a:gd name="connsiteX16" fmla="*/ 3202 w 3202"/>
                <a:gd name="connsiteY16" fmla="*/ 2206 h 3720"/>
                <a:gd name="connsiteX17" fmla="*/ 3202 w 3202"/>
                <a:gd name="connsiteY17" fmla="*/ 2272 h 3720"/>
                <a:gd name="connsiteX18" fmla="*/ 3202 w 3202"/>
                <a:gd name="connsiteY18" fmla="*/ 2336 h 3720"/>
                <a:gd name="connsiteX19" fmla="*/ 3198 w 3202"/>
                <a:gd name="connsiteY19" fmla="*/ 2400 h 3720"/>
                <a:gd name="connsiteX20" fmla="*/ 3192 w 3202"/>
                <a:gd name="connsiteY20" fmla="*/ 2464 h 3720"/>
                <a:gd name="connsiteX21" fmla="*/ 3182 w 3202"/>
                <a:gd name="connsiteY21" fmla="*/ 2528 h 3720"/>
                <a:gd name="connsiteX22" fmla="*/ 3168 w 3202"/>
                <a:gd name="connsiteY22" fmla="*/ 2590 h 3720"/>
                <a:gd name="connsiteX23" fmla="*/ 3152 w 3202"/>
                <a:gd name="connsiteY23" fmla="*/ 2650 h 3720"/>
                <a:gd name="connsiteX24" fmla="*/ 3130 w 3202"/>
                <a:gd name="connsiteY24" fmla="*/ 2712 h 3720"/>
                <a:gd name="connsiteX25" fmla="*/ 3106 w 3202"/>
                <a:gd name="connsiteY25" fmla="*/ 2770 h 3720"/>
                <a:gd name="connsiteX26" fmla="*/ 3078 w 3202"/>
                <a:gd name="connsiteY26" fmla="*/ 2830 h 3720"/>
                <a:gd name="connsiteX27" fmla="*/ 3048 w 3202"/>
                <a:gd name="connsiteY27" fmla="*/ 2886 h 3720"/>
                <a:gd name="connsiteX28" fmla="*/ 3012 w 3202"/>
                <a:gd name="connsiteY28" fmla="*/ 2942 h 3720"/>
                <a:gd name="connsiteX29" fmla="*/ 2972 w 3202"/>
                <a:gd name="connsiteY29" fmla="*/ 2996 h 3720"/>
                <a:gd name="connsiteX30" fmla="*/ 2928 w 3202"/>
                <a:gd name="connsiteY30" fmla="*/ 3050 h 3720"/>
                <a:gd name="connsiteX31" fmla="*/ 2878 w 3202"/>
                <a:gd name="connsiteY31" fmla="*/ 3102 h 3720"/>
                <a:gd name="connsiteX32" fmla="*/ 2826 w 3202"/>
                <a:gd name="connsiteY32" fmla="*/ 3152 h 3720"/>
                <a:gd name="connsiteX33" fmla="*/ 2768 w 3202"/>
                <a:gd name="connsiteY33" fmla="*/ 3200 h 3720"/>
                <a:gd name="connsiteX34" fmla="*/ 2768 w 3202"/>
                <a:gd name="connsiteY34" fmla="*/ 3200 h 3720"/>
                <a:gd name="connsiteX35" fmla="*/ 2740 w 3202"/>
                <a:gd name="connsiteY35" fmla="*/ 3222 h 3720"/>
                <a:gd name="connsiteX36" fmla="*/ 2704 w 3202"/>
                <a:gd name="connsiteY36" fmla="*/ 3248 h 3720"/>
                <a:gd name="connsiteX37" fmla="*/ 2654 w 3202"/>
                <a:gd name="connsiteY37" fmla="*/ 3282 h 3720"/>
                <a:gd name="connsiteX38" fmla="*/ 2588 w 3202"/>
                <a:gd name="connsiteY38" fmla="*/ 3322 h 3720"/>
                <a:gd name="connsiteX39" fmla="*/ 2508 w 3202"/>
                <a:gd name="connsiteY39" fmla="*/ 3366 h 3720"/>
                <a:gd name="connsiteX40" fmla="*/ 2464 w 3202"/>
                <a:gd name="connsiteY40" fmla="*/ 3390 h 3720"/>
                <a:gd name="connsiteX41" fmla="*/ 2414 w 3202"/>
                <a:gd name="connsiteY41" fmla="*/ 3414 h 3720"/>
                <a:gd name="connsiteX42" fmla="*/ 2362 w 3202"/>
                <a:gd name="connsiteY42" fmla="*/ 3438 h 3720"/>
                <a:gd name="connsiteX43" fmla="*/ 2304 w 3202"/>
                <a:gd name="connsiteY43" fmla="*/ 3462 h 3720"/>
                <a:gd name="connsiteX44" fmla="*/ 2244 w 3202"/>
                <a:gd name="connsiteY44" fmla="*/ 3488 h 3720"/>
                <a:gd name="connsiteX45" fmla="*/ 2180 w 3202"/>
                <a:gd name="connsiteY45" fmla="*/ 3512 h 3720"/>
                <a:gd name="connsiteX46" fmla="*/ 2114 w 3202"/>
                <a:gd name="connsiteY46" fmla="*/ 3536 h 3720"/>
                <a:gd name="connsiteX47" fmla="*/ 2042 w 3202"/>
                <a:gd name="connsiteY47" fmla="*/ 3558 h 3720"/>
                <a:gd name="connsiteX48" fmla="*/ 1966 w 3202"/>
                <a:gd name="connsiteY48" fmla="*/ 3582 h 3720"/>
                <a:gd name="connsiteX49" fmla="*/ 1888 w 3202"/>
                <a:gd name="connsiteY49" fmla="*/ 3602 h 3720"/>
                <a:gd name="connsiteX50" fmla="*/ 1804 w 3202"/>
                <a:gd name="connsiteY50" fmla="*/ 3624 h 3720"/>
                <a:gd name="connsiteX51" fmla="*/ 1718 w 3202"/>
                <a:gd name="connsiteY51" fmla="*/ 3642 h 3720"/>
                <a:gd name="connsiteX52" fmla="*/ 1628 w 3202"/>
                <a:gd name="connsiteY52" fmla="*/ 3660 h 3720"/>
                <a:gd name="connsiteX53" fmla="*/ 1534 w 3202"/>
                <a:gd name="connsiteY53" fmla="*/ 3674 h 3720"/>
                <a:gd name="connsiteX54" fmla="*/ 1436 w 3202"/>
                <a:gd name="connsiteY54" fmla="*/ 3688 h 3720"/>
                <a:gd name="connsiteX55" fmla="*/ 1334 w 3202"/>
                <a:gd name="connsiteY55" fmla="*/ 3700 h 3720"/>
                <a:gd name="connsiteX56" fmla="*/ 1228 w 3202"/>
                <a:gd name="connsiteY56" fmla="*/ 3708 h 3720"/>
                <a:gd name="connsiteX57" fmla="*/ 1118 w 3202"/>
                <a:gd name="connsiteY57" fmla="*/ 3716 h 3720"/>
                <a:gd name="connsiteX58" fmla="*/ 1006 w 3202"/>
                <a:gd name="connsiteY58" fmla="*/ 3720 h 3720"/>
                <a:gd name="connsiteX59" fmla="*/ 888 w 3202"/>
                <a:gd name="connsiteY59" fmla="*/ 3720 h 3720"/>
                <a:gd name="connsiteX60" fmla="*/ 888 w 3202"/>
                <a:gd name="connsiteY60" fmla="*/ 3720 h 3720"/>
                <a:gd name="connsiteX61" fmla="*/ 950 w 3202"/>
                <a:gd name="connsiteY61" fmla="*/ 3710 h 3720"/>
                <a:gd name="connsiteX62" fmla="*/ 1022 w 3202"/>
                <a:gd name="connsiteY62" fmla="*/ 3698 h 3720"/>
                <a:gd name="connsiteX63" fmla="*/ 1114 w 3202"/>
                <a:gd name="connsiteY63" fmla="*/ 3678 h 3720"/>
                <a:gd name="connsiteX64" fmla="*/ 1224 w 3202"/>
                <a:gd name="connsiteY64" fmla="*/ 3652 h 3720"/>
                <a:gd name="connsiteX65" fmla="*/ 1284 w 3202"/>
                <a:gd name="connsiteY65" fmla="*/ 3636 h 3720"/>
                <a:gd name="connsiteX66" fmla="*/ 1346 w 3202"/>
                <a:gd name="connsiteY66" fmla="*/ 3618 h 3720"/>
                <a:gd name="connsiteX67" fmla="*/ 1410 w 3202"/>
                <a:gd name="connsiteY67" fmla="*/ 3598 h 3720"/>
                <a:gd name="connsiteX68" fmla="*/ 1478 w 3202"/>
                <a:gd name="connsiteY68" fmla="*/ 3576 h 3720"/>
                <a:gd name="connsiteX69" fmla="*/ 1544 w 3202"/>
                <a:gd name="connsiteY69" fmla="*/ 3552 h 3720"/>
                <a:gd name="connsiteX70" fmla="*/ 1612 w 3202"/>
                <a:gd name="connsiteY70" fmla="*/ 3526 h 3720"/>
                <a:gd name="connsiteX71" fmla="*/ 1682 w 3202"/>
                <a:gd name="connsiteY71" fmla="*/ 3498 h 3720"/>
                <a:gd name="connsiteX72" fmla="*/ 1750 w 3202"/>
                <a:gd name="connsiteY72" fmla="*/ 3466 h 3720"/>
                <a:gd name="connsiteX73" fmla="*/ 1816 w 3202"/>
                <a:gd name="connsiteY73" fmla="*/ 3434 h 3720"/>
                <a:gd name="connsiteX74" fmla="*/ 1882 w 3202"/>
                <a:gd name="connsiteY74" fmla="*/ 3398 h 3720"/>
                <a:gd name="connsiteX75" fmla="*/ 1946 w 3202"/>
                <a:gd name="connsiteY75" fmla="*/ 3358 h 3720"/>
                <a:gd name="connsiteX76" fmla="*/ 2008 w 3202"/>
                <a:gd name="connsiteY76" fmla="*/ 3318 h 3720"/>
                <a:gd name="connsiteX77" fmla="*/ 2066 w 3202"/>
                <a:gd name="connsiteY77" fmla="*/ 3274 h 3720"/>
                <a:gd name="connsiteX78" fmla="*/ 2120 w 3202"/>
                <a:gd name="connsiteY78" fmla="*/ 3228 h 3720"/>
                <a:gd name="connsiteX79" fmla="*/ 2146 w 3202"/>
                <a:gd name="connsiteY79" fmla="*/ 3202 h 3720"/>
                <a:gd name="connsiteX80" fmla="*/ 2170 w 3202"/>
                <a:gd name="connsiteY80" fmla="*/ 3178 h 3720"/>
                <a:gd name="connsiteX81" fmla="*/ 2194 w 3202"/>
                <a:gd name="connsiteY81" fmla="*/ 3152 h 3720"/>
                <a:gd name="connsiteX82" fmla="*/ 2216 w 3202"/>
                <a:gd name="connsiteY82" fmla="*/ 3126 h 3720"/>
                <a:gd name="connsiteX83" fmla="*/ 2238 w 3202"/>
                <a:gd name="connsiteY83" fmla="*/ 3098 h 3720"/>
                <a:gd name="connsiteX84" fmla="*/ 2258 w 3202"/>
                <a:gd name="connsiteY84" fmla="*/ 3070 h 3720"/>
                <a:gd name="connsiteX85" fmla="*/ 2276 w 3202"/>
                <a:gd name="connsiteY85" fmla="*/ 3040 h 3720"/>
                <a:gd name="connsiteX86" fmla="*/ 2292 w 3202"/>
                <a:gd name="connsiteY86" fmla="*/ 3012 h 3720"/>
                <a:gd name="connsiteX87" fmla="*/ 2308 w 3202"/>
                <a:gd name="connsiteY87" fmla="*/ 2980 h 3720"/>
                <a:gd name="connsiteX88" fmla="*/ 2322 w 3202"/>
                <a:gd name="connsiteY88" fmla="*/ 2950 h 3720"/>
                <a:gd name="connsiteX89" fmla="*/ 2334 w 3202"/>
                <a:gd name="connsiteY89" fmla="*/ 2918 h 3720"/>
                <a:gd name="connsiteX90" fmla="*/ 2344 w 3202"/>
                <a:gd name="connsiteY90" fmla="*/ 2884 h 3720"/>
                <a:gd name="connsiteX91" fmla="*/ 2354 w 3202"/>
                <a:gd name="connsiteY91" fmla="*/ 2850 h 3720"/>
                <a:gd name="connsiteX92" fmla="*/ 2360 w 3202"/>
                <a:gd name="connsiteY92" fmla="*/ 2816 h 3720"/>
                <a:gd name="connsiteX93" fmla="*/ 2366 w 3202"/>
                <a:gd name="connsiteY93" fmla="*/ 2780 h 3720"/>
                <a:gd name="connsiteX94" fmla="*/ 2368 w 3202"/>
                <a:gd name="connsiteY94" fmla="*/ 2744 h 3720"/>
                <a:gd name="connsiteX95" fmla="*/ 2368 w 3202"/>
                <a:gd name="connsiteY95" fmla="*/ 2744 h 3720"/>
                <a:gd name="connsiteX96" fmla="*/ 2368 w 3202"/>
                <a:gd name="connsiteY96" fmla="*/ 2706 h 3720"/>
                <a:gd name="connsiteX97" fmla="*/ 2368 w 3202"/>
                <a:gd name="connsiteY97" fmla="*/ 2670 h 3720"/>
                <a:gd name="connsiteX98" fmla="*/ 2366 w 3202"/>
                <a:gd name="connsiteY98" fmla="*/ 2630 h 3720"/>
                <a:gd name="connsiteX99" fmla="*/ 2360 w 3202"/>
                <a:gd name="connsiteY99" fmla="*/ 2592 h 3720"/>
                <a:gd name="connsiteX100" fmla="*/ 2354 w 3202"/>
                <a:gd name="connsiteY100" fmla="*/ 2552 h 3720"/>
                <a:gd name="connsiteX101" fmla="*/ 2346 w 3202"/>
                <a:gd name="connsiteY101" fmla="*/ 2512 h 3720"/>
                <a:gd name="connsiteX102" fmla="*/ 2336 w 3202"/>
                <a:gd name="connsiteY102" fmla="*/ 2472 h 3720"/>
                <a:gd name="connsiteX103" fmla="*/ 2324 w 3202"/>
                <a:gd name="connsiteY103" fmla="*/ 2430 h 3720"/>
                <a:gd name="connsiteX104" fmla="*/ 2310 w 3202"/>
                <a:gd name="connsiteY104" fmla="*/ 2388 h 3720"/>
                <a:gd name="connsiteX105" fmla="*/ 2296 w 3202"/>
                <a:gd name="connsiteY105" fmla="*/ 2346 h 3720"/>
                <a:gd name="connsiteX106" fmla="*/ 2278 w 3202"/>
                <a:gd name="connsiteY106" fmla="*/ 2304 h 3720"/>
                <a:gd name="connsiteX107" fmla="*/ 2260 w 3202"/>
                <a:gd name="connsiteY107" fmla="*/ 2262 h 3720"/>
                <a:gd name="connsiteX108" fmla="*/ 2240 w 3202"/>
                <a:gd name="connsiteY108" fmla="*/ 2218 h 3720"/>
                <a:gd name="connsiteX109" fmla="*/ 2220 w 3202"/>
                <a:gd name="connsiteY109" fmla="*/ 2174 h 3720"/>
                <a:gd name="connsiteX110" fmla="*/ 2172 w 3202"/>
                <a:gd name="connsiteY110" fmla="*/ 2086 h 3720"/>
                <a:gd name="connsiteX111" fmla="*/ 2120 w 3202"/>
                <a:gd name="connsiteY111" fmla="*/ 1996 h 3720"/>
                <a:gd name="connsiteX112" fmla="*/ 2062 w 3202"/>
                <a:gd name="connsiteY112" fmla="*/ 1906 h 3720"/>
                <a:gd name="connsiteX113" fmla="*/ 2000 w 3202"/>
                <a:gd name="connsiteY113" fmla="*/ 1814 h 3720"/>
                <a:gd name="connsiteX114" fmla="*/ 1932 w 3202"/>
                <a:gd name="connsiteY114" fmla="*/ 1722 h 3720"/>
                <a:gd name="connsiteX115" fmla="*/ 1860 w 3202"/>
                <a:gd name="connsiteY115" fmla="*/ 1628 h 3720"/>
                <a:gd name="connsiteX116" fmla="*/ 1784 w 3202"/>
                <a:gd name="connsiteY116" fmla="*/ 1534 h 3720"/>
                <a:gd name="connsiteX117" fmla="*/ 1702 w 3202"/>
                <a:gd name="connsiteY117" fmla="*/ 1442 h 3720"/>
                <a:gd name="connsiteX118" fmla="*/ 1618 w 3202"/>
                <a:gd name="connsiteY118" fmla="*/ 1348 h 3720"/>
                <a:gd name="connsiteX119" fmla="*/ 1532 w 3202"/>
                <a:gd name="connsiteY119" fmla="*/ 1254 h 3720"/>
                <a:gd name="connsiteX120" fmla="*/ 1442 w 3202"/>
                <a:gd name="connsiteY120" fmla="*/ 1162 h 3720"/>
                <a:gd name="connsiteX121" fmla="*/ 1348 w 3202"/>
                <a:gd name="connsiteY121" fmla="*/ 1070 h 3720"/>
                <a:gd name="connsiteX122" fmla="*/ 1252 w 3202"/>
                <a:gd name="connsiteY122" fmla="*/ 978 h 3720"/>
                <a:gd name="connsiteX123" fmla="*/ 1154 w 3202"/>
                <a:gd name="connsiteY123" fmla="*/ 888 h 3720"/>
                <a:gd name="connsiteX124" fmla="*/ 1054 w 3202"/>
                <a:gd name="connsiteY124" fmla="*/ 798 h 3720"/>
                <a:gd name="connsiteX125" fmla="*/ 952 w 3202"/>
                <a:gd name="connsiteY125" fmla="*/ 710 h 3720"/>
                <a:gd name="connsiteX126" fmla="*/ 848 w 3202"/>
                <a:gd name="connsiteY126" fmla="*/ 622 h 3720"/>
                <a:gd name="connsiteX127" fmla="*/ 744 w 3202"/>
                <a:gd name="connsiteY127" fmla="*/ 536 h 3720"/>
                <a:gd name="connsiteX128" fmla="*/ 0 w 3202"/>
                <a:gd name="connsiteY128" fmla="*/ 0 h 3720"/>
                <a:gd name="connsiteX0" fmla="*/ 0 w 2458"/>
                <a:gd name="connsiteY0" fmla="*/ 536 h 3720"/>
                <a:gd name="connsiteX1" fmla="*/ 1352 w 2458"/>
                <a:gd name="connsiteY1" fmla="*/ 0 h 3720"/>
                <a:gd name="connsiteX2" fmla="*/ 2198 w 2458"/>
                <a:gd name="connsiteY2" fmla="*/ 1282 h 3720"/>
                <a:gd name="connsiteX3" fmla="*/ 2228 w 2458"/>
                <a:gd name="connsiteY3" fmla="*/ 1346 h 3720"/>
                <a:gd name="connsiteX4" fmla="*/ 2256 w 2458"/>
                <a:gd name="connsiteY4" fmla="*/ 1412 h 3720"/>
                <a:gd name="connsiteX5" fmla="*/ 2282 w 2458"/>
                <a:gd name="connsiteY5" fmla="*/ 1476 h 3720"/>
                <a:gd name="connsiteX6" fmla="*/ 2308 w 2458"/>
                <a:gd name="connsiteY6" fmla="*/ 1542 h 3720"/>
                <a:gd name="connsiteX7" fmla="*/ 2332 w 2458"/>
                <a:gd name="connsiteY7" fmla="*/ 1608 h 3720"/>
                <a:gd name="connsiteX8" fmla="*/ 2354 w 2458"/>
                <a:gd name="connsiteY8" fmla="*/ 1674 h 3720"/>
                <a:gd name="connsiteX9" fmla="*/ 2374 w 2458"/>
                <a:gd name="connsiteY9" fmla="*/ 1742 h 3720"/>
                <a:gd name="connsiteX10" fmla="*/ 2392 w 2458"/>
                <a:gd name="connsiteY10" fmla="*/ 1808 h 3720"/>
                <a:gd name="connsiteX11" fmla="*/ 2408 w 2458"/>
                <a:gd name="connsiteY11" fmla="*/ 1874 h 3720"/>
                <a:gd name="connsiteX12" fmla="*/ 2424 w 2458"/>
                <a:gd name="connsiteY12" fmla="*/ 1942 h 3720"/>
                <a:gd name="connsiteX13" fmla="*/ 2436 w 2458"/>
                <a:gd name="connsiteY13" fmla="*/ 2008 h 3720"/>
                <a:gd name="connsiteX14" fmla="*/ 2446 w 2458"/>
                <a:gd name="connsiteY14" fmla="*/ 2074 h 3720"/>
                <a:gd name="connsiteX15" fmla="*/ 2452 w 2458"/>
                <a:gd name="connsiteY15" fmla="*/ 2140 h 3720"/>
                <a:gd name="connsiteX16" fmla="*/ 2458 w 2458"/>
                <a:gd name="connsiteY16" fmla="*/ 2206 h 3720"/>
                <a:gd name="connsiteX17" fmla="*/ 2458 w 2458"/>
                <a:gd name="connsiteY17" fmla="*/ 2272 h 3720"/>
                <a:gd name="connsiteX18" fmla="*/ 2458 w 2458"/>
                <a:gd name="connsiteY18" fmla="*/ 2336 h 3720"/>
                <a:gd name="connsiteX19" fmla="*/ 2454 w 2458"/>
                <a:gd name="connsiteY19" fmla="*/ 2400 h 3720"/>
                <a:gd name="connsiteX20" fmla="*/ 2448 w 2458"/>
                <a:gd name="connsiteY20" fmla="*/ 2464 h 3720"/>
                <a:gd name="connsiteX21" fmla="*/ 2438 w 2458"/>
                <a:gd name="connsiteY21" fmla="*/ 2528 h 3720"/>
                <a:gd name="connsiteX22" fmla="*/ 2424 w 2458"/>
                <a:gd name="connsiteY22" fmla="*/ 2590 h 3720"/>
                <a:gd name="connsiteX23" fmla="*/ 2408 w 2458"/>
                <a:gd name="connsiteY23" fmla="*/ 2650 h 3720"/>
                <a:gd name="connsiteX24" fmla="*/ 2386 w 2458"/>
                <a:gd name="connsiteY24" fmla="*/ 2712 h 3720"/>
                <a:gd name="connsiteX25" fmla="*/ 2362 w 2458"/>
                <a:gd name="connsiteY25" fmla="*/ 2770 h 3720"/>
                <a:gd name="connsiteX26" fmla="*/ 2334 w 2458"/>
                <a:gd name="connsiteY26" fmla="*/ 2830 h 3720"/>
                <a:gd name="connsiteX27" fmla="*/ 2304 w 2458"/>
                <a:gd name="connsiteY27" fmla="*/ 2886 h 3720"/>
                <a:gd name="connsiteX28" fmla="*/ 2268 w 2458"/>
                <a:gd name="connsiteY28" fmla="*/ 2942 h 3720"/>
                <a:gd name="connsiteX29" fmla="*/ 2228 w 2458"/>
                <a:gd name="connsiteY29" fmla="*/ 2996 h 3720"/>
                <a:gd name="connsiteX30" fmla="*/ 2184 w 2458"/>
                <a:gd name="connsiteY30" fmla="*/ 3050 h 3720"/>
                <a:gd name="connsiteX31" fmla="*/ 2134 w 2458"/>
                <a:gd name="connsiteY31" fmla="*/ 3102 h 3720"/>
                <a:gd name="connsiteX32" fmla="*/ 2082 w 2458"/>
                <a:gd name="connsiteY32" fmla="*/ 3152 h 3720"/>
                <a:gd name="connsiteX33" fmla="*/ 2024 w 2458"/>
                <a:gd name="connsiteY33" fmla="*/ 3200 h 3720"/>
                <a:gd name="connsiteX34" fmla="*/ 2024 w 2458"/>
                <a:gd name="connsiteY34" fmla="*/ 3200 h 3720"/>
                <a:gd name="connsiteX35" fmla="*/ 1996 w 2458"/>
                <a:gd name="connsiteY35" fmla="*/ 3222 h 3720"/>
                <a:gd name="connsiteX36" fmla="*/ 1960 w 2458"/>
                <a:gd name="connsiteY36" fmla="*/ 3248 h 3720"/>
                <a:gd name="connsiteX37" fmla="*/ 1910 w 2458"/>
                <a:gd name="connsiteY37" fmla="*/ 3282 h 3720"/>
                <a:gd name="connsiteX38" fmla="*/ 1844 w 2458"/>
                <a:gd name="connsiteY38" fmla="*/ 3322 h 3720"/>
                <a:gd name="connsiteX39" fmla="*/ 1764 w 2458"/>
                <a:gd name="connsiteY39" fmla="*/ 3366 h 3720"/>
                <a:gd name="connsiteX40" fmla="*/ 1720 w 2458"/>
                <a:gd name="connsiteY40" fmla="*/ 3390 h 3720"/>
                <a:gd name="connsiteX41" fmla="*/ 1670 w 2458"/>
                <a:gd name="connsiteY41" fmla="*/ 3414 h 3720"/>
                <a:gd name="connsiteX42" fmla="*/ 1618 w 2458"/>
                <a:gd name="connsiteY42" fmla="*/ 3438 h 3720"/>
                <a:gd name="connsiteX43" fmla="*/ 1560 w 2458"/>
                <a:gd name="connsiteY43" fmla="*/ 3462 h 3720"/>
                <a:gd name="connsiteX44" fmla="*/ 1500 w 2458"/>
                <a:gd name="connsiteY44" fmla="*/ 3488 h 3720"/>
                <a:gd name="connsiteX45" fmla="*/ 1436 w 2458"/>
                <a:gd name="connsiteY45" fmla="*/ 3512 h 3720"/>
                <a:gd name="connsiteX46" fmla="*/ 1370 w 2458"/>
                <a:gd name="connsiteY46" fmla="*/ 3536 h 3720"/>
                <a:gd name="connsiteX47" fmla="*/ 1298 w 2458"/>
                <a:gd name="connsiteY47" fmla="*/ 3558 h 3720"/>
                <a:gd name="connsiteX48" fmla="*/ 1222 w 2458"/>
                <a:gd name="connsiteY48" fmla="*/ 3582 h 3720"/>
                <a:gd name="connsiteX49" fmla="*/ 1144 w 2458"/>
                <a:gd name="connsiteY49" fmla="*/ 3602 h 3720"/>
                <a:gd name="connsiteX50" fmla="*/ 1060 w 2458"/>
                <a:gd name="connsiteY50" fmla="*/ 3624 h 3720"/>
                <a:gd name="connsiteX51" fmla="*/ 974 w 2458"/>
                <a:gd name="connsiteY51" fmla="*/ 3642 h 3720"/>
                <a:gd name="connsiteX52" fmla="*/ 884 w 2458"/>
                <a:gd name="connsiteY52" fmla="*/ 3660 h 3720"/>
                <a:gd name="connsiteX53" fmla="*/ 790 w 2458"/>
                <a:gd name="connsiteY53" fmla="*/ 3674 h 3720"/>
                <a:gd name="connsiteX54" fmla="*/ 692 w 2458"/>
                <a:gd name="connsiteY54" fmla="*/ 3688 h 3720"/>
                <a:gd name="connsiteX55" fmla="*/ 590 w 2458"/>
                <a:gd name="connsiteY55" fmla="*/ 3700 h 3720"/>
                <a:gd name="connsiteX56" fmla="*/ 484 w 2458"/>
                <a:gd name="connsiteY56" fmla="*/ 3708 h 3720"/>
                <a:gd name="connsiteX57" fmla="*/ 374 w 2458"/>
                <a:gd name="connsiteY57" fmla="*/ 3716 h 3720"/>
                <a:gd name="connsiteX58" fmla="*/ 262 w 2458"/>
                <a:gd name="connsiteY58" fmla="*/ 3720 h 3720"/>
                <a:gd name="connsiteX59" fmla="*/ 144 w 2458"/>
                <a:gd name="connsiteY59" fmla="*/ 3720 h 3720"/>
                <a:gd name="connsiteX60" fmla="*/ 144 w 2458"/>
                <a:gd name="connsiteY60" fmla="*/ 3720 h 3720"/>
                <a:gd name="connsiteX61" fmla="*/ 206 w 2458"/>
                <a:gd name="connsiteY61" fmla="*/ 3710 h 3720"/>
                <a:gd name="connsiteX62" fmla="*/ 278 w 2458"/>
                <a:gd name="connsiteY62" fmla="*/ 3698 h 3720"/>
                <a:gd name="connsiteX63" fmla="*/ 370 w 2458"/>
                <a:gd name="connsiteY63" fmla="*/ 3678 h 3720"/>
                <a:gd name="connsiteX64" fmla="*/ 480 w 2458"/>
                <a:gd name="connsiteY64" fmla="*/ 3652 h 3720"/>
                <a:gd name="connsiteX65" fmla="*/ 540 w 2458"/>
                <a:gd name="connsiteY65" fmla="*/ 3636 h 3720"/>
                <a:gd name="connsiteX66" fmla="*/ 602 w 2458"/>
                <a:gd name="connsiteY66" fmla="*/ 3618 h 3720"/>
                <a:gd name="connsiteX67" fmla="*/ 666 w 2458"/>
                <a:gd name="connsiteY67" fmla="*/ 3598 h 3720"/>
                <a:gd name="connsiteX68" fmla="*/ 734 w 2458"/>
                <a:gd name="connsiteY68" fmla="*/ 3576 h 3720"/>
                <a:gd name="connsiteX69" fmla="*/ 800 w 2458"/>
                <a:gd name="connsiteY69" fmla="*/ 3552 h 3720"/>
                <a:gd name="connsiteX70" fmla="*/ 868 w 2458"/>
                <a:gd name="connsiteY70" fmla="*/ 3526 h 3720"/>
                <a:gd name="connsiteX71" fmla="*/ 938 w 2458"/>
                <a:gd name="connsiteY71" fmla="*/ 3498 h 3720"/>
                <a:gd name="connsiteX72" fmla="*/ 1006 w 2458"/>
                <a:gd name="connsiteY72" fmla="*/ 3466 h 3720"/>
                <a:gd name="connsiteX73" fmla="*/ 1072 w 2458"/>
                <a:gd name="connsiteY73" fmla="*/ 3434 h 3720"/>
                <a:gd name="connsiteX74" fmla="*/ 1138 w 2458"/>
                <a:gd name="connsiteY74" fmla="*/ 3398 h 3720"/>
                <a:gd name="connsiteX75" fmla="*/ 1202 w 2458"/>
                <a:gd name="connsiteY75" fmla="*/ 3358 h 3720"/>
                <a:gd name="connsiteX76" fmla="*/ 1264 w 2458"/>
                <a:gd name="connsiteY76" fmla="*/ 3318 h 3720"/>
                <a:gd name="connsiteX77" fmla="*/ 1322 w 2458"/>
                <a:gd name="connsiteY77" fmla="*/ 3274 h 3720"/>
                <a:gd name="connsiteX78" fmla="*/ 1376 w 2458"/>
                <a:gd name="connsiteY78" fmla="*/ 3228 h 3720"/>
                <a:gd name="connsiteX79" fmla="*/ 1402 w 2458"/>
                <a:gd name="connsiteY79" fmla="*/ 3202 h 3720"/>
                <a:gd name="connsiteX80" fmla="*/ 1426 w 2458"/>
                <a:gd name="connsiteY80" fmla="*/ 3178 h 3720"/>
                <a:gd name="connsiteX81" fmla="*/ 1450 w 2458"/>
                <a:gd name="connsiteY81" fmla="*/ 3152 h 3720"/>
                <a:gd name="connsiteX82" fmla="*/ 1472 w 2458"/>
                <a:gd name="connsiteY82" fmla="*/ 3126 h 3720"/>
                <a:gd name="connsiteX83" fmla="*/ 1494 w 2458"/>
                <a:gd name="connsiteY83" fmla="*/ 3098 h 3720"/>
                <a:gd name="connsiteX84" fmla="*/ 1514 w 2458"/>
                <a:gd name="connsiteY84" fmla="*/ 3070 h 3720"/>
                <a:gd name="connsiteX85" fmla="*/ 1532 w 2458"/>
                <a:gd name="connsiteY85" fmla="*/ 3040 h 3720"/>
                <a:gd name="connsiteX86" fmla="*/ 1548 w 2458"/>
                <a:gd name="connsiteY86" fmla="*/ 3012 h 3720"/>
                <a:gd name="connsiteX87" fmla="*/ 1564 w 2458"/>
                <a:gd name="connsiteY87" fmla="*/ 2980 h 3720"/>
                <a:gd name="connsiteX88" fmla="*/ 1578 w 2458"/>
                <a:gd name="connsiteY88" fmla="*/ 2950 h 3720"/>
                <a:gd name="connsiteX89" fmla="*/ 1590 w 2458"/>
                <a:gd name="connsiteY89" fmla="*/ 2918 h 3720"/>
                <a:gd name="connsiteX90" fmla="*/ 1600 w 2458"/>
                <a:gd name="connsiteY90" fmla="*/ 2884 h 3720"/>
                <a:gd name="connsiteX91" fmla="*/ 1610 w 2458"/>
                <a:gd name="connsiteY91" fmla="*/ 2850 h 3720"/>
                <a:gd name="connsiteX92" fmla="*/ 1616 w 2458"/>
                <a:gd name="connsiteY92" fmla="*/ 2816 h 3720"/>
                <a:gd name="connsiteX93" fmla="*/ 1622 w 2458"/>
                <a:gd name="connsiteY93" fmla="*/ 2780 h 3720"/>
                <a:gd name="connsiteX94" fmla="*/ 1624 w 2458"/>
                <a:gd name="connsiteY94" fmla="*/ 2744 h 3720"/>
                <a:gd name="connsiteX95" fmla="*/ 1624 w 2458"/>
                <a:gd name="connsiteY95" fmla="*/ 2744 h 3720"/>
                <a:gd name="connsiteX96" fmla="*/ 1624 w 2458"/>
                <a:gd name="connsiteY96" fmla="*/ 2706 h 3720"/>
                <a:gd name="connsiteX97" fmla="*/ 1624 w 2458"/>
                <a:gd name="connsiteY97" fmla="*/ 2670 h 3720"/>
                <a:gd name="connsiteX98" fmla="*/ 1622 w 2458"/>
                <a:gd name="connsiteY98" fmla="*/ 2630 h 3720"/>
                <a:gd name="connsiteX99" fmla="*/ 1616 w 2458"/>
                <a:gd name="connsiteY99" fmla="*/ 2592 h 3720"/>
                <a:gd name="connsiteX100" fmla="*/ 1610 w 2458"/>
                <a:gd name="connsiteY100" fmla="*/ 2552 h 3720"/>
                <a:gd name="connsiteX101" fmla="*/ 1602 w 2458"/>
                <a:gd name="connsiteY101" fmla="*/ 2512 h 3720"/>
                <a:gd name="connsiteX102" fmla="*/ 1592 w 2458"/>
                <a:gd name="connsiteY102" fmla="*/ 2472 h 3720"/>
                <a:gd name="connsiteX103" fmla="*/ 1580 w 2458"/>
                <a:gd name="connsiteY103" fmla="*/ 2430 h 3720"/>
                <a:gd name="connsiteX104" fmla="*/ 1566 w 2458"/>
                <a:gd name="connsiteY104" fmla="*/ 2388 h 3720"/>
                <a:gd name="connsiteX105" fmla="*/ 1552 w 2458"/>
                <a:gd name="connsiteY105" fmla="*/ 2346 h 3720"/>
                <a:gd name="connsiteX106" fmla="*/ 1534 w 2458"/>
                <a:gd name="connsiteY106" fmla="*/ 2304 h 3720"/>
                <a:gd name="connsiteX107" fmla="*/ 1516 w 2458"/>
                <a:gd name="connsiteY107" fmla="*/ 2262 h 3720"/>
                <a:gd name="connsiteX108" fmla="*/ 1496 w 2458"/>
                <a:gd name="connsiteY108" fmla="*/ 2218 h 3720"/>
                <a:gd name="connsiteX109" fmla="*/ 1476 w 2458"/>
                <a:gd name="connsiteY109" fmla="*/ 2174 h 3720"/>
                <a:gd name="connsiteX110" fmla="*/ 1428 w 2458"/>
                <a:gd name="connsiteY110" fmla="*/ 2086 h 3720"/>
                <a:gd name="connsiteX111" fmla="*/ 1376 w 2458"/>
                <a:gd name="connsiteY111" fmla="*/ 1996 h 3720"/>
                <a:gd name="connsiteX112" fmla="*/ 1318 w 2458"/>
                <a:gd name="connsiteY112" fmla="*/ 1906 h 3720"/>
                <a:gd name="connsiteX113" fmla="*/ 1256 w 2458"/>
                <a:gd name="connsiteY113" fmla="*/ 1814 h 3720"/>
                <a:gd name="connsiteX114" fmla="*/ 1188 w 2458"/>
                <a:gd name="connsiteY114" fmla="*/ 1722 h 3720"/>
                <a:gd name="connsiteX115" fmla="*/ 1116 w 2458"/>
                <a:gd name="connsiteY115" fmla="*/ 1628 h 3720"/>
                <a:gd name="connsiteX116" fmla="*/ 1040 w 2458"/>
                <a:gd name="connsiteY116" fmla="*/ 1534 h 3720"/>
                <a:gd name="connsiteX117" fmla="*/ 958 w 2458"/>
                <a:gd name="connsiteY117" fmla="*/ 1442 h 3720"/>
                <a:gd name="connsiteX118" fmla="*/ 874 w 2458"/>
                <a:gd name="connsiteY118" fmla="*/ 1348 h 3720"/>
                <a:gd name="connsiteX119" fmla="*/ 788 w 2458"/>
                <a:gd name="connsiteY119" fmla="*/ 1254 h 3720"/>
                <a:gd name="connsiteX120" fmla="*/ 698 w 2458"/>
                <a:gd name="connsiteY120" fmla="*/ 1162 h 3720"/>
                <a:gd name="connsiteX121" fmla="*/ 604 w 2458"/>
                <a:gd name="connsiteY121" fmla="*/ 1070 h 3720"/>
                <a:gd name="connsiteX122" fmla="*/ 508 w 2458"/>
                <a:gd name="connsiteY122" fmla="*/ 978 h 3720"/>
                <a:gd name="connsiteX123" fmla="*/ 410 w 2458"/>
                <a:gd name="connsiteY123" fmla="*/ 888 h 3720"/>
                <a:gd name="connsiteX124" fmla="*/ 310 w 2458"/>
                <a:gd name="connsiteY124" fmla="*/ 798 h 3720"/>
                <a:gd name="connsiteX125" fmla="*/ 208 w 2458"/>
                <a:gd name="connsiteY125" fmla="*/ 710 h 3720"/>
                <a:gd name="connsiteX126" fmla="*/ 104 w 2458"/>
                <a:gd name="connsiteY126" fmla="*/ 622 h 3720"/>
                <a:gd name="connsiteX127" fmla="*/ 0 w 2458"/>
                <a:gd name="connsiteY127" fmla="*/ 536 h 3720"/>
                <a:gd name="connsiteX0" fmla="*/ 0 w 2458"/>
                <a:gd name="connsiteY0" fmla="*/ 0 h 3184"/>
                <a:gd name="connsiteX1" fmla="*/ 2198 w 2458"/>
                <a:gd name="connsiteY1" fmla="*/ 746 h 3184"/>
                <a:gd name="connsiteX2" fmla="*/ 2228 w 2458"/>
                <a:gd name="connsiteY2" fmla="*/ 810 h 3184"/>
                <a:gd name="connsiteX3" fmla="*/ 2256 w 2458"/>
                <a:gd name="connsiteY3" fmla="*/ 876 h 3184"/>
                <a:gd name="connsiteX4" fmla="*/ 2282 w 2458"/>
                <a:gd name="connsiteY4" fmla="*/ 940 h 3184"/>
                <a:gd name="connsiteX5" fmla="*/ 2308 w 2458"/>
                <a:gd name="connsiteY5" fmla="*/ 1006 h 3184"/>
                <a:gd name="connsiteX6" fmla="*/ 2332 w 2458"/>
                <a:gd name="connsiteY6" fmla="*/ 1072 h 3184"/>
                <a:gd name="connsiteX7" fmla="*/ 2354 w 2458"/>
                <a:gd name="connsiteY7" fmla="*/ 1138 h 3184"/>
                <a:gd name="connsiteX8" fmla="*/ 2374 w 2458"/>
                <a:gd name="connsiteY8" fmla="*/ 1206 h 3184"/>
                <a:gd name="connsiteX9" fmla="*/ 2392 w 2458"/>
                <a:gd name="connsiteY9" fmla="*/ 1272 h 3184"/>
                <a:gd name="connsiteX10" fmla="*/ 2408 w 2458"/>
                <a:gd name="connsiteY10" fmla="*/ 1338 h 3184"/>
                <a:gd name="connsiteX11" fmla="*/ 2424 w 2458"/>
                <a:gd name="connsiteY11" fmla="*/ 1406 h 3184"/>
                <a:gd name="connsiteX12" fmla="*/ 2436 w 2458"/>
                <a:gd name="connsiteY12" fmla="*/ 1472 h 3184"/>
                <a:gd name="connsiteX13" fmla="*/ 2446 w 2458"/>
                <a:gd name="connsiteY13" fmla="*/ 1538 h 3184"/>
                <a:gd name="connsiteX14" fmla="*/ 2452 w 2458"/>
                <a:gd name="connsiteY14" fmla="*/ 1604 h 3184"/>
                <a:gd name="connsiteX15" fmla="*/ 2458 w 2458"/>
                <a:gd name="connsiteY15" fmla="*/ 1670 h 3184"/>
                <a:gd name="connsiteX16" fmla="*/ 2458 w 2458"/>
                <a:gd name="connsiteY16" fmla="*/ 1736 h 3184"/>
                <a:gd name="connsiteX17" fmla="*/ 2458 w 2458"/>
                <a:gd name="connsiteY17" fmla="*/ 1800 h 3184"/>
                <a:gd name="connsiteX18" fmla="*/ 2454 w 2458"/>
                <a:gd name="connsiteY18" fmla="*/ 1864 h 3184"/>
                <a:gd name="connsiteX19" fmla="*/ 2448 w 2458"/>
                <a:gd name="connsiteY19" fmla="*/ 1928 h 3184"/>
                <a:gd name="connsiteX20" fmla="*/ 2438 w 2458"/>
                <a:gd name="connsiteY20" fmla="*/ 1992 h 3184"/>
                <a:gd name="connsiteX21" fmla="*/ 2424 w 2458"/>
                <a:gd name="connsiteY21" fmla="*/ 2054 h 3184"/>
                <a:gd name="connsiteX22" fmla="*/ 2408 w 2458"/>
                <a:gd name="connsiteY22" fmla="*/ 2114 h 3184"/>
                <a:gd name="connsiteX23" fmla="*/ 2386 w 2458"/>
                <a:gd name="connsiteY23" fmla="*/ 2176 h 3184"/>
                <a:gd name="connsiteX24" fmla="*/ 2362 w 2458"/>
                <a:gd name="connsiteY24" fmla="*/ 2234 h 3184"/>
                <a:gd name="connsiteX25" fmla="*/ 2334 w 2458"/>
                <a:gd name="connsiteY25" fmla="*/ 2294 h 3184"/>
                <a:gd name="connsiteX26" fmla="*/ 2304 w 2458"/>
                <a:gd name="connsiteY26" fmla="*/ 2350 h 3184"/>
                <a:gd name="connsiteX27" fmla="*/ 2268 w 2458"/>
                <a:gd name="connsiteY27" fmla="*/ 2406 h 3184"/>
                <a:gd name="connsiteX28" fmla="*/ 2228 w 2458"/>
                <a:gd name="connsiteY28" fmla="*/ 2460 h 3184"/>
                <a:gd name="connsiteX29" fmla="*/ 2184 w 2458"/>
                <a:gd name="connsiteY29" fmla="*/ 2514 h 3184"/>
                <a:gd name="connsiteX30" fmla="*/ 2134 w 2458"/>
                <a:gd name="connsiteY30" fmla="*/ 2566 h 3184"/>
                <a:gd name="connsiteX31" fmla="*/ 2082 w 2458"/>
                <a:gd name="connsiteY31" fmla="*/ 2616 h 3184"/>
                <a:gd name="connsiteX32" fmla="*/ 2024 w 2458"/>
                <a:gd name="connsiteY32" fmla="*/ 2664 h 3184"/>
                <a:gd name="connsiteX33" fmla="*/ 2024 w 2458"/>
                <a:gd name="connsiteY33" fmla="*/ 2664 h 3184"/>
                <a:gd name="connsiteX34" fmla="*/ 1996 w 2458"/>
                <a:gd name="connsiteY34" fmla="*/ 2686 h 3184"/>
                <a:gd name="connsiteX35" fmla="*/ 1960 w 2458"/>
                <a:gd name="connsiteY35" fmla="*/ 2712 h 3184"/>
                <a:gd name="connsiteX36" fmla="*/ 1910 w 2458"/>
                <a:gd name="connsiteY36" fmla="*/ 2746 h 3184"/>
                <a:gd name="connsiteX37" fmla="*/ 1844 w 2458"/>
                <a:gd name="connsiteY37" fmla="*/ 2786 h 3184"/>
                <a:gd name="connsiteX38" fmla="*/ 1764 w 2458"/>
                <a:gd name="connsiteY38" fmla="*/ 2830 h 3184"/>
                <a:gd name="connsiteX39" fmla="*/ 1720 w 2458"/>
                <a:gd name="connsiteY39" fmla="*/ 2854 h 3184"/>
                <a:gd name="connsiteX40" fmla="*/ 1670 w 2458"/>
                <a:gd name="connsiteY40" fmla="*/ 2878 h 3184"/>
                <a:gd name="connsiteX41" fmla="*/ 1618 w 2458"/>
                <a:gd name="connsiteY41" fmla="*/ 2902 h 3184"/>
                <a:gd name="connsiteX42" fmla="*/ 1560 w 2458"/>
                <a:gd name="connsiteY42" fmla="*/ 2926 h 3184"/>
                <a:gd name="connsiteX43" fmla="*/ 1500 w 2458"/>
                <a:gd name="connsiteY43" fmla="*/ 2952 h 3184"/>
                <a:gd name="connsiteX44" fmla="*/ 1436 w 2458"/>
                <a:gd name="connsiteY44" fmla="*/ 2976 h 3184"/>
                <a:gd name="connsiteX45" fmla="*/ 1370 w 2458"/>
                <a:gd name="connsiteY45" fmla="*/ 3000 h 3184"/>
                <a:gd name="connsiteX46" fmla="*/ 1298 w 2458"/>
                <a:gd name="connsiteY46" fmla="*/ 3022 h 3184"/>
                <a:gd name="connsiteX47" fmla="*/ 1222 w 2458"/>
                <a:gd name="connsiteY47" fmla="*/ 3046 h 3184"/>
                <a:gd name="connsiteX48" fmla="*/ 1144 w 2458"/>
                <a:gd name="connsiteY48" fmla="*/ 3066 h 3184"/>
                <a:gd name="connsiteX49" fmla="*/ 1060 w 2458"/>
                <a:gd name="connsiteY49" fmla="*/ 3088 h 3184"/>
                <a:gd name="connsiteX50" fmla="*/ 974 w 2458"/>
                <a:gd name="connsiteY50" fmla="*/ 3106 h 3184"/>
                <a:gd name="connsiteX51" fmla="*/ 884 w 2458"/>
                <a:gd name="connsiteY51" fmla="*/ 3124 h 3184"/>
                <a:gd name="connsiteX52" fmla="*/ 790 w 2458"/>
                <a:gd name="connsiteY52" fmla="*/ 3138 h 3184"/>
                <a:gd name="connsiteX53" fmla="*/ 692 w 2458"/>
                <a:gd name="connsiteY53" fmla="*/ 3152 h 3184"/>
                <a:gd name="connsiteX54" fmla="*/ 590 w 2458"/>
                <a:gd name="connsiteY54" fmla="*/ 3164 h 3184"/>
                <a:gd name="connsiteX55" fmla="*/ 484 w 2458"/>
                <a:gd name="connsiteY55" fmla="*/ 3172 h 3184"/>
                <a:gd name="connsiteX56" fmla="*/ 374 w 2458"/>
                <a:gd name="connsiteY56" fmla="*/ 3180 h 3184"/>
                <a:gd name="connsiteX57" fmla="*/ 262 w 2458"/>
                <a:gd name="connsiteY57" fmla="*/ 3184 h 3184"/>
                <a:gd name="connsiteX58" fmla="*/ 144 w 2458"/>
                <a:gd name="connsiteY58" fmla="*/ 3184 h 3184"/>
                <a:gd name="connsiteX59" fmla="*/ 144 w 2458"/>
                <a:gd name="connsiteY59" fmla="*/ 3184 h 3184"/>
                <a:gd name="connsiteX60" fmla="*/ 206 w 2458"/>
                <a:gd name="connsiteY60" fmla="*/ 3174 h 3184"/>
                <a:gd name="connsiteX61" fmla="*/ 278 w 2458"/>
                <a:gd name="connsiteY61" fmla="*/ 3162 h 3184"/>
                <a:gd name="connsiteX62" fmla="*/ 370 w 2458"/>
                <a:gd name="connsiteY62" fmla="*/ 3142 h 3184"/>
                <a:gd name="connsiteX63" fmla="*/ 480 w 2458"/>
                <a:gd name="connsiteY63" fmla="*/ 3116 h 3184"/>
                <a:gd name="connsiteX64" fmla="*/ 540 w 2458"/>
                <a:gd name="connsiteY64" fmla="*/ 3100 h 3184"/>
                <a:gd name="connsiteX65" fmla="*/ 602 w 2458"/>
                <a:gd name="connsiteY65" fmla="*/ 3082 h 3184"/>
                <a:gd name="connsiteX66" fmla="*/ 666 w 2458"/>
                <a:gd name="connsiteY66" fmla="*/ 3062 h 3184"/>
                <a:gd name="connsiteX67" fmla="*/ 734 w 2458"/>
                <a:gd name="connsiteY67" fmla="*/ 3040 h 3184"/>
                <a:gd name="connsiteX68" fmla="*/ 800 w 2458"/>
                <a:gd name="connsiteY68" fmla="*/ 3016 h 3184"/>
                <a:gd name="connsiteX69" fmla="*/ 868 w 2458"/>
                <a:gd name="connsiteY69" fmla="*/ 2990 h 3184"/>
                <a:gd name="connsiteX70" fmla="*/ 938 w 2458"/>
                <a:gd name="connsiteY70" fmla="*/ 2962 h 3184"/>
                <a:gd name="connsiteX71" fmla="*/ 1006 w 2458"/>
                <a:gd name="connsiteY71" fmla="*/ 2930 h 3184"/>
                <a:gd name="connsiteX72" fmla="*/ 1072 w 2458"/>
                <a:gd name="connsiteY72" fmla="*/ 2898 h 3184"/>
                <a:gd name="connsiteX73" fmla="*/ 1138 w 2458"/>
                <a:gd name="connsiteY73" fmla="*/ 2862 h 3184"/>
                <a:gd name="connsiteX74" fmla="*/ 1202 w 2458"/>
                <a:gd name="connsiteY74" fmla="*/ 2822 h 3184"/>
                <a:gd name="connsiteX75" fmla="*/ 1264 w 2458"/>
                <a:gd name="connsiteY75" fmla="*/ 2782 h 3184"/>
                <a:gd name="connsiteX76" fmla="*/ 1322 w 2458"/>
                <a:gd name="connsiteY76" fmla="*/ 2738 h 3184"/>
                <a:gd name="connsiteX77" fmla="*/ 1376 w 2458"/>
                <a:gd name="connsiteY77" fmla="*/ 2692 h 3184"/>
                <a:gd name="connsiteX78" fmla="*/ 1402 w 2458"/>
                <a:gd name="connsiteY78" fmla="*/ 2666 h 3184"/>
                <a:gd name="connsiteX79" fmla="*/ 1426 w 2458"/>
                <a:gd name="connsiteY79" fmla="*/ 2642 h 3184"/>
                <a:gd name="connsiteX80" fmla="*/ 1450 w 2458"/>
                <a:gd name="connsiteY80" fmla="*/ 2616 h 3184"/>
                <a:gd name="connsiteX81" fmla="*/ 1472 w 2458"/>
                <a:gd name="connsiteY81" fmla="*/ 2590 h 3184"/>
                <a:gd name="connsiteX82" fmla="*/ 1494 w 2458"/>
                <a:gd name="connsiteY82" fmla="*/ 2562 h 3184"/>
                <a:gd name="connsiteX83" fmla="*/ 1514 w 2458"/>
                <a:gd name="connsiteY83" fmla="*/ 2534 h 3184"/>
                <a:gd name="connsiteX84" fmla="*/ 1532 w 2458"/>
                <a:gd name="connsiteY84" fmla="*/ 2504 h 3184"/>
                <a:gd name="connsiteX85" fmla="*/ 1548 w 2458"/>
                <a:gd name="connsiteY85" fmla="*/ 2476 h 3184"/>
                <a:gd name="connsiteX86" fmla="*/ 1564 w 2458"/>
                <a:gd name="connsiteY86" fmla="*/ 2444 h 3184"/>
                <a:gd name="connsiteX87" fmla="*/ 1578 w 2458"/>
                <a:gd name="connsiteY87" fmla="*/ 2414 h 3184"/>
                <a:gd name="connsiteX88" fmla="*/ 1590 w 2458"/>
                <a:gd name="connsiteY88" fmla="*/ 2382 h 3184"/>
                <a:gd name="connsiteX89" fmla="*/ 1600 w 2458"/>
                <a:gd name="connsiteY89" fmla="*/ 2348 h 3184"/>
                <a:gd name="connsiteX90" fmla="*/ 1610 w 2458"/>
                <a:gd name="connsiteY90" fmla="*/ 2314 h 3184"/>
                <a:gd name="connsiteX91" fmla="*/ 1616 w 2458"/>
                <a:gd name="connsiteY91" fmla="*/ 2280 h 3184"/>
                <a:gd name="connsiteX92" fmla="*/ 1622 w 2458"/>
                <a:gd name="connsiteY92" fmla="*/ 2244 h 3184"/>
                <a:gd name="connsiteX93" fmla="*/ 1624 w 2458"/>
                <a:gd name="connsiteY93" fmla="*/ 2208 h 3184"/>
                <a:gd name="connsiteX94" fmla="*/ 1624 w 2458"/>
                <a:gd name="connsiteY94" fmla="*/ 2208 h 3184"/>
                <a:gd name="connsiteX95" fmla="*/ 1624 w 2458"/>
                <a:gd name="connsiteY95" fmla="*/ 2170 h 3184"/>
                <a:gd name="connsiteX96" fmla="*/ 1624 w 2458"/>
                <a:gd name="connsiteY96" fmla="*/ 2134 h 3184"/>
                <a:gd name="connsiteX97" fmla="*/ 1622 w 2458"/>
                <a:gd name="connsiteY97" fmla="*/ 2094 h 3184"/>
                <a:gd name="connsiteX98" fmla="*/ 1616 w 2458"/>
                <a:gd name="connsiteY98" fmla="*/ 2056 h 3184"/>
                <a:gd name="connsiteX99" fmla="*/ 1610 w 2458"/>
                <a:gd name="connsiteY99" fmla="*/ 2016 h 3184"/>
                <a:gd name="connsiteX100" fmla="*/ 1602 w 2458"/>
                <a:gd name="connsiteY100" fmla="*/ 1976 h 3184"/>
                <a:gd name="connsiteX101" fmla="*/ 1592 w 2458"/>
                <a:gd name="connsiteY101" fmla="*/ 1936 h 3184"/>
                <a:gd name="connsiteX102" fmla="*/ 1580 w 2458"/>
                <a:gd name="connsiteY102" fmla="*/ 1894 h 3184"/>
                <a:gd name="connsiteX103" fmla="*/ 1566 w 2458"/>
                <a:gd name="connsiteY103" fmla="*/ 1852 h 3184"/>
                <a:gd name="connsiteX104" fmla="*/ 1552 w 2458"/>
                <a:gd name="connsiteY104" fmla="*/ 1810 h 3184"/>
                <a:gd name="connsiteX105" fmla="*/ 1534 w 2458"/>
                <a:gd name="connsiteY105" fmla="*/ 1768 h 3184"/>
                <a:gd name="connsiteX106" fmla="*/ 1516 w 2458"/>
                <a:gd name="connsiteY106" fmla="*/ 1726 h 3184"/>
                <a:gd name="connsiteX107" fmla="*/ 1496 w 2458"/>
                <a:gd name="connsiteY107" fmla="*/ 1682 h 3184"/>
                <a:gd name="connsiteX108" fmla="*/ 1476 w 2458"/>
                <a:gd name="connsiteY108" fmla="*/ 1638 h 3184"/>
                <a:gd name="connsiteX109" fmla="*/ 1428 w 2458"/>
                <a:gd name="connsiteY109" fmla="*/ 1550 h 3184"/>
                <a:gd name="connsiteX110" fmla="*/ 1376 w 2458"/>
                <a:gd name="connsiteY110" fmla="*/ 1460 h 3184"/>
                <a:gd name="connsiteX111" fmla="*/ 1318 w 2458"/>
                <a:gd name="connsiteY111" fmla="*/ 1370 h 3184"/>
                <a:gd name="connsiteX112" fmla="*/ 1256 w 2458"/>
                <a:gd name="connsiteY112" fmla="*/ 1278 h 3184"/>
                <a:gd name="connsiteX113" fmla="*/ 1188 w 2458"/>
                <a:gd name="connsiteY113" fmla="*/ 1186 h 3184"/>
                <a:gd name="connsiteX114" fmla="*/ 1116 w 2458"/>
                <a:gd name="connsiteY114" fmla="*/ 1092 h 3184"/>
                <a:gd name="connsiteX115" fmla="*/ 1040 w 2458"/>
                <a:gd name="connsiteY115" fmla="*/ 998 h 3184"/>
                <a:gd name="connsiteX116" fmla="*/ 958 w 2458"/>
                <a:gd name="connsiteY116" fmla="*/ 906 h 3184"/>
                <a:gd name="connsiteX117" fmla="*/ 874 w 2458"/>
                <a:gd name="connsiteY117" fmla="*/ 812 h 3184"/>
                <a:gd name="connsiteX118" fmla="*/ 788 w 2458"/>
                <a:gd name="connsiteY118" fmla="*/ 718 h 3184"/>
                <a:gd name="connsiteX119" fmla="*/ 698 w 2458"/>
                <a:gd name="connsiteY119" fmla="*/ 626 h 3184"/>
                <a:gd name="connsiteX120" fmla="*/ 604 w 2458"/>
                <a:gd name="connsiteY120" fmla="*/ 534 h 3184"/>
                <a:gd name="connsiteX121" fmla="*/ 508 w 2458"/>
                <a:gd name="connsiteY121" fmla="*/ 442 h 3184"/>
                <a:gd name="connsiteX122" fmla="*/ 410 w 2458"/>
                <a:gd name="connsiteY122" fmla="*/ 352 h 3184"/>
                <a:gd name="connsiteX123" fmla="*/ 310 w 2458"/>
                <a:gd name="connsiteY123" fmla="*/ 262 h 3184"/>
                <a:gd name="connsiteX124" fmla="*/ 208 w 2458"/>
                <a:gd name="connsiteY124" fmla="*/ 174 h 3184"/>
                <a:gd name="connsiteX125" fmla="*/ 104 w 2458"/>
                <a:gd name="connsiteY125" fmla="*/ 86 h 3184"/>
                <a:gd name="connsiteX126" fmla="*/ 0 w 2458"/>
                <a:gd name="connsiteY126" fmla="*/ 0 h 31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458" h="3184">
                  <a:moveTo>
                    <a:pt x="0" y="0"/>
                  </a:moveTo>
                  <a:lnTo>
                    <a:pt x="2198" y="746"/>
                  </a:lnTo>
                  <a:cubicBezTo>
                    <a:pt x="2208" y="767"/>
                    <a:pt x="2218" y="789"/>
                    <a:pt x="2228" y="810"/>
                  </a:cubicBezTo>
                  <a:cubicBezTo>
                    <a:pt x="2237" y="832"/>
                    <a:pt x="2247" y="854"/>
                    <a:pt x="2256" y="876"/>
                  </a:cubicBezTo>
                  <a:cubicBezTo>
                    <a:pt x="2265" y="897"/>
                    <a:pt x="2273" y="919"/>
                    <a:pt x="2282" y="940"/>
                  </a:cubicBezTo>
                  <a:cubicBezTo>
                    <a:pt x="2291" y="962"/>
                    <a:pt x="2299" y="984"/>
                    <a:pt x="2308" y="1006"/>
                  </a:cubicBezTo>
                  <a:lnTo>
                    <a:pt x="2332" y="1072"/>
                  </a:lnTo>
                  <a:cubicBezTo>
                    <a:pt x="2339" y="1094"/>
                    <a:pt x="2347" y="1116"/>
                    <a:pt x="2354" y="1138"/>
                  </a:cubicBezTo>
                  <a:cubicBezTo>
                    <a:pt x="2361" y="1161"/>
                    <a:pt x="2367" y="1183"/>
                    <a:pt x="2374" y="1206"/>
                  </a:cubicBezTo>
                  <a:lnTo>
                    <a:pt x="2392" y="1272"/>
                  </a:lnTo>
                  <a:cubicBezTo>
                    <a:pt x="2397" y="1294"/>
                    <a:pt x="2403" y="1316"/>
                    <a:pt x="2408" y="1338"/>
                  </a:cubicBezTo>
                  <a:cubicBezTo>
                    <a:pt x="2413" y="1361"/>
                    <a:pt x="2419" y="1383"/>
                    <a:pt x="2424" y="1406"/>
                  </a:cubicBezTo>
                  <a:lnTo>
                    <a:pt x="2436" y="1472"/>
                  </a:lnTo>
                  <a:cubicBezTo>
                    <a:pt x="2439" y="1494"/>
                    <a:pt x="2443" y="1516"/>
                    <a:pt x="2446" y="1538"/>
                  </a:cubicBezTo>
                  <a:lnTo>
                    <a:pt x="2452" y="1604"/>
                  </a:lnTo>
                  <a:lnTo>
                    <a:pt x="2458" y="1670"/>
                  </a:lnTo>
                  <a:lnTo>
                    <a:pt x="2458" y="1736"/>
                  </a:lnTo>
                  <a:lnTo>
                    <a:pt x="2458" y="1800"/>
                  </a:lnTo>
                  <a:cubicBezTo>
                    <a:pt x="2457" y="1821"/>
                    <a:pt x="2455" y="1843"/>
                    <a:pt x="2454" y="1864"/>
                  </a:cubicBezTo>
                  <a:cubicBezTo>
                    <a:pt x="2452" y="1885"/>
                    <a:pt x="2450" y="1907"/>
                    <a:pt x="2448" y="1928"/>
                  </a:cubicBezTo>
                  <a:cubicBezTo>
                    <a:pt x="2445" y="1949"/>
                    <a:pt x="2441" y="1971"/>
                    <a:pt x="2438" y="1992"/>
                  </a:cubicBezTo>
                  <a:cubicBezTo>
                    <a:pt x="2433" y="2013"/>
                    <a:pt x="2429" y="2033"/>
                    <a:pt x="2424" y="2054"/>
                  </a:cubicBezTo>
                  <a:cubicBezTo>
                    <a:pt x="2419" y="2074"/>
                    <a:pt x="2413" y="2094"/>
                    <a:pt x="2408" y="2114"/>
                  </a:cubicBezTo>
                  <a:cubicBezTo>
                    <a:pt x="2401" y="2135"/>
                    <a:pt x="2393" y="2155"/>
                    <a:pt x="2386" y="2176"/>
                  </a:cubicBezTo>
                  <a:cubicBezTo>
                    <a:pt x="2378" y="2195"/>
                    <a:pt x="2370" y="2215"/>
                    <a:pt x="2362" y="2234"/>
                  </a:cubicBezTo>
                  <a:cubicBezTo>
                    <a:pt x="2353" y="2254"/>
                    <a:pt x="2343" y="2274"/>
                    <a:pt x="2334" y="2294"/>
                  </a:cubicBezTo>
                  <a:cubicBezTo>
                    <a:pt x="2324" y="2313"/>
                    <a:pt x="2314" y="2331"/>
                    <a:pt x="2304" y="2350"/>
                  </a:cubicBezTo>
                  <a:cubicBezTo>
                    <a:pt x="2292" y="2369"/>
                    <a:pt x="2280" y="2387"/>
                    <a:pt x="2268" y="2406"/>
                  </a:cubicBezTo>
                  <a:cubicBezTo>
                    <a:pt x="2255" y="2424"/>
                    <a:pt x="2241" y="2442"/>
                    <a:pt x="2228" y="2460"/>
                  </a:cubicBezTo>
                  <a:cubicBezTo>
                    <a:pt x="2213" y="2478"/>
                    <a:pt x="2199" y="2496"/>
                    <a:pt x="2184" y="2514"/>
                  </a:cubicBezTo>
                  <a:cubicBezTo>
                    <a:pt x="2167" y="2531"/>
                    <a:pt x="2151" y="2549"/>
                    <a:pt x="2134" y="2566"/>
                  </a:cubicBezTo>
                  <a:cubicBezTo>
                    <a:pt x="2117" y="2583"/>
                    <a:pt x="2099" y="2599"/>
                    <a:pt x="2082" y="2616"/>
                  </a:cubicBezTo>
                  <a:cubicBezTo>
                    <a:pt x="2063" y="2632"/>
                    <a:pt x="2043" y="2648"/>
                    <a:pt x="2024" y="2664"/>
                  </a:cubicBezTo>
                  <a:lnTo>
                    <a:pt x="2024" y="2664"/>
                  </a:lnTo>
                  <a:lnTo>
                    <a:pt x="1996" y="2686"/>
                  </a:lnTo>
                  <a:cubicBezTo>
                    <a:pt x="1984" y="2695"/>
                    <a:pt x="1972" y="2703"/>
                    <a:pt x="1960" y="2712"/>
                  </a:cubicBezTo>
                  <a:cubicBezTo>
                    <a:pt x="1943" y="2723"/>
                    <a:pt x="1927" y="2735"/>
                    <a:pt x="1910" y="2746"/>
                  </a:cubicBezTo>
                  <a:cubicBezTo>
                    <a:pt x="1888" y="2759"/>
                    <a:pt x="1866" y="2773"/>
                    <a:pt x="1844" y="2786"/>
                  </a:cubicBezTo>
                  <a:lnTo>
                    <a:pt x="1764" y="2830"/>
                  </a:lnTo>
                  <a:cubicBezTo>
                    <a:pt x="1749" y="2838"/>
                    <a:pt x="1735" y="2846"/>
                    <a:pt x="1720" y="2854"/>
                  </a:cubicBezTo>
                  <a:lnTo>
                    <a:pt x="1670" y="2878"/>
                  </a:lnTo>
                  <a:lnTo>
                    <a:pt x="1618" y="2902"/>
                  </a:lnTo>
                  <a:lnTo>
                    <a:pt x="1560" y="2926"/>
                  </a:lnTo>
                  <a:cubicBezTo>
                    <a:pt x="1540" y="2935"/>
                    <a:pt x="1520" y="2943"/>
                    <a:pt x="1500" y="2952"/>
                  </a:cubicBezTo>
                  <a:lnTo>
                    <a:pt x="1436" y="2976"/>
                  </a:lnTo>
                  <a:lnTo>
                    <a:pt x="1370" y="3000"/>
                  </a:lnTo>
                  <a:cubicBezTo>
                    <a:pt x="1346" y="3007"/>
                    <a:pt x="1322" y="3015"/>
                    <a:pt x="1298" y="3022"/>
                  </a:cubicBezTo>
                  <a:lnTo>
                    <a:pt x="1222" y="3046"/>
                  </a:lnTo>
                  <a:cubicBezTo>
                    <a:pt x="1196" y="3053"/>
                    <a:pt x="1170" y="3059"/>
                    <a:pt x="1144" y="3066"/>
                  </a:cubicBezTo>
                  <a:cubicBezTo>
                    <a:pt x="1116" y="3073"/>
                    <a:pt x="1088" y="3081"/>
                    <a:pt x="1060" y="3088"/>
                  </a:cubicBezTo>
                  <a:lnTo>
                    <a:pt x="974" y="3106"/>
                  </a:lnTo>
                  <a:lnTo>
                    <a:pt x="884" y="3124"/>
                  </a:lnTo>
                  <a:cubicBezTo>
                    <a:pt x="853" y="3129"/>
                    <a:pt x="821" y="3133"/>
                    <a:pt x="790" y="3138"/>
                  </a:cubicBezTo>
                  <a:lnTo>
                    <a:pt x="692" y="3152"/>
                  </a:lnTo>
                  <a:lnTo>
                    <a:pt x="590" y="3164"/>
                  </a:lnTo>
                  <a:cubicBezTo>
                    <a:pt x="555" y="3167"/>
                    <a:pt x="519" y="3169"/>
                    <a:pt x="484" y="3172"/>
                  </a:cubicBezTo>
                  <a:lnTo>
                    <a:pt x="374" y="3180"/>
                  </a:lnTo>
                  <a:lnTo>
                    <a:pt x="262" y="3184"/>
                  </a:lnTo>
                  <a:lnTo>
                    <a:pt x="144" y="3184"/>
                  </a:lnTo>
                  <a:lnTo>
                    <a:pt x="144" y="3184"/>
                  </a:lnTo>
                  <a:cubicBezTo>
                    <a:pt x="165" y="3181"/>
                    <a:pt x="185" y="3177"/>
                    <a:pt x="206" y="3174"/>
                  </a:cubicBezTo>
                  <a:lnTo>
                    <a:pt x="278" y="3162"/>
                  </a:lnTo>
                  <a:lnTo>
                    <a:pt x="370" y="3142"/>
                  </a:lnTo>
                  <a:lnTo>
                    <a:pt x="480" y="3116"/>
                  </a:lnTo>
                  <a:cubicBezTo>
                    <a:pt x="500" y="3111"/>
                    <a:pt x="520" y="3105"/>
                    <a:pt x="540" y="3100"/>
                  </a:cubicBezTo>
                  <a:lnTo>
                    <a:pt x="602" y="3082"/>
                  </a:lnTo>
                  <a:cubicBezTo>
                    <a:pt x="623" y="3075"/>
                    <a:pt x="645" y="3069"/>
                    <a:pt x="666" y="3062"/>
                  </a:cubicBezTo>
                  <a:cubicBezTo>
                    <a:pt x="689" y="3055"/>
                    <a:pt x="711" y="3047"/>
                    <a:pt x="734" y="3040"/>
                  </a:cubicBezTo>
                  <a:lnTo>
                    <a:pt x="800" y="3016"/>
                  </a:lnTo>
                  <a:lnTo>
                    <a:pt x="868" y="2990"/>
                  </a:lnTo>
                  <a:lnTo>
                    <a:pt x="938" y="2962"/>
                  </a:lnTo>
                  <a:lnTo>
                    <a:pt x="1006" y="2930"/>
                  </a:lnTo>
                  <a:cubicBezTo>
                    <a:pt x="1028" y="2919"/>
                    <a:pt x="1050" y="2909"/>
                    <a:pt x="1072" y="2898"/>
                  </a:cubicBezTo>
                  <a:lnTo>
                    <a:pt x="1138" y="2862"/>
                  </a:lnTo>
                  <a:lnTo>
                    <a:pt x="1202" y="2822"/>
                  </a:lnTo>
                  <a:cubicBezTo>
                    <a:pt x="1223" y="2809"/>
                    <a:pt x="1243" y="2795"/>
                    <a:pt x="1264" y="2782"/>
                  </a:cubicBezTo>
                  <a:cubicBezTo>
                    <a:pt x="1283" y="2767"/>
                    <a:pt x="1303" y="2753"/>
                    <a:pt x="1322" y="2738"/>
                  </a:cubicBezTo>
                  <a:cubicBezTo>
                    <a:pt x="1340" y="2723"/>
                    <a:pt x="1358" y="2707"/>
                    <a:pt x="1376" y="2692"/>
                  </a:cubicBezTo>
                  <a:lnTo>
                    <a:pt x="1402" y="2666"/>
                  </a:lnTo>
                  <a:lnTo>
                    <a:pt x="1426" y="2642"/>
                  </a:lnTo>
                  <a:cubicBezTo>
                    <a:pt x="1434" y="2633"/>
                    <a:pt x="1442" y="2625"/>
                    <a:pt x="1450" y="2616"/>
                  </a:cubicBezTo>
                  <a:cubicBezTo>
                    <a:pt x="1457" y="2607"/>
                    <a:pt x="1465" y="2599"/>
                    <a:pt x="1472" y="2590"/>
                  </a:cubicBezTo>
                  <a:cubicBezTo>
                    <a:pt x="1479" y="2581"/>
                    <a:pt x="1487" y="2571"/>
                    <a:pt x="1494" y="2562"/>
                  </a:cubicBezTo>
                  <a:cubicBezTo>
                    <a:pt x="1501" y="2553"/>
                    <a:pt x="1507" y="2543"/>
                    <a:pt x="1514" y="2534"/>
                  </a:cubicBezTo>
                  <a:lnTo>
                    <a:pt x="1532" y="2504"/>
                  </a:lnTo>
                  <a:cubicBezTo>
                    <a:pt x="1537" y="2495"/>
                    <a:pt x="1543" y="2485"/>
                    <a:pt x="1548" y="2476"/>
                  </a:cubicBezTo>
                  <a:cubicBezTo>
                    <a:pt x="1553" y="2465"/>
                    <a:pt x="1559" y="2455"/>
                    <a:pt x="1564" y="2444"/>
                  </a:cubicBezTo>
                  <a:cubicBezTo>
                    <a:pt x="1569" y="2434"/>
                    <a:pt x="1573" y="2424"/>
                    <a:pt x="1578" y="2414"/>
                  </a:cubicBezTo>
                  <a:cubicBezTo>
                    <a:pt x="1582" y="2403"/>
                    <a:pt x="1586" y="2393"/>
                    <a:pt x="1590" y="2382"/>
                  </a:cubicBezTo>
                  <a:cubicBezTo>
                    <a:pt x="1593" y="2371"/>
                    <a:pt x="1597" y="2359"/>
                    <a:pt x="1600" y="2348"/>
                  </a:cubicBezTo>
                  <a:cubicBezTo>
                    <a:pt x="1603" y="2337"/>
                    <a:pt x="1607" y="2325"/>
                    <a:pt x="1610" y="2314"/>
                  </a:cubicBezTo>
                  <a:cubicBezTo>
                    <a:pt x="1612" y="2303"/>
                    <a:pt x="1614" y="2291"/>
                    <a:pt x="1616" y="2280"/>
                  </a:cubicBezTo>
                  <a:lnTo>
                    <a:pt x="1622" y="2244"/>
                  </a:lnTo>
                  <a:cubicBezTo>
                    <a:pt x="1623" y="2232"/>
                    <a:pt x="1623" y="2220"/>
                    <a:pt x="1624" y="2208"/>
                  </a:cubicBezTo>
                  <a:lnTo>
                    <a:pt x="1624" y="2208"/>
                  </a:lnTo>
                  <a:lnTo>
                    <a:pt x="1624" y="2170"/>
                  </a:lnTo>
                  <a:lnTo>
                    <a:pt x="1624" y="2134"/>
                  </a:lnTo>
                  <a:cubicBezTo>
                    <a:pt x="1623" y="2121"/>
                    <a:pt x="1623" y="2107"/>
                    <a:pt x="1622" y="2094"/>
                  </a:cubicBezTo>
                  <a:cubicBezTo>
                    <a:pt x="1620" y="2081"/>
                    <a:pt x="1618" y="2069"/>
                    <a:pt x="1616" y="2056"/>
                  </a:cubicBezTo>
                  <a:cubicBezTo>
                    <a:pt x="1614" y="2043"/>
                    <a:pt x="1612" y="2029"/>
                    <a:pt x="1610" y="2016"/>
                  </a:cubicBezTo>
                  <a:cubicBezTo>
                    <a:pt x="1607" y="2003"/>
                    <a:pt x="1605" y="1989"/>
                    <a:pt x="1602" y="1976"/>
                  </a:cubicBezTo>
                  <a:cubicBezTo>
                    <a:pt x="1599" y="1963"/>
                    <a:pt x="1595" y="1949"/>
                    <a:pt x="1592" y="1936"/>
                  </a:cubicBezTo>
                  <a:lnTo>
                    <a:pt x="1580" y="1894"/>
                  </a:lnTo>
                  <a:cubicBezTo>
                    <a:pt x="1575" y="1880"/>
                    <a:pt x="1571" y="1866"/>
                    <a:pt x="1566" y="1852"/>
                  </a:cubicBezTo>
                  <a:cubicBezTo>
                    <a:pt x="1561" y="1838"/>
                    <a:pt x="1557" y="1824"/>
                    <a:pt x="1552" y="1810"/>
                  </a:cubicBezTo>
                  <a:lnTo>
                    <a:pt x="1534" y="1768"/>
                  </a:lnTo>
                  <a:lnTo>
                    <a:pt x="1516" y="1726"/>
                  </a:lnTo>
                  <a:cubicBezTo>
                    <a:pt x="1509" y="1711"/>
                    <a:pt x="1503" y="1697"/>
                    <a:pt x="1496" y="1682"/>
                  </a:cubicBezTo>
                  <a:cubicBezTo>
                    <a:pt x="1489" y="1667"/>
                    <a:pt x="1483" y="1653"/>
                    <a:pt x="1476" y="1638"/>
                  </a:cubicBezTo>
                  <a:cubicBezTo>
                    <a:pt x="1460" y="1609"/>
                    <a:pt x="1444" y="1579"/>
                    <a:pt x="1428" y="1550"/>
                  </a:cubicBezTo>
                  <a:cubicBezTo>
                    <a:pt x="1411" y="1520"/>
                    <a:pt x="1393" y="1490"/>
                    <a:pt x="1376" y="1460"/>
                  </a:cubicBezTo>
                  <a:cubicBezTo>
                    <a:pt x="1357" y="1430"/>
                    <a:pt x="1337" y="1400"/>
                    <a:pt x="1318" y="1370"/>
                  </a:cubicBezTo>
                  <a:lnTo>
                    <a:pt x="1256" y="1278"/>
                  </a:lnTo>
                  <a:lnTo>
                    <a:pt x="1188" y="1186"/>
                  </a:lnTo>
                  <a:cubicBezTo>
                    <a:pt x="1164" y="1155"/>
                    <a:pt x="1140" y="1123"/>
                    <a:pt x="1116" y="1092"/>
                  </a:cubicBezTo>
                  <a:lnTo>
                    <a:pt x="1040" y="998"/>
                  </a:lnTo>
                  <a:cubicBezTo>
                    <a:pt x="1013" y="967"/>
                    <a:pt x="985" y="937"/>
                    <a:pt x="958" y="906"/>
                  </a:cubicBezTo>
                  <a:cubicBezTo>
                    <a:pt x="930" y="875"/>
                    <a:pt x="902" y="843"/>
                    <a:pt x="874" y="812"/>
                  </a:cubicBezTo>
                  <a:cubicBezTo>
                    <a:pt x="845" y="781"/>
                    <a:pt x="817" y="749"/>
                    <a:pt x="788" y="718"/>
                  </a:cubicBezTo>
                  <a:cubicBezTo>
                    <a:pt x="758" y="687"/>
                    <a:pt x="728" y="657"/>
                    <a:pt x="698" y="626"/>
                  </a:cubicBezTo>
                  <a:cubicBezTo>
                    <a:pt x="667" y="595"/>
                    <a:pt x="635" y="565"/>
                    <a:pt x="604" y="534"/>
                  </a:cubicBezTo>
                  <a:cubicBezTo>
                    <a:pt x="572" y="503"/>
                    <a:pt x="540" y="473"/>
                    <a:pt x="508" y="442"/>
                  </a:cubicBezTo>
                  <a:lnTo>
                    <a:pt x="410" y="352"/>
                  </a:lnTo>
                  <a:lnTo>
                    <a:pt x="310" y="262"/>
                  </a:lnTo>
                  <a:lnTo>
                    <a:pt x="208" y="174"/>
                  </a:lnTo>
                  <a:cubicBezTo>
                    <a:pt x="173" y="145"/>
                    <a:pt x="139" y="115"/>
                    <a:pt x="104" y="86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  <a:alpha val="0"/>
                  </a:schemeClr>
                </a:gs>
                <a:gs pos="50000">
                  <a:schemeClr val="bg2">
                    <a:lumMod val="75000"/>
                    <a:alpha val="7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5"/>
            <p:cNvSpPr/>
            <p:nvPr/>
          </p:nvSpPr>
          <p:spPr>
            <a:xfrm rot="1223405" flipV="1">
              <a:off x="4729522" y="3003316"/>
              <a:ext cx="4979940" cy="3732102"/>
            </a:xfrm>
            <a:custGeom>
              <a:avLst/>
              <a:gdLst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2056 w 4028"/>
                <a:gd name="connsiteY150" fmla="*/ 676 h 3792"/>
                <a:gd name="connsiteX151" fmla="*/ 2004 w 4028"/>
                <a:gd name="connsiteY151" fmla="*/ 586 h 3792"/>
                <a:gd name="connsiteX152" fmla="*/ 1948 w 4028"/>
                <a:gd name="connsiteY152" fmla="*/ 494 h 3792"/>
                <a:gd name="connsiteX153" fmla="*/ 1888 w 4028"/>
                <a:gd name="connsiteY153" fmla="*/ 402 h 3792"/>
                <a:gd name="connsiteX154" fmla="*/ 1826 w 4028"/>
                <a:gd name="connsiteY154" fmla="*/ 306 h 3792"/>
                <a:gd name="connsiteX155" fmla="*/ 1760 w 4028"/>
                <a:gd name="connsiteY155" fmla="*/ 208 h 3792"/>
                <a:gd name="connsiteX156" fmla="*/ 1690 w 4028"/>
                <a:gd name="connsiteY156" fmla="*/ 110 h 3792"/>
                <a:gd name="connsiteX157" fmla="*/ 1616 w 4028"/>
                <a:gd name="connsiteY157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2056 w 4028"/>
                <a:gd name="connsiteY150" fmla="*/ 676 h 3792"/>
                <a:gd name="connsiteX151" fmla="*/ 2004 w 4028"/>
                <a:gd name="connsiteY151" fmla="*/ 586 h 3792"/>
                <a:gd name="connsiteX152" fmla="*/ 1948 w 4028"/>
                <a:gd name="connsiteY152" fmla="*/ 494 h 3792"/>
                <a:gd name="connsiteX153" fmla="*/ 1888 w 4028"/>
                <a:gd name="connsiteY153" fmla="*/ 402 h 3792"/>
                <a:gd name="connsiteX154" fmla="*/ 1826 w 4028"/>
                <a:gd name="connsiteY154" fmla="*/ 306 h 3792"/>
                <a:gd name="connsiteX155" fmla="*/ 1690 w 4028"/>
                <a:gd name="connsiteY155" fmla="*/ 110 h 3792"/>
                <a:gd name="connsiteX156" fmla="*/ 1616 w 4028"/>
                <a:gd name="connsiteY156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2056 w 4028"/>
                <a:gd name="connsiteY150" fmla="*/ 676 h 3792"/>
                <a:gd name="connsiteX151" fmla="*/ 2004 w 4028"/>
                <a:gd name="connsiteY151" fmla="*/ 586 h 3792"/>
                <a:gd name="connsiteX152" fmla="*/ 1948 w 4028"/>
                <a:gd name="connsiteY152" fmla="*/ 494 h 3792"/>
                <a:gd name="connsiteX153" fmla="*/ 1888 w 4028"/>
                <a:gd name="connsiteY153" fmla="*/ 402 h 3792"/>
                <a:gd name="connsiteX154" fmla="*/ 1690 w 4028"/>
                <a:gd name="connsiteY154" fmla="*/ 110 h 3792"/>
                <a:gd name="connsiteX155" fmla="*/ 1616 w 4028"/>
                <a:gd name="connsiteY155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2056 w 4028"/>
                <a:gd name="connsiteY150" fmla="*/ 676 h 3792"/>
                <a:gd name="connsiteX151" fmla="*/ 1948 w 4028"/>
                <a:gd name="connsiteY151" fmla="*/ 494 h 3792"/>
                <a:gd name="connsiteX152" fmla="*/ 1888 w 4028"/>
                <a:gd name="connsiteY152" fmla="*/ 402 h 3792"/>
                <a:gd name="connsiteX153" fmla="*/ 1690 w 4028"/>
                <a:gd name="connsiteY153" fmla="*/ 110 h 3792"/>
                <a:gd name="connsiteX154" fmla="*/ 1616 w 4028"/>
                <a:gd name="connsiteY154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2056 w 4028"/>
                <a:gd name="connsiteY150" fmla="*/ 676 h 3792"/>
                <a:gd name="connsiteX151" fmla="*/ 1948 w 4028"/>
                <a:gd name="connsiteY151" fmla="*/ 494 h 3792"/>
                <a:gd name="connsiteX152" fmla="*/ 1690 w 4028"/>
                <a:gd name="connsiteY152" fmla="*/ 110 h 3792"/>
                <a:gd name="connsiteX153" fmla="*/ 1616 w 4028"/>
                <a:gd name="connsiteY153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2056 w 4028"/>
                <a:gd name="connsiteY150" fmla="*/ 676 h 3792"/>
                <a:gd name="connsiteX151" fmla="*/ 1690 w 4028"/>
                <a:gd name="connsiteY151" fmla="*/ 110 h 3792"/>
                <a:gd name="connsiteX152" fmla="*/ 1616 w 4028"/>
                <a:gd name="connsiteY152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1690 w 4028"/>
                <a:gd name="connsiteY150" fmla="*/ 110 h 3792"/>
                <a:gd name="connsiteX151" fmla="*/ 1616 w 4028"/>
                <a:gd name="connsiteY151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1690 w 4028"/>
                <a:gd name="connsiteY149" fmla="*/ 110 h 3792"/>
                <a:gd name="connsiteX150" fmla="*/ 1616 w 4028"/>
                <a:gd name="connsiteY150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1690 w 4028"/>
                <a:gd name="connsiteY148" fmla="*/ 110 h 3792"/>
                <a:gd name="connsiteX149" fmla="*/ 1616 w 4028"/>
                <a:gd name="connsiteY149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1690 w 4028"/>
                <a:gd name="connsiteY147" fmla="*/ 110 h 3792"/>
                <a:gd name="connsiteX148" fmla="*/ 1616 w 4028"/>
                <a:gd name="connsiteY148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1690 w 4028"/>
                <a:gd name="connsiteY146" fmla="*/ 110 h 3792"/>
                <a:gd name="connsiteX147" fmla="*/ 1616 w 4028"/>
                <a:gd name="connsiteY147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1690 w 4028"/>
                <a:gd name="connsiteY145" fmla="*/ 110 h 3792"/>
                <a:gd name="connsiteX146" fmla="*/ 1616 w 4028"/>
                <a:gd name="connsiteY146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1690 w 4028"/>
                <a:gd name="connsiteY144" fmla="*/ 110 h 3792"/>
                <a:gd name="connsiteX145" fmla="*/ 1616 w 4028"/>
                <a:gd name="connsiteY145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1690 w 4028"/>
                <a:gd name="connsiteY143" fmla="*/ 110 h 3792"/>
                <a:gd name="connsiteX144" fmla="*/ 1616 w 4028"/>
                <a:gd name="connsiteY144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04 w 4028"/>
                <a:gd name="connsiteY3" fmla="*/ 100 h 3792"/>
                <a:gd name="connsiteX4" fmla="*/ 4014 w 4028"/>
                <a:gd name="connsiteY4" fmla="*/ 216 h 3792"/>
                <a:gd name="connsiteX5" fmla="*/ 4020 w 4028"/>
                <a:gd name="connsiteY5" fmla="*/ 288 h 3792"/>
                <a:gd name="connsiteX6" fmla="*/ 4024 w 4028"/>
                <a:gd name="connsiteY6" fmla="*/ 36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8 w 4028"/>
                <a:gd name="connsiteY129" fmla="*/ 2110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14 w 4028"/>
                <a:gd name="connsiteY133" fmla="*/ 1878 h 3792"/>
                <a:gd name="connsiteX134" fmla="*/ 2502 w 4028"/>
                <a:gd name="connsiteY134" fmla="*/ 1816 h 3792"/>
                <a:gd name="connsiteX135" fmla="*/ 2490 w 4028"/>
                <a:gd name="connsiteY135" fmla="*/ 1752 h 3792"/>
                <a:gd name="connsiteX136" fmla="*/ 2476 w 4028"/>
                <a:gd name="connsiteY136" fmla="*/ 1686 h 3792"/>
                <a:gd name="connsiteX137" fmla="*/ 2458 w 4028"/>
                <a:gd name="connsiteY137" fmla="*/ 1620 h 3792"/>
                <a:gd name="connsiteX138" fmla="*/ 2438 w 4028"/>
                <a:gd name="connsiteY138" fmla="*/ 1550 h 3792"/>
                <a:gd name="connsiteX139" fmla="*/ 2418 w 4028"/>
                <a:gd name="connsiteY139" fmla="*/ 1480 h 3792"/>
                <a:gd name="connsiteX140" fmla="*/ 2394 w 4028"/>
                <a:gd name="connsiteY140" fmla="*/ 1408 h 3792"/>
                <a:gd name="connsiteX141" fmla="*/ 2366 w 4028"/>
                <a:gd name="connsiteY141" fmla="*/ 1334 h 3792"/>
                <a:gd name="connsiteX142" fmla="*/ 1690 w 4028"/>
                <a:gd name="connsiteY142" fmla="*/ 110 h 3792"/>
                <a:gd name="connsiteX143" fmla="*/ 1616 w 4028"/>
                <a:gd name="connsiteY143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4 w 4028"/>
                <a:gd name="connsiteY5" fmla="*/ 368 h 3792"/>
                <a:gd name="connsiteX6" fmla="*/ 4026 w 4028"/>
                <a:gd name="connsiteY6" fmla="*/ 458 h 3792"/>
                <a:gd name="connsiteX7" fmla="*/ 4028 w 4028"/>
                <a:gd name="connsiteY7" fmla="*/ 554 h 3792"/>
                <a:gd name="connsiteX8" fmla="*/ 4026 w 4028"/>
                <a:gd name="connsiteY8" fmla="*/ 658 h 3792"/>
                <a:gd name="connsiteX9" fmla="*/ 4022 w 4028"/>
                <a:gd name="connsiteY9" fmla="*/ 766 h 3792"/>
                <a:gd name="connsiteX10" fmla="*/ 4016 w 4028"/>
                <a:gd name="connsiteY10" fmla="*/ 882 h 3792"/>
                <a:gd name="connsiteX11" fmla="*/ 4006 w 4028"/>
                <a:gd name="connsiteY11" fmla="*/ 1002 h 3792"/>
                <a:gd name="connsiteX12" fmla="*/ 3992 w 4028"/>
                <a:gd name="connsiteY12" fmla="*/ 1124 h 3792"/>
                <a:gd name="connsiteX13" fmla="*/ 3976 w 4028"/>
                <a:gd name="connsiteY13" fmla="*/ 1252 h 3792"/>
                <a:gd name="connsiteX14" fmla="*/ 3952 w 4028"/>
                <a:gd name="connsiteY14" fmla="*/ 1382 h 3792"/>
                <a:gd name="connsiteX15" fmla="*/ 3940 w 4028"/>
                <a:gd name="connsiteY15" fmla="*/ 1448 h 3792"/>
                <a:gd name="connsiteX16" fmla="*/ 3926 w 4028"/>
                <a:gd name="connsiteY16" fmla="*/ 1514 h 3792"/>
                <a:gd name="connsiteX17" fmla="*/ 3910 w 4028"/>
                <a:gd name="connsiteY17" fmla="*/ 1580 h 3792"/>
                <a:gd name="connsiteX18" fmla="*/ 3892 w 4028"/>
                <a:gd name="connsiteY18" fmla="*/ 1648 h 3792"/>
                <a:gd name="connsiteX19" fmla="*/ 3874 w 4028"/>
                <a:gd name="connsiteY19" fmla="*/ 1714 h 3792"/>
                <a:gd name="connsiteX20" fmla="*/ 3854 w 4028"/>
                <a:gd name="connsiteY20" fmla="*/ 1782 h 3792"/>
                <a:gd name="connsiteX21" fmla="*/ 3832 w 4028"/>
                <a:gd name="connsiteY21" fmla="*/ 1850 h 3792"/>
                <a:gd name="connsiteX22" fmla="*/ 3808 w 4028"/>
                <a:gd name="connsiteY22" fmla="*/ 1916 h 3792"/>
                <a:gd name="connsiteX23" fmla="*/ 3784 w 4028"/>
                <a:gd name="connsiteY23" fmla="*/ 1984 h 3792"/>
                <a:gd name="connsiteX24" fmla="*/ 3756 w 4028"/>
                <a:gd name="connsiteY24" fmla="*/ 2050 h 3792"/>
                <a:gd name="connsiteX25" fmla="*/ 3728 w 4028"/>
                <a:gd name="connsiteY25" fmla="*/ 2118 h 3792"/>
                <a:gd name="connsiteX26" fmla="*/ 3698 w 4028"/>
                <a:gd name="connsiteY26" fmla="*/ 2184 h 3792"/>
                <a:gd name="connsiteX27" fmla="*/ 3666 w 4028"/>
                <a:gd name="connsiteY27" fmla="*/ 2250 h 3792"/>
                <a:gd name="connsiteX28" fmla="*/ 3630 w 4028"/>
                <a:gd name="connsiteY28" fmla="*/ 2316 h 3792"/>
                <a:gd name="connsiteX29" fmla="*/ 3594 w 4028"/>
                <a:gd name="connsiteY29" fmla="*/ 2380 h 3792"/>
                <a:gd name="connsiteX30" fmla="*/ 3556 w 4028"/>
                <a:gd name="connsiteY30" fmla="*/ 2444 h 3792"/>
                <a:gd name="connsiteX31" fmla="*/ 3516 w 4028"/>
                <a:gd name="connsiteY31" fmla="*/ 2508 h 3792"/>
                <a:gd name="connsiteX32" fmla="*/ 3474 w 4028"/>
                <a:gd name="connsiteY32" fmla="*/ 2570 h 3792"/>
                <a:gd name="connsiteX33" fmla="*/ 3428 w 4028"/>
                <a:gd name="connsiteY33" fmla="*/ 2632 h 3792"/>
                <a:gd name="connsiteX34" fmla="*/ 3382 w 4028"/>
                <a:gd name="connsiteY34" fmla="*/ 2692 h 3792"/>
                <a:gd name="connsiteX35" fmla="*/ 3332 w 4028"/>
                <a:gd name="connsiteY35" fmla="*/ 2752 h 3792"/>
                <a:gd name="connsiteX36" fmla="*/ 3280 w 4028"/>
                <a:gd name="connsiteY36" fmla="*/ 2810 h 3792"/>
                <a:gd name="connsiteX37" fmla="*/ 3226 w 4028"/>
                <a:gd name="connsiteY37" fmla="*/ 2866 h 3792"/>
                <a:gd name="connsiteX38" fmla="*/ 3170 w 4028"/>
                <a:gd name="connsiteY38" fmla="*/ 2922 h 3792"/>
                <a:gd name="connsiteX39" fmla="*/ 3112 w 4028"/>
                <a:gd name="connsiteY39" fmla="*/ 2976 h 3792"/>
                <a:gd name="connsiteX40" fmla="*/ 3050 w 4028"/>
                <a:gd name="connsiteY40" fmla="*/ 3030 h 3792"/>
                <a:gd name="connsiteX41" fmla="*/ 2986 w 4028"/>
                <a:gd name="connsiteY41" fmla="*/ 3080 h 3792"/>
                <a:gd name="connsiteX42" fmla="*/ 2918 w 4028"/>
                <a:gd name="connsiteY42" fmla="*/ 3130 h 3792"/>
                <a:gd name="connsiteX43" fmla="*/ 2848 w 4028"/>
                <a:gd name="connsiteY43" fmla="*/ 3178 h 3792"/>
                <a:gd name="connsiteX44" fmla="*/ 2776 w 4028"/>
                <a:gd name="connsiteY44" fmla="*/ 3224 h 3792"/>
                <a:gd name="connsiteX45" fmla="*/ 2776 w 4028"/>
                <a:gd name="connsiteY45" fmla="*/ 3224 h 3792"/>
                <a:gd name="connsiteX46" fmla="*/ 2764 w 4028"/>
                <a:gd name="connsiteY46" fmla="*/ 3232 h 3792"/>
                <a:gd name="connsiteX47" fmla="*/ 2730 w 4028"/>
                <a:gd name="connsiteY47" fmla="*/ 3254 h 3792"/>
                <a:gd name="connsiteX48" fmla="*/ 2674 w 4028"/>
                <a:gd name="connsiteY48" fmla="*/ 3290 h 3792"/>
                <a:gd name="connsiteX49" fmla="*/ 2596 w 4028"/>
                <a:gd name="connsiteY49" fmla="*/ 3334 h 3792"/>
                <a:gd name="connsiteX50" fmla="*/ 2548 w 4028"/>
                <a:gd name="connsiteY50" fmla="*/ 3360 h 3792"/>
                <a:gd name="connsiteX51" fmla="*/ 2494 w 4028"/>
                <a:gd name="connsiteY51" fmla="*/ 3386 h 3792"/>
                <a:gd name="connsiteX52" fmla="*/ 2436 w 4028"/>
                <a:gd name="connsiteY52" fmla="*/ 3416 h 3792"/>
                <a:gd name="connsiteX53" fmla="*/ 2372 w 4028"/>
                <a:gd name="connsiteY53" fmla="*/ 3444 h 3792"/>
                <a:gd name="connsiteX54" fmla="*/ 2302 w 4028"/>
                <a:gd name="connsiteY54" fmla="*/ 3474 h 3792"/>
                <a:gd name="connsiteX55" fmla="*/ 2228 w 4028"/>
                <a:gd name="connsiteY55" fmla="*/ 3504 h 3792"/>
                <a:gd name="connsiteX56" fmla="*/ 2148 w 4028"/>
                <a:gd name="connsiteY56" fmla="*/ 3534 h 3792"/>
                <a:gd name="connsiteX57" fmla="*/ 2062 w 4028"/>
                <a:gd name="connsiteY57" fmla="*/ 3564 h 3792"/>
                <a:gd name="connsiteX58" fmla="*/ 1972 w 4028"/>
                <a:gd name="connsiteY58" fmla="*/ 3594 h 3792"/>
                <a:gd name="connsiteX59" fmla="*/ 1876 w 4028"/>
                <a:gd name="connsiteY59" fmla="*/ 3622 h 3792"/>
                <a:gd name="connsiteX60" fmla="*/ 1776 w 4028"/>
                <a:gd name="connsiteY60" fmla="*/ 3648 h 3792"/>
                <a:gd name="connsiteX61" fmla="*/ 1670 w 4028"/>
                <a:gd name="connsiteY61" fmla="*/ 3674 h 3792"/>
                <a:gd name="connsiteX62" fmla="*/ 1558 w 4028"/>
                <a:gd name="connsiteY62" fmla="*/ 3698 h 3792"/>
                <a:gd name="connsiteX63" fmla="*/ 1442 w 4028"/>
                <a:gd name="connsiteY63" fmla="*/ 3720 h 3792"/>
                <a:gd name="connsiteX64" fmla="*/ 1320 w 4028"/>
                <a:gd name="connsiteY64" fmla="*/ 3740 h 3792"/>
                <a:gd name="connsiteX65" fmla="*/ 1194 w 4028"/>
                <a:gd name="connsiteY65" fmla="*/ 3758 h 3792"/>
                <a:gd name="connsiteX66" fmla="*/ 1062 w 4028"/>
                <a:gd name="connsiteY66" fmla="*/ 3772 h 3792"/>
                <a:gd name="connsiteX67" fmla="*/ 924 w 4028"/>
                <a:gd name="connsiteY67" fmla="*/ 3782 h 3792"/>
                <a:gd name="connsiteX68" fmla="*/ 782 w 4028"/>
                <a:gd name="connsiteY68" fmla="*/ 3788 h 3792"/>
                <a:gd name="connsiteX69" fmla="*/ 636 w 4028"/>
                <a:gd name="connsiteY69" fmla="*/ 3792 h 3792"/>
                <a:gd name="connsiteX70" fmla="*/ 484 w 4028"/>
                <a:gd name="connsiteY70" fmla="*/ 3792 h 3792"/>
                <a:gd name="connsiteX71" fmla="*/ 328 w 4028"/>
                <a:gd name="connsiteY71" fmla="*/ 3786 h 3792"/>
                <a:gd name="connsiteX72" fmla="*/ 166 w 4028"/>
                <a:gd name="connsiteY72" fmla="*/ 3776 h 3792"/>
                <a:gd name="connsiteX73" fmla="*/ 84 w 4028"/>
                <a:gd name="connsiteY73" fmla="*/ 3768 h 3792"/>
                <a:gd name="connsiteX74" fmla="*/ 0 w 4028"/>
                <a:gd name="connsiteY74" fmla="*/ 3760 h 3792"/>
                <a:gd name="connsiteX75" fmla="*/ 0 w 4028"/>
                <a:gd name="connsiteY75" fmla="*/ 3760 h 3792"/>
                <a:gd name="connsiteX76" fmla="*/ 68 w 4028"/>
                <a:gd name="connsiteY76" fmla="*/ 3762 h 3792"/>
                <a:gd name="connsiteX77" fmla="*/ 146 w 4028"/>
                <a:gd name="connsiteY77" fmla="*/ 3764 h 3792"/>
                <a:gd name="connsiteX78" fmla="*/ 252 w 4028"/>
                <a:gd name="connsiteY78" fmla="*/ 3762 h 3792"/>
                <a:gd name="connsiteX79" fmla="*/ 378 w 4028"/>
                <a:gd name="connsiteY79" fmla="*/ 3758 h 3792"/>
                <a:gd name="connsiteX80" fmla="*/ 524 w 4028"/>
                <a:gd name="connsiteY80" fmla="*/ 3750 h 3792"/>
                <a:gd name="connsiteX81" fmla="*/ 602 w 4028"/>
                <a:gd name="connsiteY81" fmla="*/ 3744 h 3792"/>
                <a:gd name="connsiteX82" fmla="*/ 684 w 4028"/>
                <a:gd name="connsiteY82" fmla="*/ 3734 h 3792"/>
                <a:gd name="connsiteX83" fmla="*/ 770 w 4028"/>
                <a:gd name="connsiteY83" fmla="*/ 3724 h 3792"/>
                <a:gd name="connsiteX84" fmla="*/ 856 w 4028"/>
                <a:gd name="connsiteY84" fmla="*/ 3712 h 3792"/>
                <a:gd name="connsiteX85" fmla="*/ 946 w 4028"/>
                <a:gd name="connsiteY85" fmla="*/ 3698 h 3792"/>
                <a:gd name="connsiteX86" fmla="*/ 1038 w 4028"/>
                <a:gd name="connsiteY86" fmla="*/ 3680 h 3792"/>
                <a:gd name="connsiteX87" fmla="*/ 1130 w 4028"/>
                <a:gd name="connsiteY87" fmla="*/ 3660 h 3792"/>
                <a:gd name="connsiteX88" fmla="*/ 1224 w 4028"/>
                <a:gd name="connsiteY88" fmla="*/ 3638 h 3792"/>
                <a:gd name="connsiteX89" fmla="*/ 1318 w 4028"/>
                <a:gd name="connsiteY89" fmla="*/ 3612 h 3792"/>
                <a:gd name="connsiteX90" fmla="*/ 1412 w 4028"/>
                <a:gd name="connsiteY90" fmla="*/ 3584 h 3792"/>
                <a:gd name="connsiteX91" fmla="*/ 1504 w 4028"/>
                <a:gd name="connsiteY91" fmla="*/ 3552 h 3792"/>
                <a:gd name="connsiteX92" fmla="*/ 1596 w 4028"/>
                <a:gd name="connsiteY92" fmla="*/ 3516 h 3792"/>
                <a:gd name="connsiteX93" fmla="*/ 1688 w 4028"/>
                <a:gd name="connsiteY93" fmla="*/ 3478 h 3792"/>
                <a:gd name="connsiteX94" fmla="*/ 1776 w 4028"/>
                <a:gd name="connsiteY94" fmla="*/ 3436 h 3792"/>
                <a:gd name="connsiteX95" fmla="*/ 1820 w 4028"/>
                <a:gd name="connsiteY95" fmla="*/ 3412 h 3792"/>
                <a:gd name="connsiteX96" fmla="*/ 1862 w 4028"/>
                <a:gd name="connsiteY96" fmla="*/ 3388 h 3792"/>
                <a:gd name="connsiteX97" fmla="*/ 1906 w 4028"/>
                <a:gd name="connsiteY97" fmla="*/ 3364 h 3792"/>
                <a:gd name="connsiteX98" fmla="*/ 1946 w 4028"/>
                <a:gd name="connsiteY98" fmla="*/ 3338 h 3792"/>
                <a:gd name="connsiteX99" fmla="*/ 1988 w 4028"/>
                <a:gd name="connsiteY99" fmla="*/ 3310 h 3792"/>
                <a:gd name="connsiteX100" fmla="*/ 2028 w 4028"/>
                <a:gd name="connsiteY100" fmla="*/ 3282 h 3792"/>
                <a:gd name="connsiteX101" fmla="*/ 2068 w 4028"/>
                <a:gd name="connsiteY101" fmla="*/ 3252 h 3792"/>
                <a:gd name="connsiteX102" fmla="*/ 2106 w 4028"/>
                <a:gd name="connsiteY102" fmla="*/ 3222 h 3792"/>
                <a:gd name="connsiteX103" fmla="*/ 2142 w 4028"/>
                <a:gd name="connsiteY103" fmla="*/ 3190 h 3792"/>
                <a:gd name="connsiteX104" fmla="*/ 2178 w 4028"/>
                <a:gd name="connsiteY104" fmla="*/ 3158 h 3792"/>
                <a:gd name="connsiteX105" fmla="*/ 2214 w 4028"/>
                <a:gd name="connsiteY105" fmla="*/ 3124 h 3792"/>
                <a:gd name="connsiteX106" fmla="*/ 2248 w 4028"/>
                <a:gd name="connsiteY106" fmla="*/ 3088 h 3792"/>
                <a:gd name="connsiteX107" fmla="*/ 2248 w 4028"/>
                <a:gd name="connsiteY107" fmla="*/ 3088 h 3792"/>
                <a:gd name="connsiteX108" fmla="*/ 2258 w 4028"/>
                <a:gd name="connsiteY108" fmla="*/ 3078 h 3792"/>
                <a:gd name="connsiteX109" fmla="*/ 2286 w 4028"/>
                <a:gd name="connsiteY109" fmla="*/ 3044 h 3792"/>
                <a:gd name="connsiteX110" fmla="*/ 2306 w 4028"/>
                <a:gd name="connsiteY110" fmla="*/ 3020 h 3792"/>
                <a:gd name="connsiteX111" fmla="*/ 2328 w 4028"/>
                <a:gd name="connsiteY111" fmla="*/ 2990 h 3792"/>
                <a:gd name="connsiteX112" fmla="*/ 2350 w 4028"/>
                <a:gd name="connsiteY112" fmla="*/ 2954 h 3792"/>
                <a:gd name="connsiteX113" fmla="*/ 2376 w 4028"/>
                <a:gd name="connsiteY113" fmla="*/ 2912 h 3792"/>
                <a:gd name="connsiteX114" fmla="*/ 2400 w 4028"/>
                <a:gd name="connsiteY114" fmla="*/ 2866 h 3792"/>
                <a:gd name="connsiteX115" fmla="*/ 2426 w 4028"/>
                <a:gd name="connsiteY115" fmla="*/ 2812 h 3792"/>
                <a:gd name="connsiteX116" fmla="*/ 2450 w 4028"/>
                <a:gd name="connsiteY116" fmla="*/ 2752 h 3792"/>
                <a:gd name="connsiteX117" fmla="*/ 2472 w 4028"/>
                <a:gd name="connsiteY117" fmla="*/ 2688 h 3792"/>
                <a:gd name="connsiteX118" fmla="*/ 2492 w 4028"/>
                <a:gd name="connsiteY118" fmla="*/ 2616 h 3792"/>
                <a:gd name="connsiteX119" fmla="*/ 2510 w 4028"/>
                <a:gd name="connsiteY119" fmla="*/ 2538 h 3792"/>
                <a:gd name="connsiteX120" fmla="*/ 2518 w 4028"/>
                <a:gd name="connsiteY120" fmla="*/ 2496 h 3792"/>
                <a:gd name="connsiteX121" fmla="*/ 2524 w 4028"/>
                <a:gd name="connsiteY121" fmla="*/ 2454 h 3792"/>
                <a:gd name="connsiteX122" fmla="*/ 2530 w 4028"/>
                <a:gd name="connsiteY122" fmla="*/ 2410 h 3792"/>
                <a:gd name="connsiteX123" fmla="*/ 2534 w 4028"/>
                <a:gd name="connsiteY123" fmla="*/ 2364 h 3792"/>
                <a:gd name="connsiteX124" fmla="*/ 2538 w 4028"/>
                <a:gd name="connsiteY124" fmla="*/ 2316 h 3792"/>
                <a:gd name="connsiteX125" fmla="*/ 2540 w 4028"/>
                <a:gd name="connsiteY125" fmla="*/ 2268 h 3792"/>
                <a:gd name="connsiteX126" fmla="*/ 2542 w 4028"/>
                <a:gd name="connsiteY126" fmla="*/ 2216 h 3792"/>
                <a:gd name="connsiteX127" fmla="*/ 2540 w 4028"/>
                <a:gd name="connsiteY127" fmla="*/ 2164 h 3792"/>
                <a:gd name="connsiteX128" fmla="*/ 2538 w 4028"/>
                <a:gd name="connsiteY128" fmla="*/ 2110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522 w 4028"/>
                <a:gd name="connsiteY131" fmla="*/ 1938 h 3792"/>
                <a:gd name="connsiteX132" fmla="*/ 2514 w 4028"/>
                <a:gd name="connsiteY132" fmla="*/ 187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76 w 4028"/>
                <a:gd name="connsiteY135" fmla="*/ 1686 h 3792"/>
                <a:gd name="connsiteX136" fmla="*/ 2458 w 4028"/>
                <a:gd name="connsiteY136" fmla="*/ 1620 h 3792"/>
                <a:gd name="connsiteX137" fmla="*/ 2438 w 4028"/>
                <a:gd name="connsiteY137" fmla="*/ 1550 h 3792"/>
                <a:gd name="connsiteX138" fmla="*/ 2418 w 4028"/>
                <a:gd name="connsiteY138" fmla="*/ 1480 h 3792"/>
                <a:gd name="connsiteX139" fmla="*/ 2394 w 4028"/>
                <a:gd name="connsiteY139" fmla="*/ 1408 h 3792"/>
                <a:gd name="connsiteX140" fmla="*/ 2366 w 4028"/>
                <a:gd name="connsiteY140" fmla="*/ 1334 h 3792"/>
                <a:gd name="connsiteX141" fmla="*/ 1690 w 4028"/>
                <a:gd name="connsiteY141" fmla="*/ 110 h 3792"/>
                <a:gd name="connsiteX142" fmla="*/ 1616 w 4028"/>
                <a:gd name="connsiteY142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6 w 4028"/>
                <a:gd name="connsiteY7" fmla="*/ 658 h 3792"/>
                <a:gd name="connsiteX8" fmla="*/ 4022 w 4028"/>
                <a:gd name="connsiteY8" fmla="*/ 766 h 3792"/>
                <a:gd name="connsiteX9" fmla="*/ 4016 w 4028"/>
                <a:gd name="connsiteY9" fmla="*/ 882 h 3792"/>
                <a:gd name="connsiteX10" fmla="*/ 4006 w 4028"/>
                <a:gd name="connsiteY10" fmla="*/ 1002 h 3792"/>
                <a:gd name="connsiteX11" fmla="*/ 3992 w 4028"/>
                <a:gd name="connsiteY11" fmla="*/ 1124 h 3792"/>
                <a:gd name="connsiteX12" fmla="*/ 3976 w 4028"/>
                <a:gd name="connsiteY12" fmla="*/ 1252 h 3792"/>
                <a:gd name="connsiteX13" fmla="*/ 3952 w 4028"/>
                <a:gd name="connsiteY13" fmla="*/ 1382 h 3792"/>
                <a:gd name="connsiteX14" fmla="*/ 3940 w 4028"/>
                <a:gd name="connsiteY14" fmla="*/ 1448 h 3792"/>
                <a:gd name="connsiteX15" fmla="*/ 3926 w 4028"/>
                <a:gd name="connsiteY15" fmla="*/ 1514 h 3792"/>
                <a:gd name="connsiteX16" fmla="*/ 3910 w 4028"/>
                <a:gd name="connsiteY16" fmla="*/ 1580 h 3792"/>
                <a:gd name="connsiteX17" fmla="*/ 3892 w 4028"/>
                <a:gd name="connsiteY17" fmla="*/ 1648 h 3792"/>
                <a:gd name="connsiteX18" fmla="*/ 3874 w 4028"/>
                <a:gd name="connsiteY18" fmla="*/ 1714 h 3792"/>
                <a:gd name="connsiteX19" fmla="*/ 3854 w 4028"/>
                <a:gd name="connsiteY19" fmla="*/ 1782 h 3792"/>
                <a:gd name="connsiteX20" fmla="*/ 3832 w 4028"/>
                <a:gd name="connsiteY20" fmla="*/ 1850 h 3792"/>
                <a:gd name="connsiteX21" fmla="*/ 3808 w 4028"/>
                <a:gd name="connsiteY21" fmla="*/ 1916 h 3792"/>
                <a:gd name="connsiteX22" fmla="*/ 3784 w 4028"/>
                <a:gd name="connsiteY22" fmla="*/ 1984 h 3792"/>
                <a:gd name="connsiteX23" fmla="*/ 3756 w 4028"/>
                <a:gd name="connsiteY23" fmla="*/ 2050 h 3792"/>
                <a:gd name="connsiteX24" fmla="*/ 3728 w 4028"/>
                <a:gd name="connsiteY24" fmla="*/ 2118 h 3792"/>
                <a:gd name="connsiteX25" fmla="*/ 3698 w 4028"/>
                <a:gd name="connsiteY25" fmla="*/ 2184 h 3792"/>
                <a:gd name="connsiteX26" fmla="*/ 3666 w 4028"/>
                <a:gd name="connsiteY26" fmla="*/ 2250 h 3792"/>
                <a:gd name="connsiteX27" fmla="*/ 3630 w 4028"/>
                <a:gd name="connsiteY27" fmla="*/ 2316 h 3792"/>
                <a:gd name="connsiteX28" fmla="*/ 3594 w 4028"/>
                <a:gd name="connsiteY28" fmla="*/ 2380 h 3792"/>
                <a:gd name="connsiteX29" fmla="*/ 3556 w 4028"/>
                <a:gd name="connsiteY29" fmla="*/ 2444 h 3792"/>
                <a:gd name="connsiteX30" fmla="*/ 3516 w 4028"/>
                <a:gd name="connsiteY30" fmla="*/ 2508 h 3792"/>
                <a:gd name="connsiteX31" fmla="*/ 3474 w 4028"/>
                <a:gd name="connsiteY31" fmla="*/ 2570 h 3792"/>
                <a:gd name="connsiteX32" fmla="*/ 3428 w 4028"/>
                <a:gd name="connsiteY32" fmla="*/ 2632 h 3792"/>
                <a:gd name="connsiteX33" fmla="*/ 3382 w 4028"/>
                <a:gd name="connsiteY33" fmla="*/ 2692 h 3792"/>
                <a:gd name="connsiteX34" fmla="*/ 3332 w 4028"/>
                <a:gd name="connsiteY34" fmla="*/ 2752 h 3792"/>
                <a:gd name="connsiteX35" fmla="*/ 3280 w 4028"/>
                <a:gd name="connsiteY35" fmla="*/ 2810 h 3792"/>
                <a:gd name="connsiteX36" fmla="*/ 3226 w 4028"/>
                <a:gd name="connsiteY36" fmla="*/ 2866 h 3792"/>
                <a:gd name="connsiteX37" fmla="*/ 3170 w 4028"/>
                <a:gd name="connsiteY37" fmla="*/ 2922 h 3792"/>
                <a:gd name="connsiteX38" fmla="*/ 3112 w 4028"/>
                <a:gd name="connsiteY38" fmla="*/ 2976 h 3792"/>
                <a:gd name="connsiteX39" fmla="*/ 3050 w 4028"/>
                <a:gd name="connsiteY39" fmla="*/ 3030 h 3792"/>
                <a:gd name="connsiteX40" fmla="*/ 2986 w 4028"/>
                <a:gd name="connsiteY40" fmla="*/ 3080 h 3792"/>
                <a:gd name="connsiteX41" fmla="*/ 2918 w 4028"/>
                <a:gd name="connsiteY41" fmla="*/ 3130 h 3792"/>
                <a:gd name="connsiteX42" fmla="*/ 2848 w 4028"/>
                <a:gd name="connsiteY42" fmla="*/ 3178 h 3792"/>
                <a:gd name="connsiteX43" fmla="*/ 2776 w 4028"/>
                <a:gd name="connsiteY43" fmla="*/ 3224 h 3792"/>
                <a:gd name="connsiteX44" fmla="*/ 2776 w 4028"/>
                <a:gd name="connsiteY44" fmla="*/ 3224 h 3792"/>
                <a:gd name="connsiteX45" fmla="*/ 2764 w 4028"/>
                <a:gd name="connsiteY45" fmla="*/ 3232 h 3792"/>
                <a:gd name="connsiteX46" fmla="*/ 2730 w 4028"/>
                <a:gd name="connsiteY46" fmla="*/ 3254 h 3792"/>
                <a:gd name="connsiteX47" fmla="*/ 2674 w 4028"/>
                <a:gd name="connsiteY47" fmla="*/ 3290 h 3792"/>
                <a:gd name="connsiteX48" fmla="*/ 2596 w 4028"/>
                <a:gd name="connsiteY48" fmla="*/ 3334 h 3792"/>
                <a:gd name="connsiteX49" fmla="*/ 2548 w 4028"/>
                <a:gd name="connsiteY49" fmla="*/ 3360 h 3792"/>
                <a:gd name="connsiteX50" fmla="*/ 2494 w 4028"/>
                <a:gd name="connsiteY50" fmla="*/ 3386 h 3792"/>
                <a:gd name="connsiteX51" fmla="*/ 2436 w 4028"/>
                <a:gd name="connsiteY51" fmla="*/ 3416 h 3792"/>
                <a:gd name="connsiteX52" fmla="*/ 2372 w 4028"/>
                <a:gd name="connsiteY52" fmla="*/ 3444 h 3792"/>
                <a:gd name="connsiteX53" fmla="*/ 2302 w 4028"/>
                <a:gd name="connsiteY53" fmla="*/ 3474 h 3792"/>
                <a:gd name="connsiteX54" fmla="*/ 2228 w 4028"/>
                <a:gd name="connsiteY54" fmla="*/ 3504 h 3792"/>
                <a:gd name="connsiteX55" fmla="*/ 2148 w 4028"/>
                <a:gd name="connsiteY55" fmla="*/ 3534 h 3792"/>
                <a:gd name="connsiteX56" fmla="*/ 2062 w 4028"/>
                <a:gd name="connsiteY56" fmla="*/ 3564 h 3792"/>
                <a:gd name="connsiteX57" fmla="*/ 1972 w 4028"/>
                <a:gd name="connsiteY57" fmla="*/ 3594 h 3792"/>
                <a:gd name="connsiteX58" fmla="*/ 1876 w 4028"/>
                <a:gd name="connsiteY58" fmla="*/ 3622 h 3792"/>
                <a:gd name="connsiteX59" fmla="*/ 1776 w 4028"/>
                <a:gd name="connsiteY59" fmla="*/ 3648 h 3792"/>
                <a:gd name="connsiteX60" fmla="*/ 1670 w 4028"/>
                <a:gd name="connsiteY60" fmla="*/ 3674 h 3792"/>
                <a:gd name="connsiteX61" fmla="*/ 1558 w 4028"/>
                <a:gd name="connsiteY61" fmla="*/ 3698 h 3792"/>
                <a:gd name="connsiteX62" fmla="*/ 1442 w 4028"/>
                <a:gd name="connsiteY62" fmla="*/ 3720 h 3792"/>
                <a:gd name="connsiteX63" fmla="*/ 1320 w 4028"/>
                <a:gd name="connsiteY63" fmla="*/ 3740 h 3792"/>
                <a:gd name="connsiteX64" fmla="*/ 1194 w 4028"/>
                <a:gd name="connsiteY64" fmla="*/ 3758 h 3792"/>
                <a:gd name="connsiteX65" fmla="*/ 1062 w 4028"/>
                <a:gd name="connsiteY65" fmla="*/ 3772 h 3792"/>
                <a:gd name="connsiteX66" fmla="*/ 924 w 4028"/>
                <a:gd name="connsiteY66" fmla="*/ 3782 h 3792"/>
                <a:gd name="connsiteX67" fmla="*/ 782 w 4028"/>
                <a:gd name="connsiteY67" fmla="*/ 3788 h 3792"/>
                <a:gd name="connsiteX68" fmla="*/ 636 w 4028"/>
                <a:gd name="connsiteY68" fmla="*/ 3792 h 3792"/>
                <a:gd name="connsiteX69" fmla="*/ 484 w 4028"/>
                <a:gd name="connsiteY69" fmla="*/ 3792 h 3792"/>
                <a:gd name="connsiteX70" fmla="*/ 328 w 4028"/>
                <a:gd name="connsiteY70" fmla="*/ 3786 h 3792"/>
                <a:gd name="connsiteX71" fmla="*/ 166 w 4028"/>
                <a:gd name="connsiteY71" fmla="*/ 3776 h 3792"/>
                <a:gd name="connsiteX72" fmla="*/ 84 w 4028"/>
                <a:gd name="connsiteY72" fmla="*/ 3768 h 3792"/>
                <a:gd name="connsiteX73" fmla="*/ 0 w 4028"/>
                <a:gd name="connsiteY73" fmla="*/ 3760 h 3792"/>
                <a:gd name="connsiteX74" fmla="*/ 0 w 4028"/>
                <a:gd name="connsiteY74" fmla="*/ 3760 h 3792"/>
                <a:gd name="connsiteX75" fmla="*/ 68 w 4028"/>
                <a:gd name="connsiteY75" fmla="*/ 3762 h 3792"/>
                <a:gd name="connsiteX76" fmla="*/ 146 w 4028"/>
                <a:gd name="connsiteY76" fmla="*/ 3764 h 3792"/>
                <a:gd name="connsiteX77" fmla="*/ 252 w 4028"/>
                <a:gd name="connsiteY77" fmla="*/ 3762 h 3792"/>
                <a:gd name="connsiteX78" fmla="*/ 378 w 4028"/>
                <a:gd name="connsiteY78" fmla="*/ 3758 h 3792"/>
                <a:gd name="connsiteX79" fmla="*/ 524 w 4028"/>
                <a:gd name="connsiteY79" fmla="*/ 3750 h 3792"/>
                <a:gd name="connsiteX80" fmla="*/ 602 w 4028"/>
                <a:gd name="connsiteY80" fmla="*/ 3744 h 3792"/>
                <a:gd name="connsiteX81" fmla="*/ 684 w 4028"/>
                <a:gd name="connsiteY81" fmla="*/ 3734 h 3792"/>
                <a:gd name="connsiteX82" fmla="*/ 770 w 4028"/>
                <a:gd name="connsiteY82" fmla="*/ 3724 h 3792"/>
                <a:gd name="connsiteX83" fmla="*/ 856 w 4028"/>
                <a:gd name="connsiteY83" fmla="*/ 3712 h 3792"/>
                <a:gd name="connsiteX84" fmla="*/ 946 w 4028"/>
                <a:gd name="connsiteY84" fmla="*/ 3698 h 3792"/>
                <a:gd name="connsiteX85" fmla="*/ 1038 w 4028"/>
                <a:gd name="connsiteY85" fmla="*/ 3680 h 3792"/>
                <a:gd name="connsiteX86" fmla="*/ 1130 w 4028"/>
                <a:gd name="connsiteY86" fmla="*/ 3660 h 3792"/>
                <a:gd name="connsiteX87" fmla="*/ 1224 w 4028"/>
                <a:gd name="connsiteY87" fmla="*/ 3638 h 3792"/>
                <a:gd name="connsiteX88" fmla="*/ 1318 w 4028"/>
                <a:gd name="connsiteY88" fmla="*/ 3612 h 3792"/>
                <a:gd name="connsiteX89" fmla="*/ 1412 w 4028"/>
                <a:gd name="connsiteY89" fmla="*/ 3584 h 3792"/>
                <a:gd name="connsiteX90" fmla="*/ 1504 w 4028"/>
                <a:gd name="connsiteY90" fmla="*/ 3552 h 3792"/>
                <a:gd name="connsiteX91" fmla="*/ 1596 w 4028"/>
                <a:gd name="connsiteY91" fmla="*/ 3516 h 3792"/>
                <a:gd name="connsiteX92" fmla="*/ 1688 w 4028"/>
                <a:gd name="connsiteY92" fmla="*/ 3478 h 3792"/>
                <a:gd name="connsiteX93" fmla="*/ 1776 w 4028"/>
                <a:gd name="connsiteY93" fmla="*/ 3436 h 3792"/>
                <a:gd name="connsiteX94" fmla="*/ 1820 w 4028"/>
                <a:gd name="connsiteY94" fmla="*/ 3412 h 3792"/>
                <a:gd name="connsiteX95" fmla="*/ 1862 w 4028"/>
                <a:gd name="connsiteY95" fmla="*/ 3388 h 3792"/>
                <a:gd name="connsiteX96" fmla="*/ 1906 w 4028"/>
                <a:gd name="connsiteY96" fmla="*/ 3364 h 3792"/>
                <a:gd name="connsiteX97" fmla="*/ 1946 w 4028"/>
                <a:gd name="connsiteY97" fmla="*/ 3338 h 3792"/>
                <a:gd name="connsiteX98" fmla="*/ 1988 w 4028"/>
                <a:gd name="connsiteY98" fmla="*/ 3310 h 3792"/>
                <a:gd name="connsiteX99" fmla="*/ 2028 w 4028"/>
                <a:gd name="connsiteY99" fmla="*/ 3282 h 3792"/>
                <a:gd name="connsiteX100" fmla="*/ 2068 w 4028"/>
                <a:gd name="connsiteY100" fmla="*/ 3252 h 3792"/>
                <a:gd name="connsiteX101" fmla="*/ 2106 w 4028"/>
                <a:gd name="connsiteY101" fmla="*/ 3222 h 3792"/>
                <a:gd name="connsiteX102" fmla="*/ 2142 w 4028"/>
                <a:gd name="connsiteY102" fmla="*/ 3190 h 3792"/>
                <a:gd name="connsiteX103" fmla="*/ 2178 w 4028"/>
                <a:gd name="connsiteY103" fmla="*/ 3158 h 3792"/>
                <a:gd name="connsiteX104" fmla="*/ 2214 w 4028"/>
                <a:gd name="connsiteY104" fmla="*/ 3124 h 3792"/>
                <a:gd name="connsiteX105" fmla="*/ 2248 w 4028"/>
                <a:gd name="connsiteY105" fmla="*/ 3088 h 3792"/>
                <a:gd name="connsiteX106" fmla="*/ 2248 w 4028"/>
                <a:gd name="connsiteY106" fmla="*/ 3088 h 3792"/>
                <a:gd name="connsiteX107" fmla="*/ 2258 w 4028"/>
                <a:gd name="connsiteY107" fmla="*/ 3078 h 3792"/>
                <a:gd name="connsiteX108" fmla="*/ 2286 w 4028"/>
                <a:gd name="connsiteY108" fmla="*/ 3044 h 3792"/>
                <a:gd name="connsiteX109" fmla="*/ 2306 w 4028"/>
                <a:gd name="connsiteY109" fmla="*/ 3020 h 3792"/>
                <a:gd name="connsiteX110" fmla="*/ 2328 w 4028"/>
                <a:gd name="connsiteY110" fmla="*/ 2990 h 3792"/>
                <a:gd name="connsiteX111" fmla="*/ 2350 w 4028"/>
                <a:gd name="connsiteY111" fmla="*/ 2954 h 3792"/>
                <a:gd name="connsiteX112" fmla="*/ 2376 w 4028"/>
                <a:gd name="connsiteY112" fmla="*/ 2912 h 3792"/>
                <a:gd name="connsiteX113" fmla="*/ 2400 w 4028"/>
                <a:gd name="connsiteY113" fmla="*/ 2866 h 3792"/>
                <a:gd name="connsiteX114" fmla="*/ 2426 w 4028"/>
                <a:gd name="connsiteY114" fmla="*/ 2812 h 3792"/>
                <a:gd name="connsiteX115" fmla="*/ 2450 w 4028"/>
                <a:gd name="connsiteY115" fmla="*/ 2752 h 3792"/>
                <a:gd name="connsiteX116" fmla="*/ 2472 w 4028"/>
                <a:gd name="connsiteY116" fmla="*/ 2688 h 3792"/>
                <a:gd name="connsiteX117" fmla="*/ 2492 w 4028"/>
                <a:gd name="connsiteY117" fmla="*/ 2616 h 3792"/>
                <a:gd name="connsiteX118" fmla="*/ 2510 w 4028"/>
                <a:gd name="connsiteY118" fmla="*/ 2538 h 3792"/>
                <a:gd name="connsiteX119" fmla="*/ 2518 w 4028"/>
                <a:gd name="connsiteY119" fmla="*/ 2496 h 3792"/>
                <a:gd name="connsiteX120" fmla="*/ 2524 w 4028"/>
                <a:gd name="connsiteY120" fmla="*/ 2454 h 3792"/>
                <a:gd name="connsiteX121" fmla="*/ 2530 w 4028"/>
                <a:gd name="connsiteY121" fmla="*/ 2410 h 3792"/>
                <a:gd name="connsiteX122" fmla="*/ 2534 w 4028"/>
                <a:gd name="connsiteY122" fmla="*/ 2364 h 3792"/>
                <a:gd name="connsiteX123" fmla="*/ 2538 w 4028"/>
                <a:gd name="connsiteY123" fmla="*/ 2316 h 3792"/>
                <a:gd name="connsiteX124" fmla="*/ 2540 w 4028"/>
                <a:gd name="connsiteY124" fmla="*/ 2268 h 3792"/>
                <a:gd name="connsiteX125" fmla="*/ 2542 w 4028"/>
                <a:gd name="connsiteY125" fmla="*/ 2216 h 3792"/>
                <a:gd name="connsiteX126" fmla="*/ 2540 w 4028"/>
                <a:gd name="connsiteY126" fmla="*/ 2164 h 3792"/>
                <a:gd name="connsiteX127" fmla="*/ 2538 w 4028"/>
                <a:gd name="connsiteY127" fmla="*/ 2110 h 3792"/>
                <a:gd name="connsiteX128" fmla="*/ 2536 w 4028"/>
                <a:gd name="connsiteY128" fmla="*/ 2054 h 3792"/>
                <a:gd name="connsiteX129" fmla="*/ 2530 w 4028"/>
                <a:gd name="connsiteY129" fmla="*/ 1998 h 3792"/>
                <a:gd name="connsiteX130" fmla="*/ 2522 w 4028"/>
                <a:gd name="connsiteY130" fmla="*/ 1938 h 3792"/>
                <a:gd name="connsiteX131" fmla="*/ 2514 w 4028"/>
                <a:gd name="connsiteY131" fmla="*/ 1878 h 3792"/>
                <a:gd name="connsiteX132" fmla="*/ 2502 w 4028"/>
                <a:gd name="connsiteY132" fmla="*/ 1816 h 3792"/>
                <a:gd name="connsiteX133" fmla="*/ 2490 w 4028"/>
                <a:gd name="connsiteY133" fmla="*/ 1752 h 3792"/>
                <a:gd name="connsiteX134" fmla="*/ 2476 w 4028"/>
                <a:gd name="connsiteY134" fmla="*/ 1686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418 w 4028"/>
                <a:gd name="connsiteY137" fmla="*/ 1480 h 3792"/>
                <a:gd name="connsiteX138" fmla="*/ 2394 w 4028"/>
                <a:gd name="connsiteY138" fmla="*/ 1408 h 3792"/>
                <a:gd name="connsiteX139" fmla="*/ 2366 w 4028"/>
                <a:gd name="connsiteY139" fmla="*/ 1334 h 3792"/>
                <a:gd name="connsiteX140" fmla="*/ 1690 w 4028"/>
                <a:gd name="connsiteY140" fmla="*/ 110 h 3792"/>
                <a:gd name="connsiteX141" fmla="*/ 1616 w 4028"/>
                <a:gd name="connsiteY141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8 w 4028"/>
                <a:gd name="connsiteY5" fmla="*/ 554 h 3792"/>
                <a:gd name="connsiteX6" fmla="*/ 4026 w 4028"/>
                <a:gd name="connsiteY6" fmla="*/ 658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76 w 4028"/>
                <a:gd name="connsiteY11" fmla="*/ 1252 h 3792"/>
                <a:gd name="connsiteX12" fmla="*/ 3952 w 4028"/>
                <a:gd name="connsiteY12" fmla="*/ 1382 h 3792"/>
                <a:gd name="connsiteX13" fmla="*/ 3940 w 4028"/>
                <a:gd name="connsiteY13" fmla="*/ 1448 h 3792"/>
                <a:gd name="connsiteX14" fmla="*/ 3926 w 4028"/>
                <a:gd name="connsiteY14" fmla="*/ 1514 h 3792"/>
                <a:gd name="connsiteX15" fmla="*/ 3910 w 4028"/>
                <a:gd name="connsiteY15" fmla="*/ 1580 h 3792"/>
                <a:gd name="connsiteX16" fmla="*/ 3892 w 4028"/>
                <a:gd name="connsiteY16" fmla="*/ 1648 h 3792"/>
                <a:gd name="connsiteX17" fmla="*/ 3874 w 4028"/>
                <a:gd name="connsiteY17" fmla="*/ 1714 h 3792"/>
                <a:gd name="connsiteX18" fmla="*/ 3854 w 4028"/>
                <a:gd name="connsiteY18" fmla="*/ 1782 h 3792"/>
                <a:gd name="connsiteX19" fmla="*/ 3832 w 4028"/>
                <a:gd name="connsiteY19" fmla="*/ 1850 h 3792"/>
                <a:gd name="connsiteX20" fmla="*/ 3808 w 4028"/>
                <a:gd name="connsiteY20" fmla="*/ 1916 h 3792"/>
                <a:gd name="connsiteX21" fmla="*/ 3784 w 4028"/>
                <a:gd name="connsiteY21" fmla="*/ 1984 h 3792"/>
                <a:gd name="connsiteX22" fmla="*/ 3756 w 4028"/>
                <a:gd name="connsiteY22" fmla="*/ 2050 h 3792"/>
                <a:gd name="connsiteX23" fmla="*/ 3728 w 4028"/>
                <a:gd name="connsiteY23" fmla="*/ 2118 h 3792"/>
                <a:gd name="connsiteX24" fmla="*/ 3698 w 4028"/>
                <a:gd name="connsiteY24" fmla="*/ 2184 h 3792"/>
                <a:gd name="connsiteX25" fmla="*/ 3666 w 4028"/>
                <a:gd name="connsiteY25" fmla="*/ 2250 h 3792"/>
                <a:gd name="connsiteX26" fmla="*/ 3630 w 4028"/>
                <a:gd name="connsiteY26" fmla="*/ 2316 h 3792"/>
                <a:gd name="connsiteX27" fmla="*/ 3594 w 4028"/>
                <a:gd name="connsiteY27" fmla="*/ 2380 h 3792"/>
                <a:gd name="connsiteX28" fmla="*/ 3556 w 4028"/>
                <a:gd name="connsiteY28" fmla="*/ 2444 h 3792"/>
                <a:gd name="connsiteX29" fmla="*/ 3516 w 4028"/>
                <a:gd name="connsiteY29" fmla="*/ 2508 h 3792"/>
                <a:gd name="connsiteX30" fmla="*/ 3474 w 4028"/>
                <a:gd name="connsiteY30" fmla="*/ 2570 h 3792"/>
                <a:gd name="connsiteX31" fmla="*/ 3428 w 4028"/>
                <a:gd name="connsiteY31" fmla="*/ 2632 h 3792"/>
                <a:gd name="connsiteX32" fmla="*/ 3382 w 4028"/>
                <a:gd name="connsiteY32" fmla="*/ 2692 h 3792"/>
                <a:gd name="connsiteX33" fmla="*/ 3332 w 4028"/>
                <a:gd name="connsiteY33" fmla="*/ 2752 h 3792"/>
                <a:gd name="connsiteX34" fmla="*/ 3280 w 4028"/>
                <a:gd name="connsiteY34" fmla="*/ 2810 h 3792"/>
                <a:gd name="connsiteX35" fmla="*/ 3226 w 4028"/>
                <a:gd name="connsiteY35" fmla="*/ 2866 h 3792"/>
                <a:gd name="connsiteX36" fmla="*/ 3170 w 4028"/>
                <a:gd name="connsiteY36" fmla="*/ 2922 h 3792"/>
                <a:gd name="connsiteX37" fmla="*/ 3112 w 4028"/>
                <a:gd name="connsiteY37" fmla="*/ 2976 h 3792"/>
                <a:gd name="connsiteX38" fmla="*/ 3050 w 4028"/>
                <a:gd name="connsiteY38" fmla="*/ 3030 h 3792"/>
                <a:gd name="connsiteX39" fmla="*/ 2986 w 4028"/>
                <a:gd name="connsiteY39" fmla="*/ 3080 h 3792"/>
                <a:gd name="connsiteX40" fmla="*/ 2918 w 4028"/>
                <a:gd name="connsiteY40" fmla="*/ 3130 h 3792"/>
                <a:gd name="connsiteX41" fmla="*/ 2848 w 4028"/>
                <a:gd name="connsiteY41" fmla="*/ 3178 h 3792"/>
                <a:gd name="connsiteX42" fmla="*/ 2776 w 4028"/>
                <a:gd name="connsiteY42" fmla="*/ 3224 h 3792"/>
                <a:gd name="connsiteX43" fmla="*/ 2776 w 4028"/>
                <a:gd name="connsiteY43" fmla="*/ 3224 h 3792"/>
                <a:gd name="connsiteX44" fmla="*/ 2764 w 4028"/>
                <a:gd name="connsiteY44" fmla="*/ 3232 h 3792"/>
                <a:gd name="connsiteX45" fmla="*/ 2730 w 4028"/>
                <a:gd name="connsiteY45" fmla="*/ 3254 h 3792"/>
                <a:gd name="connsiteX46" fmla="*/ 2674 w 4028"/>
                <a:gd name="connsiteY46" fmla="*/ 3290 h 3792"/>
                <a:gd name="connsiteX47" fmla="*/ 2596 w 4028"/>
                <a:gd name="connsiteY47" fmla="*/ 3334 h 3792"/>
                <a:gd name="connsiteX48" fmla="*/ 2548 w 4028"/>
                <a:gd name="connsiteY48" fmla="*/ 3360 h 3792"/>
                <a:gd name="connsiteX49" fmla="*/ 2494 w 4028"/>
                <a:gd name="connsiteY49" fmla="*/ 3386 h 3792"/>
                <a:gd name="connsiteX50" fmla="*/ 2436 w 4028"/>
                <a:gd name="connsiteY50" fmla="*/ 3416 h 3792"/>
                <a:gd name="connsiteX51" fmla="*/ 2372 w 4028"/>
                <a:gd name="connsiteY51" fmla="*/ 3444 h 3792"/>
                <a:gd name="connsiteX52" fmla="*/ 2302 w 4028"/>
                <a:gd name="connsiteY52" fmla="*/ 3474 h 3792"/>
                <a:gd name="connsiteX53" fmla="*/ 2228 w 4028"/>
                <a:gd name="connsiteY53" fmla="*/ 3504 h 3792"/>
                <a:gd name="connsiteX54" fmla="*/ 2148 w 4028"/>
                <a:gd name="connsiteY54" fmla="*/ 3534 h 3792"/>
                <a:gd name="connsiteX55" fmla="*/ 2062 w 4028"/>
                <a:gd name="connsiteY55" fmla="*/ 3564 h 3792"/>
                <a:gd name="connsiteX56" fmla="*/ 1972 w 4028"/>
                <a:gd name="connsiteY56" fmla="*/ 3594 h 3792"/>
                <a:gd name="connsiteX57" fmla="*/ 1876 w 4028"/>
                <a:gd name="connsiteY57" fmla="*/ 3622 h 3792"/>
                <a:gd name="connsiteX58" fmla="*/ 1776 w 4028"/>
                <a:gd name="connsiteY58" fmla="*/ 3648 h 3792"/>
                <a:gd name="connsiteX59" fmla="*/ 1670 w 4028"/>
                <a:gd name="connsiteY59" fmla="*/ 3674 h 3792"/>
                <a:gd name="connsiteX60" fmla="*/ 1558 w 4028"/>
                <a:gd name="connsiteY60" fmla="*/ 3698 h 3792"/>
                <a:gd name="connsiteX61" fmla="*/ 1442 w 4028"/>
                <a:gd name="connsiteY61" fmla="*/ 3720 h 3792"/>
                <a:gd name="connsiteX62" fmla="*/ 1320 w 4028"/>
                <a:gd name="connsiteY62" fmla="*/ 3740 h 3792"/>
                <a:gd name="connsiteX63" fmla="*/ 1194 w 4028"/>
                <a:gd name="connsiteY63" fmla="*/ 3758 h 3792"/>
                <a:gd name="connsiteX64" fmla="*/ 1062 w 4028"/>
                <a:gd name="connsiteY64" fmla="*/ 3772 h 3792"/>
                <a:gd name="connsiteX65" fmla="*/ 924 w 4028"/>
                <a:gd name="connsiteY65" fmla="*/ 3782 h 3792"/>
                <a:gd name="connsiteX66" fmla="*/ 782 w 4028"/>
                <a:gd name="connsiteY66" fmla="*/ 3788 h 3792"/>
                <a:gd name="connsiteX67" fmla="*/ 636 w 4028"/>
                <a:gd name="connsiteY67" fmla="*/ 3792 h 3792"/>
                <a:gd name="connsiteX68" fmla="*/ 484 w 4028"/>
                <a:gd name="connsiteY68" fmla="*/ 3792 h 3792"/>
                <a:gd name="connsiteX69" fmla="*/ 328 w 4028"/>
                <a:gd name="connsiteY69" fmla="*/ 3786 h 3792"/>
                <a:gd name="connsiteX70" fmla="*/ 166 w 4028"/>
                <a:gd name="connsiteY70" fmla="*/ 3776 h 3792"/>
                <a:gd name="connsiteX71" fmla="*/ 84 w 4028"/>
                <a:gd name="connsiteY71" fmla="*/ 3768 h 3792"/>
                <a:gd name="connsiteX72" fmla="*/ 0 w 4028"/>
                <a:gd name="connsiteY72" fmla="*/ 3760 h 3792"/>
                <a:gd name="connsiteX73" fmla="*/ 0 w 4028"/>
                <a:gd name="connsiteY73" fmla="*/ 3760 h 3792"/>
                <a:gd name="connsiteX74" fmla="*/ 68 w 4028"/>
                <a:gd name="connsiteY74" fmla="*/ 3762 h 3792"/>
                <a:gd name="connsiteX75" fmla="*/ 146 w 4028"/>
                <a:gd name="connsiteY75" fmla="*/ 3764 h 3792"/>
                <a:gd name="connsiteX76" fmla="*/ 252 w 4028"/>
                <a:gd name="connsiteY76" fmla="*/ 3762 h 3792"/>
                <a:gd name="connsiteX77" fmla="*/ 378 w 4028"/>
                <a:gd name="connsiteY77" fmla="*/ 3758 h 3792"/>
                <a:gd name="connsiteX78" fmla="*/ 524 w 4028"/>
                <a:gd name="connsiteY78" fmla="*/ 3750 h 3792"/>
                <a:gd name="connsiteX79" fmla="*/ 602 w 4028"/>
                <a:gd name="connsiteY79" fmla="*/ 3744 h 3792"/>
                <a:gd name="connsiteX80" fmla="*/ 684 w 4028"/>
                <a:gd name="connsiteY80" fmla="*/ 3734 h 3792"/>
                <a:gd name="connsiteX81" fmla="*/ 770 w 4028"/>
                <a:gd name="connsiteY81" fmla="*/ 3724 h 3792"/>
                <a:gd name="connsiteX82" fmla="*/ 856 w 4028"/>
                <a:gd name="connsiteY82" fmla="*/ 3712 h 3792"/>
                <a:gd name="connsiteX83" fmla="*/ 946 w 4028"/>
                <a:gd name="connsiteY83" fmla="*/ 3698 h 3792"/>
                <a:gd name="connsiteX84" fmla="*/ 1038 w 4028"/>
                <a:gd name="connsiteY84" fmla="*/ 3680 h 3792"/>
                <a:gd name="connsiteX85" fmla="*/ 1130 w 4028"/>
                <a:gd name="connsiteY85" fmla="*/ 3660 h 3792"/>
                <a:gd name="connsiteX86" fmla="*/ 1224 w 4028"/>
                <a:gd name="connsiteY86" fmla="*/ 3638 h 3792"/>
                <a:gd name="connsiteX87" fmla="*/ 1318 w 4028"/>
                <a:gd name="connsiteY87" fmla="*/ 3612 h 3792"/>
                <a:gd name="connsiteX88" fmla="*/ 1412 w 4028"/>
                <a:gd name="connsiteY88" fmla="*/ 3584 h 3792"/>
                <a:gd name="connsiteX89" fmla="*/ 1504 w 4028"/>
                <a:gd name="connsiteY89" fmla="*/ 3552 h 3792"/>
                <a:gd name="connsiteX90" fmla="*/ 1596 w 4028"/>
                <a:gd name="connsiteY90" fmla="*/ 3516 h 3792"/>
                <a:gd name="connsiteX91" fmla="*/ 1688 w 4028"/>
                <a:gd name="connsiteY91" fmla="*/ 3478 h 3792"/>
                <a:gd name="connsiteX92" fmla="*/ 1776 w 4028"/>
                <a:gd name="connsiteY92" fmla="*/ 3436 h 3792"/>
                <a:gd name="connsiteX93" fmla="*/ 1820 w 4028"/>
                <a:gd name="connsiteY93" fmla="*/ 3412 h 3792"/>
                <a:gd name="connsiteX94" fmla="*/ 1862 w 4028"/>
                <a:gd name="connsiteY94" fmla="*/ 3388 h 3792"/>
                <a:gd name="connsiteX95" fmla="*/ 1906 w 4028"/>
                <a:gd name="connsiteY95" fmla="*/ 3364 h 3792"/>
                <a:gd name="connsiteX96" fmla="*/ 1946 w 4028"/>
                <a:gd name="connsiteY96" fmla="*/ 3338 h 3792"/>
                <a:gd name="connsiteX97" fmla="*/ 1988 w 4028"/>
                <a:gd name="connsiteY97" fmla="*/ 3310 h 3792"/>
                <a:gd name="connsiteX98" fmla="*/ 2028 w 4028"/>
                <a:gd name="connsiteY98" fmla="*/ 3282 h 3792"/>
                <a:gd name="connsiteX99" fmla="*/ 2068 w 4028"/>
                <a:gd name="connsiteY99" fmla="*/ 3252 h 3792"/>
                <a:gd name="connsiteX100" fmla="*/ 2106 w 4028"/>
                <a:gd name="connsiteY100" fmla="*/ 3222 h 3792"/>
                <a:gd name="connsiteX101" fmla="*/ 2142 w 4028"/>
                <a:gd name="connsiteY101" fmla="*/ 3190 h 3792"/>
                <a:gd name="connsiteX102" fmla="*/ 2178 w 4028"/>
                <a:gd name="connsiteY102" fmla="*/ 3158 h 3792"/>
                <a:gd name="connsiteX103" fmla="*/ 2214 w 4028"/>
                <a:gd name="connsiteY103" fmla="*/ 3124 h 3792"/>
                <a:gd name="connsiteX104" fmla="*/ 2248 w 4028"/>
                <a:gd name="connsiteY104" fmla="*/ 3088 h 3792"/>
                <a:gd name="connsiteX105" fmla="*/ 2248 w 4028"/>
                <a:gd name="connsiteY105" fmla="*/ 3088 h 3792"/>
                <a:gd name="connsiteX106" fmla="*/ 2258 w 4028"/>
                <a:gd name="connsiteY106" fmla="*/ 3078 h 3792"/>
                <a:gd name="connsiteX107" fmla="*/ 2286 w 4028"/>
                <a:gd name="connsiteY107" fmla="*/ 3044 h 3792"/>
                <a:gd name="connsiteX108" fmla="*/ 2306 w 4028"/>
                <a:gd name="connsiteY108" fmla="*/ 3020 h 3792"/>
                <a:gd name="connsiteX109" fmla="*/ 2328 w 4028"/>
                <a:gd name="connsiteY109" fmla="*/ 2990 h 3792"/>
                <a:gd name="connsiteX110" fmla="*/ 2350 w 4028"/>
                <a:gd name="connsiteY110" fmla="*/ 2954 h 3792"/>
                <a:gd name="connsiteX111" fmla="*/ 2376 w 4028"/>
                <a:gd name="connsiteY111" fmla="*/ 2912 h 3792"/>
                <a:gd name="connsiteX112" fmla="*/ 2400 w 4028"/>
                <a:gd name="connsiteY112" fmla="*/ 2866 h 3792"/>
                <a:gd name="connsiteX113" fmla="*/ 2426 w 4028"/>
                <a:gd name="connsiteY113" fmla="*/ 2812 h 3792"/>
                <a:gd name="connsiteX114" fmla="*/ 2450 w 4028"/>
                <a:gd name="connsiteY114" fmla="*/ 2752 h 3792"/>
                <a:gd name="connsiteX115" fmla="*/ 2472 w 4028"/>
                <a:gd name="connsiteY115" fmla="*/ 2688 h 3792"/>
                <a:gd name="connsiteX116" fmla="*/ 2492 w 4028"/>
                <a:gd name="connsiteY116" fmla="*/ 2616 h 3792"/>
                <a:gd name="connsiteX117" fmla="*/ 2510 w 4028"/>
                <a:gd name="connsiteY117" fmla="*/ 2538 h 3792"/>
                <a:gd name="connsiteX118" fmla="*/ 2518 w 4028"/>
                <a:gd name="connsiteY118" fmla="*/ 2496 h 3792"/>
                <a:gd name="connsiteX119" fmla="*/ 2524 w 4028"/>
                <a:gd name="connsiteY119" fmla="*/ 2454 h 3792"/>
                <a:gd name="connsiteX120" fmla="*/ 2530 w 4028"/>
                <a:gd name="connsiteY120" fmla="*/ 2410 h 3792"/>
                <a:gd name="connsiteX121" fmla="*/ 2534 w 4028"/>
                <a:gd name="connsiteY121" fmla="*/ 2364 h 3792"/>
                <a:gd name="connsiteX122" fmla="*/ 2538 w 4028"/>
                <a:gd name="connsiteY122" fmla="*/ 2316 h 3792"/>
                <a:gd name="connsiteX123" fmla="*/ 2540 w 4028"/>
                <a:gd name="connsiteY123" fmla="*/ 2268 h 3792"/>
                <a:gd name="connsiteX124" fmla="*/ 2542 w 4028"/>
                <a:gd name="connsiteY124" fmla="*/ 2216 h 3792"/>
                <a:gd name="connsiteX125" fmla="*/ 2540 w 4028"/>
                <a:gd name="connsiteY125" fmla="*/ 2164 h 3792"/>
                <a:gd name="connsiteX126" fmla="*/ 2538 w 4028"/>
                <a:gd name="connsiteY126" fmla="*/ 2110 h 3792"/>
                <a:gd name="connsiteX127" fmla="*/ 2536 w 4028"/>
                <a:gd name="connsiteY127" fmla="*/ 2054 h 3792"/>
                <a:gd name="connsiteX128" fmla="*/ 2530 w 4028"/>
                <a:gd name="connsiteY128" fmla="*/ 1998 h 3792"/>
                <a:gd name="connsiteX129" fmla="*/ 2522 w 4028"/>
                <a:gd name="connsiteY129" fmla="*/ 1938 h 3792"/>
                <a:gd name="connsiteX130" fmla="*/ 2514 w 4028"/>
                <a:gd name="connsiteY130" fmla="*/ 1878 h 3792"/>
                <a:gd name="connsiteX131" fmla="*/ 2502 w 4028"/>
                <a:gd name="connsiteY131" fmla="*/ 1816 h 3792"/>
                <a:gd name="connsiteX132" fmla="*/ 2490 w 4028"/>
                <a:gd name="connsiteY132" fmla="*/ 1752 h 3792"/>
                <a:gd name="connsiteX133" fmla="*/ 2476 w 4028"/>
                <a:gd name="connsiteY133" fmla="*/ 1686 h 3792"/>
                <a:gd name="connsiteX134" fmla="*/ 2458 w 4028"/>
                <a:gd name="connsiteY134" fmla="*/ 1620 h 3792"/>
                <a:gd name="connsiteX135" fmla="*/ 2438 w 4028"/>
                <a:gd name="connsiteY135" fmla="*/ 1550 h 3792"/>
                <a:gd name="connsiteX136" fmla="*/ 2418 w 4028"/>
                <a:gd name="connsiteY136" fmla="*/ 1480 h 3792"/>
                <a:gd name="connsiteX137" fmla="*/ 2394 w 4028"/>
                <a:gd name="connsiteY137" fmla="*/ 1408 h 3792"/>
                <a:gd name="connsiteX138" fmla="*/ 2366 w 4028"/>
                <a:gd name="connsiteY138" fmla="*/ 1334 h 3792"/>
                <a:gd name="connsiteX139" fmla="*/ 1690 w 4028"/>
                <a:gd name="connsiteY139" fmla="*/ 110 h 3792"/>
                <a:gd name="connsiteX140" fmla="*/ 1616 w 4028"/>
                <a:gd name="connsiteY140" fmla="*/ 8 h 3792"/>
                <a:gd name="connsiteX0" fmla="*/ 1616 w 4026"/>
                <a:gd name="connsiteY0" fmla="*/ 8 h 3792"/>
                <a:gd name="connsiteX1" fmla="*/ 3992 w 4026"/>
                <a:gd name="connsiteY1" fmla="*/ 0 h 3792"/>
                <a:gd name="connsiteX2" fmla="*/ 3992 w 4026"/>
                <a:gd name="connsiteY2" fmla="*/ 0 h 3792"/>
                <a:gd name="connsiteX3" fmla="*/ 4014 w 4026"/>
                <a:gd name="connsiteY3" fmla="*/ 216 h 3792"/>
                <a:gd name="connsiteX4" fmla="*/ 4020 w 4026"/>
                <a:gd name="connsiteY4" fmla="*/ 288 h 3792"/>
                <a:gd name="connsiteX5" fmla="*/ 4026 w 4026"/>
                <a:gd name="connsiteY5" fmla="*/ 658 h 3792"/>
                <a:gd name="connsiteX6" fmla="*/ 4022 w 4026"/>
                <a:gd name="connsiteY6" fmla="*/ 766 h 3792"/>
                <a:gd name="connsiteX7" fmla="*/ 4016 w 4026"/>
                <a:gd name="connsiteY7" fmla="*/ 882 h 3792"/>
                <a:gd name="connsiteX8" fmla="*/ 4006 w 4026"/>
                <a:gd name="connsiteY8" fmla="*/ 1002 h 3792"/>
                <a:gd name="connsiteX9" fmla="*/ 3992 w 4026"/>
                <a:gd name="connsiteY9" fmla="*/ 1124 h 3792"/>
                <a:gd name="connsiteX10" fmla="*/ 3976 w 4026"/>
                <a:gd name="connsiteY10" fmla="*/ 1252 h 3792"/>
                <a:gd name="connsiteX11" fmla="*/ 3952 w 4026"/>
                <a:gd name="connsiteY11" fmla="*/ 1382 h 3792"/>
                <a:gd name="connsiteX12" fmla="*/ 3940 w 4026"/>
                <a:gd name="connsiteY12" fmla="*/ 1448 h 3792"/>
                <a:gd name="connsiteX13" fmla="*/ 3926 w 4026"/>
                <a:gd name="connsiteY13" fmla="*/ 1514 h 3792"/>
                <a:gd name="connsiteX14" fmla="*/ 3910 w 4026"/>
                <a:gd name="connsiteY14" fmla="*/ 1580 h 3792"/>
                <a:gd name="connsiteX15" fmla="*/ 3892 w 4026"/>
                <a:gd name="connsiteY15" fmla="*/ 1648 h 3792"/>
                <a:gd name="connsiteX16" fmla="*/ 3874 w 4026"/>
                <a:gd name="connsiteY16" fmla="*/ 1714 h 3792"/>
                <a:gd name="connsiteX17" fmla="*/ 3854 w 4026"/>
                <a:gd name="connsiteY17" fmla="*/ 1782 h 3792"/>
                <a:gd name="connsiteX18" fmla="*/ 3832 w 4026"/>
                <a:gd name="connsiteY18" fmla="*/ 1850 h 3792"/>
                <a:gd name="connsiteX19" fmla="*/ 3808 w 4026"/>
                <a:gd name="connsiteY19" fmla="*/ 1916 h 3792"/>
                <a:gd name="connsiteX20" fmla="*/ 3784 w 4026"/>
                <a:gd name="connsiteY20" fmla="*/ 1984 h 3792"/>
                <a:gd name="connsiteX21" fmla="*/ 3756 w 4026"/>
                <a:gd name="connsiteY21" fmla="*/ 2050 h 3792"/>
                <a:gd name="connsiteX22" fmla="*/ 3728 w 4026"/>
                <a:gd name="connsiteY22" fmla="*/ 2118 h 3792"/>
                <a:gd name="connsiteX23" fmla="*/ 3698 w 4026"/>
                <a:gd name="connsiteY23" fmla="*/ 2184 h 3792"/>
                <a:gd name="connsiteX24" fmla="*/ 3666 w 4026"/>
                <a:gd name="connsiteY24" fmla="*/ 2250 h 3792"/>
                <a:gd name="connsiteX25" fmla="*/ 3630 w 4026"/>
                <a:gd name="connsiteY25" fmla="*/ 2316 h 3792"/>
                <a:gd name="connsiteX26" fmla="*/ 3594 w 4026"/>
                <a:gd name="connsiteY26" fmla="*/ 2380 h 3792"/>
                <a:gd name="connsiteX27" fmla="*/ 3556 w 4026"/>
                <a:gd name="connsiteY27" fmla="*/ 2444 h 3792"/>
                <a:gd name="connsiteX28" fmla="*/ 3516 w 4026"/>
                <a:gd name="connsiteY28" fmla="*/ 2508 h 3792"/>
                <a:gd name="connsiteX29" fmla="*/ 3474 w 4026"/>
                <a:gd name="connsiteY29" fmla="*/ 2570 h 3792"/>
                <a:gd name="connsiteX30" fmla="*/ 3428 w 4026"/>
                <a:gd name="connsiteY30" fmla="*/ 2632 h 3792"/>
                <a:gd name="connsiteX31" fmla="*/ 3382 w 4026"/>
                <a:gd name="connsiteY31" fmla="*/ 2692 h 3792"/>
                <a:gd name="connsiteX32" fmla="*/ 3332 w 4026"/>
                <a:gd name="connsiteY32" fmla="*/ 2752 h 3792"/>
                <a:gd name="connsiteX33" fmla="*/ 3280 w 4026"/>
                <a:gd name="connsiteY33" fmla="*/ 2810 h 3792"/>
                <a:gd name="connsiteX34" fmla="*/ 3226 w 4026"/>
                <a:gd name="connsiteY34" fmla="*/ 2866 h 3792"/>
                <a:gd name="connsiteX35" fmla="*/ 3170 w 4026"/>
                <a:gd name="connsiteY35" fmla="*/ 2922 h 3792"/>
                <a:gd name="connsiteX36" fmla="*/ 3112 w 4026"/>
                <a:gd name="connsiteY36" fmla="*/ 2976 h 3792"/>
                <a:gd name="connsiteX37" fmla="*/ 3050 w 4026"/>
                <a:gd name="connsiteY37" fmla="*/ 3030 h 3792"/>
                <a:gd name="connsiteX38" fmla="*/ 2986 w 4026"/>
                <a:gd name="connsiteY38" fmla="*/ 3080 h 3792"/>
                <a:gd name="connsiteX39" fmla="*/ 2918 w 4026"/>
                <a:gd name="connsiteY39" fmla="*/ 3130 h 3792"/>
                <a:gd name="connsiteX40" fmla="*/ 2848 w 4026"/>
                <a:gd name="connsiteY40" fmla="*/ 3178 h 3792"/>
                <a:gd name="connsiteX41" fmla="*/ 2776 w 4026"/>
                <a:gd name="connsiteY41" fmla="*/ 3224 h 3792"/>
                <a:gd name="connsiteX42" fmla="*/ 2776 w 4026"/>
                <a:gd name="connsiteY42" fmla="*/ 3224 h 3792"/>
                <a:gd name="connsiteX43" fmla="*/ 2764 w 4026"/>
                <a:gd name="connsiteY43" fmla="*/ 3232 h 3792"/>
                <a:gd name="connsiteX44" fmla="*/ 2730 w 4026"/>
                <a:gd name="connsiteY44" fmla="*/ 3254 h 3792"/>
                <a:gd name="connsiteX45" fmla="*/ 2674 w 4026"/>
                <a:gd name="connsiteY45" fmla="*/ 3290 h 3792"/>
                <a:gd name="connsiteX46" fmla="*/ 2596 w 4026"/>
                <a:gd name="connsiteY46" fmla="*/ 3334 h 3792"/>
                <a:gd name="connsiteX47" fmla="*/ 2548 w 4026"/>
                <a:gd name="connsiteY47" fmla="*/ 3360 h 3792"/>
                <a:gd name="connsiteX48" fmla="*/ 2494 w 4026"/>
                <a:gd name="connsiteY48" fmla="*/ 3386 h 3792"/>
                <a:gd name="connsiteX49" fmla="*/ 2436 w 4026"/>
                <a:gd name="connsiteY49" fmla="*/ 3416 h 3792"/>
                <a:gd name="connsiteX50" fmla="*/ 2372 w 4026"/>
                <a:gd name="connsiteY50" fmla="*/ 3444 h 3792"/>
                <a:gd name="connsiteX51" fmla="*/ 2302 w 4026"/>
                <a:gd name="connsiteY51" fmla="*/ 3474 h 3792"/>
                <a:gd name="connsiteX52" fmla="*/ 2228 w 4026"/>
                <a:gd name="connsiteY52" fmla="*/ 3504 h 3792"/>
                <a:gd name="connsiteX53" fmla="*/ 2148 w 4026"/>
                <a:gd name="connsiteY53" fmla="*/ 3534 h 3792"/>
                <a:gd name="connsiteX54" fmla="*/ 2062 w 4026"/>
                <a:gd name="connsiteY54" fmla="*/ 3564 h 3792"/>
                <a:gd name="connsiteX55" fmla="*/ 1972 w 4026"/>
                <a:gd name="connsiteY55" fmla="*/ 3594 h 3792"/>
                <a:gd name="connsiteX56" fmla="*/ 1876 w 4026"/>
                <a:gd name="connsiteY56" fmla="*/ 3622 h 3792"/>
                <a:gd name="connsiteX57" fmla="*/ 1776 w 4026"/>
                <a:gd name="connsiteY57" fmla="*/ 3648 h 3792"/>
                <a:gd name="connsiteX58" fmla="*/ 1670 w 4026"/>
                <a:gd name="connsiteY58" fmla="*/ 3674 h 3792"/>
                <a:gd name="connsiteX59" fmla="*/ 1558 w 4026"/>
                <a:gd name="connsiteY59" fmla="*/ 3698 h 3792"/>
                <a:gd name="connsiteX60" fmla="*/ 1442 w 4026"/>
                <a:gd name="connsiteY60" fmla="*/ 3720 h 3792"/>
                <a:gd name="connsiteX61" fmla="*/ 1320 w 4026"/>
                <a:gd name="connsiteY61" fmla="*/ 3740 h 3792"/>
                <a:gd name="connsiteX62" fmla="*/ 1194 w 4026"/>
                <a:gd name="connsiteY62" fmla="*/ 3758 h 3792"/>
                <a:gd name="connsiteX63" fmla="*/ 1062 w 4026"/>
                <a:gd name="connsiteY63" fmla="*/ 3772 h 3792"/>
                <a:gd name="connsiteX64" fmla="*/ 924 w 4026"/>
                <a:gd name="connsiteY64" fmla="*/ 3782 h 3792"/>
                <a:gd name="connsiteX65" fmla="*/ 782 w 4026"/>
                <a:gd name="connsiteY65" fmla="*/ 3788 h 3792"/>
                <a:gd name="connsiteX66" fmla="*/ 636 w 4026"/>
                <a:gd name="connsiteY66" fmla="*/ 3792 h 3792"/>
                <a:gd name="connsiteX67" fmla="*/ 484 w 4026"/>
                <a:gd name="connsiteY67" fmla="*/ 3792 h 3792"/>
                <a:gd name="connsiteX68" fmla="*/ 328 w 4026"/>
                <a:gd name="connsiteY68" fmla="*/ 3786 h 3792"/>
                <a:gd name="connsiteX69" fmla="*/ 166 w 4026"/>
                <a:gd name="connsiteY69" fmla="*/ 3776 h 3792"/>
                <a:gd name="connsiteX70" fmla="*/ 84 w 4026"/>
                <a:gd name="connsiteY70" fmla="*/ 3768 h 3792"/>
                <a:gd name="connsiteX71" fmla="*/ 0 w 4026"/>
                <a:gd name="connsiteY71" fmla="*/ 3760 h 3792"/>
                <a:gd name="connsiteX72" fmla="*/ 0 w 4026"/>
                <a:gd name="connsiteY72" fmla="*/ 3760 h 3792"/>
                <a:gd name="connsiteX73" fmla="*/ 68 w 4026"/>
                <a:gd name="connsiteY73" fmla="*/ 3762 h 3792"/>
                <a:gd name="connsiteX74" fmla="*/ 146 w 4026"/>
                <a:gd name="connsiteY74" fmla="*/ 3764 h 3792"/>
                <a:gd name="connsiteX75" fmla="*/ 252 w 4026"/>
                <a:gd name="connsiteY75" fmla="*/ 3762 h 3792"/>
                <a:gd name="connsiteX76" fmla="*/ 378 w 4026"/>
                <a:gd name="connsiteY76" fmla="*/ 3758 h 3792"/>
                <a:gd name="connsiteX77" fmla="*/ 524 w 4026"/>
                <a:gd name="connsiteY77" fmla="*/ 3750 h 3792"/>
                <a:gd name="connsiteX78" fmla="*/ 602 w 4026"/>
                <a:gd name="connsiteY78" fmla="*/ 3744 h 3792"/>
                <a:gd name="connsiteX79" fmla="*/ 684 w 4026"/>
                <a:gd name="connsiteY79" fmla="*/ 3734 h 3792"/>
                <a:gd name="connsiteX80" fmla="*/ 770 w 4026"/>
                <a:gd name="connsiteY80" fmla="*/ 3724 h 3792"/>
                <a:gd name="connsiteX81" fmla="*/ 856 w 4026"/>
                <a:gd name="connsiteY81" fmla="*/ 3712 h 3792"/>
                <a:gd name="connsiteX82" fmla="*/ 946 w 4026"/>
                <a:gd name="connsiteY82" fmla="*/ 3698 h 3792"/>
                <a:gd name="connsiteX83" fmla="*/ 1038 w 4026"/>
                <a:gd name="connsiteY83" fmla="*/ 3680 h 3792"/>
                <a:gd name="connsiteX84" fmla="*/ 1130 w 4026"/>
                <a:gd name="connsiteY84" fmla="*/ 3660 h 3792"/>
                <a:gd name="connsiteX85" fmla="*/ 1224 w 4026"/>
                <a:gd name="connsiteY85" fmla="*/ 3638 h 3792"/>
                <a:gd name="connsiteX86" fmla="*/ 1318 w 4026"/>
                <a:gd name="connsiteY86" fmla="*/ 3612 h 3792"/>
                <a:gd name="connsiteX87" fmla="*/ 1412 w 4026"/>
                <a:gd name="connsiteY87" fmla="*/ 3584 h 3792"/>
                <a:gd name="connsiteX88" fmla="*/ 1504 w 4026"/>
                <a:gd name="connsiteY88" fmla="*/ 3552 h 3792"/>
                <a:gd name="connsiteX89" fmla="*/ 1596 w 4026"/>
                <a:gd name="connsiteY89" fmla="*/ 3516 h 3792"/>
                <a:gd name="connsiteX90" fmla="*/ 1688 w 4026"/>
                <a:gd name="connsiteY90" fmla="*/ 3478 h 3792"/>
                <a:gd name="connsiteX91" fmla="*/ 1776 w 4026"/>
                <a:gd name="connsiteY91" fmla="*/ 3436 h 3792"/>
                <a:gd name="connsiteX92" fmla="*/ 1820 w 4026"/>
                <a:gd name="connsiteY92" fmla="*/ 3412 h 3792"/>
                <a:gd name="connsiteX93" fmla="*/ 1862 w 4026"/>
                <a:gd name="connsiteY93" fmla="*/ 3388 h 3792"/>
                <a:gd name="connsiteX94" fmla="*/ 1906 w 4026"/>
                <a:gd name="connsiteY94" fmla="*/ 3364 h 3792"/>
                <a:gd name="connsiteX95" fmla="*/ 1946 w 4026"/>
                <a:gd name="connsiteY95" fmla="*/ 3338 h 3792"/>
                <a:gd name="connsiteX96" fmla="*/ 1988 w 4026"/>
                <a:gd name="connsiteY96" fmla="*/ 3310 h 3792"/>
                <a:gd name="connsiteX97" fmla="*/ 2028 w 4026"/>
                <a:gd name="connsiteY97" fmla="*/ 3282 h 3792"/>
                <a:gd name="connsiteX98" fmla="*/ 2068 w 4026"/>
                <a:gd name="connsiteY98" fmla="*/ 3252 h 3792"/>
                <a:gd name="connsiteX99" fmla="*/ 2106 w 4026"/>
                <a:gd name="connsiteY99" fmla="*/ 3222 h 3792"/>
                <a:gd name="connsiteX100" fmla="*/ 2142 w 4026"/>
                <a:gd name="connsiteY100" fmla="*/ 3190 h 3792"/>
                <a:gd name="connsiteX101" fmla="*/ 2178 w 4026"/>
                <a:gd name="connsiteY101" fmla="*/ 3158 h 3792"/>
                <a:gd name="connsiteX102" fmla="*/ 2214 w 4026"/>
                <a:gd name="connsiteY102" fmla="*/ 3124 h 3792"/>
                <a:gd name="connsiteX103" fmla="*/ 2248 w 4026"/>
                <a:gd name="connsiteY103" fmla="*/ 3088 h 3792"/>
                <a:gd name="connsiteX104" fmla="*/ 2248 w 4026"/>
                <a:gd name="connsiteY104" fmla="*/ 3088 h 3792"/>
                <a:gd name="connsiteX105" fmla="*/ 2258 w 4026"/>
                <a:gd name="connsiteY105" fmla="*/ 3078 h 3792"/>
                <a:gd name="connsiteX106" fmla="*/ 2286 w 4026"/>
                <a:gd name="connsiteY106" fmla="*/ 3044 h 3792"/>
                <a:gd name="connsiteX107" fmla="*/ 2306 w 4026"/>
                <a:gd name="connsiteY107" fmla="*/ 3020 h 3792"/>
                <a:gd name="connsiteX108" fmla="*/ 2328 w 4026"/>
                <a:gd name="connsiteY108" fmla="*/ 2990 h 3792"/>
                <a:gd name="connsiteX109" fmla="*/ 2350 w 4026"/>
                <a:gd name="connsiteY109" fmla="*/ 2954 h 3792"/>
                <a:gd name="connsiteX110" fmla="*/ 2376 w 4026"/>
                <a:gd name="connsiteY110" fmla="*/ 2912 h 3792"/>
                <a:gd name="connsiteX111" fmla="*/ 2400 w 4026"/>
                <a:gd name="connsiteY111" fmla="*/ 2866 h 3792"/>
                <a:gd name="connsiteX112" fmla="*/ 2426 w 4026"/>
                <a:gd name="connsiteY112" fmla="*/ 2812 h 3792"/>
                <a:gd name="connsiteX113" fmla="*/ 2450 w 4026"/>
                <a:gd name="connsiteY113" fmla="*/ 2752 h 3792"/>
                <a:gd name="connsiteX114" fmla="*/ 2472 w 4026"/>
                <a:gd name="connsiteY114" fmla="*/ 2688 h 3792"/>
                <a:gd name="connsiteX115" fmla="*/ 2492 w 4026"/>
                <a:gd name="connsiteY115" fmla="*/ 2616 h 3792"/>
                <a:gd name="connsiteX116" fmla="*/ 2510 w 4026"/>
                <a:gd name="connsiteY116" fmla="*/ 2538 h 3792"/>
                <a:gd name="connsiteX117" fmla="*/ 2518 w 4026"/>
                <a:gd name="connsiteY117" fmla="*/ 2496 h 3792"/>
                <a:gd name="connsiteX118" fmla="*/ 2524 w 4026"/>
                <a:gd name="connsiteY118" fmla="*/ 2454 h 3792"/>
                <a:gd name="connsiteX119" fmla="*/ 2530 w 4026"/>
                <a:gd name="connsiteY119" fmla="*/ 2410 h 3792"/>
                <a:gd name="connsiteX120" fmla="*/ 2534 w 4026"/>
                <a:gd name="connsiteY120" fmla="*/ 2364 h 3792"/>
                <a:gd name="connsiteX121" fmla="*/ 2538 w 4026"/>
                <a:gd name="connsiteY121" fmla="*/ 2316 h 3792"/>
                <a:gd name="connsiteX122" fmla="*/ 2540 w 4026"/>
                <a:gd name="connsiteY122" fmla="*/ 2268 h 3792"/>
                <a:gd name="connsiteX123" fmla="*/ 2542 w 4026"/>
                <a:gd name="connsiteY123" fmla="*/ 2216 h 3792"/>
                <a:gd name="connsiteX124" fmla="*/ 2540 w 4026"/>
                <a:gd name="connsiteY124" fmla="*/ 2164 h 3792"/>
                <a:gd name="connsiteX125" fmla="*/ 2538 w 4026"/>
                <a:gd name="connsiteY125" fmla="*/ 2110 h 3792"/>
                <a:gd name="connsiteX126" fmla="*/ 2536 w 4026"/>
                <a:gd name="connsiteY126" fmla="*/ 2054 h 3792"/>
                <a:gd name="connsiteX127" fmla="*/ 2530 w 4026"/>
                <a:gd name="connsiteY127" fmla="*/ 1998 h 3792"/>
                <a:gd name="connsiteX128" fmla="*/ 2522 w 4026"/>
                <a:gd name="connsiteY128" fmla="*/ 1938 h 3792"/>
                <a:gd name="connsiteX129" fmla="*/ 2514 w 4026"/>
                <a:gd name="connsiteY129" fmla="*/ 1878 h 3792"/>
                <a:gd name="connsiteX130" fmla="*/ 2502 w 4026"/>
                <a:gd name="connsiteY130" fmla="*/ 1816 h 3792"/>
                <a:gd name="connsiteX131" fmla="*/ 2490 w 4026"/>
                <a:gd name="connsiteY131" fmla="*/ 1752 h 3792"/>
                <a:gd name="connsiteX132" fmla="*/ 2476 w 4026"/>
                <a:gd name="connsiteY132" fmla="*/ 1686 h 3792"/>
                <a:gd name="connsiteX133" fmla="*/ 2458 w 4026"/>
                <a:gd name="connsiteY133" fmla="*/ 1620 h 3792"/>
                <a:gd name="connsiteX134" fmla="*/ 2438 w 4026"/>
                <a:gd name="connsiteY134" fmla="*/ 1550 h 3792"/>
                <a:gd name="connsiteX135" fmla="*/ 2418 w 4026"/>
                <a:gd name="connsiteY135" fmla="*/ 1480 h 3792"/>
                <a:gd name="connsiteX136" fmla="*/ 2394 w 4026"/>
                <a:gd name="connsiteY136" fmla="*/ 1408 h 3792"/>
                <a:gd name="connsiteX137" fmla="*/ 2366 w 4026"/>
                <a:gd name="connsiteY137" fmla="*/ 1334 h 3792"/>
                <a:gd name="connsiteX138" fmla="*/ 1690 w 4026"/>
                <a:gd name="connsiteY138" fmla="*/ 110 h 3792"/>
                <a:gd name="connsiteX139" fmla="*/ 1616 w 4026"/>
                <a:gd name="connsiteY139" fmla="*/ 8 h 3792"/>
                <a:gd name="connsiteX0" fmla="*/ 1616 w 4023"/>
                <a:gd name="connsiteY0" fmla="*/ 8 h 3792"/>
                <a:gd name="connsiteX1" fmla="*/ 3992 w 4023"/>
                <a:gd name="connsiteY1" fmla="*/ 0 h 3792"/>
                <a:gd name="connsiteX2" fmla="*/ 3992 w 4023"/>
                <a:gd name="connsiteY2" fmla="*/ 0 h 3792"/>
                <a:gd name="connsiteX3" fmla="*/ 4014 w 4023"/>
                <a:gd name="connsiteY3" fmla="*/ 216 h 3792"/>
                <a:gd name="connsiteX4" fmla="*/ 4020 w 4023"/>
                <a:gd name="connsiteY4" fmla="*/ 288 h 3792"/>
                <a:gd name="connsiteX5" fmla="*/ 4022 w 4023"/>
                <a:gd name="connsiteY5" fmla="*/ 766 h 3792"/>
                <a:gd name="connsiteX6" fmla="*/ 4016 w 4023"/>
                <a:gd name="connsiteY6" fmla="*/ 882 h 3792"/>
                <a:gd name="connsiteX7" fmla="*/ 4006 w 4023"/>
                <a:gd name="connsiteY7" fmla="*/ 1002 h 3792"/>
                <a:gd name="connsiteX8" fmla="*/ 3992 w 4023"/>
                <a:gd name="connsiteY8" fmla="*/ 1124 h 3792"/>
                <a:gd name="connsiteX9" fmla="*/ 3976 w 4023"/>
                <a:gd name="connsiteY9" fmla="*/ 1252 h 3792"/>
                <a:gd name="connsiteX10" fmla="*/ 3952 w 4023"/>
                <a:gd name="connsiteY10" fmla="*/ 1382 h 3792"/>
                <a:gd name="connsiteX11" fmla="*/ 3940 w 4023"/>
                <a:gd name="connsiteY11" fmla="*/ 1448 h 3792"/>
                <a:gd name="connsiteX12" fmla="*/ 3926 w 4023"/>
                <a:gd name="connsiteY12" fmla="*/ 1514 h 3792"/>
                <a:gd name="connsiteX13" fmla="*/ 3910 w 4023"/>
                <a:gd name="connsiteY13" fmla="*/ 1580 h 3792"/>
                <a:gd name="connsiteX14" fmla="*/ 3892 w 4023"/>
                <a:gd name="connsiteY14" fmla="*/ 1648 h 3792"/>
                <a:gd name="connsiteX15" fmla="*/ 3874 w 4023"/>
                <a:gd name="connsiteY15" fmla="*/ 1714 h 3792"/>
                <a:gd name="connsiteX16" fmla="*/ 3854 w 4023"/>
                <a:gd name="connsiteY16" fmla="*/ 1782 h 3792"/>
                <a:gd name="connsiteX17" fmla="*/ 3832 w 4023"/>
                <a:gd name="connsiteY17" fmla="*/ 1850 h 3792"/>
                <a:gd name="connsiteX18" fmla="*/ 3808 w 4023"/>
                <a:gd name="connsiteY18" fmla="*/ 1916 h 3792"/>
                <a:gd name="connsiteX19" fmla="*/ 3784 w 4023"/>
                <a:gd name="connsiteY19" fmla="*/ 1984 h 3792"/>
                <a:gd name="connsiteX20" fmla="*/ 3756 w 4023"/>
                <a:gd name="connsiteY20" fmla="*/ 2050 h 3792"/>
                <a:gd name="connsiteX21" fmla="*/ 3728 w 4023"/>
                <a:gd name="connsiteY21" fmla="*/ 2118 h 3792"/>
                <a:gd name="connsiteX22" fmla="*/ 3698 w 4023"/>
                <a:gd name="connsiteY22" fmla="*/ 2184 h 3792"/>
                <a:gd name="connsiteX23" fmla="*/ 3666 w 4023"/>
                <a:gd name="connsiteY23" fmla="*/ 2250 h 3792"/>
                <a:gd name="connsiteX24" fmla="*/ 3630 w 4023"/>
                <a:gd name="connsiteY24" fmla="*/ 2316 h 3792"/>
                <a:gd name="connsiteX25" fmla="*/ 3594 w 4023"/>
                <a:gd name="connsiteY25" fmla="*/ 2380 h 3792"/>
                <a:gd name="connsiteX26" fmla="*/ 3556 w 4023"/>
                <a:gd name="connsiteY26" fmla="*/ 2444 h 3792"/>
                <a:gd name="connsiteX27" fmla="*/ 3516 w 4023"/>
                <a:gd name="connsiteY27" fmla="*/ 2508 h 3792"/>
                <a:gd name="connsiteX28" fmla="*/ 3474 w 4023"/>
                <a:gd name="connsiteY28" fmla="*/ 2570 h 3792"/>
                <a:gd name="connsiteX29" fmla="*/ 3428 w 4023"/>
                <a:gd name="connsiteY29" fmla="*/ 2632 h 3792"/>
                <a:gd name="connsiteX30" fmla="*/ 3382 w 4023"/>
                <a:gd name="connsiteY30" fmla="*/ 2692 h 3792"/>
                <a:gd name="connsiteX31" fmla="*/ 3332 w 4023"/>
                <a:gd name="connsiteY31" fmla="*/ 2752 h 3792"/>
                <a:gd name="connsiteX32" fmla="*/ 3280 w 4023"/>
                <a:gd name="connsiteY32" fmla="*/ 2810 h 3792"/>
                <a:gd name="connsiteX33" fmla="*/ 3226 w 4023"/>
                <a:gd name="connsiteY33" fmla="*/ 2866 h 3792"/>
                <a:gd name="connsiteX34" fmla="*/ 3170 w 4023"/>
                <a:gd name="connsiteY34" fmla="*/ 2922 h 3792"/>
                <a:gd name="connsiteX35" fmla="*/ 3112 w 4023"/>
                <a:gd name="connsiteY35" fmla="*/ 2976 h 3792"/>
                <a:gd name="connsiteX36" fmla="*/ 3050 w 4023"/>
                <a:gd name="connsiteY36" fmla="*/ 3030 h 3792"/>
                <a:gd name="connsiteX37" fmla="*/ 2986 w 4023"/>
                <a:gd name="connsiteY37" fmla="*/ 3080 h 3792"/>
                <a:gd name="connsiteX38" fmla="*/ 2918 w 4023"/>
                <a:gd name="connsiteY38" fmla="*/ 3130 h 3792"/>
                <a:gd name="connsiteX39" fmla="*/ 2848 w 4023"/>
                <a:gd name="connsiteY39" fmla="*/ 3178 h 3792"/>
                <a:gd name="connsiteX40" fmla="*/ 2776 w 4023"/>
                <a:gd name="connsiteY40" fmla="*/ 3224 h 3792"/>
                <a:gd name="connsiteX41" fmla="*/ 2776 w 4023"/>
                <a:gd name="connsiteY41" fmla="*/ 3224 h 3792"/>
                <a:gd name="connsiteX42" fmla="*/ 2764 w 4023"/>
                <a:gd name="connsiteY42" fmla="*/ 3232 h 3792"/>
                <a:gd name="connsiteX43" fmla="*/ 2730 w 4023"/>
                <a:gd name="connsiteY43" fmla="*/ 3254 h 3792"/>
                <a:gd name="connsiteX44" fmla="*/ 2674 w 4023"/>
                <a:gd name="connsiteY44" fmla="*/ 3290 h 3792"/>
                <a:gd name="connsiteX45" fmla="*/ 2596 w 4023"/>
                <a:gd name="connsiteY45" fmla="*/ 3334 h 3792"/>
                <a:gd name="connsiteX46" fmla="*/ 2548 w 4023"/>
                <a:gd name="connsiteY46" fmla="*/ 3360 h 3792"/>
                <a:gd name="connsiteX47" fmla="*/ 2494 w 4023"/>
                <a:gd name="connsiteY47" fmla="*/ 3386 h 3792"/>
                <a:gd name="connsiteX48" fmla="*/ 2436 w 4023"/>
                <a:gd name="connsiteY48" fmla="*/ 3416 h 3792"/>
                <a:gd name="connsiteX49" fmla="*/ 2372 w 4023"/>
                <a:gd name="connsiteY49" fmla="*/ 3444 h 3792"/>
                <a:gd name="connsiteX50" fmla="*/ 2302 w 4023"/>
                <a:gd name="connsiteY50" fmla="*/ 3474 h 3792"/>
                <a:gd name="connsiteX51" fmla="*/ 2228 w 4023"/>
                <a:gd name="connsiteY51" fmla="*/ 3504 h 3792"/>
                <a:gd name="connsiteX52" fmla="*/ 2148 w 4023"/>
                <a:gd name="connsiteY52" fmla="*/ 3534 h 3792"/>
                <a:gd name="connsiteX53" fmla="*/ 2062 w 4023"/>
                <a:gd name="connsiteY53" fmla="*/ 3564 h 3792"/>
                <a:gd name="connsiteX54" fmla="*/ 1972 w 4023"/>
                <a:gd name="connsiteY54" fmla="*/ 3594 h 3792"/>
                <a:gd name="connsiteX55" fmla="*/ 1876 w 4023"/>
                <a:gd name="connsiteY55" fmla="*/ 3622 h 3792"/>
                <a:gd name="connsiteX56" fmla="*/ 1776 w 4023"/>
                <a:gd name="connsiteY56" fmla="*/ 3648 h 3792"/>
                <a:gd name="connsiteX57" fmla="*/ 1670 w 4023"/>
                <a:gd name="connsiteY57" fmla="*/ 3674 h 3792"/>
                <a:gd name="connsiteX58" fmla="*/ 1558 w 4023"/>
                <a:gd name="connsiteY58" fmla="*/ 3698 h 3792"/>
                <a:gd name="connsiteX59" fmla="*/ 1442 w 4023"/>
                <a:gd name="connsiteY59" fmla="*/ 3720 h 3792"/>
                <a:gd name="connsiteX60" fmla="*/ 1320 w 4023"/>
                <a:gd name="connsiteY60" fmla="*/ 3740 h 3792"/>
                <a:gd name="connsiteX61" fmla="*/ 1194 w 4023"/>
                <a:gd name="connsiteY61" fmla="*/ 3758 h 3792"/>
                <a:gd name="connsiteX62" fmla="*/ 1062 w 4023"/>
                <a:gd name="connsiteY62" fmla="*/ 3772 h 3792"/>
                <a:gd name="connsiteX63" fmla="*/ 924 w 4023"/>
                <a:gd name="connsiteY63" fmla="*/ 3782 h 3792"/>
                <a:gd name="connsiteX64" fmla="*/ 782 w 4023"/>
                <a:gd name="connsiteY64" fmla="*/ 3788 h 3792"/>
                <a:gd name="connsiteX65" fmla="*/ 636 w 4023"/>
                <a:gd name="connsiteY65" fmla="*/ 3792 h 3792"/>
                <a:gd name="connsiteX66" fmla="*/ 484 w 4023"/>
                <a:gd name="connsiteY66" fmla="*/ 3792 h 3792"/>
                <a:gd name="connsiteX67" fmla="*/ 328 w 4023"/>
                <a:gd name="connsiteY67" fmla="*/ 3786 h 3792"/>
                <a:gd name="connsiteX68" fmla="*/ 166 w 4023"/>
                <a:gd name="connsiteY68" fmla="*/ 3776 h 3792"/>
                <a:gd name="connsiteX69" fmla="*/ 84 w 4023"/>
                <a:gd name="connsiteY69" fmla="*/ 3768 h 3792"/>
                <a:gd name="connsiteX70" fmla="*/ 0 w 4023"/>
                <a:gd name="connsiteY70" fmla="*/ 3760 h 3792"/>
                <a:gd name="connsiteX71" fmla="*/ 0 w 4023"/>
                <a:gd name="connsiteY71" fmla="*/ 3760 h 3792"/>
                <a:gd name="connsiteX72" fmla="*/ 68 w 4023"/>
                <a:gd name="connsiteY72" fmla="*/ 3762 h 3792"/>
                <a:gd name="connsiteX73" fmla="*/ 146 w 4023"/>
                <a:gd name="connsiteY73" fmla="*/ 3764 h 3792"/>
                <a:gd name="connsiteX74" fmla="*/ 252 w 4023"/>
                <a:gd name="connsiteY74" fmla="*/ 3762 h 3792"/>
                <a:gd name="connsiteX75" fmla="*/ 378 w 4023"/>
                <a:gd name="connsiteY75" fmla="*/ 3758 h 3792"/>
                <a:gd name="connsiteX76" fmla="*/ 524 w 4023"/>
                <a:gd name="connsiteY76" fmla="*/ 3750 h 3792"/>
                <a:gd name="connsiteX77" fmla="*/ 602 w 4023"/>
                <a:gd name="connsiteY77" fmla="*/ 3744 h 3792"/>
                <a:gd name="connsiteX78" fmla="*/ 684 w 4023"/>
                <a:gd name="connsiteY78" fmla="*/ 3734 h 3792"/>
                <a:gd name="connsiteX79" fmla="*/ 770 w 4023"/>
                <a:gd name="connsiteY79" fmla="*/ 3724 h 3792"/>
                <a:gd name="connsiteX80" fmla="*/ 856 w 4023"/>
                <a:gd name="connsiteY80" fmla="*/ 3712 h 3792"/>
                <a:gd name="connsiteX81" fmla="*/ 946 w 4023"/>
                <a:gd name="connsiteY81" fmla="*/ 3698 h 3792"/>
                <a:gd name="connsiteX82" fmla="*/ 1038 w 4023"/>
                <a:gd name="connsiteY82" fmla="*/ 3680 h 3792"/>
                <a:gd name="connsiteX83" fmla="*/ 1130 w 4023"/>
                <a:gd name="connsiteY83" fmla="*/ 3660 h 3792"/>
                <a:gd name="connsiteX84" fmla="*/ 1224 w 4023"/>
                <a:gd name="connsiteY84" fmla="*/ 3638 h 3792"/>
                <a:gd name="connsiteX85" fmla="*/ 1318 w 4023"/>
                <a:gd name="connsiteY85" fmla="*/ 3612 h 3792"/>
                <a:gd name="connsiteX86" fmla="*/ 1412 w 4023"/>
                <a:gd name="connsiteY86" fmla="*/ 3584 h 3792"/>
                <a:gd name="connsiteX87" fmla="*/ 1504 w 4023"/>
                <a:gd name="connsiteY87" fmla="*/ 3552 h 3792"/>
                <a:gd name="connsiteX88" fmla="*/ 1596 w 4023"/>
                <a:gd name="connsiteY88" fmla="*/ 3516 h 3792"/>
                <a:gd name="connsiteX89" fmla="*/ 1688 w 4023"/>
                <a:gd name="connsiteY89" fmla="*/ 3478 h 3792"/>
                <a:gd name="connsiteX90" fmla="*/ 1776 w 4023"/>
                <a:gd name="connsiteY90" fmla="*/ 3436 h 3792"/>
                <a:gd name="connsiteX91" fmla="*/ 1820 w 4023"/>
                <a:gd name="connsiteY91" fmla="*/ 3412 h 3792"/>
                <a:gd name="connsiteX92" fmla="*/ 1862 w 4023"/>
                <a:gd name="connsiteY92" fmla="*/ 3388 h 3792"/>
                <a:gd name="connsiteX93" fmla="*/ 1906 w 4023"/>
                <a:gd name="connsiteY93" fmla="*/ 3364 h 3792"/>
                <a:gd name="connsiteX94" fmla="*/ 1946 w 4023"/>
                <a:gd name="connsiteY94" fmla="*/ 3338 h 3792"/>
                <a:gd name="connsiteX95" fmla="*/ 1988 w 4023"/>
                <a:gd name="connsiteY95" fmla="*/ 3310 h 3792"/>
                <a:gd name="connsiteX96" fmla="*/ 2028 w 4023"/>
                <a:gd name="connsiteY96" fmla="*/ 3282 h 3792"/>
                <a:gd name="connsiteX97" fmla="*/ 2068 w 4023"/>
                <a:gd name="connsiteY97" fmla="*/ 3252 h 3792"/>
                <a:gd name="connsiteX98" fmla="*/ 2106 w 4023"/>
                <a:gd name="connsiteY98" fmla="*/ 3222 h 3792"/>
                <a:gd name="connsiteX99" fmla="*/ 2142 w 4023"/>
                <a:gd name="connsiteY99" fmla="*/ 3190 h 3792"/>
                <a:gd name="connsiteX100" fmla="*/ 2178 w 4023"/>
                <a:gd name="connsiteY100" fmla="*/ 3158 h 3792"/>
                <a:gd name="connsiteX101" fmla="*/ 2214 w 4023"/>
                <a:gd name="connsiteY101" fmla="*/ 3124 h 3792"/>
                <a:gd name="connsiteX102" fmla="*/ 2248 w 4023"/>
                <a:gd name="connsiteY102" fmla="*/ 3088 h 3792"/>
                <a:gd name="connsiteX103" fmla="*/ 2248 w 4023"/>
                <a:gd name="connsiteY103" fmla="*/ 3088 h 3792"/>
                <a:gd name="connsiteX104" fmla="*/ 2258 w 4023"/>
                <a:gd name="connsiteY104" fmla="*/ 3078 h 3792"/>
                <a:gd name="connsiteX105" fmla="*/ 2286 w 4023"/>
                <a:gd name="connsiteY105" fmla="*/ 3044 h 3792"/>
                <a:gd name="connsiteX106" fmla="*/ 2306 w 4023"/>
                <a:gd name="connsiteY106" fmla="*/ 3020 h 3792"/>
                <a:gd name="connsiteX107" fmla="*/ 2328 w 4023"/>
                <a:gd name="connsiteY107" fmla="*/ 2990 h 3792"/>
                <a:gd name="connsiteX108" fmla="*/ 2350 w 4023"/>
                <a:gd name="connsiteY108" fmla="*/ 2954 h 3792"/>
                <a:gd name="connsiteX109" fmla="*/ 2376 w 4023"/>
                <a:gd name="connsiteY109" fmla="*/ 2912 h 3792"/>
                <a:gd name="connsiteX110" fmla="*/ 2400 w 4023"/>
                <a:gd name="connsiteY110" fmla="*/ 2866 h 3792"/>
                <a:gd name="connsiteX111" fmla="*/ 2426 w 4023"/>
                <a:gd name="connsiteY111" fmla="*/ 2812 h 3792"/>
                <a:gd name="connsiteX112" fmla="*/ 2450 w 4023"/>
                <a:gd name="connsiteY112" fmla="*/ 2752 h 3792"/>
                <a:gd name="connsiteX113" fmla="*/ 2472 w 4023"/>
                <a:gd name="connsiteY113" fmla="*/ 2688 h 3792"/>
                <a:gd name="connsiteX114" fmla="*/ 2492 w 4023"/>
                <a:gd name="connsiteY114" fmla="*/ 2616 h 3792"/>
                <a:gd name="connsiteX115" fmla="*/ 2510 w 4023"/>
                <a:gd name="connsiteY115" fmla="*/ 2538 h 3792"/>
                <a:gd name="connsiteX116" fmla="*/ 2518 w 4023"/>
                <a:gd name="connsiteY116" fmla="*/ 2496 h 3792"/>
                <a:gd name="connsiteX117" fmla="*/ 2524 w 4023"/>
                <a:gd name="connsiteY117" fmla="*/ 2454 h 3792"/>
                <a:gd name="connsiteX118" fmla="*/ 2530 w 4023"/>
                <a:gd name="connsiteY118" fmla="*/ 2410 h 3792"/>
                <a:gd name="connsiteX119" fmla="*/ 2534 w 4023"/>
                <a:gd name="connsiteY119" fmla="*/ 2364 h 3792"/>
                <a:gd name="connsiteX120" fmla="*/ 2538 w 4023"/>
                <a:gd name="connsiteY120" fmla="*/ 2316 h 3792"/>
                <a:gd name="connsiteX121" fmla="*/ 2540 w 4023"/>
                <a:gd name="connsiteY121" fmla="*/ 2268 h 3792"/>
                <a:gd name="connsiteX122" fmla="*/ 2542 w 4023"/>
                <a:gd name="connsiteY122" fmla="*/ 2216 h 3792"/>
                <a:gd name="connsiteX123" fmla="*/ 2540 w 4023"/>
                <a:gd name="connsiteY123" fmla="*/ 2164 h 3792"/>
                <a:gd name="connsiteX124" fmla="*/ 2538 w 4023"/>
                <a:gd name="connsiteY124" fmla="*/ 2110 h 3792"/>
                <a:gd name="connsiteX125" fmla="*/ 2536 w 4023"/>
                <a:gd name="connsiteY125" fmla="*/ 2054 h 3792"/>
                <a:gd name="connsiteX126" fmla="*/ 2530 w 4023"/>
                <a:gd name="connsiteY126" fmla="*/ 1998 h 3792"/>
                <a:gd name="connsiteX127" fmla="*/ 2522 w 4023"/>
                <a:gd name="connsiteY127" fmla="*/ 1938 h 3792"/>
                <a:gd name="connsiteX128" fmla="*/ 2514 w 4023"/>
                <a:gd name="connsiteY128" fmla="*/ 1878 h 3792"/>
                <a:gd name="connsiteX129" fmla="*/ 2502 w 4023"/>
                <a:gd name="connsiteY129" fmla="*/ 1816 h 3792"/>
                <a:gd name="connsiteX130" fmla="*/ 2490 w 4023"/>
                <a:gd name="connsiteY130" fmla="*/ 1752 h 3792"/>
                <a:gd name="connsiteX131" fmla="*/ 2476 w 4023"/>
                <a:gd name="connsiteY131" fmla="*/ 1686 h 3792"/>
                <a:gd name="connsiteX132" fmla="*/ 2458 w 4023"/>
                <a:gd name="connsiteY132" fmla="*/ 1620 h 3792"/>
                <a:gd name="connsiteX133" fmla="*/ 2438 w 4023"/>
                <a:gd name="connsiteY133" fmla="*/ 1550 h 3792"/>
                <a:gd name="connsiteX134" fmla="*/ 2418 w 4023"/>
                <a:gd name="connsiteY134" fmla="*/ 1480 h 3792"/>
                <a:gd name="connsiteX135" fmla="*/ 2394 w 4023"/>
                <a:gd name="connsiteY135" fmla="*/ 1408 h 3792"/>
                <a:gd name="connsiteX136" fmla="*/ 2366 w 4023"/>
                <a:gd name="connsiteY136" fmla="*/ 1334 h 3792"/>
                <a:gd name="connsiteX137" fmla="*/ 1690 w 4023"/>
                <a:gd name="connsiteY137" fmla="*/ 110 h 3792"/>
                <a:gd name="connsiteX138" fmla="*/ 1616 w 4023"/>
                <a:gd name="connsiteY138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4016 w 4020"/>
                <a:gd name="connsiteY5" fmla="*/ 882 h 3792"/>
                <a:gd name="connsiteX6" fmla="*/ 4006 w 4020"/>
                <a:gd name="connsiteY6" fmla="*/ 1002 h 3792"/>
                <a:gd name="connsiteX7" fmla="*/ 3992 w 4020"/>
                <a:gd name="connsiteY7" fmla="*/ 1124 h 3792"/>
                <a:gd name="connsiteX8" fmla="*/ 3976 w 4020"/>
                <a:gd name="connsiteY8" fmla="*/ 1252 h 3792"/>
                <a:gd name="connsiteX9" fmla="*/ 3952 w 4020"/>
                <a:gd name="connsiteY9" fmla="*/ 1382 h 3792"/>
                <a:gd name="connsiteX10" fmla="*/ 3940 w 4020"/>
                <a:gd name="connsiteY10" fmla="*/ 1448 h 3792"/>
                <a:gd name="connsiteX11" fmla="*/ 3926 w 4020"/>
                <a:gd name="connsiteY11" fmla="*/ 1514 h 3792"/>
                <a:gd name="connsiteX12" fmla="*/ 3910 w 4020"/>
                <a:gd name="connsiteY12" fmla="*/ 1580 h 3792"/>
                <a:gd name="connsiteX13" fmla="*/ 3892 w 4020"/>
                <a:gd name="connsiteY13" fmla="*/ 1648 h 3792"/>
                <a:gd name="connsiteX14" fmla="*/ 3874 w 4020"/>
                <a:gd name="connsiteY14" fmla="*/ 1714 h 3792"/>
                <a:gd name="connsiteX15" fmla="*/ 3854 w 4020"/>
                <a:gd name="connsiteY15" fmla="*/ 1782 h 3792"/>
                <a:gd name="connsiteX16" fmla="*/ 3832 w 4020"/>
                <a:gd name="connsiteY16" fmla="*/ 1850 h 3792"/>
                <a:gd name="connsiteX17" fmla="*/ 3808 w 4020"/>
                <a:gd name="connsiteY17" fmla="*/ 1916 h 3792"/>
                <a:gd name="connsiteX18" fmla="*/ 3784 w 4020"/>
                <a:gd name="connsiteY18" fmla="*/ 1984 h 3792"/>
                <a:gd name="connsiteX19" fmla="*/ 3756 w 4020"/>
                <a:gd name="connsiteY19" fmla="*/ 2050 h 3792"/>
                <a:gd name="connsiteX20" fmla="*/ 3728 w 4020"/>
                <a:gd name="connsiteY20" fmla="*/ 2118 h 3792"/>
                <a:gd name="connsiteX21" fmla="*/ 3698 w 4020"/>
                <a:gd name="connsiteY21" fmla="*/ 2184 h 3792"/>
                <a:gd name="connsiteX22" fmla="*/ 3666 w 4020"/>
                <a:gd name="connsiteY22" fmla="*/ 2250 h 3792"/>
                <a:gd name="connsiteX23" fmla="*/ 3630 w 4020"/>
                <a:gd name="connsiteY23" fmla="*/ 2316 h 3792"/>
                <a:gd name="connsiteX24" fmla="*/ 3594 w 4020"/>
                <a:gd name="connsiteY24" fmla="*/ 2380 h 3792"/>
                <a:gd name="connsiteX25" fmla="*/ 3556 w 4020"/>
                <a:gd name="connsiteY25" fmla="*/ 2444 h 3792"/>
                <a:gd name="connsiteX26" fmla="*/ 3516 w 4020"/>
                <a:gd name="connsiteY26" fmla="*/ 2508 h 3792"/>
                <a:gd name="connsiteX27" fmla="*/ 3474 w 4020"/>
                <a:gd name="connsiteY27" fmla="*/ 2570 h 3792"/>
                <a:gd name="connsiteX28" fmla="*/ 3428 w 4020"/>
                <a:gd name="connsiteY28" fmla="*/ 2632 h 3792"/>
                <a:gd name="connsiteX29" fmla="*/ 3382 w 4020"/>
                <a:gd name="connsiteY29" fmla="*/ 2692 h 3792"/>
                <a:gd name="connsiteX30" fmla="*/ 3332 w 4020"/>
                <a:gd name="connsiteY30" fmla="*/ 2752 h 3792"/>
                <a:gd name="connsiteX31" fmla="*/ 3280 w 4020"/>
                <a:gd name="connsiteY31" fmla="*/ 2810 h 3792"/>
                <a:gd name="connsiteX32" fmla="*/ 3226 w 4020"/>
                <a:gd name="connsiteY32" fmla="*/ 2866 h 3792"/>
                <a:gd name="connsiteX33" fmla="*/ 3170 w 4020"/>
                <a:gd name="connsiteY33" fmla="*/ 2922 h 3792"/>
                <a:gd name="connsiteX34" fmla="*/ 3112 w 4020"/>
                <a:gd name="connsiteY34" fmla="*/ 2976 h 3792"/>
                <a:gd name="connsiteX35" fmla="*/ 3050 w 4020"/>
                <a:gd name="connsiteY35" fmla="*/ 3030 h 3792"/>
                <a:gd name="connsiteX36" fmla="*/ 2986 w 4020"/>
                <a:gd name="connsiteY36" fmla="*/ 3080 h 3792"/>
                <a:gd name="connsiteX37" fmla="*/ 2918 w 4020"/>
                <a:gd name="connsiteY37" fmla="*/ 3130 h 3792"/>
                <a:gd name="connsiteX38" fmla="*/ 2848 w 4020"/>
                <a:gd name="connsiteY38" fmla="*/ 3178 h 3792"/>
                <a:gd name="connsiteX39" fmla="*/ 2776 w 4020"/>
                <a:gd name="connsiteY39" fmla="*/ 3224 h 3792"/>
                <a:gd name="connsiteX40" fmla="*/ 2776 w 4020"/>
                <a:gd name="connsiteY40" fmla="*/ 3224 h 3792"/>
                <a:gd name="connsiteX41" fmla="*/ 2764 w 4020"/>
                <a:gd name="connsiteY41" fmla="*/ 3232 h 3792"/>
                <a:gd name="connsiteX42" fmla="*/ 2730 w 4020"/>
                <a:gd name="connsiteY42" fmla="*/ 3254 h 3792"/>
                <a:gd name="connsiteX43" fmla="*/ 2674 w 4020"/>
                <a:gd name="connsiteY43" fmla="*/ 3290 h 3792"/>
                <a:gd name="connsiteX44" fmla="*/ 2596 w 4020"/>
                <a:gd name="connsiteY44" fmla="*/ 3334 h 3792"/>
                <a:gd name="connsiteX45" fmla="*/ 2548 w 4020"/>
                <a:gd name="connsiteY45" fmla="*/ 3360 h 3792"/>
                <a:gd name="connsiteX46" fmla="*/ 2494 w 4020"/>
                <a:gd name="connsiteY46" fmla="*/ 3386 h 3792"/>
                <a:gd name="connsiteX47" fmla="*/ 2436 w 4020"/>
                <a:gd name="connsiteY47" fmla="*/ 3416 h 3792"/>
                <a:gd name="connsiteX48" fmla="*/ 2372 w 4020"/>
                <a:gd name="connsiteY48" fmla="*/ 3444 h 3792"/>
                <a:gd name="connsiteX49" fmla="*/ 2302 w 4020"/>
                <a:gd name="connsiteY49" fmla="*/ 3474 h 3792"/>
                <a:gd name="connsiteX50" fmla="*/ 2228 w 4020"/>
                <a:gd name="connsiteY50" fmla="*/ 3504 h 3792"/>
                <a:gd name="connsiteX51" fmla="*/ 2148 w 4020"/>
                <a:gd name="connsiteY51" fmla="*/ 3534 h 3792"/>
                <a:gd name="connsiteX52" fmla="*/ 2062 w 4020"/>
                <a:gd name="connsiteY52" fmla="*/ 3564 h 3792"/>
                <a:gd name="connsiteX53" fmla="*/ 1972 w 4020"/>
                <a:gd name="connsiteY53" fmla="*/ 3594 h 3792"/>
                <a:gd name="connsiteX54" fmla="*/ 1876 w 4020"/>
                <a:gd name="connsiteY54" fmla="*/ 3622 h 3792"/>
                <a:gd name="connsiteX55" fmla="*/ 1776 w 4020"/>
                <a:gd name="connsiteY55" fmla="*/ 3648 h 3792"/>
                <a:gd name="connsiteX56" fmla="*/ 1670 w 4020"/>
                <a:gd name="connsiteY56" fmla="*/ 3674 h 3792"/>
                <a:gd name="connsiteX57" fmla="*/ 1558 w 4020"/>
                <a:gd name="connsiteY57" fmla="*/ 3698 h 3792"/>
                <a:gd name="connsiteX58" fmla="*/ 1442 w 4020"/>
                <a:gd name="connsiteY58" fmla="*/ 3720 h 3792"/>
                <a:gd name="connsiteX59" fmla="*/ 1320 w 4020"/>
                <a:gd name="connsiteY59" fmla="*/ 3740 h 3792"/>
                <a:gd name="connsiteX60" fmla="*/ 1194 w 4020"/>
                <a:gd name="connsiteY60" fmla="*/ 3758 h 3792"/>
                <a:gd name="connsiteX61" fmla="*/ 1062 w 4020"/>
                <a:gd name="connsiteY61" fmla="*/ 3772 h 3792"/>
                <a:gd name="connsiteX62" fmla="*/ 924 w 4020"/>
                <a:gd name="connsiteY62" fmla="*/ 3782 h 3792"/>
                <a:gd name="connsiteX63" fmla="*/ 782 w 4020"/>
                <a:gd name="connsiteY63" fmla="*/ 3788 h 3792"/>
                <a:gd name="connsiteX64" fmla="*/ 636 w 4020"/>
                <a:gd name="connsiteY64" fmla="*/ 3792 h 3792"/>
                <a:gd name="connsiteX65" fmla="*/ 484 w 4020"/>
                <a:gd name="connsiteY65" fmla="*/ 3792 h 3792"/>
                <a:gd name="connsiteX66" fmla="*/ 328 w 4020"/>
                <a:gd name="connsiteY66" fmla="*/ 3786 h 3792"/>
                <a:gd name="connsiteX67" fmla="*/ 166 w 4020"/>
                <a:gd name="connsiteY67" fmla="*/ 3776 h 3792"/>
                <a:gd name="connsiteX68" fmla="*/ 84 w 4020"/>
                <a:gd name="connsiteY68" fmla="*/ 3768 h 3792"/>
                <a:gd name="connsiteX69" fmla="*/ 0 w 4020"/>
                <a:gd name="connsiteY69" fmla="*/ 3760 h 3792"/>
                <a:gd name="connsiteX70" fmla="*/ 0 w 4020"/>
                <a:gd name="connsiteY70" fmla="*/ 3760 h 3792"/>
                <a:gd name="connsiteX71" fmla="*/ 68 w 4020"/>
                <a:gd name="connsiteY71" fmla="*/ 3762 h 3792"/>
                <a:gd name="connsiteX72" fmla="*/ 146 w 4020"/>
                <a:gd name="connsiteY72" fmla="*/ 3764 h 3792"/>
                <a:gd name="connsiteX73" fmla="*/ 252 w 4020"/>
                <a:gd name="connsiteY73" fmla="*/ 3762 h 3792"/>
                <a:gd name="connsiteX74" fmla="*/ 378 w 4020"/>
                <a:gd name="connsiteY74" fmla="*/ 3758 h 3792"/>
                <a:gd name="connsiteX75" fmla="*/ 524 w 4020"/>
                <a:gd name="connsiteY75" fmla="*/ 3750 h 3792"/>
                <a:gd name="connsiteX76" fmla="*/ 602 w 4020"/>
                <a:gd name="connsiteY76" fmla="*/ 3744 h 3792"/>
                <a:gd name="connsiteX77" fmla="*/ 684 w 4020"/>
                <a:gd name="connsiteY77" fmla="*/ 3734 h 3792"/>
                <a:gd name="connsiteX78" fmla="*/ 770 w 4020"/>
                <a:gd name="connsiteY78" fmla="*/ 3724 h 3792"/>
                <a:gd name="connsiteX79" fmla="*/ 856 w 4020"/>
                <a:gd name="connsiteY79" fmla="*/ 3712 h 3792"/>
                <a:gd name="connsiteX80" fmla="*/ 946 w 4020"/>
                <a:gd name="connsiteY80" fmla="*/ 3698 h 3792"/>
                <a:gd name="connsiteX81" fmla="*/ 1038 w 4020"/>
                <a:gd name="connsiteY81" fmla="*/ 3680 h 3792"/>
                <a:gd name="connsiteX82" fmla="*/ 1130 w 4020"/>
                <a:gd name="connsiteY82" fmla="*/ 3660 h 3792"/>
                <a:gd name="connsiteX83" fmla="*/ 1224 w 4020"/>
                <a:gd name="connsiteY83" fmla="*/ 3638 h 3792"/>
                <a:gd name="connsiteX84" fmla="*/ 1318 w 4020"/>
                <a:gd name="connsiteY84" fmla="*/ 3612 h 3792"/>
                <a:gd name="connsiteX85" fmla="*/ 1412 w 4020"/>
                <a:gd name="connsiteY85" fmla="*/ 3584 h 3792"/>
                <a:gd name="connsiteX86" fmla="*/ 1504 w 4020"/>
                <a:gd name="connsiteY86" fmla="*/ 3552 h 3792"/>
                <a:gd name="connsiteX87" fmla="*/ 1596 w 4020"/>
                <a:gd name="connsiteY87" fmla="*/ 3516 h 3792"/>
                <a:gd name="connsiteX88" fmla="*/ 1688 w 4020"/>
                <a:gd name="connsiteY88" fmla="*/ 3478 h 3792"/>
                <a:gd name="connsiteX89" fmla="*/ 1776 w 4020"/>
                <a:gd name="connsiteY89" fmla="*/ 3436 h 3792"/>
                <a:gd name="connsiteX90" fmla="*/ 1820 w 4020"/>
                <a:gd name="connsiteY90" fmla="*/ 3412 h 3792"/>
                <a:gd name="connsiteX91" fmla="*/ 1862 w 4020"/>
                <a:gd name="connsiteY91" fmla="*/ 3388 h 3792"/>
                <a:gd name="connsiteX92" fmla="*/ 1906 w 4020"/>
                <a:gd name="connsiteY92" fmla="*/ 3364 h 3792"/>
                <a:gd name="connsiteX93" fmla="*/ 1946 w 4020"/>
                <a:gd name="connsiteY93" fmla="*/ 3338 h 3792"/>
                <a:gd name="connsiteX94" fmla="*/ 1988 w 4020"/>
                <a:gd name="connsiteY94" fmla="*/ 3310 h 3792"/>
                <a:gd name="connsiteX95" fmla="*/ 2028 w 4020"/>
                <a:gd name="connsiteY95" fmla="*/ 3282 h 3792"/>
                <a:gd name="connsiteX96" fmla="*/ 2068 w 4020"/>
                <a:gd name="connsiteY96" fmla="*/ 3252 h 3792"/>
                <a:gd name="connsiteX97" fmla="*/ 2106 w 4020"/>
                <a:gd name="connsiteY97" fmla="*/ 3222 h 3792"/>
                <a:gd name="connsiteX98" fmla="*/ 2142 w 4020"/>
                <a:gd name="connsiteY98" fmla="*/ 3190 h 3792"/>
                <a:gd name="connsiteX99" fmla="*/ 2178 w 4020"/>
                <a:gd name="connsiteY99" fmla="*/ 3158 h 3792"/>
                <a:gd name="connsiteX100" fmla="*/ 2214 w 4020"/>
                <a:gd name="connsiteY100" fmla="*/ 3124 h 3792"/>
                <a:gd name="connsiteX101" fmla="*/ 2248 w 4020"/>
                <a:gd name="connsiteY101" fmla="*/ 3088 h 3792"/>
                <a:gd name="connsiteX102" fmla="*/ 2248 w 4020"/>
                <a:gd name="connsiteY102" fmla="*/ 3088 h 3792"/>
                <a:gd name="connsiteX103" fmla="*/ 2258 w 4020"/>
                <a:gd name="connsiteY103" fmla="*/ 3078 h 3792"/>
                <a:gd name="connsiteX104" fmla="*/ 2286 w 4020"/>
                <a:gd name="connsiteY104" fmla="*/ 3044 h 3792"/>
                <a:gd name="connsiteX105" fmla="*/ 2306 w 4020"/>
                <a:gd name="connsiteY105" fmla="*/ 3020 h 3792"/>
                <a:gd name="connsiteX106" fmla="*/ 2328 w 4020"/>
                <a:gd name="connsiteY106" fmla="*/ 2990 h 3792"/>
                <a:gd name="connsiteX107" fmla="*/ 2350 w 4020"/>
                <a:gd name="connsiteY107" fmla="*/ 2954 h 3792"/>
                <a:gd name="connsiteX108" fmla="*/ 2376 w 4020"/>
                <a:gd name="connsiteY108" fmla="*/ 2912 h 3792"/>
                <a:gd name="connsiteX109" fmla="*/ 2400 w 4020"/>
                <a:gd name="connsiteY109" fmla="*/ 2866 h 3792"/>
                <a:gd name="connsiteX110" fmla="*/ 2426 w 4020"/>
                <a:gd name="connsiteY110" fmla="*/ 2812 h 3792"/>
                <a:gd name="connsiteX111" fmla="*/ 2450 w 4020"/>
                <a:gd name="connsiteY111" fmla="*/ 2752 h 3792"/>
                <a:gd name="connsiteX112" fmla="*/ 2472 w 4020"/>
                <a:gd name="connsiteY112" fmla="*/ 2688 h 3792"/>
                <a:gd name="connsiteX113" fmla="*/ 2492 w 4020"/>
                <a:gd name="connsiteY113" fmla="*/ 2616 h 3792"/>
                <a:gd name="connsiteX114" fmla="*/ 2510 w 4020"/>
                <a:gd name="connsiteY114" fmla="*/ 2538 h 3792"/>
                <a:gd name="connsiteX115" fmla="*/ 2518 w 4020"/>
                <a:gd name="connsiteY115" fmla="*/ 2496 h 3792"/>
                <a:gd name="connsiteX116" fmla="*/ 2524 w 4020"/>
                <a:gd name="connsiteY116" fmla="*/ 2454 h 3792"/>
                <a:gd name="connsiteX117" fmla="*/ 2530 w 4020"/>
                <a:gd name="connsiteY117" fmla="*/ 2410 h 3792"/>
                <a:gd name="connsiteX118" fmla="*/ 2534 w 4020"/>
                <a:gd name="connsiteY118" fmla="*/ 2364 h 3792"/>
                <a:gd name="connsiteX119" fmla="*/ 2538 w 4020"/>
                <a:gd name="connsiteY119" fmla="*/ 2316 h 3792"/>
                <a:gd name="connsiteX120" fmla="*/ 2540 w 4020"/>
                <a:gd name="connsiteY120" fmla="*/ 2268 h 3792"/>
                <a:gd name="connsiteX121" fmla="*/ 2542 w 4020"/>
                <a:gd name="connsiteY121" fmla="*/ 2216 h 3792"/>
                <a:gd name="connsiteX122" fmla="*/ 2540 w 4020"/>
                <a:gd name="connsiteY122" fmla="*/ 2164 h 3792"/>
                <a:gd name="connsiteX123" fmla="*/ 2538 w 4020"/>
                <a:gd name="connsiteY123" fmla="*/ 2110 h 3792"/>
                <a:gd name="connsiteX124" fmla="*/ 2536 w 4020"/>
                <a:gd name="connsiteY124" fmla="*/ 2054 h 3792"/>
                <a:gd name="connsiteX125" fmla="*/ 2530 w 4020"/>
                <a:gd name="connsiteY125" fmla="*/ 1998 h 3792"/>
                <a:gd name="connsiteX126" fmla="*/ 2522 w 4020"/>
                <a:gd name="connsiteY126" fmla="*/ 1938 h 3792"/>
                <a:gd name="connsiteX127" fmla="*/ 2514 w 4020"/>
                <a:gd name="connsiteY127" fmla="*/ 1878 h 3792"/>
                <a:gd name="connsiteX128" fmla="*/ 2502 w 4020"/>
                <a:gd name="connsiteY128" fmla="*/ 1816 h 3792"/>
                <a:gd name="connsiteX129" fmla="*/ 2490 w 4020"/>
                <a:gd name="connsiteY129" fmla="*/ 1752 h 3792"/>
                <a:gd name="connsiteX130" fmla="*/ 2476 w 4020"/>
                <a:gd name="connsiteY130" fmla="*/ 1686 h 3792"/>
                <a:gd name="connsiteX131" fmla="*/ 2458 w 4020"/>
                <a:gd name="connsiteY131" fmla="*/ 1620 h 3792"/>
                <a:gd name="connsiteX132" fmla="*/ 2438 w 4020"/>
                <a:gd name="connsiteY132" fmla="*/ 1550 h 3792"/>
                <a:gd name="connsiteX133" fmla="*/ 2418 w 4020"/>
                <a:gd name="connsiteY133" fmla="*/ 1480 h 3792"/>
                <a:gd name="connsiteX134" fmla="*/ 2394 w 4020"/>
                <a:gd name="connsiteY134" fmla="*/ 1408 h 3792"/>
                <a:gd name="connsiteX135" fmla="*/ 2366 w 4020"/>
                <a:gd name="connsiteY135" fmla="*/ 1334 h 3792"/>
                <a:gd name="connsiteX136" fmla="*/ 1690 w 4020"/>
                <a:gd name="connsiteY136" fmla="*/ 110 h 3792"/>
                <a:gd name="connsiteX137" fmla="*/ 1616 w 4020"/>
                <a:gd name="connsiteY137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4006 w 4020"/>
                <a:gd name="connsiteY5" fmla="*/ 1002 h 3792"/>
                <a:gd name="connsiteX6" fmla="*/ 3992 w 4020"/>
                <a:gd name="connsiteY6" fmla="*/ 1124 h 3792"/>
                <a:gd name="connsiteX7" fmla="*/ 3976 w 4020"/>
                <a:gd name="connsiteY7" fmla="*/ 1252 h 3792"/>
                <a:gd name="connsiteX8" fmla="*/ 3952 w 4020"/>
                <a:gd name="connsiteY8" fmla="*/ 1382 h 3792"/>
                <a:gd name="connsiteX9" fmla="*/ 3940 w 4020"/>
                <a:gd name="connsiteY9" fmla="*/ 1448 h 3792"/>
                <a:gd name="connsiteX10" fmla="*/ 3926 w 4020"/>
                <a:gd name="connsiteY10" fmla="*/ 1514 h 3792"/>
                <a:gd name="connsiteX11" fmla="*/ 3910 w 4020"/>
                <a:gd name="connsiteY11" fmla="*/ 1580 h 3792"/>
                <a:gd name="connsiteX12" fmla="*/ 3892 w 4020"/>
                <a:gd name="connsiteY12" fmla="*/ 1648 h 3792"/>
                <a:gd name="connsiteX13" fmla="*/ 3874 w 4020"/>
                <a:gd name="connsiteY13" fmla="*/ 1714 h 3792"/>
                <a:gd name="connsiteX14" fmla="*/ 3854 w 4020"/>
                <a:gd name="connsiteY14" fmla="*/ 1782 h 3792"/>
                <a:gd name="connsiteX15" fmla="*/ 3832 w 4020"/>
                <a:gd name="connsiteY15" fmla="*/ 1850 h 3792"/>
                <a:gd name="connsiteX16" fmla="*/ 3808 w 4020"/>
                <a:gd name="connsiteY16" fmla="*/ 1916 h 3792"/>
                <a:gd name="connsiteX17" fmla="*/ 3784 w 4020"/>
                <a:gd name="connsiteY17" fmla="*/ 1984 h 3792"/>
                <a:gd name="connsiteX18" fmla="*/ 3756 w 4020"/>
                <a:gd name="connsiteY18" fmla="*/ 2050 h 3792"/>
                <a:gd name="connsiteX19" fmla="*/ 3728 w 4020"/>
                <a:gd name="connsiteY19" fmla="*/ 2118 h 3792"/>
                <a:gd name="connsiteX20" fmla="*/ 3698 w 4020"/>
                <a:gd name="connsiteY20" fmla="*/ 2184 h 3792"/>
                <a:gd name="connsiteX21" fmla="*/ 3666 w 4020"/>
                <a:gd name="connsiteY21" fmla="*/ 2250 h 3792"/>
                <a:gd name="connsiteX22" fmla="*/ 3630 w 4020"/>
                <a:gd name="connsiteY22" fmla="*/ 2316 h 3792"/>
                <a:gd name="connsiteX23" fmla="*/ 3594 w 4020"/>
                <a:gd name="connsiteY23" fmla="*/ 2380 h 3792"/>
                <a:gd name="connsiteX24" fmla="*/ 3556 w 4020"/>
                <a:gd name="connsiteY24" fmla="*/ 2444 h 3792"/>
                <a:gd name="connsiteX25" fmla="*/ 3516 w 4020"/>
                <a:gd name="connsiteY25" fmla="*/ 2508 h 3792"/>
                <a:gd name="connsiteX26" fmla="*/ 3474 w 4020"/>
                <a:gd name="connsiteY26" fmla="*/ 2570 h 3792"/>
                <a:gd name="connsiteX27" fmla="*/ 3428 w 4020"/>
                <a:gd name="connsiteY27" fmla="*/ 2632 h 3792"/>
                <a:gd name="connsiteX28" fmla="*/ 3382 w 4020"/>
                <a:gd name="connsiteY28" fmla="*/ 2692 h 3792"/>
                <a:gd name="connsiteX29" fmla="*/ 3332 w 4020"/>
                <a:gd name="connsiteY29" fmla="*/ 2752 h 3792"/>
                <a:gd name="connsiteX30" fmla="*/ 3280 w 4020"/>
                <a:gd name="connsiteY30" fmla="*/ 2810 h 3792"/>
                <a:gd name="connsiteX31" fmla="*/ 3226 w 4020"/>
                <a:gd name="connsiteY31" fmla="*/ 2866 h 3792"/>
                <a:gd name="connsiteX32" fmla="*/ 3170 w 4020"/>
                <a:gd name="connsiteY32" fmla="*/ 2922 h 3792"/>
                <a:gd name="connsiteX33" fmla="*/ 3112 w 4020"/>
                <a:gd name="connsiteY33" fmla="*/ 2976 h 3792"/>
                <a:gd name="connsiteX34" fmla="*/ 3050 w 4020"/>
                <a:gd name="connsiteY34" fmla="*/ 3030 h 3792"/>
                <a:gd name="connsiteX35" fmla="*/ 2986 w 4020"/>
                <a:gd name="connsiteY35" fmla="*/ 3080 h 3792"/>
                <a:gd name="connsiteX36" fmla="*/ 2918 w 4020"/>
                <a:gd name="connsiteY36" fmla="*/ 3130 h 3792"/>
                <a:gd name="connsiteX37" fmla="*/ 2848 w 4020"/>
                <a:gd name="connsiteY37" fmla="*/ 3178 h 3792"/>
                <a:gd name="connsiteX38" fmla="*/ 2776 w 4020"/>
                <a:gd name="connsiteY38" fmla="*/ 3224 h 3792"/>
                <a:gd name="connsiteX39" fmla="*/ 2776 w 4020"/>
                <a:gd name="connsiteY39" fmla="*/ 3224 h 3792"/>
                <a:gd name="connsiteX40" fmla="*/ 2764 w 4020"/>
                <a:gd name="connsiteY40" fmla="*/ 3232 h 3792"/>
                <a:gd name="connsiteX41" fmla="*/ 2730 w 4020"/>
                <a:gd name="connsiteY41" fmla="*/ 3254 h 3792"/>
                <a:gd name="connsiteX42" fmla="*/ 2674 w 4020"/>
                <a:gd name="connsiteY42" fmla="*/ 3290 h 3792"/>
                <a:gd name="connsiteX43" fmla="*/ 2596 w 4020"/>
                <a:gd name="connsiteY43" fmla="*/ 3334 h 3792"/>
                <a:gd name="connsiteX44" fmla="*/ 2548 w 4020"/>
                <a:gd name="connsiteY44" fmla="*/ 3360 h 3792"/>
                <a:gd name="connsiteX45" fmla="*/ 2494 w 4020"/>
                <a:gd name="connsiteY45" fmla="*/ 3386 h 3792"/>
                <a:gd name="connsiteX46" fmla="*/ 2436 w 4020"/>
                <a:gd name="connsiteY46" fmla="*/ 3416 h 3792"/>
                <a:gd name="connsiteX47" fmla="*/ 2372 w 4020"/>
                <a:gd name="connsiteY47" fmla="*/ 3444 h 3792"/>
                <a:gd name="connsiteX48" fmla="*/ 2302 w 4020"/>
                <a:gd name="connsiteY48" fmla="*/ 3474 h 3792"/>
                <a:gd name="connsiteX49" fmla="*/ 2228 w 4020"/>
                <a:gd name="connsiteY49" fmla="*/ 3504 h 3792"/>
                <a:gd name="connsiteX50" fmla="*/ 2148 w 4020"/>
                <a:gd name="connsiteY50" fmla="*/ 3534 h 3792"/>
                <a:gd name="connsiteX51" fmla="*/ 2062 w 4020"/>
                <a:gd name="connsiteY51" fmla="*/ 3564 h 3792"/>
                <a:gd name="connsiteX52" fmla="*/ 1972 w 4020"/>
                <a:gd name="connsiteY52" fmla="*/ 3594 h 3792"/>
                <a:gd name="connsiteX53" fmla="*/ 1876 w 4020"/>
                <a:gd name="connsiteY53" fmla="*/ 3622 h 3792"/>
                <a:gd name="connsiteX54" fmla="*/ 1776 w 4020"/>
                <a:gd name="connsiteY54" fmla="*/ 3648 h 3792"/>
                <a:gd name="connsiteX55" fmla="*/ 1670 w 4020"/>
                <a:gd name="connsiteY55" fmla="*/ 3674 h 3792"/>
                <a:gd name="connsiteX56" fmla="*/ 1558 w 4020"/>
                <a:gd name="connsiteY56" fmla="*/ 3698 h 3792"/>
                <a:gd name="connsiteX57" fmla="*/ 1442 w 4020"/>
                <a:gd name="connsiteY57" fmla="*/ 3720 h 3792"/>
                <a:gd name="connsiteX58" fmla="*/ 1320 w 4020"/>
                <a:gd name="connsiteY58" fmla="*/ 3740 h 3792"/>
                <a:gd name="connsiteX59" fmla="*/ 1194 w 4020"/>
                <a:gd name="connsiteY59" fmla="*/ 3758 h 3792"/>
                <a:gd name="connsiteX60" fmla="*/ 1062 w 4020"/>
                <a:gd name="connsiteY60" fmla="*/ 3772 h 3792"/>
                <a:gd name="connsiteX61" fmla="*/ 924 w 4020"/>
                <a:gd name="connsiteY61" fmla="*/ 3782 h 3792"/>
                <a:gd name="connsiteX62" fmla="*/ 782 w 4020"/>
                <a:gd name="connsiteY62" fmla="*/ 3788 h 3792"/>
                <a:gd name="connsiteX63" fmla="*/ 636 w 4020"/>
                <a:gd name="connsiteY63" fmla="*/ 3792 h 3792"/>
                <a:gd name="connsiteX64" fmla="*/ 484 w 4020"/>
                <a:gd name="connsiteY64" fmla="*/ 3792 h 3792"/>
                <a:gd name="connsiteX65" fmla="*/ 328 w 4020"/>
                <a:gd name="connsiteY65" fmla="*/ 3786 h 3792"/>
                <a:gd name="connsiteX66" fmla="*/ 166 w 4020"/>
                <a:gd name="connsiteY66" fmla="*/ 3776 h 3792"/>
                <a:gd name="connsiteX67" fmla="*/ 84 w 4020"/>
                <a:gd name="connsiteY67" fmla="*/ 3768 h 3792"/>
                <a:gd name="connsiteX68" fmla="*/ 0 w 4020"/>
                <a:gd name="connsiteY68" fmla="*/ 3760 h 3792"/>
                <a:gd name="connsiteX69" fmla="*/ 0 w 4020"/>
                <a:gd name="connsiteY69" fmla="*/ 3760 h 3792"/>
                <a:gd name="connsiteX70" fmla="*/ 68 w 4020"/>
                <a:gd name="connsiteY70" fmla="*/ 3762 h 3792"/>
                <a:gd name="connsiteX71" fmla="*/ 146 w 4020"/>
                <a:gd name="connsiteY71" fmla="*/ 3764 h 3792"/>
                <a:gd name="connsiteX72" fmla="*/ 252 w 4020"/>
                <a:gd name="connsiteY72" fmla="*/ 3762 h 3792"/>
                <a:gd name="connsiteX73" fmla="*/ 378 w 4020"/>
                <a:gd name="connsiteY73" fmla="*/ 3758 h 3792"/>
                <a:gd name="connsiteX74" fmla="*/ 524 w 4020"/>
                <a:gd name="connsiteY74" fmla="*/ 3750 h 3792"/>
                <a:gd name="connsiteX75" fmla="*/ 602 w 4020"/>
                <a:gd name="connsiteY75" fmla="*/ 3744 h 3792"/>
                <a:gd name="connsiteX76" fmla="*/ 684 w 4020"/>
                <a:gd name="connsiteY76" fmla="*/ 3734 h 3792"/>
                <a:gd name="connsiteX77" fmla="*/ 770 w 4020"/>
                <a:gd name="connsiteY77" fmla="*/ 3724 h 3792"/>
                <a:gd name="connsiteX78" fmla="*/ 856 w 4020"/>
                <a:gd name="connsiteY78" fmla="*/ 3712 h 3792"/>
                <a:gd name="connsiteX79" fmla="*/ 946 w 4020"/>
                <a:gd name="connsiteY79" fmla="*/ 3698 h 3792"/>
                <a:gd name="connsiteX80" fmla="*/ 1038 w 4020"/>
                <a:gd name="connsiteY80" fmla="*/ 3680 h 3792"/>
                <a:gd name="connsiteX81" fmla="*/ 1130 w 4020"/>
                <a:gd name="connsiteY81" fmla="*/ 3660 h 3792"/>
                <a:gd name="connsiteX82" fmla="*/ 1224 w 4020"/>
                <a:gd name="connsiteY82" fmla="*/ 3638 h 3792"/>
                <a:gd name="connsiteX83" fmla="*/ 1318 w 4020"/>
                <a:gd name="connsiteY83" fmla="*/ 3612 h 3792"/>
                <a:gd name="connsiteX84" fmla="*/ 1412 w 4020"/>
                <a:gd name="connsiteY84" fmla="*/ 3584 h 3792"/>
                <a:gd name="connsiteX85" fmla="*/ 1504 w 4020"/>
                <a:gd name="connsiteY85" fmla="*/ 3552 h 3792"/>
                <a:gd name="connsiteX86" fmla="*/ 1596 w 4020"/>
                <a:gd name="connsiteY86" fmla="*/ 3516 h 3792"/>
                <a:gd name="connsiteX87" fmla="*/ 1688 w 4020"/>
                <a:gd name="connsiteY87" fmla="*/ 3478 h 3792"/>
                <a:gd name="connsiteX88" fmla="*/ 1776 w 4020"/>
                <a:gd name="connsiteY88" fmla="*/ 3436 h 3792"/>
                <a:gd name="connsiteX89" fmla="*/ 1820 w 4020"/>
                <a:gd name="connsiteY89" fmla="*/ 3412 h 3792"/>
                <a:gd name="connsiteX90" fmla="*/ 1862 w 4020"/>
                <a:gd name="connsiteY90" fmla="*/ 3388 h 3792"/>
                <a:gd name="connsiteX91" fmla="*/ 1906 w 4020"/>
                <a:gd name="connsiteY91" fmla="*/ 3364 h 3792"/>
                <a:gd name="connsiteX92" fmla="*/ 1946 w 4020"/>
                <a:gd name="connsiteY92" fmla="*/ 3338 h 3792"/>
                <a:gd name="connsiteX93" fmla="*/ 1988 w 4020"/>
                <a:gd name="connsiteY93" fmla="*/ 3310 h 3792"/>
                <a:gd name="connsiteX94" fmla="*/ 2028 w 4020"/>
                <a:gd name="connsiteY94" fmla="*/ 3282 h 3792"/>
                <a:gd name="connsiteX95" fmla="*/ 2068 w 4020"/>
                <a:gd name="connsiteY95" fmla="*/ 3252 h 3792"/>
                <a:gd name="connsiteX96" fmla="*/ 2106 w 4020"/>
                <a:gd name="connsiteY96" fmla="*/ 3222 h 3792"/>
                <a:gd name="connsiteX97" fmla="*/ 2142 w 4020"/>
                <a:gd name="connsiteY97" fmla="*/ 3190 h 3792"/>
                <a:gd name="connsiteX98" fmla="*/ 2178 w 4020"/>
                <a:gd name="connsiteY98" fmla="*/ 3158 h 3792"/>
                <a:gd name="connsiteX99" fmla="*/ 2214 w 4020"/>
                <a:gd name="connsiteY99" fmla="*/ 3124 h 3792"/>
                <a:gd name="connsiteX100" fmla="*/ 2248 w 4020"/>
                <a:gd name="connsiteY100" fmla="*/ 3088 h 3792"/>
                <a:gd name="connsiteX101" fmla="*/ 2248 w 4020"/>
                <a:gd name="connsiteY101" fmla="*/ 3088 h 3792"/>
                <a:gd name="connsiteX102" fmla="*/ 2258 w 4020"/>
                <a:gd name="connsiteY102" fmla="*/ 3078 h 3792"/>
                <a:gd name="connsiteX103" fmla="*/ 2286 w 4020"/>
                <a:gd name="connsiteY103" fmla="*/ 3044 h 3792"/>
                <a:gd name="connsiteX104" fmla="*/ 2306 w 4020"/>
                <a:gd name="connsiteY104" fmla="*/ 3020 h 3792"/>
                <a:gd name="connsiteX105" fmla="*/ 2328 w 4020"/>
                <a:gd name="connsiteY105" fmla="*/ 2990 h 3792"/>
                <a:gd name="connsiteX106" fmla="*/ 2350 w 4020"/>
                <a:gd name="connsiteY106" fmla="*/ 2954 h 3792"/>
                <a:gd name="connsiteX107" fmla="*/ 2376 w 4020"/>
                <a:gd name="connsiteY107" fmla="*/ 2912 h 3792"/>
                <a:gd name="connsiteX108" fmla="*/ 2400 w 4020"/>
                <a:gd name="connsiteY108" fmla="*/ 2866 h 3792"/>
                <a:gd name="connsiteX109" fmla="*/ 2426 w 4020"/>
                <a:gd name="connsiteY109" fmla="*/ 2812 h 3792"/>
                <a:gd name="connsiteX110" fmla="*/ 2450 w 4020"/>
                <a:gd name="connsiteY110" fmla="*/ 2752 h 3792"/>
                <a:gd name="connsiteX111" fmla="*/ 2472 w 4020"/>
                <a:gd name="connsiteY111" fmla="*/ 2688 h 3792"/>
                <a:gd name="connsiteX112" fmla="*/ 2492 w 4020"/>
                <a:gd name="connsiteY112" fmla="*/ 2616 h 3792"/>
                <a:gd name="connsiteX113" fmla="*/ 2510 w 4020"/>
                <a:gd name="connsiteY113" fmla="*/ 2538 h 3792"/>
                <a:gd name="connsiteX114" fmla="*/ 2518 w 4020"/>
                <a:gd name="connsiteY114" fmla="*/ 2496 h 3792"/>
                <a:gd name="connsiteX115" fmla="*/ 2524 w 4020"/>
                <a:gd name="connsiteY115" fmla="*/ 2454 h 3792"/>
                <a:gd name="connsiteX116" fmla="*/ 2530 w 4020"/>
                <a:gd name="connsiteY116" fmla="*/ 2410 h 3792"/>
                <a:gd name="connsiteX117" fmla="*/ 2534 w 4020"/>
                <a:gd name="connsiteY117" fmla="*/ 2364 h 3792"/>
                <a:gd name="connsiteX118" fmla="*/ 2538 w 4020"/>
                <a:gd name="connsiteY118" fmla="*/ 2316 h 3792"/>
                <a:gd name="connsiteX119" fmla="*/ 2540 w 4020"/>
                <a:gd name="connsiteY119" fmla="*/ 2268 h 3792"/>
                <a:gd name="connsiteX120" fmla="*/ 2542 w 4020"/>
                <a:gd name="connsiteY120" fmla="*/ 2216 h 3792"/>
                <a:gd name="connsiteX121" fmla="*/ 2540 w 4020"/>
                <a:gd name="connsiteY121" fmla="*/ 2164 h 3792"/>
                <a:gd name="connsiteX122" fmla="*/ 2538 w 4020"/>
                <a:gd name="connsiteY122" fmla="*/ 2110 h 3792"/>
                <a:gd name="connsiteX123" fmla="*/ 2536 w 4020"/>
                <a:gd name="connsiteY123" fmla="*/ 2054 h 3792"/>
                <a:gd name="connsiteX124" fmla="*/ 2530 w 4020"/>
                <a:gd name="connsiteY124" fmla="*/ 1998 h 3792"/>
                <a:gd name="connsiteX125" fmla="*/ 2522 w 4020"/>
                <a:gd name="connsiteY125" fmla="*/ 1938 h 3792"/>
                <a:gd name="connsiteX126" fmla="*/ 2514 w 4020"/>
                <a:gd name="connsiteY126" fmla="*/ 1878 h 3792"/>
                <a:gd name="connsiteX127" fmla="*/ 2502 w 4020"/>
                <a:gd name="connsiteY127" fmla="*/ 1816 h 3792"/>
                <a:gd name="connsiteX128" fmla="*/ 2490 w 4020"/>
                <a:gd name="connsiteY128" fmla="*/ 1752 h 3792"/>
                <a:gd name="connsiteX129" fmla="*/ 2476 w 4020"/>
                <a:gd name="connsiteY129" fmla="*/ 1686 h 3792"/>
                <a:gd name="connsiteX130" fmla="*/ 2458 w 4020"/>
                <a:gd name="connsiteY130" fmla="*/ 1620 h 3792"/>
                <a:gd name="connsiteX131" fmla="*/ 2438 w 4020"/>
                <a:gd name="connsiteY131" fmla="*/ 1550 h 3792"/>
                <a:gd name="connsiteX132" fmla="*/ 2418 w 4020"/>
                <a:gd name="connsiteY132" fmla="*/ 1480 h 3792"/>
                <a:gd name="connsiteX133" fmla="*/ 2394 w 4020"/>
                <a:gd name="connsiteY133" fmla="*/ 1408 h 3792"/>
                <a:gd name="connsiteX134" fmla="*/ 2366 w 4020"/>
                <a:gd name="connsiteY134" fmla="*/ 1334 h 3792"/>
                <a:gd name="connsiteX135" fmla="*/ 1690 w 4020"/>
                <a:gd name="connsiteY135" fmla="*/ 110 h 3792"/>
                <a:gd name="connsiteX136" fmla="*/ 1616 w 4020"/>
                <a:gd name="connsiteY136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992 w 4020"/>
                <a:gd name="connsiteY5" fmla="*/ 1124 h 3792"/>
                <a:gd name="connsiteX6" fmla="*/ 3976 w 4020"/>
                <a:gd name="connsiteY6" fmla="*/ 1252 h 3792"/>
                <a:gd name="connsiteX7" fmla="*/ 3952 w 4020"/>
                <a:gd name="connsiteY7" fmla="*/ 1382 h 3792"/>
                <a:gd name="connsiteX8" fmla="*/ 3940 w 4020"/>
                <a:gd name="connsiteY8" fmla="*/ 1448 h 3792"/>
                <a:gd name="connsiteX9" fmla="*/ 3926 w 4020"/>
                <a:gd name="connsiteY9" fmla="*/ 1514 h 3792"/>
                <a:gd name="connsiteX10" fmla="*/ 3910 w 4020"/>
                <a:gd name="connsiteY10" fmla="*/ 1580 h 3792"/>
                <a:gd name="connsiteX11" fmla="*/ 3892 w 4020"/>
                <a:gd name="connsiteY11" fmla="*/ 1648 h 3792"/>
                <a:gd name="connsiteX12" fmla="*/ 3874 w 4020"/>
                <a:gd name="connsiteY12" fmla="*/ 1714 h 3792"/>
                <a:gd name="connsiteX13" fmla="*/ 3854 w 4020"/>
                <a:gd name="connsiteY13" fmla="*/ 1782 h 3792"/>
                <a:gd name="connsiteX14" fmla="*/ 3832 w 4020"/>
                <a:gd name="connsiteY14" fmla="*/ 1850 h 3792"/>
                <a:gd name="connsiteX15" fmla="*/ 3808 w 4020"/>
                <a:gd name="connsiteY15" fmla="*/ 1916 h 3792"/>
                <a:gd name="connsiteX16" fmla="*/ 3784 w 4020"/>
                <a:gd name="connsiteY16" fmla="*/ 1984 h 3792"/>
                <a:gd name="connsiteX17" fmla="*/ 3756 w 4020"/>
                <a:gd name="connsiteY17" fmla="*/ 2050 h 3792"/>
                <a:gd name="connsiteX18" fmla="*/ 3728 w 4020"/>
                <a:gd name="connsiteY18" fmla="*/ 2118 h 3792"/>
                <a:gd name="connsiteX19" fmla="*/ 3698 w 4020"/>
                <a:gd name="connsiteY19" fmla="*/ 2184 h 3792"/>
                <a:gd name="connsiteX20" fmla="*/ 3666 w 4020"/>
                <a:gd name="connsiteY20" fmla="*/ 2250 h 3792"/>
                <a:gd name="connsiteX21" fmla="*/ 3630 w 4020"/>
                <a:gd name="connsiteY21" fmla="*/ 2316 h 3792"/>
                <a:gd name="connsiteX22" fmla="*/ 3594 w 4020"/>
                <a:gd name="connsiteY22" fmla="*/ 2380 h 3792"/>
                <a:gd name="connsiteX23" fmla="*/ 3556 w 4020"/>
                <a:gd name="connsiteY23" fmla="*/ 2444 h 3792"/>
                <a:gd name="connsiteX24" fmla="*/ 3516 w 4020"/>
                <a:gd name="connsiteY24" fmla="*/ 2508 h 3792"/>
                <a:gd name="connsiteX25" fmla="*/ 3474 w 4020"/>
                <a:gd name="connsiteY25" fmla="*/ 2570 h 3792"/>
                <a:gd name="connsiteX26" fmla="*/ 3428 w 4020"/>
                <a:gd name="connsiteY26" fmla="*/ 2632 h 3792"/>
                <a:gd name="connsiteX27" fmla="*/ 3382 w 4020"/>
                <a:gd name="connsiteY27" fmla="*/ 2692 h 3792"/>
                <a:gd name="connsiteX28" fmla="*/ 3332 w 4020"/>
                <a:gd name="connsiteY28" fmla="*/ 2752 h 3792"/>
                <a:gd name="connsiteX29" fmla="*/ 3280 w 4020"/>
                <a:gd name="connsiteY29" fmla="*/ 2810 h 3792"/>
                <a:gd name="connsiteX30" fmla="*/ 3226 w 4020"/>
                <a:gd name="connsiteY30" fmla="*/ 2866 h 3792"/>
                <a:gd name="connsiteX31" fmla="*/ 3170 w 4020"/>
                <a:gd name="connsiteY31" fmla="*/ 2922 h 3792"/>
                <a:gd name="connsiteX32" fmla="*/ 3112 w 4020"/>
                <a:gd name="connsiteY32" fmla="*/ 2976 h 3792"/>
                <a:gd name="connsiteX33" fmla="*/ 3050 w 4020"/>
                <a:gd name="connsiteY33" fmla="*/ 3030 h 3792"/>
                <a:gd name="connsiteX34" fmla="*/ 2986 w 4020"/>
                <a:gd name="connsiteY34" fmla="*/ 3080 h 3792"/>
                <a:gd name="connsiteX35" fmla="*/ 2918 w 4020"/>
                <a:gd name="connsiteY35" fmla="*/ 3130 h 3792"/>
                <a:gd name="connsiteX36" fmla="*/ 2848 w 4020"/>
                <a:gd name="connsiteY36" fmla="*/ 3178 h 3792"/>
                <a:gd name="connsiteX37" fmla="*/ 2776 w 4020"/>
                <a:gd name="connsiteY37" fmla="*/ 3224 h 3792"/>
                <a:gd name="connsiteX38" fmla="*/ 2776 w 4020"/>
                <a:gd name="connsiteY38" fmla="*/ 3224 h 3792"/>
                <a:gd name="connsiteX39" fmla="*/ 2764 w 4020"/>
                <a:gd name="connsiteY39" fmla="*/ 3232 h 3792"/>
                <a:gd name="connsiteX40" fmla="*/ 2730 w 4020"/>
                <a:gd name="connsiteY40" fmla="*/ 3254 h 3792"/>
                <a:gd name="connsiteX41" fmla="*/ 2674 w 4020"/>
                <a:gd name="connsiteY41" fmla="*/ 3290 h 3792"/>
                <a:gd name="connsiteX42" fmla="*/ 2596 w 4020"/>
                <a:gd name="connsiteY42" fmla="*/ 3334 h 3792"/>
                <a:gd name="connsiteX43" fmla="*/ 2548 w 4020"/>
                <a:gd name="connsiteY43" fmla="*/ 3360 h 3792"/>
                <a:gd name="connsiteX44" fmla="*/ 2494 w 4020"/>
                <a:gd name="connsiteY44" fmla="*/ 3386 h 3792"/>
                <a:gd name="connsiteX45" fmla="*/ 2436 w 4020"/>
                <a:gd name="connsiteY45" fmla="*/ 3416 h 3792"/>
                <a:gd name="connsiteX46" fmla="*/ 2372 w 4020"/>
                <a:gd name="connsiteY46" fmla="*/ 3444 h 3792"/>
                <a:gd name="connsiteX47" fmla="*/ 2302 w 4020"/>
                <a:gd name="connsiteY47" fmla="*/ 3474 h 3792"/>
                <a:gd name="connsiteX48" fmla="*/ 2228 w 4020"/>
                <a:gd name="connsiteY48" fmla="*/ 3504 h 3792"/>
                <a:gd name="connsiteX49" fmla="*/ 2148 w 4020"/>
                <a:gd name="connsiteY49" fmla="*/ 3534 h 3792"/>
                <a:gd name="connsiteX50" fmla="*/ 2062 w 4020"/>
                <a:gd name="connsiteY50" fmla="*/ 3564 h 3792"/>
                <a:gd name="connsiteX51" fmla="*/ 1972 w 4020"/>
                <a:gd name="connsiteY51" fmla="*/ 3594 h 3792"/>
                <a:gd name="connsiteX52" fmla="*/ 1876 w 4020"/>
                <a:gd name="connsiteY52" fmla="*/ 3622 h 3792"/>
                <a:gd name="connsiteX53" fmla="*/ 1776 w 4020"/>
                <a:gd name="connsiteY53" fmla="*/ 3648 h 3792"/>
                <a:gd name="connsiteX54" fmla="*/ 1670 w 4020"/>
                <a:gd name="connsiteY54" fmla="*/ 3674 h 3792"/>
                <a:gd name="connsiteX55" fmla="*/ 1558 w 4020"/>
                <a:gd name="connsiteY55" fmla="*/ 3698 h 3792"/>
                <a:gd name="connsiteX56" fmla="*/ 1442 w 4020"/>
                <a:gd name="connsiteY56" fmla="*/ 3720 h 3792"/>
                <a:gd name="connsiteX57" fmla="*/ 1320 w 4020"/>
                <a:gd name="connsiteY57" fmla="*/ 3740 h 3792"/>
                <a:gd name="connsiteX58" fmla="*/ 1194 w 4020"/>
                <a:gd name="connsiteY58" fmla="*/ 3758 h 3792"/>
                <a:gd name="connsiteX59" fmla="*/ 1062 w 4020"/>
                <a:gd name="connsiteY59" fmla="*/ 3772 h 3792"/>
                <a:gd name="connsiteX60" fmla="*/ 924 w 4020"/>
                <a:gd name="connsiteY60" fmla="*/ 3782 h 3792"/>
                <a:gd name="connsiteX61" fmla="*/ 782 w 4020"/>
                <a:gd name="connsiteY61" fmla="*/ 3788 h 3792"/>
                <a:gd name="connsiteX62" fmla="*/ 636 w 4020"/>
                <a:gd name="connsiteY62" fmla="*/ 3792 h 3792"/>
                <a:gd name="connsiteX63" fmla="*/ 484 w 4020"/>
                <a:gd name="connsiteY63" fmla="*/ 3792 h 3792"/>
                <a:gd name="connsiteX64" fmla="*/ 328 w 4020"/>
                <a:gd name="connsiteY64" fmla="*/ 3786 h 3792"/>
                <a:gd name="connsiteX65" fmla="*/ 166 w 4020"/>
                <a:gd name="connsiteY65" fmla="*/ 3776 h 3792"/>
                <a:gd name="connsiteX66" fmla="*/ 84 w 4020"/>
                <a:gd name="connsiteY66" fmla="*/ 3768 h 3792"/>
                <a:gd name="connsiteX67" fmla="*/ 0 w 4020"/>
                <a:gd name="connsiteY67" fmla="*/ 3760 h 3792"/>
                <a:gd name="connsiteX68" fmla="*/ 0 w 4020"/>
                <a:gd name="connsiteY68" fmla="*/ 3760 h 3792"/>
                <a:gd name="connsiteX69" fmla="*/ 68 w 4020"/>
                <a:gd name="connsiteY69" fmla="*/ 3762 h 3792"/>
                <a:gd name="connsiteX70" fmla="*/ 146 w 4020"/>
                <a:gd name="connsiteY70" fmla="*/ 3764 h 3792"/>
                <a:gd name="connsiteX71" fmla="*/ 252 w 4020"/>
                <a:gd name="connsiteY71" fmla="*/ 3762 h 3792"/>
                <a:gd name="connsiteX72" fmla="*/ 378 w 4020"/>
                <a:gd name="connsiteY72" fmla="*/ 3758 h 3792"/>
                <a:gd name="connsiteX73" fmla="*/ 524 w 4020"/>
                <a:gd name="connsiteY73" fmla="*/ 3750 h 3792"/>
                <a:gd name="connsiteX74" fmla="*/ 602 w 4020"/>
                <a:gd name="connsiteY74" fmla="*/ 3744 h 3792"/>
                <a:gd name="connsiteX75" fmla="*/ 684 w 4020"/>
                <a:gd name="connsiteY75" fmla="*/ 3734 h 3792"/>
                <a:gd name="connsiteX76" fmla="*/ 770 w 4020"/>
                <a:gd name="connsiteY76" fmla="*/ 3724 h 3792"/>
                <a:gd name="connsiteX77" fmla="*/ 856 w 4020"/>
                <a:gd name="connsiteY77" fmla="*/ 3712 h 3792"/>
                <a:gd name="connsiteX78" fmla="*/ 946 w 4020"/>
                <a:gd name="connsiteY78" fmla="*/ 3698 h 3792"/>
                <a:gd name="connsiteX79" fmla="*/ 1038 w 4020"/>
                <a:gd name="connsiteY79" fmla="*/ 3680 h 3792"/>
                <a:gd name="connsiteX80" fmla="*/ 1130 w 4020"/>
                <a:gd name="connsiteY80" fmla="*/ 3660 h 3792"/>
                <a:gd name="connsiteX81" fmla="*/ 1224 w 4020"/>
                <a:gd name="connsiteY81" fmla="*/ 3638 h 3792"/>
                <a:gd name="connsiteX82" fmla="*/ 1318 w 4020"/>
                <a:gd name="connsiteY82" fmla="*/ 3612 h 3792"/>
                <a:gd name="connsiteX83" fmla="*/ 1412 w 4020"/>
                <a:gd name="connsiteY83" fmla="*/ 3584 h 3792"/>
                <a:gd name="connsiteX84" fmla="*/ 1504 w 4020"/>
                <a:gd name="connsiteY84" fmla="*/ 3552 h 3792"/>
                <a:gd name="connsiteX85" fmla="*/ 1596 w 4020"/>
                <a:gd name="connsiteY85" fmla="*/ 3516 h 3792"/>
                <a:gd name="connsiteX86" fmla="*/ 1688 w 4020"/>
                <a:gd name="connsiteY86" fmla="*/ 3478 h 3792"/>
                <a:gd name="connsiteX87" fmla="*/ 1776 w 4020"/>
                <a:gd name="connsiteY87" fmla="*/ 3436 h 3792"/>
                <a:gd name="connsiteX88" fmla="*/ 1820 w 4020"/>
                <a:gd name="connsiteY88" fmla="*/ 3412 h 3792"/>
                <a:gd name="connsiteX89" fmla="*/ 1862 w 4020"/>
                <a:gd name="connsiteY89" fmla="*/ 3388 h 3792"/>
                <a:gd name="connsiteX90" fmla="*/ 1906 w 4020"/>
                <a:gd name="connsiteY90" fmla="*/ 3364 h 3792"/>
                <a:gd name="connsiteX91" fmla="*/ 1946 w 4020"/>
                <a:gd name="connsiteY91" fmla="*/ 3338 h 3792"/>
                <a:gd name="connsiteX92" fmla="*/ 1988 w 4020"/>
                <a:gd name="connsiteY92" fmla="*/ 3310 h 3792"/>
                <a:gd name="connsiteX93" fmla="*/ 2028 w 4020"/>
                <a:gd name="connsiteY93" fmla="*/ 3282 h 3792"/>
                <a:gd name="connsiteX94" fmla="*/ 2068 w 4020"/>
                <a:gd name="connsiteY94" fmla="*/ 3252 h 3792"/>
                <a:gd name="connsiteX95" fmla="*/ 2106 w 4020"/>
                <a:gd name="connsiteY95" fmla="*/ 3222 h 3792"/>
                <a:gd name="connsiteX96" fmla="*/ 2142 w 4020"/>
                <a:gd name="connsiteY96" fmla="*/ 3190 h 3792"/>
                <a:gd name="connsiteX97" fmla="*/ 2178 w 4020"/>
                <a:gd name="connsiteY97" fmla="*/ 3158 h 3792"/>
                <a:gd name="connsiteX98" fmla="*/ 2214 w 4020"/>
                <a:gd name="connsiteY98" fmla="*/ 3124 h 3792"/>
                <a:gd name="connsiteX99" fmla="*/ 2248 w 4020"/>
                <a:gd name="connsiteY99" fmla="*/ 3088 h 3792"/>
                <a:gd name="connsiteX100" fmla="*/ 2248 w 4020"/>
                <a:gd name="connsiteY100" fmla="*/ 3088 h 3792"/>
                <a:gd name="connsiteX101" fmla="*/ 2258 w 4020"/>
                <a:gd name="connsiteY101" fmla="*/ 3078 h 3792"/>
                <a:gd name="connsiteX102" fmla="*/ 2286 w 4020"/>
                <a:gd name="connsiteY102" fmla="*/ 3044 h 3792"/>
                <a:gd name="connsiteX103" fmla="*/ 2306 w 4020"/>
                <a:gd name="connsiteY103" fmla="*/ 3020 h 3792"/>
                <a:gd name="connsiteX104" fmla="*/ 2328 w 4020"/>
                <a:gd name="connsiteY104" fmla="*/ 2990 h 3792"/>
                <a:gd name="connsiteX105" fmla="*/ 2350 w 4020"/>
                <a:gd name="connsiteY105" fmla="*/ 2954 h 3792"/>
                <a:gd name="connsiteX106" fmla="*/ 2376 w 4020"/>
                <a:gd name="connsiteY106" fmla="*/ 2912 h 3792"/>
                <a:gd name="connsiteX107" fmla="*/ 2400 w 4020"/>
                <a:gd name="connsiteY107" fmla="*/ 2866 h 3792"/>
                <a:gd name="connsiteX108" fmla="*/ 2426 w 4020"/>
                <a:gd name="connsiteY108" fmla="*/ 2812 h 3792"/>
                <a:gd name="connsiteX109" fmla="*/ 2450 w 4020"/>
                <a:gd name="connsiteY109" fmla="*/ 2752 h 3792"/>
                <a:gd name="connsiteX110" fmla="*/ 2472 w 4020"/>
                <a:gd name="connsiteY110" fmla="*/ 2688 h 3792"/>
                <a:gd name="connsiteX111" fmla="*/ 2492 w 4020"/>
                <a:gd name="connsiteY111" fmla="*/ 2616 h 3792"/>
                <a:gd name="connsiteX112" fmla="*/ 2510 w 4020"/>
                <a:gd name="connsiteY112" fmla="*/ 2538 h 3792"/>
                <a:gd name="connsiteX113" fmla="*/ 2518 w 4020"/>
                <a:gd name="connsiteY113" fmla="*/ 2496 h 3792"/>
                <a:gd name="connsiteX114" fmla="*/ 2524 w 4020"/>
                <a:gd name="connsiteY114" fmla="*/ 2454 h 3792"/>
                <a:gd name="connsiteX115" fmla="*/ 2530 w 4020"/>
                <a:gd name="connsiteY115" fmla="*/ 2410 h 3792"/>
                <a:gd name="connsiteX116" fmla="*/ 2534 w 4020"/>
                <a:gd name="connsiteY116" fmla="*/ 2364 h 3792"/>
                <a:gd name="connsiteX117" fmla="*/ 2538 w 4020"/>
                <a:gd name="connsiteY117" fmla="*/ 2316 h 3792"/>
                <a:gd name="connsiteX118" fmla="*/ 2540 w 4020"/>
                <a:gd name="connsiteY118" fmla="*/ 2268 h 3792"/>
                <a:gd name="connsiteX119" fmla="*/ 2542 w 4020"/>
                <a:gd name="connsiteY119" fmla="*/ 2216 h 3792"/>
                <a:gd name="connsiteX120" fmla="*/ 2540 w 4020"/>
                <a:gd name="connsiteY120" fmla="*/ 2164 h 3792"/>
                <a:gd name="connsiteX121" fmla="*/ 2538 w 4020"/>
                <a:gd name="connsiteY121" fmla="*/ 2110 h 3792"/>
                <a:gd name="connsiteX122" fmla="*/ 2536 w 4020"/>
                <a:gd name="connsiteY122" fmla="*/ 2054 h 3792"/>
                <a:gd name="connsiteX123" fmla="*/ 2530 w 4020"/>
                <a:gd name="connsiteY123" fmla="*/ 1998 h 3792"/>
                <a:gd name="connsiteX124" fmla="*/ 2522 w 4020"/>
                <a:gd name="connsiteY124" fmla="*/ 1938 h 3792"/>
                <a:gd name="connsiteX125" fmla="*/ 2514 w 4020"/>
                <a:gd name="connsiteY125" fmla="*/ 1878 h 3792"/>
                <a:gd name="connsiteX126" fmla="*/ 2502 w 4020"/>
                <a:gd name="connsiteY126" fmla="*/ 1816 h 3792"/>
                <a:gd name="connsiteX127" fmla="*/ 2490 w 4020"/>
                <a:gd name="connsiteY127" fmla="*/ 1752 h 3792"/>
                <a:gd name="connsiteX128" fmla="*/ 2476 w 4020"/>
                <a:gd name="connsiteY128" fmla="*/ 1686 h 3792"/>
                <a:gd name="connsiteX129" fmla="*/ 2458 w 4020"/>
                <a:gd name="connsiteY129" fmla="*/ 1620 h 3792"/>
                <a:gd name="connsiteX130" fmla="*/ 2438 w 4020"/>
                <a:gd name="connsiteY130" fmla="*/ 1550 h 3792"/>
                <a:gd name="connsiteX131" fmla="*/ 2418 w 4020"/>
                <a:gd name="connsiteY131" fmla="*/ 1480 h 3792"/>
                <a:gd name="connsiteX132" fmla="*/ 2394 w 4020"/>
                <a:gd name="connsiteY132" fmla="*/ 1408 h 3792"/>
                <a:gd name="connsiteX133" fmla="*/ 2366 w 4020"/>
                <a:gd name="connsiteY133" fmla="*/ 1334 h 3792"/>
                <a:gd name="connsiteX134" fmla="*/ 1690 w 4020"/>
                <a:gd name="connsiteY134" fmla="*/ 110 h 3792"/>
                <a:gd name="connsiteX135" fmla="*/ 1616 w 4020"/>
                <a:gd name="connsiteY135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976 w 4020"/>
                <a:gd name="connsiteY5" fmla="*/ 1252 h 3792"/>
                <a:gd name="connsiteX6" fmla="*/ 3952 w 4020"/>
                <a:gd name="connsiteY6" fmla="*/ 1382 h 3792"/>
                <a:gd name="connsiteX7" fmla="*/ 3940 w 4020"/>
                <a:gd name="connsiteY7" fmla="*/ 1448 h 3792"/>
                <a:gd name="connsiteX8" fmla="*/ 3926 w 4020"/>
                <a:gd name="connsiteY8" fmla="*/ 1514 h 3792"/>
                <a:gd name="connsiteX9" fmla="*/ 3910 w 4020"/>
                <a:gd name="connsiteY9" fmla="*/ 1580 h 3792"/>
                <a:gd name="connsiteX10" fmla="*/ 3892 w 4020"/>
                <a:gd name="connsiteY10" fmla="*/ 1648 h 3792"/>
                <a:gd name="connsiteX11" fmla="*/ 3874 w 4020"/>
                <a:gd name="connsiteY11" fmla="*/ 1714 h 3792"/>
                <a:gd name="connsiteX12" fmla="*/ 3854 w 4020"/>
                <a:gd name="connsiteY12" fmla="*/ 1782 h 3792"/>
                <a:gd name="connsiteX13" fmla="*/ 3832 w 4020"/>
                <a:gd name="connsiteY13" fmla="*/ 1850 h 3792"/>
                <a:gd name="connsiteX14" fmla="*/ 3808 w 4020"/>
                <a:gd name="connsiteY14" fmla="*/ 1916 h 3792"/>
                <a:gd name="connsiteX15" fmla="*/ 3784 w 4020"/>
                <a:gd name="connsiteY15" fmla="*/ 1984 h 3792"/>
                <a:gd name="connsiteX16" fmla="*/ 3756 w 4020"/>
                <a:gd name="connsiteY16" fmla="*/ 2050 h 3792"/>
                <a:gd name="connsiteX17" fmla="*/ 3728 w 4020"/>
                <a:gd name="connsiteY17" fmla="*/ 2118 h 3792"/>
                <a:gd name="connsiteX18" fmla="*/ 3698 w 4020"/>
                <a:gd name="connsiteY18" fmla="*/ 2184 h 3792"/>
                <a:gd name="connsiteX19" fmla="*/ 3666 w 4020"/>
                <a:gd name="connsiteY19" fmla="*/ 2250 h 3792"/>
                <a:gd name="connsiteX20" fmla="*/ 3630 w 4020"/>
                <a:gd name="connsiteY20" fmla="*/ 2316 h 3792"/>
                <a:gd name="connsiteX21" fmla="*/ 3594 w 4020"/>
                <a:gd name="connsiteY21" fmla="*/ 2380 h 3792"/>
                <a:gd name="connsiteX22" fmla="*/ 3556 w 4020"/>
                <a:gd name="connsiteY22" fmla="*/ 2444 h 3792"/>
                <a:gd name="connsiteX23" fmla="*/ 3516 w 4020"/>
                <a:gd name="connsiteY23" fmla="*/ 2508 h 3792"/>
                <a:gd name="connsiteX24" fmla="*/ 3474 w 4020"/>
                <a:gd name="connsiteY24" fmla="*/ 2570 h 3792"/>
                <a:gd name="connsiteX25" fmla="*/ 3428 w 4020"/>
                <a:gd name="connsiteY25" fmla="*/ 2632 h 3792"/>
                <a:gd name="connsiteX26" fmla="*/ 3382 w 4020"/>
                <a:gd name="connsiteY26" fmla="*/ 2692 h 3792"/>
                <a:gd name="connsiteX27" fmla="*/ 3332 w 4020"/>
                <a:gd name="connsiteY27" fmla="*/ 2752 h 3792"/>
                <a:gd name="connsiteX28" fmla="*/ 3280 w 4020"/>
                <a:gd name="connsiteY28" fmla="*/ 2810 h 3792"/>
                <a:gd name="connsiteX29" fmla="*/ 3226 w 4020"/>
                <a:gd name="connsiteY29" fmla="*/ 2866 h 3792"/>
                <a:gd name="connsiteX30" fmla="*/ 3170 w 4020"/>
                <a:gd name="connsiteY30" fmla="*/ 2922 h 3792"/>
                <a:gd name="connsiteX31" fmla="*/ 3112 w 4020"/>
                <a:gd name="connsiteY31" fmla="*/ 2976 h 3792"/>
                <a:gd name="connsiteX32" fmla="*/ 3050 w 4020"/>
                <a:gd name="connsiteY32" fmla="*/ 3030 h 3792"/>
                <a:gd name="connsiteX33" fmla="*/ 2986 w 4020"/>
                <a:gd name="connsiteY33" fmla="*/ 3080 h 3792"/>
                <a:gd name="connsiteX34" fmla="*/ 2918 w 4020"/>
                <a:gd name="connsiteY34" fmla="*/ 3130 h 3792"/>
                <a:gd name="connsiteX35" fmla="*/ 2848 w 4020"/>
                <a:gd name="connsiteY35" fmla="*/ 3178 h 3792"/>
                <a:gd name="connsiteX36" fmla="*/ 2776 w 4020"/>
                <a:gd name="connsiteY36" fmla="*/ 3224 h 3792"/>
                <a:gd name="connsiteX37" fmla="*/ 2776 w 4020"/>
                <a:gd name="connsiteY37" fmla="*/ 3224 h 3792"/>
                <a:gd name="connsiteX38" fmla="*/ 2764 w 4020"/>
                <a:gd name="connsiteY38" fmla="*/ 3232 h 3792"/>
                <a:gd name="connsiteX39" fmla="*/ 2730 w 4020"/>
                <a:gd name="connsiteY39" fmla="*/ 3254 h 3792"/>
                <a:gd name="connsiteX40" fmla="*/ 2674 w 4020"/>
                <a:gd name="connsiteY40" fmla="*/ 3290 h 3792"/>
                <a:gd name="connsiteX41" fmla="*/ 2596 w 4020"/>
                <a:gd name="connsiteY41" fmla="*/ 3334 h 3792"/>
                <a:gd name="connsiteX42" fmla="*/ 2548 w 4020"/>
                <a:gd name="connsiteY42" fmla="*/ 3360 h 3792"/>
                <a:gd name="connsiteX43" fmla="*/ 2494 w 4020"/>
                <a:gd name="connsiteY43" fmla="*/ 3386 h 3792"/>
                <a:gd name="connsiteX44" fmla="*/ 2436 w 4020"/>
                <a:gd name="connsiteY44" fmla="*/ 3416 h 3792"/>
                <a:gd name="connsiteX45" fmla="*/ 2372 w 4020"/>
                <a:gd name="connsiteY45" fmla="*/ 3444 h 3792"/>
                <a:gd name="connsiteX46" fmla="*/ 2302 w 4020"/>
                <a:gd name="connsiteY46" fmla="*/ 3474 h 3792"/>
                <a:gd name="connsiteX47" fmla="*/ 2228 w 4020"/>
                <a:gd name="connsiteY47" fmla="*/ 3504 h 3792"/>
                <a:gd name="connsiteX48" fmla="*/ 2148 w 4020"/>
                <a:gd name="connsiteY48" fmla="*/ 3534 h 3792"/>
                <a:gd name="connsiteX49" fmla="*/ 2062 w 4020"/>
                <a:gd name="connsiteY49" fmla="*/ 3564 h 3792"/>
                <a:gd name="connsiteX50" fmla="*/ 1972 w 4020"/>
                <a:gd name="connsiteY50" fmla="*/ 3594 h 3792"/>
                <a:gd name="connsiteX51" fmla="*/ 1876 w 4020"/>
                <a:gd name="connsiteY51" fmla="*/ 3622 h 3792"/>
                <a:gd name="connsiteX52" fmla="*/ 1776 w 4020"/>
                <a:gd name="connsiteY52" fmla="*/ 3648 h 3792"/>
                <a:gd name="connsiteX53" fmla="*/ 1670 w 4020"/>
                <a:gd name="connsiteY53" fmla="*/ 3674 h 3792"/>
                <a:gd name="connsiteX54" fmla="*/ 1558 w 4020"/>
                <a:gd name="connsiteY54" fmla="*/ 3698 h 3792"/>
                <a:gd name="connsiteX55" fmla="*/ 1442 w 4020"/>
                <a:gd name="connsiteY55" fmla="*/ 3720 h 3792"/>
                <a:gd name="connsiteX56" fmla="*/ 1320 w 4020"/>
                <a:gd name="connsiteY56" fmla="*/ 3740 h 3792"/>
                <a:gd name="connsiteX57" fmla="*/ 1194 w 4020"/>
                <a:gd name="connsiteY57" fmla="*/ 3758 h 3792"/>
                <a:gd name="connsiteX58" fmla="*/ 1062 w 4020"/>
                <a:gd name="connsiteY58" fmla="*/ 3772 h 3792"/>
                <a:gd name="connsiteX59" fmla="*/ 924 w 4020"/>
                <a:gd name="connsiteY59" fmla="*/ 3782 h 3792"/>
                <a:gd name="connsiteX60" fmla="*/ 782 w 4020"/>
                <a:gd name="connsiteY60" fmla="*/ 3788 h 3792"/>
                <a:gd name="connsiteX61" fmla="*/ 636 w 4020"/>
                <a:gd name="connsiteY61" fmla="*/ 3792 h 3792"/>
                <a:gd name="connsiteX62" fmla="*/ 484 w 4020"/>
                <a:gd name="connsiteY62" fmla="*/ 3792 h 3792"/>
                <a:gd name="connsiteX63" fmla="*/ 328 w 4020"/>
                <a:gd name="connsiteY63" fmla="*/ 3786 h 3792"/>
                <a:gd name="connsiteX64" fmla="*/ 166 w 4020"/>
                <a:gd name="connsiteY64" fmla="*/ 3776 h 3792"/>
                <a:gd name="connsiteX65" fmla="*/ 84 w 4020"/>
                <a:gd name="connsiteY65" fmla="*/ 3768 h 3792"/>
                <a:gd name="connsiteX66" fmla="*/ 0 w 4020"/>
                <a:gd name="connsiteY66" fmla="*/ 3760 h 3792"/>
                <a:gd name="connsiteX67" fmla="*/ 0 w 4020"/>
                <a:gd name="connsiteY67" fmla="*/ 3760 h 3792"/>
                <a:gd name="connsiteX68" fmla="*/ 68 w 4020"/>
                <a:gd name="connsiteY68" fmla="*/ 3762 h 3792"/>
                <a:gd name="connsiteX69" fmla="*/ 146 w 4020"/>
                <a:gd name="connsiteY69" fmla="*/ 3764 h 3792"/>
                <a:gd name="connsiteX70" fmla="*/ 252 w 4020"/>
                <a:gd name="connsiteY70" fmla="*/ 3762 h 3792"/>
                <a:gd name="connsiteX71" fmla="*/ 378 w 4020"/>
                <a:gd name="connsiteY71" fmla="*/ 3758 h 3792"/>
                <a:gd name="connsiteX72" fmla="*/ 524 w 4020"/>
                <a:gd name="connsiteY72" fmla="*/ 3750 h 3792"/>
                <a:gd name="connsiteX73" fmla="*/ 602 w 4020"/>
                <a:gd name="connsiteY73" fmla="*/ 3744 h 3792"/>
                <a:gd name="connsiteX74" fmla="*/ 684 w 4020"/>
                <a:gd name="connsiteY74" fmla="*/ 3734 h 3792"/>
                <a:gd name="connsiteX75" fmla="*/ 770 w 4020"/>
                <a:gd name="connsiteY75" fmla="*/ 3724 h 3792"/>
                <a:gd name="connsiteX76" fmla="*/ 856 w 4020"/>
                <a:gd name="connsiteY76" fmla="*/ 3712 h 3792"/>
                <a:gd name="connsiteX77" fmla="*/ 946 w 4020"/>
                <a:gd name="connsiteY77" fmla="*/ 3698 h 3792"/>
                <a:gd name="connsiteX78" fmla="*/ 1038 w 4020"/>
                <a:gd name="connsiteY78" fmla="*/ 3680 h 3792"/>
                <a:gd name="connsiteX79" fmla="*/ 1130 w 4020"/>
                <a:gd name="connsiteY79" fmla="*/ 3660 h 3792"/>
                <a:gd name="connsiteX80" fmla="*/ 1224 w 4020"/>
                <a:gd name="connsiteY80" fmla="*/ 3638 h 3792"/>
                <a:gd name="connsiteX81" fmla="*/ 1318 w 4020"/>
                <a:gd name="connsiteY81" fmla="*/ 3612 h 3792"/>
                <a:gd name="connsiteX82" fmla="*/ 1412 w 4020"/>
                <a:gd name="connsiteY82" fmla="*/ 3584 h 3792"/>
                <a:gd name="connsiteX83" fmla="*/ 1504 w 4020"/>
                <a:gd name="connsiteY83" fmla="*/ 3552 h 3792"/>
                <a:gd name="connsiteX84" fmla="*/ 1596 w 4020"/>
                <a:gd name="connsiteY84" fmla="*/ 3516 h 3792"/>
                <a:gd name="connsiteX85" fmla="*/ 1688 w 4020"/>
                <a:gd name="connsiteY85" fmla="*/ 3478 h 3792"/>
                <a:gd name="connsiteX86" fmla="*/ 1776 w 4020"/>
                <a:gd name="connsiteY86" fmla="*/ 3436 h 3792"/>
                <a:gd name="connsiteX87" fmla="*/ 1820 w 4020"/>
                <a:gd name="connsiteY87" fmla="*/ 3412 h 3792"/>
                <a:gd name="connsiteX88" fmla="*/ 1862 w 4020"/>
                <a:gd name="connsiteY88" fmla="*/ 3388 h 3792"/>
                <a:gd name="connsiteX89" fmla="*/ 1906 w 4020"/>
                <a:gd name="connsiteY89" fmla="*/ 3364 h 3792"/>
                <a:gd name="connsiteX90" fmla="*/ 1946 w 4020"/>
                <a:gd name="connsiteY90" fmla="*/ 3338 h 3792"/>
                <a:gd name="connsiteX91" fmla="*/ 1988 w 4020"/>
                <a:gd name="connsiteY91" fmla="*/ 3310 h 3792"/>
                <a:gd name="connsiteX92" fmla="*/ 2028 w 4020"/>
                <a:gd name="connsiteY92" fmla="*/ 3282 h 3792"/>
                <a:gd name="connsiteX93" fmla="*/ 2068 w 4020"/>
                <a:gd name="connsiteY93" fmla="*/ 3252 h 3792"/>
                <a:gd name="connsiteX94" fmla="*/ 2106 w 4020"/>
                <a:gd name="connsiteY94" fmla="*/ 3222 h 3792"/>
                <a:gd name="connsiteX95" fmla="*/ 2142 w 4020"/>
                <a:gd name="connsiteY95" fmla="*/ 3190 h 3792"/>
                <a:gd name="connsiteX96" fmla="*/ 2178 w 4020"/>
                <a:gd name="connsiteY96" fmla="*/ 3158 h 3792"/>
                <a:gd name="connsiteX97" fmla="*/ 2214 w 4020"/>
                <a:gd name="connsiteY97" fmla="*/ 3124 h 3792"/>
                <a:gd name="connsiteX98" fmla="*/ 2248 w 4020"/>
                <a:gd name="connsiteY98" fmla="*/ 3088 h 3792"/>
                <a:gd name="connsiteX99" fmla="*/ 2248 w 4020"/>
                <a:gd name="connsiteY99" fmla="*/ 3088 h 3792"/>
                <a:gd name="connsiteX100" fmla="*/ 2258 w 4020"/>
                <a:gd name="connsiteY100" fmla="*/ 3078 h 3792"/>
                <a:gd name="connsiteX101" fmla="*/ 2286 w 4020"/>
                <a:gd name="connsiteY101" fmla="*/ 3044 h 3792"/>
                <a:gd name="connsiteX102" fmla="*/ 2306 w 4020"/>
                <a:gd name="connsiteY102" fmla="*/ 3020 h 3792"/>
                <a:gd name="connsiteX103" fmla="*/ 2328 w 4020"/>
                <a:gd name="connsiteY103" fmla="*/ 2990 h 3792"/>
                <a:gd name="connsiteX104" fmla="*/ 2350 w 4020"/>
                <a:gd name="connsiteY104" fmla="*/ 2954 h 3792"/>
                <a:gd name="connsiteX105" fmla="*/ 2376 w 4020"/>
                <a:gd name="connsiteY105" fmla="*/ 2912 h 3792"/>
                <a:gd name="connsiteX106" fmla="*/ 2400 w 4020"/>
                <a:gd name="connsiteY106" fmla="*/ 2866 h 3792"/>
                <a:gd name="connsiteX107" fmla="*/ 2426 w 4020"/>
                <a:gd name="connsiteY107" fmla="*/ 2812 h 3792"/>
                <a:gd name="connsiteX108" fmla="*/ 2450 w 4020"/>
                <a:gd name="connsiteY108" fmla="*/ 2752 h 3792"/>
                <a:gd name="connsiteX109" fmla="*/ 2472 w 4020"/>
                <a:gd name="connsiteY109" fmla="*/ 2688 h 3792"/>
                <a:gd name="connsiteX110" fmla="*/ 2492 w 4020"/>
                <a:gd name="connsiteY110" fmla="*/ 2616 h 3792"/>
                <a:gd name="connsiteX111" fmla="*/ 2510 w 4020"/>
                <a:gd name="connsiteY111" fmla="*/ 2538 h 3792"/>
                <a:gd name="connsiteX112" fmla="*/ 2518 w 4020"/>
                <a:gd name="connsiteY112" fmla="*/ 2496 h 3792"/>
                <a:gd name="connsiteX113" fmla="*/ 2524 w 4020"/>
                <a:gd name="connsiteY113" fmla="*/ 2454 h 3792"/>
                <a:gd name="connsiteX114" fmla="*/ 2530 w 4020"/>
                <a:gd name="connsiteY114" fmla="*/ 2410 h 3792"/>
                <a:gd name="connsiteX115" fmla="*/ 2534 w 4020"/>
                <a:gd name="connsiteY115" fmla="*/ 2364 h 3792"/>
                <a:gd name="connsiteX116" fmla="*/ 2538 w 4020"/>
                <a:gd name="connsiteY116" fmla="*/ 2316 h 3792"/>
                <a:gd name="connsiteX117" fmla="*/ 2540 w 4020"/>
                <a:gd name="connsiteY117" fmla="*/ 2268 h 3792"/>
                <a:gd name="connsiteX118" fmla="*/ 2542 w 4020"/>
                <a:gd name="connsiteY118" fmla="*/ 2216 h 3792"/>
                <a:gd name="connsiteX119" fmla="*/ 2540 w 4020"/>
                <a:gd name="connsiteY119" fmla="*/ 2164 h 3792"/>
                <a:gd name="connsiteX120" fmla="*/ 2538 w 4020"/>
                <a:gd name="connsiteY120" fmla="*/ 2110 h 3792"/>
                <a:gd name="connsiteX121" fmla="*/ 2536 w 4020"/>
                <a:gd name="connsiteY121" fmla="*/ 2054 h 3792"/>
                <a:gd name="connsiteX122" fmla="*/ 2530 w 4020"/>
                <a:gd name="connsiteY122" fmla="*/ 1998 h 3792"/>
                <a:gd name="connsiteX123" fmla="*/ 2522 w 4020"/>
                <a:gd name="connsiteY123" fmla="*/ 1938 h 3792"/>
                <a:gd name="connsiteX124" fmla="*/ 2514 w 4020"/>
                <a:gd name="connsiteY124" fmla="*/ 1878 h 3792"/>
                <a:gd name="connsiteX125" fmla="*/ 2502 w 4020"/>
                <a:gd name="connsiteY125" fmla="*/ 1816 h 3792"/>
                <a:gd name="connsiteX126" fmla="*/ 2490 w 4020"/>
                <a:gd name="connsiteY126" fmla="*/ 1752 h 3792"/>
                <a:gd name="connsiteX127" fmla="*/ 2476 w 4020"/>
                <a:gd name="connsiteY127" fmla="*/ 1686 h 3792"/>
                <a:gd name="connsiteX128" fmla="*/ 2458 w 4020"/>
                <a:gd name="connsiteY128" fmla="*/ 1620 h 3792"/>
                <a:gd name="connsiteX129" fmla="*/ 2438 w 4020"/>
                <a:gd name="connsiteY129" fmla="*/ 1550 h 3792"/>
                <a:gd name="connsiteX130" fmla="*/ 2418 w 4020"/>
                <a:gd name="connsiteY130" fmla="*/ 1480 h 3792"/>
                <a:gd name="connsiteX131" fmla="*/ 2394 w 4020"/>
                <a:gd name="connsiteY131" fmla="*/ 1408 h 3792"/>
                <a:gd name="connsiteX132" fmla="*/ 2366 w 4020"/>
                <a:gd name="connsiteY132" fmla="*/ 1334 h 3792"/>
                <a:gd name="connsiteX133" fmla="*/ 1690 w 4020"/>
                <a:gd name="connsiteY133" fmla="*/ 110 h 3792"/>
                <a:gd name="connsiteX134" fmla="*/ 1616 w 4020"/>
                <a:gd name="connsiteY134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952 w 4020"/>
                <a:gd name="connsiteY5" fmla="*/ 1382 h 3792"/>
                <a:gd name="connsiteX6" fmla="*/ 3940 w 4020"/>
                <a:gd name="connsiteY6" fmla="*/ 1448 h 3792"/>
                <a:gd name="connsiteX7" fmla="*/ 3926 w 4020"/>
                <a:gd name="connsiteY7" fmla="*/ 1514 h 3792"/>
                <a:gd name="connsiteX8" fmla="*/ 3910 w 4020"/>
                <a:gd name="connsiteY8" fmla="*/ 1580 h 3792"/>
                <a:gd name="connsiteX9" fmla="*/ 3892 w 4020"/>
                <a:gd name="connsiteY9" fmla="*/ 1648 h 3792"/>
                <a:gd name="connsiteX10" fmla="*/ 3874 w 4020"/>
                <a:gd name="connsiteY10" fmla="*/ 1714 h 3792"/>
                <a:gd name="connsiteX11" fmla="*/ 3854 w 4020"/>
                <a:gd name="connsiteY11" fmla="*/ 1782 h 3792"/>
                <a:gd name="connsiteX12" fmla="*/ 3832 w 4020"/>
                <a:gd name="connsiteY12" fmla="*/ 1850 h 3792"/>
                <a:gd name="connsiteX13" fmla="*/ 3808 w 4020"/>
                <a:gd name="connsiteY13" fmla="*/ 1916 h 3792"/>
                <a:gd name="connsiteX14" fmla="*/ 3784 w 4020"/>
                <a:gd name="connsiteY14" fmla="*/ 1984 h 3792"/>
                <a:gd name="connsiteX15" fmla="*/ 3756 w 4020"/>
                <a:gd name="connsiteY15" fmla="*/ 2050 h 3792"/>
                <a:gd name="connsiteX16" fmla="*/ 3728 w 4020"/>
                <a:gd name="connsiteY16" fmla="*/ 2118 h 3792"/>
                <a:gd name="connsiteX17" fmla="*/ 3698 w 4020"/>
                <a:gd name="connsiteY17" fmla="*/ 2184 h 3792"/>
                <a:gd name="connsiteX18" fmla="*/ 3666 w 4020"/>
                <a:gd name="connsiteY18" fmla="*/ 2250 h 3792"/>
                <a:gd name="connsiteX19" fmla="*/ 3630 w 4020"/>
                <a:gd name="connsiteY19" fmla="*/ 2316 h 3792"/>
                <a:gd name="connsiteX20" fmla="*/ 3594 w 4020"/>
                <a:gd name="connsiteY20" fmla="*/ 2380 h 3792"/>
                <a:gd name="connsiteX21" fmla="*/ 3556 w 4020"/>
                <a:gd name="connsiteY21" fmla="*/ 2444 h 3792"/>
                <a:gd name="connsiteX22" fmla="*/ 3516 w 4020"/>
                <a:gd name="connsiteY22" fmla="*/ 2508 h 3792"/>
                <a:gd name="connsiteX23" fmla="*/ 3474 w 4020"/>
                <a:gd name="connsiteY23" fmla="*/ 2570 h 3792"/>
                <a:gd name="connsiteX24" fmla="*/ 3428 w 4020"/>
                <a:gd name="connsiteY24" fmla="*/ 2632 h 3792"/>
                <a:gd name="connsiteX25" fmla="*/ 3382 w 4020"/>
                <a:gd name="connsiteY25" fmla="*/ 2692 h 3792"/>
                <a:gd name="connsiteX26" fmla="*/ 3332 w 4020"/>
                <a:gd name="connsiteY26" fmla="*/ 2752 h 3792"/>
                <a:gd name="connsiteX27" fmla="*/ 3280 w 4020"/>
                <a:gd name="connsiteY27" fmla="*/ 2810 h 3792"/>
                <a:gd name="connsiteX28" fmla="*/ 3226 w 4020"/>
                <a:gd name="connsiteY28" fmla="*/ 2866 h 3792"/>
                <a:gd name="connsiteX29" fmla="*/ 3170 w 4020"/>
                <a:gd name="connsiteY29" fmla="*/ 2922 h 3792"/>
                <a:gd name="connsiteX30" fmla="*/ 3112 w 4020"/>
                <a:gd name="connsiteY30" fmla="*/ 2976 h 3792"/>
                <a:gd name="connsiteX31" fmla="*/ 3050 w 4020"/>
                <a:gd name="connsiteY31" fmla="*/ 3030 h 3792"/>
                <a:gd name="connsiteX32" fmla="*/ 2986 w 4020"/>
                <a:gd name="connsiteY32" fmla="*/ 3080 h 3792"/>
                <a:gd name="connsiteX33" fmla="*/ 2918 w 4020"/>
                <a:gd name="connsiteY33" fmla="*/ 3130 h 3792"/>
                <a:gd name="connsiteX34" fmla="*/ 2848 w 4020"/>
                <a:gd name="connsiteY34" fmla="*/ 3178 h 3792"/>
                <a:gd name="connsiteX35" fmla="*/ 2776 w 4020"/>
                <a:gd name="connsiteY35" fmla="*/ 3224 h 3792"/>
                <a:gd name="connsiteX36" fmla="*/ 2776 w 4020"/>
                <a:gd name="connsiteY36" fmla="*/ 3224 h 3792"/>
                <a:gd name="connsiteX37" fmla="*/ 2764 w 4020"/>
                <a:gd name="connsiteY37" fmla="*/ 3232 h 3792"/>
                <a:gd name="connsiteX38" fmla="*/ 2730 w 4020"/>
                <a:gd name="connsiteY38" fmla="*/ 3254 h 3792"/>
                <a:gd name="connsiteX39" fmla="*/ 2674 w 4020"/>
                <a:gd name="connsiteY39" fmla="*/ 3290 h 3792"/>
                <a:gd name="connsiteX40" fmla="*/ 2596 w 4020"/>
                <a:gd name="connsiteY40" fmla="*/ 3334 h 3792"/>
                <a:gd name="connsiteX41" fmla="*/ 2548 w 4020"/>
                <a:gd name="connsiteY41" fmla="*/ 3360 h 3792"/>
                <a:gd name="connsiteX42" fmla="*/ 2494 w 4020"/>
                <a:gd name="connsiteY42" fmla="*/ 3386 h 3792"/>
                <a:gd name="connsiteX43" fmla="*/ 2436 w 4020"/>
                <a:gd name="connsiteY43" fmla="*/ 3416 h 3792"/>
                <a:gd name="connsiteX44" fmla="*/ 2372 w 4020"/>
                <a:gd name="connsiteY44" fmla="*/ 3444 h 3792"/>
                <a:gd name="connsiteX45" fmla="*/ 2302 w 4020"/>
                <a:gd name="connsiteY45" fmla="*/ 3474 h 3792"/>
                <a:gd name="connsiteX46" fmla="*/ 2228 w 4020"/>
                <a:gd name="connsiteY46" fmla="*/ 3504 h 3792"/>
                <a:gd name="connsiteX47" fmla="*/ 2148 w 4020"/>
                <a:gd name="connsiteY47" fmla="*/ 3534 h 3792"/>
                <a:gd name="connsiteX48" fmla="*/ 2062 w 4020"/>
                <a:gd name="connsiteY48" fmla="*/ 3564 h 3792"/>
                <a:gd name="connsiteX49" fmla="*/ 1972 w 4020"/>
                <a:gd name="connsiteY49" fmla="*/ 3594 h 3792"/>
                <a:gd name="connsiteX50" fmla="*/ 1876 w 4020"/>
                <a:gd name="connsiteY50" fmla="*/ 3622 h 3792"/>
                <a:gd name="connsiteX51" fmla="*/ 1776 w 4020"/>
                <a:gd name="connsiteY51" fmla="*/ 3648 h 3792"/>
                <a:gd name="connsiteX52" fmla="*/ 1670 w 4020"/>
                <a:gd name="connsiteY52" fmla="*/ 3674 h 3792"/>
                <a:gd name="connsiteX53" fmla="*/ 1558 w 4020"/>
                <a:gd name="connsiteY53" fmla="*/ 3698 h 3792"/>
                <a:gd name="connsiteX54" fmla="*/ 1442 w 4020"/>
                <a:gd name="connsiteY54" fmla="*/ 3720 h 3792"/>
                <a:gd name="connsiteX55" fmla="*/ 1320 w 4020"/>
                <a:gd name="connsiteY55" fmla="*/ 3740 h 3792"/>
                <a:gd name="connsiteX56" fmla="*/ 1194 w 4020"/>
                <a:gd name="connsiteY56" fmla="*/ 3758 h 3792"/>
                <a:gd name="connsiteX57" fmla="*/ 1062 w 4020"/>
                <a:gd name="connsiteY57" fmla="*/ 3772 h 3792"/>
                <a:gd name="connsiteX58" fmla="*/ 924 w 4020"/>
                <a:gd name="connsiteY58" fmla="*/ 3782 h 3792"/>
                <a:gd name="connsiteX59" fmla="*/ 782 w 4020"/>
                <a:gd name="connsiteY59" fmla="*/ 3788 h 3792"/>
                <a:gd name="connsiteX60" fmla="*/ 636 w 4020"/>
                <a:gd name="connsiteY60" fmla="*/ 3792 h 3792"/>
                <a:gd name="connsiteX61" fmla="*/ 484 w 4020"/>
                <a:gd name="connsiteY61" fmla="*/ 3792 h 3792"/>
                <a:gd name="connsiteX62" fmla="*/ 328 w 4020"/>
                <a:gd name="connsiteY62" fmla="*/ 3786 h 3792"/>
                <a:gd name="connsiteX63" fmla="*/ 166 w 4020"/>
                <a:gd name="connsiteY63" fmla="*/ 3776 h 3792"/>
                <a:gd name="connsiteX64" fmla="*/ 84 w 4020"/>
                <a:gd name="connsiteY64" fmla="*/ 3768 h 3792"/>
                <a:gd name="connsiteX65" fmla="*/ 0 w 4020"/>
                <a:gd name="connsiteY65" fmla="*/ 3760 h 3792"/>
                <a:gd name="connsiteX66" fmla="*/ 0 w 4020"/>
                <a:gd name="connsiteY66" fmla="*/ 3760 h 3792"/>
                <a:gd name="connsiteX67" fmla="*/ 68 w 4020"/>
                <a:gd name="connsiteY67" fmla="*/ 3762 h 3792"/>
                <a:gd name="connsiteX68" fmla="*/ 146 w 4020"/>
                <a:gd name="connsiteY68" fmla="*/ 3764 h 3792"/>
                <a:gd name="connsiteX69" fmla="*/ 252 w 4020"/>
                <a:gd name="connsiteY69" fmla="*/ 3762 h 3792"/>
                <a:gd name="connsiteX70" fmla="*/ 378 w 4020"/>
                <a:gd name="connsiteY70" fmla="*/ 3758 h 3792"/>
                <a:gd name="connsiteX71" fmla="*/ 524 w 4020"/>
                <a:gd name="connsiteY71" fmla="*/ 3750 h 3792"/>
                <a:gd name="connsiteX72" fmla="*/ 602 w 4020"/>
                <a:gd name="connsiteY72" fmla="*/ 3744 h 3792"/>
                <a:gd name="connsiteX73" fmla="*/ 684 w 4020"/>
                <a:gd name="connsiteY73" fmla="*/ 3734 h 3792"/>
                <a:gd name="connsiteX74" fmla="*/ 770 w 4020"/>
                <a:gd name="connsiteY74" fmla="*/ 3724 h 3792"/>
                <a:gd name="connsiteX75" fmla="*/ 856 w 4020"/>
                <a:gd name="connsiteY75" fmla="*/ 3712 h 3792"/>
                <a:gd name="connsiteX76" fmla="*/ 946 w 4020"/>
                <a:gd name="connsiteY76" fmla="*/ 3698 h 3792"/>
                <a:gd name="connsiteX77" fmla="*/ 1038 w 4020"/>
                <a:gd name="connsiteY77" fmla="*/ 3680 h 3792"/>
                <a:gd name="connsiteX78" fmla="*/ 1130 w 4020"/>
                <a:gd name="connsiteY78" fmla="*/ 3660 h 3792"/>
                <a:gd name="connsiteX79" fmla="*/ 1224 w 4020"/>
                <a:gd name="connsiteY79" fmla="*/ 3638 h 3792"/>
                <a:gd name="connsiteX80" fmla="*/ 1318 w 4020"/>
                <a:gd name="connsiteY80" fmla="*/ 3612 h 3792"/>
                <a:gd name="connsiteX81" fmla="*/ 1412 w 4020"/>
                <a:gd name="connsiteY81" fmla="*/ 3584 h 3792"/>
                <a:gd name="connsiteX82" fmla="*/ 1504 w 4020"/>
                <a:gd name="connsiteY82" fmla="*/ 3552 h 3792"/>
                <a:gd name="connsiteX83" fmla="*/ 1596 w 4020"/>
                <a:gd name="connsiteY83" fmla="*/ 3516 h 3792"/>
                <a:gd name="connsiteX84" fmla="*/ 1688 w 4020"/>
                <a:gd name="connsiteY84" fmla="*/ 3478 h 3792"/>
                <a:gd name="connsiteX85" fmla="*/ 1776 w 4020"/>
                <a:gd name="connsiteY85" fmla="*/ 3436 h 3792"/>
                <a:gd name="connsiteX86" fmla="*/ 1820 w 4020"/>
                <a:gd name="connsiteY86" fmla="*/ 3412 h 3792"/>
                <a:gd name="connsiteX87" fmla="*/ 1862 w 4020"/>
                <a:gd name="connsiteY87" fmla="*/ 3388 h 3792"/>
                <a:gd name="connsiteX88" fmla="*/ 1906 w 4020"/>
                <a:gd name="connsiteY88" fmla="*/ 3364 h 3792"/>
                <a:gd name="connsiteX89" fmla="*/ 1946 w 4020"/>
                <a:gd name="connsiteY89" fmla="*/ 3338 h 3792"/>
                <a:gd name="connsiteX90" fmla="*/ 1988 w 4020"/>
                <a:gd name="connsiteY90" fmla="*/ 3310 h 3792"/>
                <a:gd name="connsiteX91" fmla="*/ 2028 w 4020"/>
                <a:gd name="connsiteY91" fmla="*/ 3282 h 3792"/>
                <a:gd name="connsiteX92" fmla="*/ 2068 w 4020"/>
                <a:gd name="connsiteY92" fmla="*/ 3252 h 3792"/>
                <a:gd name="connsiteX93" fmla="*/ 2106 w 4020"/>
                <a:gd name="connsiteY93" fmla="*/ 3222 h 3792"/>
                <a:gd name="connsiteX94" fmla="*/ 2142 w 4020"/>
                <a:gd name="connsiteY94" fmla="*/ 3190 h 3792"/>
                <a:gd name="connsiteX95" fmla="*/ 2178 w 4020"/>
                <a:gd name="connsiteY95" fmla="*/ 3158 h 3792"/>
                <a:gd name="connsiteX96" fmla="*/ 2214 w 4020"/>
                <a:gd name="connsiteY96" fmla="*/ 3124 h 3792"/>
                <a:gd name="connsiteX97" fmla="*/ 2248 w 4020"/>
                <a:gd name="connsiteY97" fmla="*/ 3088 h 3792"/>
                <a:gd name="connsiteX98" fmla="*/ 2248 w 4020"/>
                <a:gd name="connsiteY98" fmla="*/ 3088 h 3792"/>
                <a:gd name="connsiteX99" fmla="*/ 2258 w 4020"/>
                <a:gd name="connsiteY99" fmla="*/ 3078 h 3792"/>
                <a:gd name="connsiteX100" fmla="*/ 2286 w 4020"/>
                <a:gd name="connsiteY100" fmla="*/ 3044 h 3792"/>
                <a:gd name="connsiteX101" fmla="*/ 2306 w 4020"/>
                <a:gd name="connsiteY101" fmla="*/ 3020 h 3792"/>
                <a:gd name="connsiteX102" fmla="*/ 2328 w 4020"/>
                <a:gd name="connsiteY102" fmla="*/ 2990 h 3792"/>
                <a:gd name="connsiteX103" fmla="*/ 2350 w 4020"/>
                <a:gd name="connsiteY103" fmla="*/ 2954 h 3792"/>
                <a:gd name="connsiteX104" fmla="*/ 2376 w 4020"/>
                <a:gd name="connsiteY104" fmla="*/ 2912 h 3792"/>
                <a:gd name="connsiteX105" fmla="*/ 2400 w 4020"/>
                <a:gd name="connsiteY105" fmla="*/ 2866 h 3792"/>
                <a:gd name="connsiteX106" fmla="*/ 2426 w 4020"/>
                <a:gd name="connsiteY106" fmla="*/ 2812 h 3792"/>
                <a:gd name="connsiteX107" fmla="*/ 2450 w 4020"/>
                <a:gd name="connsiteY107" fmla="*/ 2752 h 3792"/>
                <a:gd name="connsiteX108" fmla="*/ 2472 w 4020"/>
                <a:gd name="connsiteY108" fmla="*/ 2688 h 3792"/>
                <a:gd name="connsiteX109" fmla="*/ 2492 w 4020"/>
                <a:gd name="connsiteY109" fmla="*/ 2616 h 3792"/>
                <a:gd name="connsiteX110" fmla="*/ 2510 w 4020"/>
                <a:gd name="connsiteY110" fmla="*/ 2538 h 3792"/>
                <a:gd name="connsiteX111" fmla="*/ 2518 w 4020"/>
                <a:gd name="connsiteY111" fmla="*/ 2496 h 3792"/>
                <a:gd name="connsiteX112" fmla="*/ 2524 w 4020"/>
                <a:gd name="connsiteY112" fmla="*/ 2454 h 3792"/>
                <a:gd name="connsiteX113" fmla="*/ 2530 w 4020"/>
                <a:gd name="connsiteY113" fmla="*/ 2410 h 3792"/>
                <a:gd name="connsiteX114" fmla="*/ 2534 w 4020"/>
                <a:gd name="connsiteY114" fmla="*/ 2364 h 3792"/>
                <a:gd name="connsiteX115" fmla="*/ 2538 w 4020"/>
                <a:gd name="connsiteY115" fmla="*/ 2316 h 3792"/>
                <a:gd name="connsiteX116" fmla="*/ 2540 w 4020"/>
                <a:gd name="connsiteY116" fmla="*/ 2268 h 3792"/>
                <a:gd name="connsiteX117" fmla="*/ 2542 w 4020"/>
                <a:gd name="connsiteY117" fmla="*/ 2216 h 3792"/>
                <a:gd name="connsiteX118" fmla="*/ 2540 w 4020"/>
                <a:gd name="connsiteY118" fmla="*/ 2164 h 3792"/>
                <a:gd name="connsiteX119" fmla="*/ 2538 w 4020"/>
                <a:gd name="connsiteY119" fmla="*/ 2110 h 3792"/>
                <a:gd name="connsiteX120" fmla="*/ 2536 w 4020"/>
                <a:gd name="connsiteY120" fmla="*/ 2054 h 3792"/>
                <a:gd name="connsiteX121" fmla="*/ 2530 w 4020"/>
                <a:gd name="connsiteY121" fmla="*/ 1998 h 3792"/>
                <a:gd name="connsiteX122" fmla="*/ 2522 w 4020"/>
                <a:gd name="connsiteY122" fmla="*/ 1938 h 3792"/>
                <a:gd name="connsiteX123" fmla="*/ 2514 w 4020"/>
                <a:gd name="connsiteY123" fmla="*/ 1878 h 3792"/>
                <a:gd name="connsiteX124" fmla="*/ 2502 w 4020"/>
                <a:gd name="connsiteY124" fmla="*/ 1816 h 3792"/>
                <a:gd name="connsiteX125" fmla="*/ 2490 w 4020"/>
                <a:gd name="connsiteY125" fmla="*/ 1752 h 3792"/>
                <a:gd name="connsiteX126" fmla="*/ 2476 w 4020"/>
                <a:gd name="connsiteY126" fmla="*/ 1686 h 3792"/>
                <a:gd name="connsiteX127" fmla="*/ 2458 w 4020"/>
                <a:gd name="connsiteY127" fmla="*/ 1620 h 3792"/>
                <a:gd name="connsiteX128" fmla="*/ 2438 w 4020"/>
                <a:gd name="connsiteY128" fmla="*/ 1550 h 3792"/>
                <a:gd name="connsiteX129" fmla="*/ 2418 w 4020"/>
                <a:gd name="connsiteY129" fmla="*/ 1480 h 3792"/>
                <a:gd name="connsiteX130" fmla="*/ 2394 w 4020"/>
                <a:gd name="connsiteY130" fmla="*/ 1408 h 3792"/>
                <a:gd name="connsiteX131" fmla="*/ 2366 w 4020"/>
                <a:gd name="connsiteY131" fmla="*/ 1334 h 3792"/>
                <a:gd name="connsiteX132" fmla="*/ 1690 w 4020"/>
                <a:gd name="connsiteY132" fmla="*/ 110 h 3792"/>
                <a:gd name="connsiteX133" fmla="*/ 1616 w 4020"/>
                <a:gd name="connsiteY133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940 w 4020"/>
                <a:gd name="connsiteY5" fmla="*/ 1448 h 3792"/>
                <a:gd name="connsiteX6" fmla="*/ 3926 w 4020"/>
                <a:gd name="connsiteY6" fmla="*/ 1514 h 3792"/>
                <a:gd name="connsiteX7" fmla="*/ 3910 w 4020"/>
                <a:gd name="connsiteY7" fmla="*/ 1580 h 3792"/>
                <a:gd name="connsiteX8" fmla="*/ 3892 w 4020"/>
                <a:gd name="connsiteY8" fmla="*/ 1648 h 3792"/>
                <a:gd name="connsiteX9" fmla="*/ 3874 w 4020"/>
                <a:gd name="connsiteY9" fmla="*/ 1714 h 3792"/>
                <a:gd name="connsiteX10" fmla="*/ 3854 w 4020"/>
                <a:gd name="connsiteY10" fmla="*/ 1782 h 3792"/>
                <a:gd name="connsiteX11" fmla="*/ 3832 w 4020"/>
                <a:gd name="connsiteY11" fmla="*/ 1850 h 3792"/>
                <a:gd name="connsiteX12" fmla="*/ 3808 w 4020"/>
                <a:gd name="connsiteY12" fmla="*/ 1916 h 3792"/>
                <a:gd name="connsiteX13" fmla="*/ 3784 w 4020"/>
                <a:gd name="connsiteY13" fmla="*/ 1984 h 3792"/>
                <a:gd name="connsiteX14" fmla="*/ 3756 w 4020"/>
                <a:gd name="connsiteY14" fmla="*/ 2050 h 3792"/>
                <a:gd name="connsiteX15" fmla="*/ 3728 w 4020"/>
                <a:gd name="connsiteY15" fmla="*/ 2118 h 3792"/>
                <a:gd name="connsiteX16" fmla="*/ 3698 w 4020"/>
                <a:gd name="connsiteY16" fmla="*/ 2184 h 3792"/>
                <a:gd name="connsiteX17" fmla="*/ 3666 w 4020"/>
                <a:gd name="connsiteY17" fmla="*/ 2250 h 3792"/>
                <a:gd name="connsiteX18" fmla="*/ 3630 w 4020"/>
                <a:gd name="connsiteY18" fmla="*/ 2316 h 3792"/>
                <a:gd name="connsiteX19" fmla="*/ 3594 w 4020"/>
                <a:gd name="connsiteY19" fmla="*/ 2380 h 3792"/>
                <a:gd name="connsiteX20" fmla="*/ 3556 w 4020"/>
                <a:gd name="connsiteY20" fmla="*/ 2444 h 3792"/>
                <a:gd name="connsiteX21" fmla="*/ 3516 w 4020"/>
                <a:gd name="connsiteY21" fmla="*/ 2508 h 3792"/>
                <a:gd name="connsiteX22" fmla="*/ 3474 w 4020"/>
                <a:gd name="connsiteY22" fmla="*/ 2570 h 3792"/>
                <a:gd name="connsiteX23" fmla="*/ 3428 w 4020"/>
                <a:gd name="connsiteY23" fmla="*/ 2632 h 3792"/>
                <a:gd name="connsiteX24" fmla="*/ 3382 w 4020"/>
                <a:gd name="connsiteY24" fmla="*/ 2692 h 3792"/>
                <a:gd name="connsiteX25" fmla="*/ 3332 w 4020"/>
                <a:gd name="connsiteY25" fmla="*/ 2752 h 3792"/>
                <a:gd name="connsiteX26" fmla="*/ 3280 w 4020"/>
                <a:gd name="connsiteY26" fmla="*/ 2810 h 3792"/>
                <a:gd name="connsiteX27" fmla="*/ 3226 w 4020"/>
                <a:gd name="connsiteY27" fmla="*/ 2866 h 3792"/>
                <a:gd name="connsiteX28" fmla="*/ 3170 w 4020"/>
                <a:gd name="connsiteY28" fmla="*/ 2922 h 3792"/>
                <a:gd name="connsiteX29" fmla="*/ 3112 w 4020"/>
                <a:gd name="connsiteY29" fmla="*/ 2976 h 3792"/>
                <a:gd name="connsiteX30" fmla="*/ 3050 w 4020"/>
                <a:gd name="connsiteY30" fmla="*/ 3030 h 3792"/>
                <a:gd name="connsiteX31" fmla="*/ 2986 w 4020"/>
                <a:gd name="connsiteY31" fmla="*/ 3080 h 3792"/>
                <a:gd name="connsiteX32" fmla="*/ 2918 w 4020"/>
                <a:gd name="connsiteY32" fmla="*/ 3130 h 3792"/>
                <a:gd name="connsiteX33" fmla="*/ 2848 w 4020"/>
                <a:gd name="connsiteY33" fmla="*/ 3178 h 3792"/>
                <a:gd name="connsiteX34" fmla="*/ 2776 w 4020"/>
                <a:gd name="connsiteY34" fmla="*/ 3224 h 3792"/>
                <a:gd name="connsiteX35" fmla="*/ 2776 w 4020"/>
                <a:gd name="connsiteY35" fmla="*/ 3224 h 3792"/>
                <a:gd name="connsiteX36" fmla="*/ 2764 w 4020"/>
                <a:gd name="connsiteY36" fmla="*/ 3232 h 3792"/>
                <a:gd name="connsiteX37" fmla="*/ 2730 w 4020"/>
                <a:gd name="connsiteY37" fmla="*/ 3254 h 3792"/>
                <a:gd name="connsiteX38" fmla="*/ 2674 w 4020"/>
                <a:gd name="connsiteY38" fmla="*/ 3290 h 3792"/>
                <a:gd name="connsiteX39" fmla="*/ 2596 w 4020"/>
                <a:gd name="connsiteY39" fmla="*/ 3334 h 3792"/>
                <a:gd name="connsiteX40" fmla="*/ 2548 w 4020"/>
                <a:gd name="connsiteY40" fmla="*/ 3360 h 3792"/>
                <a:gd name="connsiteX41" fmla="*/ 2494 w 4020"/>
                <a:gd name="connsiteY41" fmla="*/ 3386 h 3792"/>
                <a:gd name="connsiteX42" fmla="*/ 2436 w 4020"/>
                <a:gd name="connsiteY42" fmla="*/ 3416 h 3792"/>
                <a:gd name="connsiteX43" fmla="*/ 2372 w 4020"/>
                <a:gd name="connsiteY43" fmla="*/ 3444 h 3792"/>
                <a:gd name="connsiteX44" fmla="*/ 2302 w 4020"/>
                <a:gd name="connsiteY44" fmla="*/ 3474 h 3792"/>
                <a:gd name="connsiteX45" fmla="*/ 2228 w 4020"/>
                <a:gd name="connsiteY45" fmla="*/ 3504 h 3792"/>
                <a:gd name="connsiteX46" fmla="*/ 2148 w 4020"/>
                <a:gd name="connsiteY46" fmla="*/ 3534 h 3792"/>
                <a:gd name="connsiteX47" fmla="*/ 2062 w 4020"/>
                <a:gd name="connsiteY47" fmla="*/ 3564 h 3792"/>
                <a:gd name="connsiteX48" fmla="*/ 1972 w 4020"/>
                <a:gd name="connsiteY48" fmla="*/ 3594 h 3792"/>
                <a:gd name="connsiteX49" fmla="*/ 1876 w 4020"/>
                <a:gd name="connsiteY49" fmla="*/ 3622 h 3792"/>
                <a:gd name="connsiteX50" fmla="*/ 1776 w 4020"/>
                <a:gd name="connsiteY50" fmla="*/ 3648 h 3792"/>
                <a:gd name="connsiteX51" fmla="*/ 1670 w 4020"/>
                <a:gd name="connsiteY51" fmla="*/ 3674 h 3792"/>
                <a:gd name="connsiteX52" fmla="*/ 1558 w 4020"/>
                <a:gd name="connsiteY52" fmla="*/ 3698 h 3792"/>
                <a:gd name="connsiteX53" fmla="*/ 1442 w 4020"/>
                <a:gd name="connsiteY53" fmla="*/ 3720 h 3792"/>
                <a:gd name="connsiteX54" fmla="*/ 1320 w 4020"/>
                <a:gd name="connsiteY54" fmla="*/ 3740 h 3792"/>
                <a:gd name="connsiteX55" fmla="*/ 1194 w 4020"/>
                <a:gd name="connsiteY55" fmla="*/ 3758 h 3792"/>
                <a:gd name="connsiteX56" fmla="*/ 1062 w 4020"/>
                <a:gd name="connsiteY56" fmla="*/ 3772 h 3792"/>
                <a:gd name="connsiteX57" fmla="*/ 924 w 4020"/>
                <a:gd name="connsiteY57" fmla="*/ 3782 h 3792"/>
                <a:gd name="connsiteX58" fmla="*/ 782 w 4020"/>
                <a:gd name="connsiteY58" fmla="*/ 3788 h 3792"/>
                <a:gd name="connsiteX59" fmla="*/ 636 w 4020"/>
                <a:gd name="connsiteY59" fmla="*/ 3792 h 3792"/>
                <a:gd name="connsiteX60" fmla="*/ 484 w 4020"/>
                <a:gd name="connsiteY60" fmla="*/ 3792 h 3792"/>
                <a:gd name="connsiteX61" fmla="*/ 328 w 4020"/>
                <a:gd name="connsiteY61" fmla="*/ 3786 h 3792"/>
                <a:gd name="connsiteX62" fmla="*/ 166 w 4020"/>
                <a:gd name="connsiteY62" fmla="*/ 3776 h 3792"/>
                <a:gd name="connsiteX63" fmla="*/ 84 w 4020"/>
                <a:gd name="connsiteY63" fmla="*/ 3768 h 3792"/>
                <a:gd name="connsiteX64" fmla="*/ 0 w 4020"/>
                <a:gd name="connsiteY64" fmla="*/ 3760 h 3792"/>
                <a:gd name="connsiteX65" fmla="*/ 0 w 4020"/>
                <a:gd name="connsiteY65" fmla="*/ 3760 h 3792"/>
                <a:gd name="connsiteX66" fmla="*/ 68 w 4020"/>
                <a:gd name="connsiteY66" fmla="*/ 3762 h 3792"/>
                <a:gd name="connsiteX67" fmla="*/ 146 w 4020"/>
                <a:gd name="connsiteY67" fmla="*/ 3764 h 3792"/>
                <a:gd name="connsiteX68" fmla="*/ 252 w 4020"/>
                <a:gd name="connsiteY68" fmla="*/ 3762 h 3792"/>
                <a:gd name="connsiteX69" fmla="*/ 378 w 4020"/>
                <a:gd name="connsiteY69" fmla="*/ 3758 h 3792"/>
                <a:gd name="connsiteX70" fmla="*/ 524 w 4020"/>
                <a:gd name="connsiteY70" fmla="*/ 3750 h 3792"/>
                <a:gd name="connsiteX71" fmla="*/ 602 w 4020"/>
                <a:gd name="connsiteY71" fmla="*/ 3744 h 3792"/>
                <a:gd name="connsiteX72" fmla="*/ 684 w 4020"/>
                <a:gd name="connsiteY72" fmla="*/ 3734 h 3792"/>
                <a:gd name="connsiteX73" fmla="*/ 770 w 4020"/>
                <a:gd name="connsiteY73" fmla="*/ 3724 h 3792"/>
                <a:gd name="connsiteX74" fmla="*/ 856 w 4020"/>
                <a:gd name="connsiteY74" fmla="*/ 3712 h 3792"/>
                <a:gd name="connsiteX75" fmla="*/ 946 w 4020"/>
                <a:gd name="connsiteY75" fmla="*/ 3698 h 3792"/>
                <a:gd name="connsiteX76" fmla="*/ 1038 w 4020"/>
                <a:gd name="connsiteY76" fmla="*/ 3680 h 3792"/>
                <a:gd name="connsiteX77" fmla="*/ 1130 w 4020"/>
                <a:gd name="connsiteY77" fmla="*/ 3660 h 3792"/>
                <a:gd name="connsiteX78" fmla="*/ 1224 w 4020"/>
                <a:gd name="connsiteY78" fmla="*/ 3638 h 3792"/>
                <a:gd name="connsiteX79" fmla="*/ 1318 w 4020"/>
                <a:gd name="connsiteY79" fmla="*/ 3612 h 3792"/>
                <a:gd name="connsiteX80" fmla="*/ 1412 w 4020"/>
                <a:gd name="connsiteY80" fmla="*/ 3584 h 3792"/>
                <a:gd name="connsiteX81" fmla="*/ 1504 w 4020"/>
                <a:gd name="connsiteY81" fmla="*/ 3552 h 3792"/>
                <a:gd name="connsiteX82" fmla="*/ 1596 w 4020"/>
                <a:gd name="connsiteY82" fmla="*/ 3516 h 3792"/>
                <a:gd name="connsiteX83" fmla="*/ 1688 w 4020"/>
                <a:gd name="connsiteY83" fmla="*/ 3478 h 3792"/>
                <a:gd name="connsiteX84" fmla="*/ 1776 w 4020"/>
                <a:gd name="connsiteY84" fmla="*/ 3436 h 3792"/>
                <a:gd name="connsiteX85" fmla="*/ 1820 w 4020"/>
                <a:gd name="connsiteY85" fmla="*/ 3412 h 3792"/>
                <a:gd name="connsiteX86" fmla="*/ 1862 w 4020"/>
                <a:gd name="connsiteY86" fmla="*/ 3388 h 3792"/>
                <a:gd name="connsiteX87" fmla="*/ 1906 w 4020"/>
                <a:gd name="connsiteY87" fmla="*/ 3364 h 3792"/>
                <a:gd name="connsiteX88" fmla="*/ 1946 w 4020"/>
                <a:gd name="connsiteY88" fmla="*/ 3338 h 3792"/>
                <a:gd name="connsiteX89" fmla="*/ 1988 w 4020"/>
                <a:gd name="connsiteY89" fmla="*/ 3310 h 3792"/>
                <a:gd name="connsiteX90" fmla="*/ 2028 w 4020"/>
                <a:gd name="connsiteY90" fmla="*/ 3282 h 3792"/>
                <a:gd name="connsiteX91" fmla="*/ 2068 w 4020"/>
                <a:gd name="connsiteY91" fmla="*/ 3252 h 3792"/>
                <a:gd name="connsiteX92" fmla="*/ 2106 w 4020"/>
                <a:gd name="connsiteY92" fmla="*/ 3222 h 3792"/>
                <a:gd name="connsiteX93" fmla="*/ 2142 w 4020"/>
                <a:gd name="connsiteY93" fmla="*/ 3190 h 3792"/>
                <a:gd name="connsiteX94" fmla="*/ 2178 w 4020"/>
                <a:gd name="connsiteY94" fmla="*/ 3158 h 3792"/>
                <a:gd name="connsiteX95" fmla="*/ 2214 w 4020"/>
                <a:gd name="connsiteY95" fmla="*/ 3124 h 3792"/>
                <a:gd name="connsiteX96" fmla="*/ 2248 w 4020"/>
                <a:gd name="connsiteY96" fmla="*/ 3088 h 3792"/>
                <a:gd name="connsiteX97" fmla="*/ 2248 w 4020"/>
                <a:gd name="connsiteY97" fmla="*/ 3088 h 3792"/>
                <a:gd name="connsiteX98" fmla="*/ 2258 w 4020"/>
                <a:gd name="connsiteY98" fmla="*/ 3078 h 3792"/>
                <a:gd name="connsiteX99" fmla="*/ 2286 w 4020"/>
                <a:gd name="connsiteY99" fmla="*/ 3044 h 3792"/>
                <a:gd name="connsiteX100" fmla="*/ 2306 w 4020"/>
                <a:gd name="connsiteY100" fmla="*/ 3020 h 3792"/>
                <a:gd name="connsiteX101" fmla="*/ 2328 w 4020"/>
                <a:gd name="connsiteY101" fmla="*/ 2990 h 3792"/>
                <a:gd name="connsiteX102" fmla="*/ 2350 w 4020"/>
                <a:gd name="connsiteY102" fmla="*/ 2954 h 3792"/>
                <a:gd name="connsiteX103" fmla="*/ 2376 w 4020"/>
                <a:gd name="connsiteY103" fmla="*/ 2912 h 3792"/>
                <a:gd name="connsiteX104" fmla="*/ 2400 w 4020"/>
                <a:gd name="connsiteY104" fmla="*/ 2866 h 3792"/>
                <a:gd name="connsiteX105" fmla="*/ 2426 w 4020"/>
                <a:gd name="connsiteY105" fmla="*/ 2812 h 3792"/>
                <a:gd name="connsiteX106" fmla="*/ 2450 w 4020"/>
                <a:gd name="connsiteY106" fmla="*/ 2752 h 3792"/>
                <a:gd name="connsiteX107" fmla="*/ 2472 w 4020"/>
                <a:gd name="connsiteY107" fmla="*/ 2688 h 3792"/>
                <a:gd name="connsiteX108" fmla="*/ 2492 w 4020"/>
                <a:gd name="connsiteY108" fmla="*/ 2616 h 3792"/>
                <a:gd name="connsiteX109" fmla="*/ 2510 w 4020"/>
                <a:gd name="connsiteY109" fmla="*/ 2538 h 3792"/>
                <a:gd name="connsiteX110" fmla="*/ 2518 w 4020"/>
                <a:gd name="connsiteY110" fmla="*/ 2496 h 3792"/>
                <a:gd name="connsiteX111" fmla="*/ 2524 w 4020"/>
                <a:gd name="connsiteY111" fmla="*/ 2454 h 3792"/>
                <a:gd name="connsiteX112" fmla="*/ 2530 w 4020"/>
                <a:gd name="connsiteY112" fmla="*/ 2410 h 3792"/>
                <a:gd name="connsiteX113" fmla="*/ 2534 w 4020"/>
                <a:gd name="connsiteY113" fmla="*/ 2364 h 3792"/>
                <a:gd name="connsiteX114" fmla="*/ 2538 w 4020"/>
                <a:gd name="connsiteY114" fmla="*/ 2316 h 3792"/>
                <a:gd name="connsiteX115" fmla="*/ 2540 w 4020"/>
                <a:gd name="connsiteY115" fmla="*/ 2268 h 3792"/>
                <a:gd name="connsiteX116" fmla="*/ 2542 w 4020"/>
                <a:gd name="connsiteY116" fmla="*/ 2216 h 3792"/>
                <a:gd name="connsiteX117" fmla="*/ 2540 w 4020"/>
                <a:gd name="connsiteY117" fmla="*/ 2164 h 3792"/>
                <a:gd name="connsiteX118" fmla="*/ 2538 w 4020"/>
                <a:gd name="connsiteY118" fmla="*/ 2110 h 3792"/>
                <a:gd name="connsiteX119" fmla="*/ 2536 w 4020"/>
                <a:gd name="connsiteY119" fmla="*/ 2054 h 3792"/>
                <a:gd name="connsiteX120" fmla="*/ 2530 w 4020"/>
                <a:gd name="connsiteY120" fmla="*/ 1998 h 3792"/>
                <a:gd name="connsiteX121" fmla="*/ 2522 w 4020"/>
                <a:gd name="connsiteY121" fmla="*/ 1938 h 3792"/>
                <a:gd name="connsiteX122" fmla="*/ 2514 w 4020"/>
                <a:gd name="connsiteY122" fmla="*/ 1878 h 3792"/>
                <a:gd name="connsiteX123" fmla="*/ 2502 w 4020"/>
                <a:gd name="connsiteY123" fmla="*/ 1816 h 3792"/>
                <a:gd name="connsiteX124" fmla="*/ 2490 w 4020"/>
                <a:gd name="connsiteY124" fmla="*/ 1752 h 3792"/>
                <a:gd name="connsiteX125" fmla="*/ 2476 w 4020"/>
                <a:gd name="connsiteY125" fmla="*/ 1686 h 3792"/>
                <a:gd name="connsiteX126" fmla="*/ 2458 w 4020"/>
                <a:gd name="connsiteY126" fmla="*/ 1620 h 3792"/>
                <a:gd name="connsiteX127" fmla="*/ 2438 w 4020"/>
                <a:gd name="connsiteY127" fmla="*/ 1550 h 3792"/>
                <a:gd name="connsiteX128" fmla="*/ 2418 w 4020"/>
                <a:gd name="connsiteY128" fmla="*/ 1480 h 3792"/>
                <a:gd name="connsiteX129" fmla="*/ 2394 w 4020"/>
                <a:gd name="connsiteY129" fmla="*/ 1408 h 3792"/>
                <a:gd name="connsiteX130" fmla="*/ 2366 w 4020"/>
                <a:gd name="connsiteY130" fmla="*/ 1334 h 3792"/>
                <a:gd name="connsiteX131" fmla="*/ 1690 w 4020"/>
                <a:gd name="connsiteY131" fmla="*/ 110 h 3792"/>
                <a:gd name="connsiteX132" fmla="*/ 1616 w 4020"/>
                <a:gd name="connsiteY132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926 w 4020"/>
                <a:gd name="connsiteY5" fmla="*/ 1514 h 3792"/>
                <a:gd name="connsiteX6" fmla="*/ 3910 w 4020"/>
                <a:gd name="connsiteY6" fmla="*/ 1580 h 3792"/>
                <a:gd name="connsiteX7" fmla="*/ 3892 w 4020"/>
                <a:gd name="connsiteY7" fmla="*/ 1648 h 3792"/>
                <a:gd name="connsiteX8" fmla="*/ 3874 w 4020"/>
                <a:gd name="connsiteY8" fmla="*/ 1714 h 3792"/>
                <a:gd name="connsiteX9" fmla="*/ 3854 w 4020"/>
                <a:gd name="connsiteY9" fmla="*/ 1782 h 3792"/>
                <a:gd name="connsiteX10" fmla="*/ 3832 w 4020"/>
                <a:gd name="connsiteY10" fmla="*/ 1850 h 3792"/>
                <a:gd name="connsiteX11" fmla="*/ 3808 w 4020"/>
                <a:gd name="connsiteY11" fmla="*/ 1916 h 3792"/>
                <a:gd name="connsiteX12" fmla="*/ 3784 w 4020"/>
                <a:gd name="connsiteY12" fmla="*/ 1984 h 3792"/>
                <a:gd name="connsiteX13" fmla="*/ 3756 w 4020"/>
                <a:gd name="connsiteY13" fmla="*/ 2050 h 3792"/>
                <a:gd name="connsiteX14" fmla="*/ 3728 w 4020"/>
                <a:gd name="connsiteY14" fmla="*/ 2118 h 3792"/>
                <a:gd name="connsiteX15" fmla="*/ 3698 w 4020"/>
                <a:gd name="connsiteY15" fmla="*/ 2184 h 3792"/>
                <a:gd name="connsiteX16" fmla="*/ 3666 w 4020"/>
                <a:gd name="connsiteY16" fmla="*/ 2250 h 3792"/>
                <a:gd name="connsiteX17" fmla="*/ 3630 w 4020"/>
                <a:gd name="connsiteY17" fmla="*/ 2316 h 3792"/>
                <a:gd name="connsiteX18" fmla="*/ 3594 w 4020"/>
                <a:gd name="connsiteY18" fmla="*/ 2380 h 3792"/>
                <a:gd name="connsiteX19" fmla="*/ 3556 w 4020"/>
                <a:gd name="connsiteY19" fmla="*/ 2444 h 3792"/>
                <a:gd name="connsiteX20" fmla="*/ 3516 w 4020"/>
                <a:gd name="connsiteY20" fmla="*/ 2508 h 3792"/>
                <a:gd name="connsiteX21" fmla="*/ 3474 w 4020"/>
                <a:gd name="connsiteY21" fmla="*/ 2570 h 3792"/>
                <a:gd name="connsiteX22" fmla="*/ 3428 w 4020"/>
                <a:gd name="connsiteY22" fmla="*/ 2632 h 3792"/>
                <a:gd name="connsiteX23" fmla="*/ 3382 w 4020"/>
                <a:gd name="connsiteY23" fmla="*/ 2692 h 3792"/>
                <a:gd name="connsiteX24" fmla="*/ 3332 w 4020"/>
                <a:gd name="connsiteY24" fmla="*/ 2752 h 3792"/>
                <a:gd name="connsiteX25" fmla="*/ 3280 w 4020"/>
                <a:gd name="connsiteY25" fmla="*/ 2810 h 3792"/>
                <a:gd name="connsiteX26" fmla="*/ 3226 w 4020"/>
                <a:gd name="connsiteY26" fmla="*/ 2866 h 3792"/>
                <a:gd name="connsiteX27" fmla="*/ 3170 w 4020"/>
                <a:gd name="connsiteY27" fmla="*/ 2922 h 3792"/>
                <a:gd name="connsiteX28" fmla="*/ 3112 w 4020"/>
                <a:gd name="connsiteY28" fmla="*/ 2976 h 3792"/>
                <a:gd name="connsiteX29" fmla="*/ 3050 w 4020"/>
                <a:gd name="connsiteY29" fmla="*/ 3030 h 3792"/>
                <a:gd name="connsiteX30" fmla="*/ 2986 w 4020"/>
                <a:gd name="connsiteY30" fmla="*/ 3080 h 3792"/>
                <a:gd name="connsiteX31" fmla="*/ 2918 w 4020"/>
                <a:gd name="connsiteY31" fmla="*/ 3130 h 3792"/>
                <a:gd name="connsiteX32" fmla="*/ 2848 w 4020"/>
                <a:gd name="connsiteY32" fmla="*/ 3178 h 3792"/>
                <a:gd name="connsiteX33" fmla="*/ 2776 w 4020"/>
                <a:gd name="connsiteY33" fmla="*/ 3224 h 3792"/>
                <a:gd name="connsiteX34" fmla="*/ 2776 w 4020"/>
                <a:gd name="connsiteY34" fmla="*/ 3224 h 3792"/>
                <a:gd name="connsiteX35" fmla="*/ 2764 w 4020"/>
                <a:gd name="connsiteY35" fmla="*/ 3232 h 3792"/>
                <a:gd name="connsiteX36" fmla="*/ 2730 w 4020"/>
                <a:gd name="connsiteY36" fmla="*/ 3254 h 3792"/>
                <a:gd name="connsiteX37" fmla="*/ 2674 w 4020"/>
                <a:gd name="connsiteY37" fmla="*/ 3290 h 3792"/>
                <a:gd name="connsiteX38" fmla="*/ 2596 w 4020"/>
                <a:gd name="connsiteY38" fmla="*/ 3334 h 3792"/>
                <a:gd name="connsiteX39" fmla="*/ 2548 w 4020"/>
                <a:gd name="connsiteY39" fmla="*/ 3360 h 3792"/>
                <a:gd name="connsiteX40" fmla="*/ 2494 w 4020"/>
                <a:gd name="connsiteY40" fmla="*/ 3386 h 3792"/>
                <a:gd name="connsiteX41" fmla="*/ 2436 w 4020"/>
                <a:gd name="connsiteY41" fmla="*/ 3416 h 3792"/>
                <a:gd name="connsiteX42" fmla="*/ 2372 w 4020"/>
                <a:gd name="connsiteY42" fmla="*/ 3444 h 3792"/>
                <a:gd name="connsiteX43" fmla="*/ 2302 w 4020"/>
                <a:gd name="connsiteY43" fmla="*/ 3474 h 3792"/>
                <a:gd name="connsiteX44" fmla="*/ 2228 w 4020"/>
                <a:gd name="connsiteY44" fmla="*/ 3504 h 3792"/>
                <a:gd name="connsiteX45" fmla="*/ 2148 w 4020"/>
                <a:gd name="connsiteY45" fmla="*/ 3534 h 3792"/>
                <a:gd name="connsiteX46" fmla="*/ 2062 w 4020"/>
                <a:gd name="connsiteY46" fmla="*/ 3564 h 3792"/>
                <a:gd name="connsiteX47" fmla="*/ 1972 w 4020"/>
                <a:gd name="connsiteY47" fmla="*/ 3594 h 3792"/>
                <a:gd name="connsiteX48" fmla="*/ 1876 w 4020"/>
                <a:gd name="connsiteY48" fmla="*/ 3622 h 3792"/>
                <a:gd name="connsiteX49" fmla="*/ 1776 w 4020"/>
                <a:gd name="connsiteY49" fmla="*/ 3648 h 3792"/>
                <a:gd name="connsiteX50" fmla="*/ 1670 w 4020"/>
                <a:gd name="connsiteY50" fmla="*/ 3674 h 3792"/>
                <a:gd name="connsiteX51" fmla="*/ 1558 w 4020"/>
                <a:gd name="connsiteY51" fmla="*/ 3698 h 3792"/>
                <a:gd name="connsiteX52" fmla="*/ 1442 w 4020"/>
                <a:gd name="connsiteY52" fmla="*/ 3720 h 3792"/>
                <a:gd name="connsiteX53" fmla="*/ 1320 w 4020"/>
                <a:gd name="connsiteY53" fmla="*/ 3740 h 3792"/>
                <a:gd name="connsiteX54" fmla="*/ 1194 w 4020"/>
                <a:gd name="connsiteY54" fmla="*/ 3758 h 3792"/>
                <a:gd name="connsiteX55" fmla="*/ 1062 w 4020"/>
                <a:gd name="connsiteY55" fmla="*/ 3772 h 3792"/>
                <a:gd name="connsiteX56" fmla="*/ 924 w 4020"/>
                <a:gd name="connsiteY56" fmla="*/ 3782 h 3792"/>
                <a:gd name="connsiteX57" fmla="*/ 782 w 4020"/>
                <a:gd name="connsiteY57" fmla="*/ 3788 h 3792"/>
                <a:gd name="connsiteX58" fmla="*/ 636 w 4020"/>
                <a:gd name="connsiteY58" fmla="*/ 3792 h 3792"/>
                <a:gd name="connsiteX59" fmla="*/ 484 w 4020"/>
                <a:gd name="connsiteY59" fmla="*/ 3792 h 3792"/>
                <a:gd name="connsiteX60" fmla="*/ 328 w 4020"/>
                <a:gd name="connsiteY60" fmla="*/ 3786 h 3792"/>
                <a:gd name="connsiteX61" fmla="*/ 166 w 4020"/>
                <a:gd name="connsiteY61" fmla="*/ 3776 h 3792"/>
                <a:gd name="connsiteX62" fmla="*/ 84 w 4020"/>
                <a:gd name="connsiteY62" fmla="*/ 3768 h 3792"/>
                <a:gd name="connsiteX63" fmla="*/ 0 w 4020"/>
                <a:gd name="connsiteY63" fmla="*/ 3760 h 3792"/>
                <a:gd name="connsiteX64" fmla="*/ 0 w 4020"/>
                <a:gd name="connsiteY64" fmla="*/ 3760 h 3792"/>
                <a:gd name="connsiteX65" fmla="*/ 68 w 4020"/>
                <a:gd name="connsiteY65" fmla="*/ 3762 h 3792"/>
                <a:gd name="connsiteX66" fmla="*/ 146 w 4020"/>
                <a:gd name="connsiteY66" fmla="*/ 3764 h 3792"/>
                <a:gd name="connsiteX67" fmla="*/ 252 w 4020"/>
                <a:gd name="connsiteY67" fmla="*/ 3762 h 3792"/>
                <a:gd name="connsiteX68" fmla="*/ 378 w 4020"/>
                <a:gd name="connsiteY68" fmla="*/ 3758 h 3792"/>
                <a:gd name="connsiteX69" fmla="*/ 524 w 4020"/>
                <a:gd name="connsiteY69" fmla="*/ 3750 h 3792"/>
                <a:gd name="connsiteX70" fmla="*/ 602 w 4020"/>
                <a:gd name="connsiteY70" fmla="*/ 3744 h 3792"/>
                <a:gd name="connsiteX71" fmla="*/ 684 w 4020"/>
                <a:gd name="connsiteY71" fmla="*/ 3734 h 3792"/>
                <a:gd name="connsiteX72" fmla="*/ 770 w 4020"/>
                <a:gd name="connsiteY72" fmla="*/ 3724 h 3792"/>
                <a:gd name="connsiteX73" fmla="*/ 856 w 4020"/>
                <a:gd name="connsiteY73" fmla="*/ 3712 h 3792"/>
                <a:gd name="connsiteX74" fmla="*/ 946 w 4020"/>
                <a:gd name="connsiteY74" fmla="*/ 3698 h 3792"/>
                <a:gd name="connsiteX75" fmla="*/ 1038 w 4020"/>
                <a:gd name="connsiteY75" fmla="*/ 3680 h 3792"/>
                <a:gd name="connsiteX76" fmla="*/ 1130 w 4020"/>
                <a:gd name="connsiteY76" fmla="*/ 3660 h 3792"/>
                <a:gd name="connsiteX77" fmla="*/ 1224 w 4020"/>
                <a:gd name="connsiteY77" fmla="*/ 3638 h 3792"/>
                <a:gd name="connsiteX78" fmla="*/ 1318 w 4020"/>
                <a:gd name="connsiteY78" fmla="*/ 3612 h 3792"/>
                <a:gd name="connsiteX79" fmla="*/ 1412 w 4020"/>
                <a:gd name="connsiteY79" fmla="*/ 3584 h 3792"/>
                <a:gd name="connsiteX80" fmla="*/ 1504 w 4020"/>
                <a:gd name="connsiteY80" fmla="*/ 3552 h 3792"/>
                <a:gd name="connsiteX81" fmla="*/ 1596 w 4020"/>
                <a:gd name="connsiteY81" fmla="*/ 3516 h 3792"/>
                <a:gd name="connsiteX82" fmla="*/ 1688 w 4020"/>
                <a:gd name="connsiteY82" fmla="*/ 3478 h 3792"/>
                <a:gd name="connsiteX83" fmla="*/ 1776 w 4020"/>
                <a:gd name="connsiteY83" fmla="*/ 3436 h 3792"/>
                <a:gd name="connsiteX84" fmla="*/ 1820 w 4020"/>
                <a:gd name="connsiteY84" fmla="*/ 3412 h 3792"/>
                <a:gd name="connsiteX85" fmla="*/ 1862 w 4020"/>
                <a:gd name="connsiteY85" fmla="*/ 3388 h 3792"/>
                <a:gd name="connsiteX86" fmla="*/ 1906 w 4020"/>
                <a:gd name="connsiteY86" fmla="*/ 3364 h 3792"/>
                <a:gd name="connsiteX87" fmla="*/ 1946 w 4020"/>
                <a:gd name="connsiteY87" fmla="*/ 3338 h 3792"/>
                <a:gd name="connsiteX88" fmla="*/ 1988 w 4020"/>
                <a:gd name="connsiteY88" fmla="*/ 3310 h 3792"/>
                <a:gd name="connsiteX89" fmla="*/ 2028 w 4020"/>
                <a:gd name="connsiteY89" fmla="*/ 3282 h 3792"/>
                <a:gd name="connsiteX90" fmla="*/ 2068 w 4020"/>
                <a:gd name="connsiteY90" fmla="*/ 3252 h 3792"/>
                <a:gd name="connsiteX91" fmla="*/ 2106 w 4020"/>
                <a:gd name="connsiteY91" fmla="*/ 3222 h 3792"/>
                <a:gd name="connsiteX92" fmla="*/ 2142 w 4020"/>
                <a:gd name="connsiteY92" fmla="*/ 3190 h 3792"/>
                <a:gd name="connsiteX93" fmla="*/ 2178 w 4020"/>
                <a:gd name="connsiteY93" fmla="*/ 3158 h 3792"/>
                <a:gd name="connsiteX94" fmla="*/ 2214 w 4020"/>
                <a:gd name="connsiteY94" fmla="*/ 3124 h 3792"/>
                <a:gd name="connsiteX95" fmla="*/ 2248 w 4020"/>
                <a:gd name="connsiteY95" fmla="*/ 3088 h 3792"/>
                <a:gd name="connsiteX96" fmla="*/ 2248 w 4020"/>
                <a:gd name="connsiteY96" fmla="*/ 3088 h 3792"/>
                <a:gd name="connsiteX97" fmla="*/ 2258 w 4020"/>
                <a:gd name="connsiteY97" fmla="*/ 3078 h 3792"/>
                <a:gd name="connsiteX98" fmla="*/ 2286 w 4020"/>
                <a:gd name="connsiteY98" fmla="*/ 3044 h 3792"/>
                <a:gd name="connsiteX99" fmla="*/ 2306 w 4020"/>
                <a:gd name="connsiteY99" fmla="*/ 3020 h 3792"/>
                <a:gd name="connsiteX100" fmla="*/ 2328 w 4020"/>
                <a:gd name="connsiteY100" fmla="*/ 2990 h 3792"/>
                <a:gd name="connsiteX101" fmla="*/ 2350 w 4020"/>
                <a:gd name="connsiteY101" fmla="*/ 2954 h 3792"/>
                <a:gd name="connsiteX102" fmla="*/ 2376 w 4020"/>
                <a:gd name="connsiteY102" fmla="*/ 2912 h 3792"/>
                <a:gd name="connsiteX103" fmla="*/ 2400 w 4020"/>
                <a:gd name="connsiteY103" fmla="*/ 2866 h 3792"/>
                <a:gd name="connsiteX104" fmla="*/ 2426 w 4020"/>
                <a:gd name="connsiteY104" fmla="*/ 2812 h 3792"/>
                <a:gd name="connsiteX105" fmla="*/ 2450 w 4020"/>
                <a:gd name="connsiteY105" fmla="*/ 2752 h 3792"/>
                <a:gd name="connsiteX106" fmla="*/ 2472 w 4020"/>
                <a:gd name="connsiteY106" fmla="*/ 2688 h 3792"/>
                <a:gd name="connsiteX107" fmla="*/ 2492 w 4020"/>
                <a:gd name="connsiteY107" fmla="*/ 2616 h 3792"/>
                <a:gd name="connsiteX108" fmla="*/ 2510 w 4020"/>
                <a:gd name="connsiteY108" fmla="*/ 2538 h 3792"/>
                <a:gd name="connsiteX109" fmla="*/ 2518 w 4020"/>
                <a:gd name="connsiteY109" fmla="*/ 2496 h 3792"/>
                <a:gd name="connsiteX110" fmla="*/ 2524 w 4020"/>
                <a:gd name="connsiteY110" fmla="*/ 2454 h 3792"/>
                <a:gd name="connsiteX111" fmla="*/ 2530 w 4020"/>
                <a:gd name="connsiteY111" fmla="*/ 2410 h 3792"/>
                <a:gd name="connsiteX112" fmla="*/ 2534 w 4020"/>
                <a:gd name="connsiteY112" fmla="*/ 2364 h 3792"/>
                <a:gd name="connsiteX113" fmla="*/ 2538 w 4020"/>
                <a:gd name="connsiteY113" fmla="*/ 2316 h 3792"/>
                <a:gd name="connsiteX114" fmla="*/ 2540 w 4020"/>
                <a:gd name="connsiteY114" fmla="*/ 2268 h 3792"/>
                <a:gd name="connsiteX115" fmla="*/ 2542 w 4020"/>
                <a:gd name="connsiteY115" fmla="*/ 2216 h 3792"/>
                <a:gd name="connsiteX116" fmla="*/ 2540 w 4020"/>
                <a:gd name="connsiteY116" fmla="*/ 2164 h 3792"/>
                <a:gd name="connsiteX117" fmla="*/ 2538 w 4020"/>
                <a:gd name="connsiteY117" fmla="*/ 2110 h 3792"/>
                <a:gd name="connsiteX118" fmla="*/ 2536 w 4020"/>
                <a:gd name="connsiteY118" fmla="*/ 2054 h 3792"/>
                <a:gd name="connsiteX119" fmla="*/ 2530 w 4020"/>
                <a:gd name="connsiteY119" fmla="*/ 1998 h 3792"/>
                <a:gd name="connsiteX120" fmla="*/ 2522 w 4020"/>
                <a:gd name="connsiteY120" fmla="*/ 1938 h 3792"/>
                <a:gd name="connsiteX121" fmla="*/ 2514 w 4020"/>
                <a:gd name="connsiteY121" fmla="*/ 1878 h 3792"/>
                <a:gd name="connsiteX122" fmla="*/ 2502 w 4020"/>
                <a:gd name="connsiteY122" fmla="*/ 1816 h 3792"/>
                <a:gd name="connsiteX123" fmla="*/ 2490 w 4020"/>
                <a:gd name="connsiteY123" fmla="*/ 1752 h 3792"/>
                <a:gd name="connsiteX124" fmla="*/ 2476 w 4020"/>
                <a:gd name="connsiteY124" fmla="*/ 1686 h 3792"/>
                <a:gd name="connsiteX125" fmla="*/ 2458 w 4020"/>
                <a:gd name="connsiteY125" fmla="*/ 1620 h 3792"/>
                <a:gd name="connsiteX126" fmla="*/ 2438 w 4020"/>
                <a:gd name="connsiteY126" fmla="*/ 1550 h 3792"/>
                <a:gd name="connsiteX127" fmla="*/ 2418 w 4020"/>
                <a:gd name="connsiteY127" fmla="*/ 1480 h 3792"/>
                <a:gd name="connsiteX128" fmla="*/ 2394 w 4020"/>
                <a:gd name="connsiteY128" fmla="*/ 1408 h 3792"/>
                <a:gd name="connsiteX129" fmla="*/ 2366 w 4020"/>
                <a:gd name="connsiteY129" fmla="*/ 1334 h 3792"/>
                <a:gd name="connsiteX130" fmla="*/ 1690 w 4020"/>
                <a:gd name="connsiteY130" fmla="*/ 110 h 3792"/>
                <a:gd name="connsiteX131" fmla="*/ 1616 w 4020"/>
                <a:gd name="connsiteY131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910 w 4020"/>
                <a:gd name="connsiteY5" fmla="*/ 1580 h 3792"/>
                <a:gd name="connsiteX6" fmla="*/ 3892 w 4020"/>
                <a:gd name="connsiteY6" fmla="*/ 1648 h 3792"/>
                <a:gd name="connsiteX7" fmla="*/ 3874 w 4020"/>
                <a:gd name="connsiteY7" fmla="*/ 1714 h 3792"/>
                <a:gd name="connsiteX8" fmla="*/ 3854 w 4020"/>
                <a:gd name="connsiteY8" fmla="*/ 1782 h 3792"/>
                <a:gd name="connsiteX9" fmla="*/ 3832 w 4020"/>
                <a:gd name="connsiteY9" fmla="*/ 1850 h 3792"/>
                <a:gd name="connsiteX10" fmla="*/ 3808 w 4020"/>
                <a:gd name="connsiteY10" fmla="*/ 1916 h 3792"/>
                <a:gd name="connsiteX11" fmla="*/ 3784 w 4020"/>
                <a:gd name="connsiteY11" fmla="*/ 1984 h 3792"/>
                <a:gd name="connsiteX12" fmla="*/ 3756 w 4020"/>
                <a:gd name="connsiteY12" fmla="*/ 2050 h 3792"/>
                <a:gd name="connsiteX13" fmla="*/ 3728 w 4020"/>
                <a:gd name="connsiteY13" fmla="*/ 2118 h 3792"/>
                <a:gd name="connsiteX14" fmla="*/ 3698 w 4020"/>
                <a:gd name="connsiteY14" fmla="*/ 2184 h 3792"/>
                <a:gd name="connsiteX15" fmla="*/ 3666 w 4020"/>
                <a:gd name="connsiteY15" fmla="*/ 2250 h 3792"/>
                <a:gd name="connsiteX16" fmla="*/ 3630 w 4020"/>
                <a:gd name="connsiteY16" fmla="*/ 2316 h 3792"/>
                <a:gd name="connsiteX17" fmla="*/ 3594 w 4020"/>
                <a:gd name="connsiteY17" fmla="*/ 2380 h 3792"/>
                <a:gd name="connsiteX18" fmla="*/ 3556 w 4020"/>
                <a:gd name="connsiteY18" fmla="*/ 2444 h 3792"/>
                <a:gd name="connsiteX19" fmla="*/ 3516 w 4020"/>
                <a:gd name="connsiteY19" fmla="*/ 2508 h 3792"/>
                <a:gd name="connsiteX20" fmla="*/ 3474 w 4020"/>
                <a:gd name="connsiteY20" fmla="*/ 2570 h 3792"/>
                <a:gd name="connsiteX21" fmla="*/ 3428 w 4020"/>
                <a:gd name="connsiteY21" fmla="*/ 2632 h 3792"/>
                <a:gd name="connsiteX22" fmla="*/ 3382 w 4020"/>
                <a:gd name="connsiteY22" fmla="*/ 2692 h 3792"/>
                <a:gd name="connsiteX23" fmla="*/ 3332 w 4020"/>
                <a:gd name="connsiteY23" fmla="*/ 2752 h 3792"/>
                <a:gd name="connsiteX24" fmla="*/ 3280 w 4020"/>
                <a:gd name="connsiteY24" fmla="*/ 2810 h 3792"/>
                <a:gd name="connsiteX25" fmla="*/ 3226 w 4020"/>
                <a:gd name="connsiteY25" fmla="*/ 2866 h 3792"/>
                <a:gd name="connsiteX26" fmla="*/ 3170 w 4020"/>
                <a:gd name="connsiteY26" fmla="*/ 2922 h 3792"/>
                <a:gd name="connsiteX27" fmla="*/ 3112 w 4020"/>
                <a:gd name="connsiteY27" fmla="*/ 2976 h 3792"/>
                <a:gd name="connsiteX28" fmla="*/ 3050 w 4020"/>
                <a:gd name="connsiteY28" fmla="*/ 3030 h 3792"/>
                <a:gd name="connsiteX29" fmla="*/ 2986 w 4020"/>
                <a:gd name="connsiteY29" fmla="*/ 3080 h 3792"/>
                <a:gd name="connsiteX30" fmla="*/ 2918 w 4020"/>
                <a:gd name="connsiteY30" fmla="*/ 3130 h 3792"/>
                <a:gd name="connsiteX31" fmla="*/ 2848 w 4020"/>
                <a:gd name="connsiteY31" fmla="*/ 3178 h 3792"/>
                <a:gd name="connsiteX32" fmla="*/ 2776 w 4020"/>
                <a:gd name="connsiteY32" fmla="*/ 3224 h 3792"/>
                <a:gd name="connsiteX33" fmla="*/ 2776 w 4020"/>
                <a:gd name="connsiteY33" fmla="*/ 3224 h 3792"/>
                <a:gd name="connsiteX34" fmla="*/ 2764 w 4020"/>
                <a:gd name="connsiteY34" fmla="*/ 3232 h 3792"/>
                <a:gd name="connsiteX35" fmla="*/ 2730 w 4020"/>
                <a:gd name="connsiteY35" fmla="*/ 3254 h 3792"/>
                <a:gd name="connsiteX36" fmla="*/ 2674 w 4020"/>
                <a:gd name="connsiteY36" fmla="*/ 3290 h 3792"/>
                <a:gd name="connsiteX37" fmla="*/ 2596 w 4020"/>
                <a:gd name="connsiteY37" fmla="*/ 3334 h 3792"/>
                <a:gd name="connsiteX38" fmla="*/ 2548 w 4020"/>
                <a:gd name="connsiteY38" fmla="*/ 3360 h 3792"/>
                <a:gd name="connsiteX39" fmla="*/ 2494 w 4020"/>
                <a:gd name="connsiteY39" fmla="*/ 3386 h 3792"/>
                <a:gd name="connsiteX40" fmla="*/ 2436 w 4020"/>
                <a:gd name="connsiteY40" fmla="*/ 3416 h 3792"/>
                <a:gd name="connsiteX41" fmla="*/ 2372 w 4020"/>
                <a:gd name="connsiteY41" fmla="*/ 3444 h 3792"/>
                <a:gd name="connsiteX42" fmla="*/ 2302 w 4020"/>
                <a:gd name="connsiteY42" fmla="*/ 3474 h 3792"/>
                <a:gd name="connsiteX43" fmla="*/ 2228 w 4020"/>
                <a:gd name="connsiteY43" fmla="*/ 3504 h 3792"/>
                <a:gd name="connsiteX44" fmla="*/ 2148 w 4020"/>
                <a:gd name="connsiteY44" fmla="*/ 3534 h 3792"/>
                <a:gd name="connsiteX45" fmla="*/ 2062 w 4020"/>
                <a:gd name="connsiteY45" fmla="*/ 3564 h 3792"/>
                <a:gd name="connsiteX46" fmla="*/ 1972 w 4020"/>
                <a:gd name="connsiteY46" fmla="*/ 3594 h 3792"/>
                <a:gd name="connsiteX47" fmla="*/ 1876 w 4020"/>
                <a:gd name="connsiteY47" fmla="*/ 3622 h 3792"/>
                <a:gd name="connsiteX48" fmla="*/ 1776 w 4020"/>
                <a:gd name="connsiteY48" fmla="*/ 3648 h 3792"/>
                <a:gd name="connsiteX49" fmla="*/ 1670 w 4020"/>
                <a:gd name="connsiteY49" fmla="*/ 3674 h 3792"/>
                <a:gd name="connsiteX50" fmla="*/ 1558 w 4020"/>
                <a:gd name="connsiteY50" fmla="*/ 3698 h 3792"/>
                <a:gd name="connsiteX51" fmla="*/ 1442 w 4020"/>
                <a:gd name="connsiteY51" fmla="*/ 3720 h 3792"/>
                <a:gd name="connsiteX52" fmla="*/ 1320 w 4020"/>
                <a:gd name="connsiteY52" fmla="*/ 3740 h 3792"/>
                <a:gd name="connsiteX53" fmla="*/ 1194 w 4020"/>
                <a:gd name="connsiteY53" fmla="*/ 3758 h 3792"/>
                <a:gd name="connsiteX54" fmla="*/ 1062 w 4020"/>
                <a:gd name="connsiteY54" fmla="*/ 3772 h 3792"/>
                <a:gd name="connsiteX55" fmla="*/ 924 w 4020"/>
                <a:gd name="connsiteY55" fmla="*/ 3782 h 3792"/>
                <a:gd name="connsiteX56" fmla="*/ 782 w 4020"/>
                <a:gd name="connsiteY56" fmla="*/ 3788 h 3792"/>
                <a:gd name="connsiteX57" fmla="*/ 636 w 4020"/>
                <a:gd name="connsiteY57" fmla="*/ 3792 h 3792"/>
                <a:gd name="connsiteX58" fmla="*/ 484 w 4020"/>
                <a:gd name="connsiteY58" fmla="*/ 3792 h 3792"/>
                <a:gd name="connsiteX59" fmla="*/ 328 w 4020"/>
                <a:gd name="connsiteY59" fmla="*/ 3786 h 3792"/>
                <a:gd name="connsiteX60" fmla="*/ 166 w 4020"/>
                <a:gd name="connsiteY60" fmla="*/ 3776 h 3792"/>
                <a:gd name="connsiteX61" fmla="*/ 84 w 4020"/>
                <a:gd name="connsiteY61" fmla="*/ 3768 h 3792"/>
                <a:gd name="connsiteX62" fmla="*/ 0 w 4020"/>
                <a:gd name="connsiteY62" fmla="*/ 3760 h 3792"/>
                <a:gd name="connsiteX63" fmla="*/ 0 w 4020"/>
                <a:gd name="connsiteY63" fmla="*/ 3760 h 3792"/>
                <a:gd name="connsiteX64" fmla="*/ 68 w 4020"/>
                <a:gd name="connsiteY64" fmla="*/ 3762 h 3792"/>
                <a:gd name="connsiteX65" fmla="*/ 146 w 4020"/>
                <a:gd name="connsiteY65" fmla="*/ 3764 h 3792"/>
                <a:gd name="connsiteX66" fmla="*/ 252 w 4020"/>
                <a:gd name="connsiteY66" fmla="*/ 3762 h 3792"/>
                <a:gd name="connsiteX67" fmla="*/ 378 w 4020"/>
                <a:gd name="connsiteY67" fmla="*/ 3758 h 3792"/>
                <a:gd name="connsiteX68" fmla="*/ 524 w 4020"/>
                <a:gd name="connsiteY68" fmla="*/ 3750 h 3792"/>
                <a:gd name="connsiteX69" fmla="*/ 602 w 4020"/>
                <a:gd name="connsiteY69" fmla="*/ 3744 h 3792"/>
                <a:gd name="connsiteX70" fmla="*/ 684 w 4020"/>
                <a:gd name="connsiteY70" fmla="*/ 3734 h 3792"/>
                <a:gd name="connsiteX71" fmla="*/ 770 w 4020"/>
                <a:gd name="connsiteY71" fmla="*/ 3724 h 3792"/>
                <a:gd name="connsiteX72" fmla="*/ 856 w 4020"/>
                <a:gd name="connsiteY72" fmla="*/ 3712 h 3792"/>
                <a:gd name="connsiteX73" fmla="*/ 946 w 4020"/>
                <a:gd name="connsiteY73" fmla="*/ 3698 h 3792"/>
                <a:gd name="connsiteX74" fmla="*/ 1038 w 4020"/>
                <a:gd name="connsiteY74" fmla="*/ 3680 h 3792"/>
                <a:gd name="connsiteX75" fmla="*/ 1130 w 4020"/>
                <a:gd name="connsiteY75" fmla="*/ 3660 h 3792"/>
                <a:gd name="connsiteX76" fmla="*/ 1224 w 4020"/>
                <a:gd name="connsiteY76" fmla="*/ 3638 h 3792"/>
                <a:gd name="connsiteX77" fmla="*/ 1318 w 4020"/>
                <a:gd name="connsiteY77" fmla="*/ 3612 h 3792"/>
                <a:gd name="connsiteX78" fmla="*/ 1412 w 4020"/>
                <a:gd name="connsiteY78" fmla="*/ 3584 h 3792"/>
                <a:gd name="connsiteX79" fmla="*/ 1504 w 4020"/>
                <a:gd name="connsiteY79" fmla="*/ 3552 h 3792"/>
                <a:gd name="connsiteX80" fmla="*/ 1596 w 4020"/>
                <a:gd name="connsiteY80" fmla="*/ 3516 h 3792"/>
                <a:gd name="connsiteX81" fmla="*/ 1688 w 4020"/>
                <a:gd name="connsiteY81" fmla="*/ 3478 h 3792"/>
                <a:gd name="connsiteX82" fmla="*/ 1776 w 4020"/>
                <a:gd name="connsiteY82" fmla="*/ 3436 h 3792"/>
                <a:gd name="connsiteX83" fmla="*/ 1820 w 4020"/>
                <a:gd name="connsiteY83" fmla="*/ 3412 h 3792"/>
                <a:gd name="connsiteX84" fmla="*/ 1862 w 4020"/>
                <a:gd name="connsiteY84" fmla="*/ 3388 h 3792"/>
                <a:gd name="connsiteX85" fmla="*/ 1906 w 4020"/>
                <a:gd name="connsiteY85" fmla="*/ 3364 h 3792"/>
                <a:gd name="connsiteX86" fmla="*/ 1946 w 4020"/>
                <a:gd name="connsiteY86" fmla="*/ 3338 h 3792"/>
                <a:gd name="connsiteX87" fmla="*/ 1988 w 4020"/>
                <a:gd name="connsiteY87" fmla="*/ 3310 h 3792"/>
                <a:gd name="connsiteX88" fmla="*/ 2028 w 4020"/>
                <a:gd name="connsiteY88" fmla="*/ 3282 h 3792"/>
                <a:gd name="connsiteX89" fmla="*/ 2068 w 4020"/>
                <a:gd name="connsiteY89" fmla="*/ 3252 h 3792"/>
                <a:gd name="connsiteX90" fmla="*/ 2106 w 4020"/>
                <a:gd name="connsiteY90" fmla="*/ 3222 h 3792"/>
                <a:gd name="connsiteX91" fmla="*/ 2142 w 4020"/>
                <a:gd name="connsiteY91" fmla="*/ 3190 h 3792"/>
                <a:gd name="connsiteX92" fmla="*/ 2178 w 4020"/>
                <a:gd name="connsiteY92" fmla="*/ 3158 h 3792"/>
                <a:gd name="connsiteX93" fmla="*/ 2214 w 4020"/>
                <a:gd name="connsiteY93" fmla="*/ 3124 h 3792"/>
                <a:gd name="connsiteX94" fmla="*/ 2248 w 4020"/>
                <a:gd name="connsiteY94" fmla="*/ 3088 h 3792"/>
                <a:gd name="connsiteX95" fmla="*/ 2248 w 4020"/>
                <a:gd name="connsiteY95" fmla="*/ 3088 h 3792"/>
                <a:gd name="connsiteX96" fmla="*/ 2258 w 4020"/>
                <a:gd name="connsiteY96" fmla="*/ 3078 h 3792"/>
                <a:gd name="connsiteX97" fmla="*/ 2286 w 4020"/>
                <a:gd name="connsiteY97" fmla="*/ 3044 h 3792"/>
                <a:gd name="connsiteX98" fmla="*/ 2306 w 4020"/>
                <a:gd name="connsiteY98" fmla="*/ 3020 h 3792"/>
                <a:gd name="connsiteX99" fmla="*/ 2328 w 4020"/>
                <a:gd name="connsiteY99" fmla="*/ 2990 h 3792"/>
                <a:gd name="connsiteX100" fmla="*/ 2350 w 4020"/>
                <a:gd name="connsiteY100" fmla="*/ 2954 h 3792"/>
                <a:gd name="connsiteX101" fmla="*/ 2376 w 4020"/>
                <a:gd name="connsiteY101" fmla="*/ 2912 h 3792"/>
                <a:gd name="connsiteX102" fmla="*/ 2400 w 4020"/>
                <a:gd name="connsiteY102" fmla="*/ 2866 h 3792"/>
                <a:gd name="connsiteX103" fmla="*/ 2426 w 4020"/>
                <a:gd name="connsiteY103" fmla="*/ 2812 h 3792"/>
                <a:gd name="connsiteX104" fmla="*/ 2450 w 4020"/>
                <a:gd name="connsiteY104" fmla="*/ 2752 h 3792"/>
                <a:gd name="connsiteX105" fmla="*/ 2472 w 4020"/>
                <a:gd name="connsiteY105" fmla="*/ 2688 h 3792"/>
                <a:gd name="connsiteX106" fmla="*/ 2492 w 4020"/>
                <a:gd name="connsiteY106" fmla="*/ 2616 h 3792"/>
                <a:gd name="connsiteX107" fmla="*/ 2510 w 4020"/>
                <a:gd name="connsiteY107" fmla="*/ 2538 h 3792"/>
                <a:gd name="connsiteX108" fmla="*/ 2518 w 4020"/>
                <a:gd name="connsiteY108" fmla="*/ 2496 h 3792"/>
                <a:gd name="connsiteX109" fmla="*/ 2524 w 4020"/>
                <a:gd name="connsiteY109" fmla="*/ 2454 h 3792"/>
                <a:gd name="connsiteX110" fmla="*/ 2530 w 4020"/>
                <a:gd name="connsiteY110" fmla="*/ 2410 h 3792"/>
                <a:gd name="connsiteX111" fmla="*/ 2534 w 4020"/>
                <a:gd name="connsiteY111" fmla="*/ 2364 h 3792"/>
                <a:gd name="connsiteX112" fmla="*/ 2538 w 4020"/>
                <a:gd name="connsiteY112" fmla="*/ 2316 h 3792"/>
                <a:gd name="connsiteX113" fmla="*/ 2540 w 4020"/>
                <a:gd name="connsiteY113" fmla="*/ 2268 h 3792"/>
                <a:gd name="connsiteX114" fmla="*/ 2542 w 4020"/>
                <a:gd name="connsiteY114" fmla="*/ 2216 h 3792"/>
                <a:gd name="connsiteX115" fmla="*/ 2540 w 4020"/>
                <a:gd name="connsiteY115" fmla="*/ 2164 h 3792"/>
                <a:gd name="connsiteX116" fmla="*/ 2538 w 4020"/>
                <a:gd name="connsiteY116" fmla="*/ 2110 h 3792"/>
                <a:gd name="connsiteX117" fmla="*/ 2536 w 4020"/>
                <a:gd name="connsiteY117" fmla="*/ 2054 h 3792"/>
                <a:gd name="connsiteX118" fmla="*/ 2530 w 4020"/>
                <a:gd name="connsiteY118" fmla="*/ 1998 h 3792"/>
                <a:gd name="connsiteX119" fmla="*/ 2522 w 4020"/>
                <a:gd name="connsiteY119" fmla="*/ 1938 h 3792"/>
                <a:gd name="connsiteX120" fmla="*/ 2514 w 4020"/>
                <a:gd name="connsiteY120" fmla="*/ 1878 h 3792"/>
                <a:gd name="connsiteX121" fmla="*/ 2502 w 4020"/>
                <a:gd name="connsiteY121" fmla="*/ 1816 h 3792"/>
                <a:gd name="connsiteX122" fmla="*/ 2490 w 4020"/>
                <a:gd name="connsiteY122" fmla="*/ 1752 h 3792"/>
                <a:gd name="connsiteX123" fmla="*/ 2476 w 4020"/>
                <a:gd name="connsiteY123" fmla="*/ 1686 h 3792"/>
                <a:gd name="connsiteX124" fmla="*/ 2458 w 4020"/>
                <a:gd name="connsiteY124" fmla="*/ 1620 h 3792"/>
                <a:gd name="connsiteX125" fmla="*/ 2438 w 4020"/>
                <a:gd name="connsiteY125" fmla="*/ 1550 h 3792"/>
                <a:gd name="connsiteX126" fmla="*/ 2418 w 4020"/>
                <a:gd name="connsiteY126" fmla="*/ 1480 h 3792"/>
                <a:gd name="connsiteX127" fmla="*/ 2394 w 4020"/>
                <a:gd name="connsiteY127" fmla="*/ 1408 h 3792"/>
                <a:gd name="connsiteX128" fmla="*/ 2366 w 4020"/>
                <a:gd name="connsiteY128" fmla="*/ 1334 h 3792"/>
                <a:gd name="connsiteX129" fmla="*/ 1690 w 4020"/>
                <a:gd name="connsiteY129" fmla="*/ 110 h 3792"/>
                <a:gd name="connsiteX130" fmla="*/ 1616 w 4020"/>
                <a:gd name="connsiteY130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892 w 4020"/>
                <a:gd name="connsiteY5" fmla="*/ 1648 h 3792"/>
                <a:gd name="connsiteX6" fmla="*/ 3874 w 4020"/>
                <a:gd name="connsiteY6" fmla="*/ 1714 h 3792"/>
                <a:gd name="connsiteX7" fmla="*/ 3854 w 4020"/>
                <a:gd name="connsiteY7" fmla="*/ 1782 h 3792"/>
                <a:gd name="connsiteX8" fmla="*/ 3832 w 4020"/>
                <a:gd name="connsiteY8" fmla="*/ 1850 h 3792"/>
                <a:gd name="connsiteX9" fmla="*/ 3808 w 4020"/>
                <a:gd name="connsiteY9" fmla="*/ 1916 h 3792"/>
                <a:gd name="connsiteX10" fmla="*/ 3784 w 4020"/>
                <a:gd name="connsiteY10" fmla="*/ 1984 h 3792"/>
                <a:gd name="connsiteX11" fmla="*/ 3756 w 4020"/>
                <a:gd name="connsiteY11" fmla="*/ 2050 h 3792"/>
                <a:gd name="connsiteX12" fmla="*/ 3728 w 4020"/>
                <a:gd name="connsiteY12" fmla="*/ 2118 h 3792"/>
                <a:gd name="connsiteX13" fmla="*/ 3698 w 4020"/>
                <a:gd name="connsiteY13" fmla="*/ 2184 h 3792"/>
                <a:gd name="connsiteX14" fmla="*/ 3666 w 4020"/>
                <a:gd name="connsiteY14" fmla="*/ 2250 h 3792"/>
                <a:gd name="connsiteX15" fmla="*/ 3630 w 4020"/>
                <a:gd name="connsiteY15" fmla="*/ 2316 h 3792"/>
                <a:gd name="connsiteX16" fmla="*/ 3594 w 4020"/>
                <a:gd name="connsiteY16" fmla="*/ 2380 h 3792"/>
                <a:gd name="connsiteX17" fmla="*/ 3556 w 4020"/>
                <a:gd name="connsiteY17" fmla="*/ 2444 h 3792"/>
                <a:gd name="connsiteX18" fmla="*/ 3516 w 4020"/>
                <a:gd name="connsiteY18" fmla="*/ 2508 h 3792"/>
                <a:gd name="connsiteX19" fmla="*/ 3474 w 4020"/>
                <a:gd name="connsiteY19" fmla="*/ 2570 h 3792"/>
                <a:gd name="connsiteX20" fmla="*/ 3428 w 4020"/>
                <a:gd name="connsiteY20" fmla="*/ 2632 h 3792"/>
                <a:gd name="connsiteX21" fmla="*/ 3382 w 4020"/>
                <a:gd name="connsiteY21" fmla="*/ 2692 h 3792"/>
                <a:gd name="connsiteX22" fmla="*/ 3332 w 4020"/>
                <a:gd name="connsiteY22" fmla="*/ 2752 h 3792"/>
                <a:gd name="connsiteX23" fmla="*/ 3280 w 4020"/>
                <a:gd name="connsiteY23" fmla="*/ 2810 h 3792"/>
                <a:gd name="connsiteX24" fmla="*/ 3226 w 4020"/>
                <a:gd name="connsiteY24" fmla="*/ 2866 h 3792"/>
                <a:gd name="connsiteX25" fmla="*/ 3170 w 4020"/>
                <a:gd name="connsiteY25" fmla="*/ 2922 h 3792"/>
                <a:gd name="connsiteX26" fmla="*/ 3112 w 4020"/>
                <a:gd name="connsiteY26" fmla="*/ 2976 h 3792"/>
                <a:gd name="connsiteX27" fmla="*/ 3050 w 4020"/>
                <a:gd name="connsiteY27" fmla="*/ 3030 h 3792"/>
                <a:gd name="connsiteX28" fmla="*/ 2986 w 4020"/>
                <a:gd name="connsiteY28" fmla="*/ 3080 h 3792"/>
                <a:gd name="connsiteX29" fmla="*/ 2918 w 4020"/>
                <a:gd name="connsiteY29" fmla="*/ 3130 h 3792"/>
                <a:gd name="connsiteX30" fmla="*/ 2848 w 4020"/>
                <a:gd name="connsiteY30" fmla="*/ 3178 h 3792"/>
                <a:gd name="connsiteX31" fmla="*/ 2776 w 4020"/>
                <a:gd name="connsiteY31" fmla="*/ 3224 h 3792"/>
                <a:gd name="connsiteX32" fmla="*/ 2776 w 4020"/>
                <a:gd name="connsiteY32" fmla="*/ 3224 h 3792"/>
                <a:gd name="connsiteX33" fmla="*/ 2764 w 4020"/>
                <a:gd name="connsiteY33" fmla="*/ 3232 h 3792"/>
                <a:gd name="connsiteX34" fmla="*/ 2730 w 4020"/>
                <a:gd name="connsiteY34" fmla="*/ 3254 h 3792"/>
                <a:gd name="connsiteX35" fmla="*/ 2674 w 4020"/>
                <a:gd name="connsiteY35" fmla="*/ 3290 h 3792"/>
                <a:gd name="connsiteX36" fmla="*/ 2596 w 4020"/>
                <a:gd name="connsiteY36" fmla="*/ 3334 h 3792"/>
                <a:gd name="connsiteX37" fmla="*/ 2548 w 4020"/>
                <a:gd name="connsiteY37" fmla="*/ 3360 h 3792"/>
                <a:gd name="connsiteX38" fmla="*/ 2494 w 4020"/>
                <a:gd name="connsiteY38" fmla="*/ 3386 h 3792"/>
                <a:gd name="connsiteX39" fmla="*/ 2436 w 4020"/>
                <a:gd name="connsiteY39" fmla="*/ 3416 h 3792"/>
                <a:gd name="connsiteX40" fmla="*/ 2372 w 4020"/>
                <a:gd name="connsiteY40" fmla="*/ 3444 h 3792"/>
                <a:gd name="connsiteX41" fmla="*/ 2302 w 4020"/>
                <a:gd name="connsiteY41" fmla="*/ 3474 h 3792"/>
                <a:gd name="connsiteX42" fmla="*/ 2228 w 4020"/>
                <a:gd name="connsiteY42" fmla="*/ 3504 h 3792"/>
                <a:gd name="connsiteX43" fmla="*/ 2148 w 4020"/>
                <a:gd name="connsiteY43" fmla="*/ 3534 h 3792"/>
                <a:gd name="connsiteX44" fmla="*/ 2062 w 4020"/>
                <a:gd name="connsiteY44" fmla="*/ 3564 h 3792"/>
                <a:gd name="connsiteX45" fmla="*/ 1972 w 4020"/>
                <a:gd name="connsiteY45" fmla="*/ 3594 h 3792"/>
                <a:gd name="connsiteX46" fmla="*/ 1876 w 4020"/>
                <a:gd name="connsiteY46" fmla="*/ 3622 h 3792"/>
                <a:gd name="connsiteX47" fmla="*/ 1776 w 4020"/>
                <a:gd name="connsiteY47" fmla="*/ 3648 h 3792"/>
                <a:gd name="connsiteX48" fmla="*/ 1670 w 4020"/>
                <a:gd name="connsiteY48" fmla="*/ 3674 h 3792"/>
                <a:gd name="connsiteX49" fmla="*/ 1558 w 4020"/>
                <a:gd name="connsiteY49" fmla="*/ 3698 h 3792"/>
                <a:gd name="connsiteX50" fmla="*/ 1442 w 4020"/>
                <a:gd name="connsiteY50" fmla="*/ 3720 h 3792"/>
                <a:gd name="connsiteX51" fmla="*/ 1320 w 4020"/>
                <a:gd name="connsiteY51" fmla="*/ 3740 h 3792"/>
                <a:gd name="connsiteX52" fmla="*/ 1194 w 4020"/>
                <a:gd name="connsiteY52" fmla="*/ 3758 h 3792"/>
                <a:gd name="connsiteX53" fmla="*/ 1062 w 4020"/>
                <a:gd name="connsiteY53" fmla="*/ 3772 h 3792"/>
                <a:gd name="connsiteX54" fmla="*/ 924 w 4020"/>
                <a:gd name="connsiteY54" fmla="*/ 3782 h 3792"/>
                <a:gd name="connsiteX55" fmla="*/ 782 w 4020"/>
                <a:gd name="connsiteY55" fmla="*/ 3788 h 3792"/>
                <a:gd name="connsiteX56" fmla="*/ 636 w 4020"/>
                <a:gd name="connsiteY56" fmla="*/ 3792 h 3792"/>
                <a:gd name="connsiteX57" fmla="*/ 484 w 4020"/>
                <a:gd name="connsiteY57" fmla="*/ 3792 h 3792"/>
                <a:gd name="connsiteX58" fmla="*/ 328 w 4020"/>
                <a:gd name="connsiteY58" fmla="*/ 3786 h 3792"/>
                <a:gd name="connsiteX59" fmla="*/ 166 w 4020"/>
                <a:gd name="connsiteY59" fmla="*/ 3776 h 3792"/>
                <a:gd name="connsiteX60" fmla="*/ 84 w 4020"/>
                <a:gd name="connsiteY60" fmla="*/ 3768 h 3792"/>
                <a:gd name="connsiteX61" fmla="*/ 0 w 4020"/>
                <a:gd name="connsiteY61" fmla="*/ 3760 h 3792"/>
                <a:gd name="connsiteX62" fmla="*/ 0 w 4020"/>
                <a:gd name="connsiteY62" fmla="*/ 3760 h 3792"/>
                <a:gd name="connsiteX63" fmla="*/ 68 w 4020"/>
                <a:gd name="connsiteY63" fmla="*/ 3762 h 3792"/>
                <a:gd name="connsiteX64" fmla="*/ 146 w 4020"/>
                <a:gd name="connsiteY64" fmla="*/ 3764 h 3792"/>
                <a:gd name="connsiteX65" fmla="*/ 252 w 4020"/>
                <a:gd name="connsiteY65" fmla="*/ 3762 h 3792"/>
                <a:gd name="connsiteX66" fmla="*/ 378 w 4020"/>
                <a:gd name="connsiteY66" fmla="*/ 3758 h 3792"/>
                <a:gd name="connsiteX67" fmla="*/ 524 w 4020"/>
                <a:gd name="connsiteY67" fmla="*/ 3750 h 3792"/>
                <a:gd name="connsiteX68" fmla="*/ 602 w 4020"/>
                <a:gd name="connsiteY68" fmla="*/ 3744 h 3792"/>
                <a:gd name="connsiteX69" fmla="*/ 684 w 4020"/>
                <a:gd name="connsiteY69" fmla="*/ 3734 h 3792"/>
                <a:gd name="connsiteX70" fmla="*/ 770 w 4020"/>
                <a:gd name="connsiteY70" fmla="*/ 3724 h 3792"/>
                <a:gd name="connsiteX71" fmla="*/ 856 w 4020"/>
                <a:gd name="connsiteY71" fmla="*/ 3712 h 3792"/>
                <a:gd name="connsiteX72" fmla="*/ 946 w 4020"/>
                <a:gd name="connsiteY72" fmla="*/ 3698 h 3792"/>
                <a:gd name="connsiteX73" fmla="*/ 1038 w 4020"/>
                <a:gd name="connsiteY73" fmla="*/ 3680 h 3792"/>
                <a:gd name="connsiteX74" fmla="*/ 1130 w 4020"/>
                <a:gd name="connsiteY74" fmla="*/ 3660 h 3792"/>
                <a:gd name="connsiteX75" fmla="*/ 1224 w 4020"/>
                <a:gd name="connsiteY75" fmla="*/ 3638 h 3792"/>
                <a:gd name="connsiteX76" fmla="*/ 1318 w 4020"/>
                <a:gd name="connsiteY76" fmla="*/ 3612 h 3792"/>
                <a:gd name="connsiteX77" fmla="*/ 1412 w 4020"/>
                <a:gd name="connsiteY77" fmla="*/ 3584 h 3792"/>
                <a:gd name="connsiteX78" fmla="*/ 1504 w 4020"/>
                <a:gd name="connsiteY78" fmla="*/ 3552 h 3792"/>
                <a:gd name="connsiteX79" fmla="*/ 1596 w 4020"/>
                <a:gd name="connsiteY79" fmla="*/ 3516 h 3792"/>
                <a:gd name="connsiteX80" fmla="*/ 1688 w 4020"/>
                <a:gd name="connsiteY80" fmla="*/ 3478 h 3792"/>
                <a:gd name="connsiteX81" fmla="*/ 1776 w 4020"/>
                <a:gd name="connsiteY81" fmla="*/ 3436 h 3792"/>
                <a:gd name="connsiteX82" fmla="*/ 1820 w 4020"/>
                <a:gd name="connsiteY82" fmla="*/ 3412 h 3792"/>
                <a:gd name="connsiteX83" fmla="*/ 1862 w 4020"/>
                <a:gd name="connsiteY83" fmla="*/ 3388 h 3792"/>
                <a:gd name="connsiteX84" fmla="*/ 1906 w 4020"/>
                <a:gd name="connsiteY84" fmla="*/ 3364 h 3792"/>
                <a:gd name="connsiteX85" fmla="*/ 1946 w 4020"/>
                <a:gd name="connsiteY85" fmla="*/ 3338 h 3792"/>
                <a:gd name="connsiteX86" fmla="*/ 1988 w 4020"/>
                <a:gd name="connsiteY86" fmla="*/ 3310 h 3792"/>
                <a:gd name="connsiteX87" fmla="*/ 2028 w 4020"/>
                <a:gd name="connsiteY87" fmla="*/ 3282 h 3792"/>
                <a:gd name="connsiteX88" fmla="*/ 2068 w 4020"/>
                <a:gd name="connsiteY88" fmla="*/ 3252 h 3792"/>
                <a:gd name="connsiteX89" fmla="*/ 2106 w 4020"/>
                <a:gd name="connsiteY89" fmla="*/ 3222 h 3792"/>
                <a:gd name="connsiteX90" fmla="*/ 2142 w 4020"/>
                <a:gd name="connsiteY90" fmla="*/ 3190 h 3792"/>
                <a:gd name="connsiteX91" fmla="*/ 2178 w 4020"/>
                <a:gd name="connsiteY91" fmla="*/ 3158 h 3792"/>
                <a:gd name="connsiteX92" fmla="*/ 2214 w 4020"/>
                <a:gd name="connsiteY92" fmla="*/ 3124 h 3792"/>
                <a:gd name="connsiteX93" fmla="*/ 2248 w 4020"/>
                <a:gd name="connsiteY93" fmla="*/ 3088 h 3792"/>
                <a:gd name="connsiteX94" fmla="*/ 2248 w 4020"/>
                <a:gd name="connsiteY94" fmla="*/ 3088 h 3792"/>
                <a:gd name="connsiteX95" fmla="*/ 2258 w 4020"/>
                <a:gd name="connsiteY95" fmla="*/ 3078 h 3792"/>
                <a:gd name="connsiteX96" fmla="*/ 2286 w 4020"/>
                <a:gd name="connsiteY96" fmla="*/ 3044 h 3792"/>
                <a:gd name="connsiteX97" fmla="*/ 2306 w 4020"/>
                <a:gd name="connsiteY97" fmla="*/ 3020 h 3792"/>
                <a:gd name="connsiteX98" fmla="*/ 2328 w 4020"/>
                <a:gd name="connsiteY98" fmla="*/ 2990 h 3792"/>
                <a:gd name="connsiteX99" fmla="*/ 2350 w 4020"/>
                <a:gd name="connsiteY99" fmla="*/ 2954 h 3792"/>
                <a:gd name="connsiteX100" fmla="*/ 2376 w 4020"/>
                <a:gd name="connsiteY100" fmla="*/ 2912 h 3792"/>
                <a:gd name="connsiteX101" fmla="*/ 2400 w 4020"/>
                <a:gd name="connsiteY101" fmla="*/ 2866 h 3792"/>
                <a:gd name="connsiteX102" fmla="*/ 2426 w 4020"/>
                <a:gd name="connsiteY102" fmla="*/ 2812 h 3792"/>
                <a:gd name="connsiteX103" fmla="*/ 2450 w 4020"/>
                <a:gd name="connsiteY103" fmla="*/ 2752 h 3792"/>
                <a:gd name="connsiteX104" fmla="*/ 2472 w 4020"/>
                <a:gd name="connsiteY104" fmla="*/ 2688 h 3792"/>
                <a:gd name="connsiteX105" fmla="*/ 2492 w 4020"/>
                <a:gd name="connsiteY105" fmla="*/ 2616 h 3792"/>
                <a:gd name="connsiteX106" fmla="*/ 2510 w 4020"/>
                <a:gd name="connsiteY106" fmla="*/ 2538 h 3792"/>
                <a:gd name="connsiteX107" fmla="*/ 2518 w 4020"/>
                <a:gd name="connsiteY107" fmla="*/ 2496 h 3792"/>
                <a:gd name="connsiteX108" fmla="*/ 2524 w 4020"/>
                <a:gd name="connsiteY108" fmla="*/ 2454 h 3792"/>
                <a:gd name="connsiteX109" fmla="*/ 2530 w 4020"/>
                <a:gd name="connsiteY109" fmla="*/ 2410 h 3792"/>
                <a:gd name="connsiteX110" fmla="*/ 2534 w 4020"/>
                <a:gd name="connsiteY110" fmla="*/ 2364 h 3792"/>
                <a:gd name="connsiteX111" fmla="*/ 2538 w 4020"/>
                <a:gd name="connsiteY111" fmla="*/ 2316 h 3792"/>
                <a:gd name="connsiteX112" fmla="*/ 2540 w 4020"/>
                <a:gd name="connsiteY112" fmla="*/ 2268 h 3792"/>
                <a:gd name="connsiteX113" fmla="*/ 2542 w 4020"/>
                <a:gd name="connsiteY113" fmla="*/ 2216 h 3792"/>
                <a:gd name="connsiteX114" fmla="*/ 2540 w 4020"/>
                <a:gd name="connsiteY114" fmla="*/ 2164 h 3792"/>
                <a:gd name="connsiteX115" fmla="*/ 2538 w 4020"/>
                <a:gd name="connsiteY115" fmla="*/ 2110 h 3792"/>
                <a:gd name="connsiteX116" fmla="*/ 2536 w 4020"/>
                <a:gd name="connsiteY116" fmla="*/ 2054 h 3792"/>
                <a:gd name="connsiteX117" fmla="*/ 2530 w 4020"/>
                <a:gd name="connsiteY117" fmla="*/ 1998 h 3792"/>
                <a:gd name="connsiteX118" fmla="*/ 2522 w 4020"/>
                <a:gd name="connsiteY118" fmla="*/ 1938 h 3792"/>
                <a:gd name="connsiteX119" fmla="*/ 2514 w 4020"/>
                <a:gd name="connsiteY119" fmla="*/ 1878 h 3792"/>
                <a:gd name="connsiteX120" fmla="*/ 2502 w 4020"/>
                <a:gd name="connsiteY120" fmla="*/ 1816 h 3792"/>
                <a:gd name="connsiteX121" fmla="*/ 2490 w 4020"/>
                <a:gd name="connsiteY121" fmla="*/ 1752 h 3792"/>
                <a:gd name="connsiteX122" fmla="*/ 2476 w 4020"/>
                <a:gd name="connsiteY122" fmla="*/ 1686 h 3792"/>
                <a:gd name="connsiteX123" fmla="*/ 2458 w 4020"/>
                <a:gd name="connsiteY123" fmla="*/ 1620 h 3792"/>
                <a:gd name="connsiteX124" fmla="*/ 2438 w 4020"/>
                <a:gd name="connsiteY124" fmla="*/ 1550 h 3792"/>
                <a:gd name="connsiteX125" fmla="*/ 2418 w 4020"/>
                <a:gd name="connsiteY125" fmla="*/ 1480 h 3792"/>
                <a:gd name="connsiteX126" fmla="*/ 2394 w 4020"/>
                <a:gd name="connsiteY126" fmla="*/ 1408 h 3792"/>
                <a:gd name="connsiteX127" fmla="*/ 2366 w 4020"/>
                <a:gd name="connsiteY127" fmla="*/ 1334 h 3792"/>
                <a:gd name="connsiteX128" fmla="*/ 1690 w 4020"/>
                <a:gd name="connsiteY128" fmla="*/ 110 h 3792"/>
                <a:gd name="connsiteX129" fmla="*/ 1616 w 4020"/>
                <a:gd name="connsiteY129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892 w 4020"/>
                <a:gd name="connsiteY5" fmla="*/ 1648 h 3792"/>
                <a:gd name="connsiteX6" fmla="*/ 3874 w 4020"/>
                <a:gd name="connsiteY6" fmla="*/ 1714 h 3792"/>
                <a:gd name="connsiteX7" fmla="*/ 3854 w 4020"/>
                <a:gd name="connsiteY7" fmla="*/ 1782 h 3792"/>
                <a:gd name="connsiteX8" fmla="*/ 3808 w 4020"/>
                <a:gd name="connsiteY8" fmla="*/ 1916 h 3792"/>
                <a:gd name="connsiteX9" fmla="*/ 3784 w 4020"/>
                <a:gd name="connsiteY9" fmla="*/ 1984 h 3792"/>
                <a:gd name="connsiteX10" fmla="*/ 3756 w 4020"/>
                <a:gd name="connsiteY10" fmla="*/ 2050 h 3792"/>
                <a:gd name="connsiteX11" fmla="*/ 3728 w 4020"/>
                <a:gd name="connsiteY11" fmla="*/ 2118 h 3792"/>
                <a:gd name="connsiteX12" fmla="*/ 3698 w 4020"/>
                <a:gd name="connsiteY12" fmla="*/ 2184 h 3792"/>
                <a:gd name="connsiteX13" fmla="*/ 3666 w 4020"/>
                <a:gd name="connsiteY13" fmla="*/ 2250 h 3792"/>
                <a:gd name="connsiteX14" fmla="*/ 3630 w 4020"/>
                <a:gd name="connsiteY14" fmla="*/ 2316 h 3792"/>
                <a:gd name="connsiteX15" fmla="*/ 3594 w 4020"/>
                <a:gd name="connsiteY15" fmla="*/ 2380 h 3792"/>
                <a:gd name="connsiteX16" fmla="*/ 3556 w 4020"/>
                <a:gd name="connsiteY16" fmla="*/ 2444 h 3792"/>
                <a:gd name="connsiteX17" fmla="*/ 3516 w 4020"/>
                <a:gd name="connsiteY17" fmla="*/ 2508 h 3792"/>
                <a:gd name="connsiteX18" fmla="*/ 3474 w 4020"/>
                <a:gd name="connsiteY18" fmla="*/ 2570 h 3792"/>
                <a:gd name="connsiteX19" fmla="*/ 3428 w 4020"/>
                <a:gd name="connsiteY19" fmla="*/ 2632 h 3792"/>
                <a:gd name="connsiteX20" fmla="*/ 3382 w 4020"/>
                <a:gd name="connsiteY20" fmla="*/ 2692 h 3792"/>
                <a:gd name="connsiteX21" fmla="*/ 3332 w 4020"/>
                <a:gd name="connsiteY21" fmla="*/ 2752 h 3792"/>
                <a:gd name="connsiteX22" fmla="*/ 3280 w 4020"/>
                <a:gd name="connsiteY22" fmla="*/ 2810 h 3792"/>
                <a:gd name="connsiteX23" fmla="*/ 3226 w 4020"/>
                <a:gd name="connsiteY23" fmla="*/ 2866 h 3792"/>
                <a:gd name="connsiteX24" fmla="*/ 3170 w 4020"/>
                <a:gd name="connsiteY24" fmla="*/ 2922 h 3792"/>
                <a:gd name="connsiteX25" fmla="*/ 3112 w 4020"/>
                <a:gd name="connsiteY25" fmla="*/ 2976 h 3792"/>
                <a:gd name="connsiteX26" fmla="*/ 3050 w 4020"/>
                <a:gd name="connsiteY26" fmla="*/ 3030 h 3792"/>
                <a:gd name="connsiteX27" fmla="*/ 2986 w 4020"/>
                <a:gd name="connsiteY27" fmla="*/ 3080 h 3792"/>
                <a:gd name="connsiteX28" fmla="*/ 2918 w 4020"/>
                <a:gd name="connsiteY28" fmla="*/ 3130 h 3792"/>
                <a:gd name="connsiteX29" fmla="*/ 2848 w 4020"/>
                <a:gd name="connsiteY29" fmla="*/ 3178 h 3792"/>
                <a:gd name="connsiteX30" fmla="*/ 2776 w 4020"/>
                <a:gd name="connsiteY30" fmla="*/ 3224 h 3792"/>
                <a:gd name="connsiteX31" fmla="*/ 2776 w 4020"/>
                <a:gd name="connsiteY31" fmla="*/ 3224 h 3792"/>
                <a:gd name="connsiteX32" fmla="*/ 2764 w 4020"/>
                <a:gd name="connsiteY32" fmla="*/ 3232 h 3792"/>
                <a:gd name="connsiteX33" fmla="*/ 2730 w 4020"/>
                <a:gd name="connsiteY33" fmla="*/ 3254 h 3792"/>
                <a:gd name="connsiteX34" fmla="*/ 2674 w 4020"/>
                <a:gd name="connsiteY34" fmla="*/ 3290 h 3792"/>
                <a:gd name="connsiteX35" fmla="*/ 2596 w 4020"/>
                <a:gd name="connsiteY35" fmla="*/ 3334 h 3792"/>
                <a:gd name="connsiteX36" fmla="*/ 2548 w 4020"/>
                <a:gd name="connsiteY36" fmla="*/ 3360 h 3792"/>
                <a:gd name="connsiteX37" fmla="*/ 2494 w 4020"/>
                <a:gd name="connsiteY37" fmla="*/ 3386 h 3792"/>
                <a:gd name="connsiteX38" fmla="*/ 2436 w 4020"/>
                <a:gd name="connsiteY38" fmla="*/ 3416 h 3792"/>
                <a:gd name="connsiteX39" fmla="*/ 2372 w 4020"/>
                <a:gd name="connsiteY39" fmla="*/ 3444 h 3792"/>
                <a:gd name="connsiteX40" fmla="*/ 2302 w 4020"/>
                <a:gd name="connsiteY40" fmla="*/ 3474 h 3792"/>
                <a:gd name="connsiteX41" fmla="*/ 2228 w 4020"/>
                <a:gd name="connsiteY41" fmla="*/ 3504 h 3792"/>
                <a:gd name="connsiteX42" fmla="*/ 2148 w 4020"/>
                <a:gd name="connsiteY42" fmla="*/ 3534 h 3792"/>
                <a:gd name="connsiteX43" fmla="*/ 2062 w 4020"/>
                <a:gd name="connsiteY43" fmla="*/ 3564 h 3792"/>
                <a:gd name="connsiteX44" fmla="*/ 1972 w 4020"/>
                <a:gd name="connsiteY44" fmla="*/ 3594 h 3792"/>
                <a:gd name="connsiteX45" fmla="*/ 1876 w 4020"/>
                <a:gd name="connsiteY45" fmla="*/ 3622 h 3792"/>
                <a:gd name="connsiteX46" fmla="*/ 1776 w 4020"/>
                <a:gd name="connsiteY46" fmla="*/ 3648 h 3792"/>
                <a:gd name="connsiteX47" fmla="*/ 1670 w 4020"/>
                <a:gd name="connsiteY47" fmla="*/ 3674 h 3792"/>
                <a:gd name="connsiteX48" fmla="*/ 1558 w 4020"/>
                <a:gd name="connsiteY48" fmla="*/ 3698 h 3792"/>
                <a:gd name="connsiteX49" fmla="*/ 1442 w 4020"/>
                <a:gd name="connsiteY49" fmla="*/ 3720 h 3792"/>
                <a:gd name="connsiteX50" fmla="*/ 1320 w 4020"/>
                <a:gd name="connsiteY50" fmla="*/ 3740 h 3792"/>
                <a:gd name="connsiteX51" fmla="*/ 1194 w 4020"/>
                <a:gd name="connsiteY51" fmla="*/ 3758 h 3792"/>
                <a:gd name="connsiteX52" fmla="*/ 1062 w 4020"/>
                <a:gd name="connsiteY52" fmla="*/ 3772 h 3792"/>
                <a:gd name="connsiteX53" fmla="*/ 924 w 4020"/>
                <a:gd name="connsiteY53" fmla="*/ 3782 h 3792"/>
                <a:gd name="connsiteX54" fmla="*/ 782 w 4020"/>
                <a:gd name="connsiteY54" fmla="*/ 3788 h 3792"/>
                <a:gd name="connsiteX55" fmla="*/ 636 w 4020"/>
                <a:gd name="connsiteY55" fmla="*/ 3792 h 3792"/>
                <a:gd name="connsiteX56" fmla="*/ 484 w 4020"/>
                <a:gd name="connsiteY56" fmla="*/ 3792 h 3792"/>
                <a:gd name="connsiteX57" fmla="*/ 328 w 4020"/>
                <a:gd name="connsiteY57" fmla="*/ 3786 h 3792"/>
                <a:gd name="connsiteX58" fmla="*/ 166 w 4020"/>
                <a:gd name="connsiteY58" fmla="*/ 3776 h 3792"/>
                <a:gd name="connsiteX59" fmla="*/ 84 w 4020"/>
                <a:gd name="connsiteY59" fmla="*/ 3768 h 3792"/>
                <a:gd name="connsiteX60" fmla="*/ 0 w 4020"/>
                <a:gd name="connsiteY60" fmla="*/ 3760 h 3792"/>
                <a:gd name="connsiteX61" fmla="*/ 0 w 4020"/>
                <a:gd name="connsiteY61" fmla="*/ 3760 h 3792"/>
                <a:gd name="connsiteX62" fmla="*/ 68 w 4020"/>
                <a:gd name="connsiteY62" fmla="*/ 3762 h 3792"/>
                <a:gd name="connsiteX63" fmla="*/ 146 w 4020"/>
                <a:gd name="connsiteY63" fmla="*/ 3764 h 3792"/>
                <a:gd name="connsiteX64" fmla="*/ 252 w 4020"/>
                <a:gd name="connsiteY64" fmla="*/ 3762 h 3792"/>
                <a:gd name="connsiteX65" fmla="*/ 378 w 4020"/>
                <a:gd name="connsiteY65" fmla="*/ 3758 h 3792"/>
                <a:gd name="connsiteX66" fmla="*/ 524 w 4020"/>
                <a:gd name="connsiteY66" fmla="*/ 3750 h 3792"/>
                <a:gd name="connsiteX67" fmla="*/ 602 w 4020"/>
                <a:gd name="connsiteY67" fmla="*/ 3744 h 3792"/>
                <a:gd name="connsiteX68" fmla="*/ 684 w 4020"/>
                <a:gd name="connsiteY68" fmla="*/ 3734 h 3792"/>
                <a:gd name="connsiteX69" fmla="*/ 770 w 4020"/>
                <a:gd name="connsiteY69" fmla="*/ 3724 h 3792"/>
                <a:gd name="connsiteX70" fmla="*/ 856 w 4020"/>
                <a:gd name="connsiteY70" fmla="*/ 3712 h 3792"/>
                <a:gd name="connsiteX71" fmla="*/ 946 w 4020"/>
                <a:gd name="connsiteY71" fmla="*/ 3698 h 3792"/>
                <a:gd name="connsiteX72" fmla="*/ 1038 w 4020"/>
                <a:gd name="connsiteY72" fmla="*/ 3680 h 3792"/>
                <a:gd name="connsiteX73" fmla="*/ 1130 w 4020"/>
                <a:gd name="connsiteY73" fmla="*/ 3660 h 3792"/>
                <a:gd name="connsiteX74" fmla="*/ 1224 w 4020"/>
                <a:gd name="connsiteY74" fmla="*/ 3638 h 3792"/>
                <a:gd name="connsiteX75" fmla="*/ 1318 w 4020"/>
                <a:gd name="connsiteY75" fmla="*/ 3612 h 3792"/>
                <a:gd name="connsiteX76" fmla="*/ 1412 w 4020"/>
                <a:gd name="connsiteY76" fmla="*/ 3584 h 3792"/>
                <a:gd name="connsiteX77" fmla="*/ 1504 w 4020"/>
                <a:gd name="connsiteY77" fmla="*/ 3552 h 3792"/>
                <a:gd name="connsiteX78" fmla="*/ 1596 w 4020"/>
                <a:gd name="connsiteY78" fmla="*/ 3516 h 3792"/>
                <a:gd name="connsiteX79" fmla="*/ 1688 w 4020"/>
                <a:gd name="connsiteY79" fmla="*/ 3478 h 3792"/>
                <a:gd name="connsiteX80" fmla="*/ 1776 w 4020"/>
                <a:gd name="connsiteY80" fmla="*/ 3436 h 3792"/>
                <a:gd name="connsiteX81" fmla="*/ 1820 w 4020"/>
                <a:gd name="connsiteY81" fmla="*/ 3412 h 3792"/>
                <a:gd name="connsiteX82" fmla="*/ 1862 w 4020"/>
                <a:gd name="connsiteY82" fmla="*/ 3388 h 3792"/>
                <a:gd name="connsiteX83" fmla="*/ 1906 w 4020"/>
                <a:gd name="connsiteY83" fmla="*/ 3364 h 3792"/>
                <a:gd name="connsiteX84" fmla="*/ 1946 w 4020"/>
                <a:gd name="connsiteY84" fmla="*/ 3338 h 3792"/>
                <a:gd name="connsiteX85" fmla="*/ 1988 w 4020"/>
                <a:gd name="connsiteY85" fmla="*/ 3310 h 3792"/>
                <a:gd name="connsiteX86" fmla="*/ 2028 w 4020"/>
                <a:gd name="connsiteY86" fmla="*/ 3282 h 3792"/>
                <a:gd name="connsiteX87" fmla="*/ 2068 w 4020"/>
                <a:gd name="connsiteY87" fmla="*/ 3252 h 3792"/>
                <a:gd name="connsiteX88" fmla="*/ 2106 w 4020"/>
                <a:gd name="connsiteY88" fmla="*/ 3222 h 3792"/>
                <a:gd name="connsiteX89" fmla="*/ 2142 w 4020"/>
                <a:gd name="connsiteY89" fmla="*/ 3190 h 3792"/>
                <a:gd name="connsiteX90" fmla="*/ 2178 w 4020"/>
                <a:gd name="connsiteY90" fmla="*/ 3158 h 3792"/>
                <a:gd name="connsiteX91" fmla="*/ 2214 w 4020"/>
                <a:gd name="connsiteY91" fmla="*/ 3124 h 3792"/>
                <a:gd name="connsiteX92" fmla="*/ 2248 w 4020"/>
                <a:gd name="connsiteY92" fmla="*/ 3088 h 3792"/>
                <a:gd name="connsiteX93" fmla="*/ 2248 w 4020"/>
                <a:gd name="connsiteY93" fmla="*/ 3088 h 3792"/>
                <a:gd name="connsiteX94" fmla="*/ 2258 w 4020"/>
                <a:gd name="connsiteY94" fmla="*/ 3078 h 3792"/>
                <a:gd name="connsiteX95" fmla="*/ 2286 w 4020"/>
                <a:gd name="connsiteY95" fmla="*/ 3044 h 3792"/>
                <a:gd name="connsiteX96" fmla="*/ 2306 w 4020"/>
                <a:gd name="connsiteY96" fmla="*/ 3020 h 3792"/>
                <a:gd name="connsiteX97" fmla="*/ 2328 w 4020"/>
                <a:gd name="connsiteY97" fmla="*/ 2990 h 3792"/>
                <a:gd name="connsiteX98" fmla="*/ 2350 w 4020"/>
                <a:gd name="connsiteY98" fmla="*/ 2954 h 3792"/>
                <a:gd name="connsiteX99" fmla="*/ 2376 w 4020"/>
                <a:gd name="connsiteY99" fmla="*/ 2912 h 3792"/>
                <a:gd name="connsiteX100" fmla="*/ 2400 w 4020"/>
                <a:gd name="connsiteY100" fmla="*/ 2866 h 3792"/>
                <a:gd name="connsiteX101" fmla="*/ 2426 w 4020"/>
                <a:gd name="connsiteY101" fmla="*/ 2812 h 3792"/>
                <a:gd name="connsiteX102" fmla="*/ 2450 w 4020"/>
                <a:gd name="connsiteY102" fmla="*/ 2752 h 3792"/>
                <a:gd name="connsiteX103" fmla="*/ 2472 w 4020"/>
                <a:gd name="connsiteY103" fmla="*/ 2688 h 3792"/>
                <a:gd name="connsiteX104" fmla="*/ 2492 w 4020"/>
                <a:gd name="connsiteY104" fmla="*/ 2616 h 3792"/>
                <a:gd name="connsiteX105" fmla="*/ 2510 w 4020"/>
                <a:gd name="connsiteY105" fmla="*/ 2538 h 3792"/>
                <a:gd name="connsiteX106" fmla="*/ 2518 w 4020"/>
                <a:gd name="connsiteY106" fmla="*/ 2496 h 3792"/>
                <a:gd name="connsiteX107" fmla="*/ 2524 w 4020"/>
                <a:gd name="connsiteY107" fmla="*/ 2454 h 3792"/>
                <a:gd name="connsiteX108" fmla="*/ 2530 w 4020"/>
                <a:gd name="connsiteY108" fmla="*/ 2410 h 3792"/>
                <a:gd name="connsiteX109" fmla="*/ 2534 w 4020"/>
                <a:gd name="connsiteY109" fmla="*/ 2364 h 3792"/>
                <a:gd name="connsiteX110" fmla="*/ 2538 w 4020"/>
                <a:gd name="connsiteY110" fmla="*/ 2316 h 3792"/>
                <a:gd name="connsiteX111" fmla="*/ 2540 w 4020"/>
                <a:gd name="connsiteY111" fmla="*/ 2268 h 3792"/>
                <a:gd name="connsiteX112" fmla="*/ 2542 w 4020"/>
                <a:gd name="connsiteY112" fmla="*/ 2216 h 3792"/>
                <a:gd name="connsiteX113" fmla="*/ 2540 w 4020"/>
                <a:gd name="connsiteY113" fmla="*/ 2164 h 3792"/>
                <a:gd name="connsiteX114" fmla="*/ 2538 w 4020"/>
                <a:gd name="connsiteY114" fmla="*/ 2110 h 3792"/>
                <a:gd name="connsiteX115" fmla="*/ 2536 w 4020"/>
                <a:gd name="connsiteY115" fmla="*/ 2054 h 3792"/>
                <a:gd name="connsiteX116" fmla="*/ 2530 w 4020"/>
                <a:gd name="connsiteY116" fmla="*/ 1998 h 3792"/>
                <a:gd name="connsiteX117" fmla="*/ 2522 w 4020"/>
                <a:gd name="connsiteY117" fmla="*/ 1938 h 3792"/>
                <a:gd name="connsiteX118" fmla="*/ 2514 w 4020"/>
                <a:gd name="connsiteY118" fmla="*/ 1878 h 3792"/>
                <a:gd name="connsiteX119" fmla="*/ 2502 w 4020"/>
                <a:gd name="connsiteY119" fmla="*/ 1816 h 3792"/>
                <a:gd name="connsiteX120" fmla="*/ 2490 w 4020"/>
                <a:gd name="connsiteY120" fmla="*/ 1752 h 3792"/>
                <a:gd name="connsiteX121" fmla="*/ 2476 w 4020"/>
                <a:gd name="connsiteY121" fmla="*/ 1686 h 3792"/>
                <a:gd name="connsiteX122" fmla="*/ 2458 w 4020"/>
                <a:gd name="connsiteY122" fmla="*/ 1620 h 3792"/>
                <a:gd name="connsiteX123" fmla="*/ 2438 w 4020"/>
                <a:gd name="connsiteY123" fmla="*/ 1550 h 3792"/>
                <a:gd name="connsiteX124" fmla="*/ 2418 w 4020"/>
                <a:gd name="connsiteY124" fmla="*/ 1480 h 3792"/>
                <a:gd name="connsiteX125" fmla="*/ 2394 w 4020"/>
                <a:gd name="connsiteY125" fmla="*/ 1408 h 3792"/>
                <a:gd name="connsiteX126" fmla="*/ 2366 w 4020"/>
                <a:gd name="connsiteY126" fmla="*/ 1334 h 3792"/>
                <a:gd name="connsiteX127" fmla="*/ 1690 w 4020"/>
                <a:gd name="connsiteY127" fmla="*/ 110 h 3792"/>
                <a:gd name="connsiteX128" fmla="*/ 1616 w 4020"/>
                <a:gd name="connsiteY128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874 w 4020"/>
                <a:gd name="connsiteY5" fmla="*/ 1714 h 3792"/>
                <a:gd name="connsiteX6" fmla="*/ 3854 w 4020"/>
                <a:gd name="connsiteY6" fmla="*/ 1782 h 3792"/>
                <a:gd name="connsiteX7" fmla="*/ 3808 w 4020"/>
                <a:gd name="connsiteY7" fmla="*/ 1916 h 3792"/>
                <a:gd name="connsiteX8" fmla="*/ 3784 w 4020"/>
                <a:gd name="connsiteY8" fmla="*/ 1984 h 3792"/>
                <a:gd name="connsiteX9" fmla="*/ 3756 w 4020"/>
                <a:gd name="connsiteY9" fmla="*/ 2050 h 3792"/>
                <a:gd name="connsiteX10" fmla="*/ 3728 w 4020"/>
                <a:gd name="connsiteY10" fmla="*/ 2118 h 3792"/>
                <a:gd name="connsiteX11" fmla="*/ 3698 w 4020"/>
                <a:gd name="connsiteY11" fmla="*/ 2184 h 3792"/>
                <a:gd name="connsiteX12" fmla="*/ 3666 w 4020"/>
                <a:gd name="connsiteY12" fmla="*/ 2250 h 3792"/>
                <a:gd name="connsiteX13" fmla="*/ 3630 w 4020"/>
                <a:gd name="connsiteY13" fmla="*/ 2316 h 3792"/>
                <a:gd name="connsiteX14" fmla="*/ 3594 w 4020"/>
                <a:gd name="connsiteY14" fmla="*/ 2380 h 3792"/>
                <a:gd name="connsiteX15" fmla="*/ 3556 w 4020"/>
                <a:gd name="connsiteY15" fmla="*/ 2444 h 3792"/>
                <a:gd name="connsiteX16" fmla="*/ 3516 w 4020"/>
                <a:gd name="connsiteY16" fmla="*/ 2508 h 3792"/>
                <a:gd name="connsiteX17" fmla="*/ 3474 w 4020"/>
                <a:gd name="connsiteY17" fmla="*/ 2570 h 3792"/>
                <a:gd name="connsiteX18" fmla="*/ 3428 w 4020"/>
                <a:gd name="connsiteY18" fmla="*/ 2632 h 3792"/>
                <a:gd name="connsiteX19" fmla="*/ 3382 w 4020"/>
                <a:gd name="connsiteY19" fmla="*/ 2692 h 3792"/>
                <a:gd name="connsiteX20" fmla="*/ 3332 w 4020"/>
                <a:gd name="connsiteY20" fmla="*/ 2752 h 3792"/>
                <a:gd name="connsiteX21" fmla="*/ 3280 w 4020"/>
                <a:gd name="connsiteY21" fmla="*/ 2810 h 3792"/>
                <a:gd name="connsiteX22" fmla="*/ 3226 w 4020"/>
                <a:gd name="connsiteY22" fmla="*/ 2866 h 3792"/>
                <a:gd name="connsiteX23" fmla="*/ 3170 w 4020"/>
                <a:gd name="connsiteY23" fmla="*/ 2922 h 3792"/>
                <a:gd name="connsiteX24" fmla="*/ 3112 w 4020"/>
                <a:gd name="connsiteY24" fmla="*/ 2976 h 3792"/>
                <a:gd name="connsiteX25" fmla="*/ 3050 w 4020"/>
                <a:gd name="connsiteY25" fmla="*/ 3030 h 3792"/>
                <a:gd name="connsiteX26" fmla="*/ 2986 w 4020"/>
                <a:gd name="connsiteY26" fmla="*/ 3080 h 3792"/>
                <a:gd name="connsiteX27" fmla="*/ 2918 w 4020"/>
                <a:gd name="connsiteY27" fmla="*/ 3130 h 3792"/>
                <a:gd name="connsiteX28" fmla="*/ 2848 w 4020"/>
                <a:gd name="connsiteY28" fmla="*/ 3178 h 3792"/>
                <a:gd name="connsiteX29" fmla="*/ 2776 w 4020"/>
                <a:gd name="connsiteY29" fmla="*/ 3224 h 3792"/>
                <a:gd name="connsiteX30" fmla="*/ 2776 w 4020"/>
                <a:gd name="connsiteY30" fmla="*/ 3224 h 3792"/>
                <a:gd name="connsiteX31" fmla="*/ 2764 w 4020"/>
                <a:gd name="connsiteY31" fmla="*/ 3232 h 3792"/>
                <a:gd name="connsiteX32" fmla="*/ 2730 w 4020"/>
                <a:gd name="connsiteY32" fmla="*/ 3254 h 3792"/>
                <a:gd name="connsiteX33" fmla="*/ 2674 w 4020"/>
                <a:gd name="connsiteY33" fmla="*/ 3290 h 3792"/>
                <a:gd name="connsiteX34" fmla="*/ 2596 w 4020"/>
                <a:gd name="connsiteY34" fmla="*/ 3334 h 3792"/>
                <a:gd name="connsiteX35" fmla="*/ 2548 w 4020"/>
                <a:gd name="connsiteY35" fmla="*/ 3360 h 3792"/>
                <a:gd name="connsiteX36" fmla="*/ 2494 w 4020"/>
                <a:gd name="connsiteY36" fmla="*/ 3386 h 3792"/>
                <a:gd name="connsiteX37" fmla="*/ 2436 w 4020"/>
                <a:gd name="connsiteY37" fmla="*/ 3416 h 3792"/>
                <a:gd name="connsiteX38" fmla="*/ 2372 w 4020"/>
                <a:gd name="connsiteY38" fmla="*/ 3444 h 3792"/>
                <a:gd name="connsiteX39" fmla="*/ 2302 w 4020"/>
                <a:gd name="connsiteY39" fmla="*/ 3474 h 3792"/>
                <a:gd name="connsiteX40" fmla="*/ 2228 w 4020"/>
                <a:gd name="connsiteY40" fmla="*/ 3504 h 3792"/>
                <a:gd name="connsiteX41" fmla="*/ 2148 w 4020"/>
                <a:gd name="connsiteY41" fmla="*/ 3534 h 3792"/>
                <a:gd name="connsiteX42" fmla="*/ 2062 w 4020"/>
                <a:gd name="connsiteY42" fmla="*/ 3564 h 3792"/>
                <a:gd name="connsiteX43" fmla="*/ 1972 w 4020"/>
                <a:gd name="connsiteY43" fmla="*/ 3594 h 3792"/>
                <a:gd name="connsiteX44" fmla="*/ 1876 w 4020"/>
                <a:gd name="connsiteY44" fmla="*/ 3622 h 3792"/>
                <a:gd name="connsiteX45" fmla="*/ 1776 w 4020"/>
                <a:gd name="connsiteY45" fmla="*/ 3648 h 3792"/>
                <a:gd name="connsiteX46" fmla="*/ 1670 w 4020"/>
                <a:gd name="connsiteY46" fmla="*/ 3674 h 3792"/>
                <a:gd name="connsiteX47" fmla="*/ 1558 w 4020"/>
                <a:gd name="connsiteY47" fmla="*/ 3698 h 3792"/>
                <a:gd name="connsiteX48" fmla="*/ 1442 w 4020"/>
                <a:gd name="connsiteY48" fmla="*/ 3720 h 3792"/>
                <a:gd name="connsiteX49" fmla="*/ 1320 w 4020"/>
                <a:gd name="connsiteY49" fmla="*/ 3740 h 3792"/>
                <a:gd name="connsiteX50" fmla="*/ 1194 w 4020"/>
                <a:gd name="connsiteY50" fmla="*/ 3758 h 3792"/>
                <a:gd name="connsiteX51" fmla="*/ 1062 w 4020"/>
                <a:gd name="connsiteY51" fmla="*/ 3772 h 3792"/>
                <a:gd name="connsiteX52" fmla="*/ 924 w 4020"/>
                <a:gd name="connsiteY52" fmla="*/ 3782 h 3792"/>
                <a:gd name="connsiteX53" fmla="*/ 782 w 4020"/>
                <a:gd name="connsiteY53" fmla="*/ 3788 h 3792"/>
                <a:gd name="connsiteX54" fmla="*/ 636 w 4020"/>
                <a:gd name="connsiteY54" fmla="*/ 3792 h 3792"/>
                <a:gd name="connsiteX55" fmla="*/ 484 w 4020"/>
                <a:gd name="connsiteY55" fmla="*/ 3792 h 3792"/>
                <a:gd name="connsiteX56" fmla="*/ 328 w 4020"/>
                <a:gd name="connsiteY56" fmla="*/ 3786 h 3792"/>
                <a:gd name="connsiteX57" fmla="*/ 166 w 4020"/>
                <a:gd name="connsiteY57" fmla="*/ 3776 h 3792"/>
                <a:gd name="connsiteX58" fmla="*/ 84 w 4020"/>
                <a:gd name="connsiteY58" fmla="*/ 3768 h 3792"/>
                <a:gd name="connsiteX59" fmla="*/ 0 w 4020"/>
                <a:gd name="connsiteY59" fmla="*/ 3760 h 3792"/>
                <a:gd name="connsiteX60" fmla="*/ 0 w 4020"/>
                <a:gd name="connsiteY60" fmla="*/ 3760 h 3792"/>
                <a:gd name="connsiteX61" fmla="*/ 68 w 4020"/>
                <a:gd name="connsiteY61" fmla="*/ 3762 h 3792"/>
                <a:gd name="connsiteX62" fmla="*/ 146 w 4020"/>
                <a:gd name="connsiteY62" fmla="*/ 3764 h 3792"/>
                <a:gd name="connsiteX63" fmla="*/ 252 w 4020"/>
                <a:gd name="connsiteY63" fmla="*/ 3762 h 3792"/>
                <a:gd name="connsiteX64" fmla="*/ 378 w 4020"/>
                <a:gd name="connsiteY64" fmla="*/ 3758 h 3792"/>
                <a:gd name="connsiteX65" fmla="*/ 524 w 4020"/>
                <a:gd name="connsiteY65" fmla="*/ 3750 h 3792"/>
                <a:gd name="connsiteX66" fmla="*/ 602 w 4020"/>
                <a:gd name="connsiteY66" fmla="*/ 3744 h 3792"/>
                <a:gd name="connsiteX67" fmla="*/ 684 w 4020"/>
                <a:gd name="connsiteY67" fmla="*/ 3734 h 3792"/>
                <a:gd name="connsiteX68" fmla="*/ 770 w 4020"/>
                <a:gd name="connsiteY68" fmla="*/ 3724 h 3792"/>
                <a:gd name="connsiteX69" fmla="*/ 856 w 4020"/>
                <a:gd name="connsiteY69" fmla="*/ 3712 h 3792"/>
                <a:gd name="connsiteX70" fmla="*/ 946 w 4020"/>
                <a:gd name="connsiteY70" fmla="*/ 3698 h 3792"/>
                <a:gd name="connsiteX71" fmla="*/ 1038 w 4020"/>
                <a:gd name="connsiteY71" fmla="*/ 3680 h 3792"/>
                <a:gd name="connsiteX72" fmla="*/ 1130 w 4020"/>
                <a:gd name="connsiteY72" fmla="*/ 3660 h 3792"/>
                <a:gd name="connsiteX73" fmla="*/ 1224 w 4020"/>
                <a:gd name="connsiteY73" fmla="*/ 3638 h 3792"/>
                <a:gd name="connsiteX74" fmla="*/ 1318 w 4020"/>
                <a:gd name="connsiteY74" fmla="*/ 3612 h 3792"/>
                <a:gd name="connsiteX75" fmla="*/ 1412 w 4020"/>
                <a:gd name="connsiteY75" fmla="*/ 3584 h 3792"/>
                <a:gd name="connsiteX76" fmla="*/ 1504 w 4020"/>
                <a:gd name="connsiteY76" fmla="*/ 3552 h 3792"/>
                <a:gd name="connsiteX77" fmla="*/ 1596 w 4020"/>
                <a:gd name="connsiteY77" fmla="*/ 3516 h 3792"/>
                <a:gd name="connsiteX78" fmla="*/ 1688 w 4020"/>
                <a:gd name="connsiteY78" fmla="*/ 3478 h 3792"/>
                <a:gd name="connsiteX79" fmla="*/ 1776 w 4020"/>
                <a:gd name="connsiteY79" fmla="*/ 3436 h 3792"/>
                <a:gd name="connsiteX80" fmla="*/ 1820 w 4020"/>
                <a:gd name="connsiteY80" fmla="*/ 3412 h 3792"/>
                <a:gd name="connsiteX81" fmla="*/ 1862 w 4020"/>
                <a:gd name="connsiteY81" fmla="*/ 3388 h 3792"/>
                <a:gd name="connsiteX82" fmla="*/ 1906 w 4020"/>
                <a:gd name="connsiteY82" fmla="*/ 3364 h 3792"/>
                <a:gd name="connsiteX83" fmla="*/ 1946 w 4020"/>
                <a:gd name="connsiteY83" fmla="*/ 3338 h 3792"/>
                <a:gd name="connsiteX84" fmla="*/ 1988 w 4020"/>
                <a:gd name="connsiteY84" fmla="*/ 3310 h 3792"/>
                <a:gd name="connsiteX85" fmla="*/ 2028 w 4020"/>
                <a:gd name="connsiteY85" fmla="*/ 3282 h 3792"/>
                <a:gd name="connsiteX86" fmla="*/ 2068 w 4020"/>
                <a:gd name="connsiteY86" fmla="*/ 3252 h 3792"/>
                <a:gd name="connsiteX87" fmla="*/ 2106 w 4020"/>
                <a:gd name="connsiteY87" fmla="*/ 3222 h 3792"/>
                <a:gd name="connsiteX88" fmla="*/ 2142 w 4020"/>
                <a:gd name="connsiteY88" fmla="*/ 3190 h 3792"/>
                <a:gd name="connsiteX89" fmla="*/ 2178 w 4020"/>
                <a:gd name="connsiteY89" fmla="*/ 3158 h 3792"/>
                <a:gd name="connsiteX90" fmla="*/ 2214 w 4020"/>
                <a:gd name="connsiteY90" fmla="*/ 3124 h 3792"/>
                <a:gd name="connsiteX91" fmla="*/ 2248 w 4020"/>
                <a:gd name="connsiteY91" fmla="*/ 3088 h 3792"/>
                <a:gd name="connsiteX92" fmla="*/ 2248 w 4020"/>
                <a:gd name="connsiteY92" fmla="*/ 3088 h 3792"/>
                <a:gd name="connsiteX93" fmla="*/ 2258 w 4020"/>
                <a:gd name="connsiteY93" fmla="*/ 3078 h 3792"/>
                <a:gd name="connsiteX94" fmla="*/ 2286 w 4020"/>
                <a:gd name="connsiteY94" fmla="*/ 3044 h 3792"/>
                <a:gd name="connsiteX95" fmla="*/ 2306 w 4020"/>
                <a:gd name="connsiteY95" fmla="*/ 3020 h 3792"/>
                <a:gd name="connsiteX96" fmla="*/ 2328 w 4020"/>
                <a:gd name="connsiteY96" fmla="*/ 2990 h 3792"/>
                <a:gd name="connsiteX97" fmla="*/ 2350 w 4020"/>
                <a:gd name="connsiteY97" fmla="*/ 2954 h 3792"/>
                <a:gd name="connsiteX98" fmla="*/ 2376 w 4020"/>
                <a:gd name="connsiteY98" fmla="*/ 2912 h 3792"/>
                <a:gd name="connsiteX99" fmla="*/ 2400 w 4020"/>
                <a:gd name="connsiteY99" fmla="*/ 2866 h 3792"/>
                <a:gd name="connsiteX100" fmla="*/ 2426 w 4020"/>
                <a:gd name="connsiteY100" fmla="*/ 2812 h 3792"/>
                <a:gd name="connsiteX101" fmla="*/ 2450 w 4020"/>
                <a:gd name="connsiteY101" fmla="*/ 2752 h 3792"/>
                <a:gd name="connsiteX102" fmla="*/ 2472 w 4020"/>
                <a:gd name="connsiteY102" fmla="*/ 2688 h 3792"/>
                <a:gd name="connsiteX103" fmla="*/ 2492 w 4020"/>
                <a:gd name="connsiteY103" fmla="*/ 2616 h 3792"/>
                <a:gd name="connsiteX104" fmla="*/ 2510 w 4020"/>
                <a:gd name="connsiteY104" fmla="*/ 2538 h 3792"/>
                <a:gd name="connsiteX105" fmla="*/ 2518 w 4020"/>
                <a:gd name="connsiteY105" fmla="*/ 2496 h 3792"/>
                <a:gd name="connsiteX106" fmla="*/ 2524 w 4020"/>
                <a:gd name="connsiteY106" fmla="*/ 2454 h 3792"/>
                <a:gd name="connsiteX107" fmla="*/ 2530 w 4020"/>
                <a:gd name="connsiteY107" fmla="*/ 2410 h 3792"/>
                <a:gd name="connsiteX108" fmla="*/ 2534 w 4020"/>
                <a:gd name="connsiteY108" fmla="*/ 2364 h 3792"/>
                <a:gd name="connsiteX109" fmla="*/ 2538 w 4020"/>
                <a:gd name="connsiteY109" fmla="*/ 2316 h 3792"/>
                <a:gd name="connsiteX110" fmla="*/ 2540 w 4020"/>
                <a:gd name="connsiteY110" fmla="*/ 2268 h 3792"/>
                <a:gd name="connsiteX111" fmla="*/ 2542 w 4020"/>
                <a:gd name="connsiteY111" fmla="*/ 2216 h 3792"/>
                <a:gd name="connsiteX112" fmla="*/ 2540 w 4020"/>
                <a:gd name="connsiteY112" fmla="*/ 2164 h 3792"/>
                <a:gd name="connsiteX113" fmla="*/ 2538 w 4020"/>
                <a:gd name="connsiteY113" fmla="*/ 2110 h 3792"/>
                <a:gd name="connsiteX114" fmla="*/ 2536 w 4020"/>
                <a:gd name="connsiteY114" fmla="*/ 2054 h 3792"/>
                <a:gd name="connsiteX115" fmla="*/ 2530 w 4020"/>
                <a:gd name="connsiteY115" fmla="*/ 1998 h 3792"/>
                <a:gd name="connsiteX116" fmla="*/ 2522 w 4020"/>
                <a:gd name="connsiteY116" fmla="*/ 1938 h 3792"/>
                <a:gd name="connsiteX117" fmla="*/ 2514 w 4020"/>
                <a:gd name="connsiteY117" fmla="*/ 1878 h 3792"/>
                <a:gd name="connsiteX118" fmla="*/ 2502 w 4020"/>
                <a:gd name="connsiteY118" fmla="*/ 1816 h 3792"/>
                <a:gd name="connsiteX119" fmla="*/ 2490 w 4020"/>
                <a:gd name="connsiteY119" fmla="*/ 1752 h 3792"/>
                <a:gd name="connsiteX120" fmla="*/ 2476 w 4020"/>
                <a:gd name="connsiteY120" fmla="*/ 1686 h 3792"/>
                <a:gd name="connsiteX121" fmla="*/ 2458 w 4020"/>
                <a:gd name="connsiteY121" fmla="*/ 1620 h 3792"/>
                <a:gd name="connsiteX122" fmla="*/ 2438 w 4020"/>
                <a:gd name="connsiteY122" fmla="*/ 1550 h 3792"/>
                <a:gd name="connsiteX123" fmla="*/ 2418 w 4020"/>
                <a:gd name="connsiteY123" fmla="*/ 1480 h 3792"/>
                <a:gd name="connsiteX124" fmla="*/ 2394 w 4020"/>
                <a:gd name="connsiteY124" fmla="*/ 1408 h 3792"/>
                <a:gd name="connsiteX125" fmla="*/ 2366 w 4020"/>
                <a:gd name="connsiteY125" fmla="*/ 1334 h 3792"/>
                <a:gd name="connsiteX126" fmla="*/ 1690 w 4020"/>
                <a:gd name="connsiteY126" fmla="*/ 110 h 3792"/>
                <a:gd name="connsiteX127" fmla="*/ 1616 w 4020"/>
                <a:gd name="connsiteY127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874 w 4020"/>
                <a:gd name="connsiteY5" fmla="*/ 1714 h 3792"/>
                <a:gd name="connsiteX6" fmla="*/ 3808 w 4020"/>
                <a:gd name="connsiteY6" fmla="*/ 1916 h 3792"/>
                <a:gd name="connsiteX7" fmla="*/ 3784 w 4020"/>
                <a:gd name="connsiteY7" fmla="*/ 1984 h 3792"/>
                <a:gd name="connsiteX8" fmla="*/ 3756 w 4020"/>
                <a:gd name="connsiteY8" fmla="*/ 2050 h 3792"/>
                <a:gd name="connsiteX9" fmla="*/ 3728 w 4020"/>
                <a:gd name="connsiteY9" fmla="*/ 2118 h 3792"/>
                <a:gd name="connsiteX10" fmla="*/ 3698 w 4020"/>
                <a:gd name="connsiteY10" fmla="*/ 2184 h 3792"/>
                <a:gd name="connsiteX11" fmla="*/ 3666 w 4020"/>
                <a:gd name="connsiteY11" fmla="*/ 2250 h 3792"/>
                <a:gd name="connsiteX12" fmla="*/ 3630 w 4020"/>
                <a:gd name="connsiteY12" fmla="*/ 2316 h 3792"/>
                <a:gd name="connsiteX13" fmla="*/ 3594 w 4020"/>
                <a:gd name="connsiteY13" fmla="*/ 2380 h 3792"/>
                <a:gd name="connsiteX14" fmla="*/ 3556 w 4020"/>
                <a:gd name="connsiteY14" fmla="*/ 2444 h 3792"/>
                <a:gd name="connsiteX15" fmla="*/ 3516 w 4020"/>
                <a:gd name="connsiteY15" fmla="*/ 2508 h 3792"/>
                <a:gd name="connsiteX16" fmla="*/ 3474 w 4020"/>
                <a:gd name="connsiteY16" fmla="*/ 2570 h 3792"/>
                <a:gd name="connsiteX17" fmla="*/ 3428 w 4020"/>
                <a:gd name="connsiteY17" fmla="*/ 2632 h 3792"/>
                <a:gd name="connsiteX18" fmla="*/ 3382 w 4020"/>
                <a:gd name="connsiteY18" fmla="*/ 2692 h 3792"/>
                <a:gd name="connsiteX19" fmla="*/ 3332 w 4020"/>
                <a:gd name="connsiteY19" fmla="*/ 2752 h 3792"/>
                <a:gd name="connsiteX20" fmla="*/ 3280 w 4020"/>
                <a:gd name="connsiteY20" fmla="*/ 2810 h 3792"/>
                <a:gd name="connsiteX21" fmla="*/ 3226 w 4020"/>
                <a:gd name="connsiteY21" fmla="*/ 2866 h 3792"/>
                <a:gd name="connsiteX22" fmla="*/ 3170 w 4020"/>
                <a:gd name="connsiteY22" fmla="*/ 2922 h 3792"/>
                <a:gd name="connsiteX23" fmla="*/ 3112 w 4020"/>
                <a:gd name="connsiteY23" fmla="*/ 2976 h 3792"/>
                <a:gd name="connsiteX24" fmla="*/ 3050 w 4020"/>
                <a:gd name="connsiteY24" fmla="*/ 3030 h 3792"/>
                <a:gd name="connsiteX25" fmla="*/ 2986 w 4020"/>
                <a:gd name="connsiteY25" fmla="*/ 3080 h 3792"/>
                <a:gd name="connsiteX26" fmla="*/ 2918 w 4020"/>
                <a:gd name="connsiteY26" fmla="*/ 3130 h 3792"/>
                <a:gd name="connsiteX27" fmla="*/ 2848 w 4020"/>
                <a:gd name="connsiteY27" fmla="*/ 3178 h 3792"/>
                <a:gd name="connsiteX28" fmla="*/ 2776 w 4020"/>
                <a:gd name="connsiteY28" fmla="*/ 3224 h 3792"/>
                <a:gd name="connsiteX29" fmla="*/ 2776 w 4020"/>
                <a:gd name="connsiteY29" fmla="*/ 3224 h 3792"/>
                <a:gd name="connsiteX30" fmla="*/ 2764 w 4020"/>
                <a:gd name="connsiteY30" fmla="*/ 3232 h 3792"/>
                <a:gd name="connsiteX31" fmla="*/ 2730 w 4020"/>
                <a:gd name="connsiteY31" fmla="*/ 3254 h 3792"/>
                <a:gd name="connsiteX32" fmla="*/ 2674 w 4020"/>
                <a:gd name="connsiteY32" fmla="*/ 3290 h 3792"/>
                <a:gd name="connsiteX33" fmla="*/ 2596 w 4020"/>
                <a:gd name="connsiteY33" fmla="*/ 3334 h 3792"/>
                <a:gd name="connsiteX34" fmla="*/ 2548 w 4020"/>
                <a:gd name="connsiteY34" fmla="*/ 3360 h 3792"/>
                <a:gd name="connsiteX35" fmla="*/ 2494 w 4020"/>
                <a:gd name="connsiteY35" fmla="*/ 3386 h 3792"/>
                <a:gd name="connsiteX36" fmla="*/ 2436 w 4020"/>
                <a:gd name="connsiteY36" fmla="*/ 3416 h 3792"/>
                <a:gd name="connsiteX37" fmla="*/ 2372 w 4020"/>
                <a:gd name="connsiteY37" fmla="*/ 3444 h 3792"/>
                <a:gd name="connsiteX38" fmla="*/ 2302 w 4020"/>
                <a:gd name="connsiteY38" fmla="*/ 3474 h 3792"/>
                <a:gd name="connsiteX39" fmla="*/ 2228 w 4020"/>
                <a:gd name="connsiteY39" fmla="*/ 3504 h 3792"/>
                <a:gd name="connsiteX40" fmla="*/ 2148 w 4020"/>
                <a:gd name="connsiteY40" fmla="*/ 3534 h 3792"/>
                <a:gd name="connsiteX41" fmla="*/ 2062 w 4020"/>
                <a:gd name="connsiteY41" fmla="*/ 3564 h 3792"/>
                <a:gd name="connsiteX42" fmla="*/ 1972 w 4020"/>
                <a:gd name="connsiteY42" fmla="*/ 3594 h 3792"/>
                <a:gd name="connsiteX43" fmla="*/ 1876 w 4020"/>
                <a:gd name="connsiteY43" fmla="*/ 3622 h 3792"/>
                <a:gd name="connsiteX44" fmla="*/ 1776 w 4020"/>
                <a:gd name="connsiteY44" fmla="*/ 3648 h 3792"/>
                <a:gd name="connsiteX45" fmla="*/ 1670 w 4020"/>
                <a:gd name="connsiteY45" fmla="*/ 3674 h 3792"/>
                <a:gd name="connsiteX46" fmla="*/ 1558 w 4020"/>
                <a:gd name="connsiteY46" fmla="*/ 3698 h 3792"/>
                <a:gd name="connsiteX47" fmla="*/ 1442 w 4020"/>
                <a:gd name="connsiteY47" fmla="*/ 3720 h 3792"/>
                <a:gd name="connsiteX48" fmla="*/ 1320 w 4020"/>
                <a:gd name="connsiteY48" fmla="*/ 3740 h 3792"/>
                <a:gd name="connsiteX49" fmla="*/ 1194 w 4020"/>
                <a:gd name="connsiteY49" fmla="*/ 3758 h 3792"/>
                <a:gd name="connsiteX50" fmla="*/ 1062 w 4020"/>
                <a:gd name="connsiteY50" fmla="*/ 3772 h 3792"/>
                <a:gd name="connsiteX51" fmla="*/ 924 w 4020"/>
                <a:gd name="connsiteY51" fmla="*/ 3782 h 3792"/>
                <a:gd name="connsiteX52" fmla="*/ 782 w 4020"/>
                <a:gd name="connsiteY52" fmla="*/ 3788 h 3792"/>
                <a:gd name="connsiteX53" fmla="*/ 636 w 4020"/>
                <a:gd name="connsiteY53" fmla="*/ 3792 h 3792"/>
                <a:gd name="connsiteX54" fmla="*/ 484 w 4020"/>
                <a:gd name="connsiteY54" fmla="*/ 3792 h 3792"/>
                <a:gd name="connsiteX55" fmla="*/ 328 w 4020"/>
                <a:gd name="connsiteY55" fmla="*/ 3786 h 3792"/>
                <a:gd name="connsiteX56" fmla="*/ 166 w 4020"/>
                <a:gd name="connsiteY56" fmla="*/ 3776 h 3792"/>
                <a:gd name="connsiteX57" fmla="*/ 84 w 4020"/>
                <a:gd name="connsiteY57" fmla="*/ 3768 h 3792"/>
                <a:gd name="connsiteX58" fmla="*/ 0 w 4020"/>
                <a:gd name="connsiteY58" fmla="*/ 3760 h 3792"/>
                <a:gd name="connsiteX59" fmla="*/ 0 w 4020"/>
                <a:gd name="connsiteY59" fmla="*/ 3760 h 3792"/>
                <a:gd name="connsiteX60" fmla="*/ 68 w 4020"/>
                <a:gd name="connsiteY60" fmla="*/ 3762 h 3792"/>
                <a:gd name="connsiteX61" fmla="*/ 146 w 4020"/>
                <a:gd name="connsiteY61" fmla="*/ 3764 h 3792"/>
                <a:gd name="connsiteX62" fmla="*/ 252 w 4020"/>
                <a:gd name="connsiteY62" fmla="*/ 3762 h 3792"/>
                <a:gd name="connsiteX63" fmla="*/ 378 w 4020"/>
                <a:gd name="connsiteY63" fmla="*/ 3758 h 3792"/>
                <a:gd name="connsiteX64" fmla="*/ 524 w 4020"/>
                <a:gd name="connsiteY64" fmla="*/ 3750 h 3792"/>
                <a:gd name="connsiteX65" fmla="*/ 602 w 4020"/>
                <a:gd name="connsiteY65" fmla="*/ 3744 h 3792"/>
                <a:gd name="connsiteX66" fmla="*/ 684 w 4020"/>
                <a:gd name="connsiteY66" fmla="*/ 3734 h 3792"/>
                <a:gd name="connsiteX67" fmla="*/ 770 w 4020"/>
                <a:gd name="connsiteY67" fmla="*/ 3724 h 3792"/>
                <a:gd name="connsiteX68" fmla="*/ 856 w 4020"/>
                <a:gd name="connsiteY68" fmla="*/ 3712 h 3792"/>
                <a:gd name="connsiteX69" fmla="*/ 946 w 4020"/>
                <a:gd name="connsiteY69" fmla="*/ 3698 h 3792"/>
                <a:gd name="connsiteX70" fmla="*/ 1038 w 4020"/>
                <a:gd name="connsiteY70" fmla="*/ 3680 h 3792"/>
                <a:gd name="connsiteX71" fmla="*/ 1130 w 4020"/>
                <a:gd name="connsiteY71" fmla="*/ 3660 h 3792"/>
                <a:gd name="connsiteX72" fmla="*/ 1224 w 4020"/>
                <a:gd name="connsiteY72" fmla="*/ 3638 h 3792"/>
                <a:gd name="connsiteX73" fmla="*/ 1318 w 4020"/>
                <a:gd name="connsiteY73" fmla="*/ 3612 h 3792"/>
                <a:gd name="connsiteX74" fmla="*/ 1412 w 4020"/>
                <a:gd name="connsiteY74" fmla="*/ 3584 h 3792"/>
                <a:gd name="connsiteX75" fmla="*/ 1504 w 4020"/>
                <a:gd name="connsiteY75" fmla="*/ 3552 h 3792"/>
                <a:gd name="connsiteX76" fmla="*/ 1596 w 4020"/>
                <a:gd name="connsiteY76" fmla="*/ 3516 h 3792"/>
                <a:gd name="connsiteX77" fmla="*/ 1688 w 4020"/>
                <a:gd name="connsiteY77" fmla="*/ 3478 h 3792"/>
                <a:gd name="connsiteX78" fmla="*/ 1776 w 4020"/>
                <a:gd name="connsiteY78" fmla="*/ 3436 h 3792"/>
                <a:gd name="connsiteX79" fmla="*/ 1820 w 4020"/>
                <a:gd name="connsiteY79" fmla="*/ 3412 h 3792"/>
                <a:gd name="connsiteX80" fmla="*/ 1862 w 4020"/>
                <a:gd name="connsiteY80" fmla="*/ 3388 h 3792"/>
                <a:gd name="connsiteX81" fmla="*/ 1906 w 4020"/>
                <a:gd name="connsiteY81" fmla="*/ 3364 h 3792"/>
                <a:gd name="connsiteX82" fmla="*/ 1946 w 4020"/>
                <a:gd name="connsiteY82" fmla="*/ 3338 h 3792"/>
                <a:gd name="connsiteX83" fmla="*/ 1988 w 4020"/>
                <a:gd name="connsiteY83" fmla="*/ 3310 h 3792"/>
                <a:gd name="connsiteX84" fmla="*/ 2028 w 4020"/>
                <a:gd name="connsiteY84" fmla="*/ 3282 h 3792"/>
                <a:gd name="connsiteX85" fmla="*/ 2068 w 4020"/>
                <a:gd name="connsiteY85" fmla="*/ 3252 h 3792"/>
                <a:gd name="connsiteX86" fmla="*/ 2106 w 4020"/>
                <a:gd name="connsiteY86" fmla="*/ 3222 h 3792"/>
                <a:gd name="connsiteX87" fmla="*/ 2142 w 4020"/>
                <a:gd name="connsiteY87" fmla="*/ 3190 h 3792"/>
                <a:gd name="connsiteX88" fmla="*/ 2178 w 4020"/>
                <a:gd name="connsiteY88" fmla="*/ 3158 h 3792"/>
                <a:gd name="connsiteX89" fmla="*/ 2214 w 4020"/>
                <a:gd name="connsiteY89" fmla="*/ 3124 h 3792"/>
                <a:gd name="connsiteX90" fmla="*/ 2248 w 4020"/>
                <a:gd name="connsiteY90" fmla="*/ 3088 h 3792"/>
                <a:gd name="connsiteX91" fmla="*/ 2248 w 4020"/>
                <a:gd name="connsiteY91" fmla="*/ 3088 h 3792"/>
                <a:gd name="connsiteX92" fmla="*/ 2258 w 4020"/>
                <a:gd name="connsiteY92" fmla="*/ 3078 h 3792"/>
                <a:gd name="connsiteX93" fmla="*/ 2286 w 4020"/>
                <a:gd name="connsiteY93" fmla="*/ 3044 h 3792"/>
                <a:gd name="connsiteX94" fmla="*/ 2306 w 4020"/>
                <a:gd name="connsiteY94" fmla="*/ 3020 h 3792"/>
                <a:gd name="connsiteX95" fmla="*/ 2328 w 4020"/>
                <a:gd name="connsiteY95" fmla="*/ 2990 h 3792"/>
                <a:gd name="connsiteX96" fmla="*/ 2350 w 4020"/>
                <a:gd name="connsiteY96" fmla="*/ 2954 h 3792"/>
                <a:gd name="connsiteX97" fmla="*/ 2376 w 4020"/>
                <a:gd name="connsiteY97" fmla="*/ 2912 h 3792"/>
                <a:gd name="connsiteX98" fmla="*/ 2400 w 4020"/>
                <a:gd name="connsiteY98" fmla="*/ 2866 h 3792"/>
                <a:gd name="connsiteX99" fmla="*/ 2426 w 4020"/>
                <a:gd name="connsiteY99" fmla="*/ 2812 h 3792"/>
                <a:gd name="connsiteX100" fmla="*/ 2450 w 4020"/>
                <a:gd name="connsiteY100" fmla="*/ 2752 h 3792"/>
                <a:gd name="connsiteX101" fmla="*/ 2472 w 4020"/>
                <a:gd name="connsiteY101" fmla="*/ 2688 h 3792"/>
                <a:gd name="connsiteX102" fmla="*/ 2492 w 4020"/>
                <a:gd name="connsiteY102" fmla="*/ 2616 h 3792"/>
                <a:gd name="connsiteX103" fmla="*/ 2510 w 4020"/>
                <a:gd name="connsiteY103" fmla="*/ 2538 h 3792"/>
                <a:gd name="connsiteX104" fmla="*/ 2518 w 4020"/>
                <a:gd name="connsiteY104" fmla="*/ 2496 h 3792"/>
                <a:gd name="connsiteX105" fmla="*/ 2524 w 4020"/>
                <a:gd name="connsiteY105" fmla="*/ 2454 h 3792"/>
                <a:gd name="connsiteX106" fmla="*/ 2530 w 4020"/>
                <a:gd name="connsiteY106" fmla="*/ 2410 h 3792"/>
                <a:gd name="connsiteX107" fmla="*/ 2534 w 4020"/>
                <a:gd name="connsiteY107" fmla="*/ 2364 h 3792"/>
                <a:gd name="connsiteX108" fmla="*/ 2538 w 4020"/>
                <a:gd name="connsiteY108" fmla="*/ 2316 h 3792"/>
                <a:gd name="connsiteX109" fmla="*/ 2540 w 4020"/>
                <a:gd name="connsiteY109" fmla="*/ 2268 h 3792"/>
                <a:gd name="connsiteX110" fmla="*/ 2542 w 4020"/>
                <a:gd name="connsiteY110" fmla="*/ 2216 h 3792"/>
                <a:gd name="connsiteX111" fmla="*/ 2540 w 4020"/>
                <a:gd name="connsiteY111" fmla="*/ 2164 h 3792"/>
                <a:gd name="connsiteX112" fmla="*/ 2538 w 4020"/>
                <a:gd name="connsiteY112" fmla="*/ 2110 h 3792"/>
                <a:gd name="connsiteX113" fmla="*/ 2536 w 4020"/>
                <a:gd name="connsiteY113" fmla="*/ 2054 h 3792"/>
                <a:gd name="connsiteX114" fmla="*/ 2530 w 4020"/>
                <a:gd name="connsiteY114" fmla="*/ 1998 h 3792"/>
                <a:gd name="connsiteX115" fmla="*/ 2522 w 4020"/>
                <a:gd name="connsiteY115" fmla="*/ 1938 h 3792"/>
                <a:gd name="connsiteX116" fmla="*/ 2514 w 4020"/>
                <a:gd name="connsiteY116" fmla="*/ 1878 h 3792"/>
                <a:gd name="connsiteX117" fmla="*/ 2502 w 4020"/>
                <a:gd name="connsiteY117" fmla="*/ 1816 h 3792"/>
                <a:gd name="connsiteX118" fmla="*/ 2490 w 4020"/>
                <a:gd name="connsiteY118" fmla="*/ 1752 h 3792"/>
                <a:gd name="connsiteX119" fmla="*/ 2476 w 4020"/>
                <a:gd name="connsiteY119" fmla="*/ 1686 h 3792"/>
                <a:gd name="connsiteX120" fmla="*/ 2458 w 4020"/>
                <a:gd name="connsiteY120" fmla="*/ 1620 h 3792"/>
                <a:gd name="connsiteX121" fmla="*/ 2438 w 4020"/>
                <a:gd name="connsiteY121" fmla="*/ 1550 h 3792"/>
                <a:gd name="connsiteX122" fmla="*/ 2418 w 4020"/>
                <a:gd name="connsiteY122" fmla="*/ 1480 h 3792"/>
                <a:gd name="connsiteX123" fmla="*/ 2394 w 4020"/>
                <a:gd name="connsiteY123" fmla="*/ 1408 h 3792"/>
                <a:gd name="connsiteX124" fmla="*/ 2366 w 4020"/>
                <a:gd name="connsiteY124" fmla="*/ 1334 h 3792"/>
                <a:gd name="connsiteX125" fmla="*/ 1690 w 4020"/>
                <a:gd name="connsiteY125" fmla="*/ 110 h 3792"/>
                <a:gd name="connsiteX126" fmla="*/ 1616 w 4020"/>
                <a:gd name="connsiteY126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808 w 4020"/>
                <a:gd name="connsiteY5" fmla="*/ 1916 h 3792"/>
                <a:gd name="connsiteX6" fmla="*/ 3784 w 4020"/>
                <a:gd name="connsiteY6" fmla="*/ 1984 h 3792"/>
                <a:gd name="connsiteX7" fmla="*/ 3756 w 4020"/>
                <a:gd name="connsiteY7" fmla="*/ 2050 h 3792"/>
                <a:gd name="connsiteX8" fmla="*/ 3728 w 4020"/>
                <a:gd name="connsiteY8" fmla="*/ 2118 h 3792"/>
                <a:gd name="connsiteX9" fmla="*/ 3698 w 4020"/>
                <a:gd name="connsiteY9" fmla="*/ 2184 h 3792"/>
                <a:gd name="connsiteX10" fmla="*/ 3666 w 4020"/>
                <a:gd name="connsiteY10" fmla="*/ 2250 h 3792"/>
                <a:gd name="connsiteX11" fmla="*/ 3630 w 4020"/>
                <a:gd name="connsiteY11" fmla="*/ 2316 h 3792"/>
                <a:gd name="connsiteX12" fmla="*/ 3594 w 4020"/>
                <a:gd name="connsiteY12" fmla="*/ 2380 h 3792"/>
                <a:gd name="connsiteX13" fmla="*/ 3556 w 4020"/>
                <a:gd name="connsiteY13" fmla="*/ 2444 h 3792"/>
                <a:gd name="connsiteX14" fmla="*/ 3516 w 4020"/>
                <a:gd name="connsiteY14" fmla="*/ 2508 h 3792"/>
                <a:gd name="connsiteX15" fmla="*/ 3474 w 4020"/>
                <a:gd name="connsiteY15" fmla="*/ 2570 h 3792"/>
                <a:gd name="connsiteX16" fmla="*/ 3428 w 4020"/>
                <a:gd name="connsiteY16" fmla="*/ 2632 h 3792"/>
                <a:gd name="connsiteX17" fmla="*/ 3382 w 4020"/>
                <a:gd name="connsiteY17" fmla="*/ 2692 h 3792"/>
                <a:gd name="connsiteX18" fmla="*/ 3332 w 4020"/>
                <a:gd name="connsiteY18" fmla="*/ 2752 h 3792"/>
                <a:gd name="connsiteX19" fmla="*/ 3280 w 4020"/>
                <a:gd name="connsiteY19" fmla="*/ 2810 h 3792"/>
                <a:gd name="connsiteX20" fmla="*/ 3226 w 4020"/>
                <a:gd name="connsiteY20" fmla="*/ 2866 h 3792"/>
                <a:gd name="connsiteX21" fmla="*/ 3170 w 4020"/>
                <a:gd name="connsiteY21" fmla="*/ 2922 h 3792"/>
                <a:gd name="connsiteX22" fmla="*/ 3112 w 4020"/>
                <a:gd name="connsiteY22" fmla="*/ 2976 h 3792"/>
                <a:gd name="connsiteX23" fmla="*/ 3050 w 4020"/>
                <a:gd name="connsiteY23" fmla="*/ 3030 h 3792"/>
                <a:gd name="connsiteX24" fmla="*/ 2986 w 4020"/>
                <a:gd name="connsiteY24" fmla="*/ 3080 h 3792"/>
                <a:gd name="connsiteX25" fmla="*/ 2918 w 4020"/>
                <a:gd name="connsiteY25" fmla="*/ 3130 h 3792"/>
                <a:gd name="connsiteX26" fmla="*/ 2848 w 4020"/>
                <a:gd name="connsiteY26" fmla="*/ 3178 h 3792"/>
                <a:gd name="connsiteX27" fmla="*/ 2776 w 4020"/>
                <a:gd name="connsiteY27" fmla="*/ 3224 h 3792"/>
                <a:gd name="connsiteX28" fmla="*/ 2776 w 4020"/>
                <a:gd name="connsiteY28" fmla="*/ 3224 h 3792"/>
                <a:gd name="connsiteX29" fmla="*/ 2764 w 4020"/>
                <a:gd name="connsiteY29" fmla="*/ 3232 h 3792"/>
                <a:gd name="connsiteX30" fmla="*/ 2730 w 4020"/>
                <a:gd name="connsiteY30" fmla="*/ 3254 h 3792"/>
                <a:gd name="connsiteX31" fmla="*/ 2674 w 4020"/>
                <a:gd name="connsiteY31" fmla="*/ 3290 h 3792"/>
                <a:gd name="connsiteX32" fmla="*/ 2596 w 4020"/>
                <a:gd name="connsiteY32" fmla="*/ 3334 h 3792"/>
                <a:gd name="connsiteX33" fmla="*/ 2548 w 4020"/>
                <a:gd name="connsiteY33" fmla="*/ 3360 h 3792"/>
                <a:gd name="connsiteX34" fmla="*/ 2494 w 4020"/>
                <a:gd name="connsiteY34" fmla="*/ 3386 h 3792"/>
                <a:gd name="connsiteX35" fmla="*/ 2436 w 4020"/>
                <a:gd name="connsiteY35" fmla="*/ 3416 h 3792"/>
                <a:gd name="connsiteX36" fmla="*/ 2372 w 4020"/>
                <a:gd name="connsiteY36" fmla="*/ 3444 h 3792"/>
                <a:gd name="connsiteX37" fmla="*/ 2302 w 4020"/>
                <a:gd name="connsiteY37" fmla="*/ 3474 h 3792"/>
                <a:gd name="connsiteX38" fmla="*/ 2228 w 4020"/>
                <a:gd name="connsiteY38" fmla="*/ 3504 h 3792"/>
                <a:gd name="connsiteX39" fmla="*/ 2148 w 4020"/>
                <a:gd name="connsiteY39" fmla="*/ 3534 h 3792"/>
                <a:gd name="connsiteX40" fmla="*/ 2062 w 4020"/>
                <a:gd name="connsiteY40" fmla="*/ 3564 h 3792"/>
                <a:gd name="connsiteX41" fmla="*/ 1972 w 4020"/>
                <a:gd name="connsiteY41" fmla="*/ 3594 h 3792"/>
                <a:gd name="connsiteX42" fmla="*/ 1876 w 4020"/>
                <a:gd name="connsiteY42" fmla="*/ 3622 h 3792"/>
                <a:gd name="connsiteX43" fmla="*/ 1776 w 4020"/>
                <a:gd name="connsiteY43" fmla="*/ 3648 h 3792"/>
                <a:gd name="connsiteX44" fmla="*/ 1670 w 4020"/>
                <a:gd name="connsiteY44" fmla="*/ 3674 h 3792"/>
                <a:gd name="connsiteX45" fmla="*/ 1558 w 4020"/>
                <a:gd name="connsiteY45" fmla="*/ 3698 h 3792"/>
                <a:gd name="connsiteX46" fmla="*/ 1442 w 4020"/>
                <a:gd name="connsiteY46" fmla="*/ 3720 h 3792"/>
                <a:gd name="connsiteX47" fmla="*/ 1320 w 4020"/>
                <a:gd name="connsiteY47" fmla="*/ 3740 h 3792"/>
                <a:gd name="connsiteX48" fmla="*/ 1194 w 4020"/>
                <a:gd name="connsiteY48" fmla="*/ 3758 h 3792"/>
                <a:gd name="connsiteX49" fmla="*/ 1062 w 4020"/>
                <a:gd name="connsiteY49" fmla="*/ 3772 h 3792"/>
                <a:gd name="connsiteX50" fmla="*/ 924 w 4020"/>
                <a:gd name="connsiteY50" fmla="*/ 3782 h 3792"/>
                <a:gd name="connsiteX51" fmla="*/ 782 w 4020"/>
                <a:gd name="connsiteY51" fmla="*/ 3788 h 3792"/>
                <a:gd name="connsiteX52" fmla="*/ 636 w 4020"/>
                <a:gd name="connsiteY52" fmla="*/ 3792 h 3792"/>
                <a:gd name="connsiteX53" fmla="*/ 484 w 4020"/>
                <a:gd name="connsiteY53" fmla="*/ 3792 h 3792"/>
                <a:gd name="connsiteX54" fmla="*/ 328 w 4020"/>
                <a:gd name="connsiteY54" fmla="*/ 3786 h 3792"/>
                <a:gd name="connsiteX55" fmla="*/ 166 w 4020"/>
                <a:gd name="connsiteY55" fmla="*/ 3776 h 3792"/>
                <a:gd name="connsiteX56" fmla="*/ 84 w 4020"/>
                <a:gd name="connsiteY56" fmla="*/ 3768 h 3792"/>
                <a:gd name="connsiteX57" fmla="*/ 0 w 4020"/>
                <a:gd name="connsiteY57" fmla="*/ 3760 h 3792"/>
                <a:gd name="connsiteX58" fmla="*/ 0 w 4020"/>
                <a:gd name="connsiteY58" fmla="*/ 3760 h 3792"/>
                <a:gd name="connsiteX59" fmla="*/ 68 w 4020"/>
                <a:gd name="connsiteY59" fmla="*/ 3762 h 3792"/>
                <a:gd name="connsiteX60" fmla="*/ 146 w 4020"/>
                <a:gd name="connsiteY60" fmla="*/ 3764 h 3792"/>
                <a:gd name="connsiteX61" fmla="*/ 252 w 4020"/>
                <a:gd name="connsiteY61" fmla="*/ 3762 h 3792"/>
                <a:gd name="connsiteX62" fmla="*/ 378 w 4020"/>
                <a:gd name="connsiteY62" fmla="*/ 3758 h 3792"/>
                <a:gd name="connsiteX63" fmla="*/ 524 w 4020"/>
                <a:gd name="connsiteY63" fmla="*/ 3750 h 3792"/>
                <a:gd name="connsiteX64" fmla="*/ 602 w 4020"/>
                <a:gd name="connsiteY64" fmla="*/ 3744 h 3792"/>
                <a:gd name="connsiteX65" fmla="*/ 684 w 4020"/>
                <a:gd name="connsiteY65" fmla="*/ 3734 h 3792"/>
                <a:gd name="connsiteX66" fmla="*/ 770 w 4020"/>
                <a:gd name="connsiteY66" fmla="*/ 3724 h 3792"/>
                <a:gd name="connsiteX67" fmla="*/ 856 w 4020"/>
                <a:gd name="connsiteY67" fmla="*/ 3712 h 3792"/>
                <a:gd name="connsiteX68" fmla="*/ 946 w 4020"/>
                <a:gd name="connsiteY68" fmla="*/ 3698 h 3792"/>
                <a:gd name="connsiteX69" fmla="*/ 1038 w 4020"/>
                <a:gd name="connsiteY69" fmla="*/ 3680 h 3792"/>
                <a:gd name="connsiteX70" fmla="*/ 1130 w 4020"/>
                <a:gd name="connsiteY70" fmla="*/ 3660 h 3792"/>
                <a:gd name="connsiteX71" fmla="*/ 1224 w 4020"/>
                <a:gd name="connsiteY71" fmla="*/ 3638 h 3792"/>
                <a:gd name="connsiteX72" fmla="*/ 1318 w 4020"/>
                <a:gd name="connsiteY72" fmla="*/ 3612 h 3792"/>
                <a:gd name="connsiteX73" fmla="*/ 1412 w 4020"/>
                <a:gd name="connsiteY73" fmla="*/ 3584 h 3792"/>
                <a:gd name="connsiteX74" fmla="*/ 1504 w 4020"/>
                <a:gd name="connsiteY74" fmla="*/ 3552 h 3792"/>
                <a:gd name="connsiteX75" fmla="*/ 1596 w 4020"/>
                <a:gd name="connsiteY75" fmla="*/ 3516 h 3792"/>
                <a:gd name="connsiteX76" fmla="*/ 1688 w 4020"/>
                <a:gd name="connsiteY76" fmla="*/ 3478 h 3792"/>
                <a:gd name="connsiteX77" fmla="*/ 1776 w 4020"/>
                <a:gd name="connsiteY77" fmla="*/ 3436 h 3792"/>
                <a:gd name="connsiteX78" fmla="*/ 1820 w 4020"/>
                <a:gd name="connsiteY78" fmla="*/ 3412 h 3792"/>
                <a:gd name="connsiteX79" fmla="*/ 1862 w 4020"/>
                <a:gd name="connsiteY79" fmla="*/ 3388 h 3792"/>
                <a:gd name="connsiteX80" fmla="*/ 1906 w 4020"/>
                <a:gd name="connsiteY80" fmla="*/ 3364 h 3792"/>
                <a:gd name="connsiteX81" fmla="*/ 1946 w 4020"/>
                <a:gd name="connsiteY81" fmla="*/ 3338 h 3792"/>
                <a:gd name="connsiteX82" fmla="*/ 1988 w 4020"/>
                <a:gd name="connsiteY82" fmla="*/ 3310 h 3792"/>
                <a:gd name="connsiteX83" fmla="*/ 2028 w 4020"/>
                <a:gd name="connsiteY83" fmla="*/ 3282 h 3792"/>
                <a:gd name="connsiteX84" fmla="*/ 2068 w 4020"/>
                <a:gd name="connsiteY84" fmla="*/ 3252 h 3792"/>
                <a:gd name="connsiteX85" fmla="*/ 2106 w 4020"/>
                <a:gd name="connsiteY85" fmla="*/ 3222 h 3792"/>
                <a:gd name="connsiteX86" fmla="*/ 2142 w 4020"/>
                <a:gd name="connsiteY86" fmla="*/ 3190 h 3792"/>
                <a:gd name="connsiteX87" fmla="*/ 2178 w 4020"/>
                <a:gd name="connsiteY87" fmla="*/ 3158 h 3792"/>
                <a:gd name="connsiteX88" fmla="*/ 2214 w 4020"/>
                <a:gd name="connsiteY88" fmla="*/ 3124 h 3792"/>
                <a:gd name="connsiteX89" fmla="*/ 2248 w 4020"/>
                <a:gd name="connsiteY89" fmla="*/ 3088 h 3792"/>
                <a:gd name="connsiteX90" fmla="*/ 2248 w 4020"/>
                <a:gd name="connsiteY90" fmla="*/ 3088 h 3792"/>
                <a:gd name="connsiteX91" fmla="*/ 2258 w 4020"/>
                <a:gd name="connsiteY91" fmla="*/ 3078 h 3792"/>
                <a:gd name="connsiteX92" fmla="*/ 2286 w 4020"/>
                <a:gd name="connsiteY92" fmla="*/ 3044 h 3792"/>
                <a:gd name="connsiteX93" fmla="*/ 2306 w 4020"/>
                <a:gd name="connsiteY93" fmla="*/ 3020 h 3792"/>
                <a:gd name="connsiteX94" fmla="*/ 2328 w 4020"/>
                <a:gd name="connsiteY94" fmla="*/ 2990 h 3792"/>
                <a:gd name="connsiteX95" fmla="*/ 2350 w 4020"/>
                <a:gd name="connsiteY95" fmla="*/ 2954 h 3792"/>
                <a:gd name="connsiteX96" fmla="*/ 2376 w 4020"/>
                <a:gd name="connsiteY96" fmla="*/ 2912 h 3792"/>
                <a:gd name="connsiteX97" fmla="*/ 2400 w 4020"/>
                <a:gd name="connsiteY97" fmla="*/ 2866 h 3792"/>
                <a:gd name="connsiteX98" fmla="*/ 2426 w 4020"/>
                <a:gd name="connsiteY98" fmla="*/ 2812 h 3792"/>
                <a:gd name="connsiteX99" fmla="*/ 2450 w 4020"/>
                <a:gd name="connsiteY99" fmla="*/ 2752 h 3792"/>
                <a:gd name="connsiteX100" fmla="*/ 2472 w 4020"/>
                <a:gd name="connsiteY100" fmla="*/ 2688 h 3792"/>
                <a:gd name="connsiteX101" fmla="*/ 2492 w 4020"/>
                <a:gd name="connsiteY101" fmla="*/ 2616 h 3792"/>
                <a:gd name="connsiteX102" fmla="*/ 2510 w 4020"/>
                <a:gd name="connsiteY102" fmla="*/ 2538 h 3792"/>
                <a:gd name="connsiteX103" fmla="*/ 2518 w 4020"/>
                <a:gd name="connsiteY103" fmla="*/ 2496 h 3792"/>
                <a:gd name="connsiteX104" fmla="*/ 2524 w 4020"/>
                <a:gd name="connsiteY104" fmla="*/ 2454 h 3792"/>
                <a:gd name="connsiteX105" fmla="*/ 2530 w 4020"/>
                <a:gd name="connsiteY105" fmla="*/ 2410 h 3792"/>
                <a:gd name="connsiteX106" fmla="*/ 2534 w 4020"/>
                <a:gd name="connsiteY106" fmla="*/ 2364 h 3792"/>
                <a:gd name="connsiteX107" fmla="*/ 2538 w 4020"/>
                <a:gd name="connsiteY107" fmla="*/ 2316 h 3792"/>
                <a:gd name="connsiteX108" fmla="*/ 2540 w 4020"/>
                <a:gd name="connsiteY108" fmla="*/ 2268 h 3792"/>
                <a:gd name="connsiteX109" fmla="*/ 2542 w 4020"/>
                <a:gd name="connsiteY109" fmla="*/ 2216 h 3792"/>
                <a:gd name="connsiteX110" fmla="*/ 2540 w 4020"/>
                <a:gd name="connsiteY110" fmla="*/ 2164 h 3792"/>
                <a:gd name="connsiteX111" fmla="*/ 2538 w 4020"/>
                <a:gd name="connsiteY111" fmla="*/ 2110 h 3792"/>
                <a:gd name="connsiteX112" fmla="*/ 2536 w 4020"/>
                <a:gd name="connsiteY112" fmla="*/ 2054 h 3792"/>
                <a:gd name="connsiteX113" fmla="*/ 2530 w 4020"/>
                <a:gd name="connsiteY113" fmla="*/ 1998 h 3792"/>
                <a:gd name="connsiteX114" fmla="*/ 2522 w 4020"/>
                <a:gd name="connsiteY114" fmla="*/ 1938 h 3792"/>
                <a:gd name="connsiteX115" fmla="*/ 2514 w 4020"/>
                <a:gd name="connsiteY115" fmla="*/ 1878 h 3792"/>
                <a:gd name="connsiteX116" fmla="*/ 2502 w 4020"/>
                <a:gd name="connsiteY116" fmla="*/ 1816 h 3792"/>
                <a:gd name="connsiteX117" fmla="*/ 2490 w 4020"/>
                <a:gd name="connsiteY117" fmla="*/ 1752 h 3792"/>
                <a:gd name="connsiteX118" fmla="*/ 2476 w 4020"/>
                <a:gd name="connsiteY118" fmla="*/ 1686 h 3792"/>
                <a:gd name="connsiteX119" fmla="*/ 2458 w 4020"/>
                <a:gd name="connsiteY119" fmla="*/ 1620 h 3792"/>
                <a:gd name="connsiteX120" fmla="*/ 2438 w 4020"/>
                <a:gd name="connsiteY120" fmla="*/ 1550 h 3792"/>
                <a:gd name="connsiteX121" fmla="*/ 2418 w 4020"/>
                <a:gd name="connsiteY121" fmla="*/ 1480 h 3792"/>
                <a:gd name="connsiteX122" fmla="*/ 2394 w 4020"/>
                <a:gd name="connsiteY122" fmla="*/ 1408 h 3792"/>
                <a:gd name="connsiteX123" fmla="*/ 2366 w 4020"/>
                <a:gd name="connsiteY123" fmla="*/ 1334 h 3792"/>
                <a:gd name="connsiteX124" fmla="*/ 1690 w 4020"/>
                <a:gd name="connsiteY124" fmla="*/ 110 h 3792"/>
                <a:gd name="connsiteX125" fmla="*/ 1616 w 4020"/>
                <a:gd name="connsiteY125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808 w 4014"/>
                <a:gd name="connsiteY4" fmla="*/ 1916 h 3792"/>
                <a:gd name="connsiteX5" fmla="*/ 3784 w 4014"/>
                <a:gd name="connsiteY5" fmla="*/ 1984 h 3792"/>
                <a:gd name="connsiteX6" fmla="*/ 3756 w 4014"/>
                <a:gd name="connsiteY6" fmla="*/ 2050 h 3792"/>
                <a:gd name="connsiteX7" fmla="*/ 3728 w 4014"/>
                <a:gd name="connsiteY7" fmla="*/ 2118 h 3792"/>
                <a:gd name="connsiteX8" fmla="*/ 3698 w 4014"/>
                <a:gd name="connsiteY8" fmla="*/ 2184 h 3792"/>
                <a:gd name="connsiteX9" fmla="*/ 3666 w 4014"/>
                <a:gd name="connsiteY9" fmla="*/ 2250 h 3792"/>
                <a:gd name="connsiteX10" fmla="*/ 3630 w 4014"/>
                <a:gd name="connsiteY10" fmla="*/ 2316 h 3792"/>
                <a:gd name="connsiteX11" fmla="*/ 3594 w 4014"/>
                <a:gd name="connsiteY11" fmla="*/ 2380 h 3792"/>
                <a:gd name="connsiteX12" fmla="*/ 3556 w 4014"/>
                <a:gd name="connsiteY12" fmla="*/ 2444 h 3792"/>
                <a:gd name="connsiteX13" fmla="*/ 3516 w 4014"/>
                <a:gd name="connsiteY13" fmla="*/ 2508 h 3792"/>
                <a:gd name="connsiteX14" fmla="*/ 3474 w 4014"/>
                <a:gd name="connsiteY14" fmla="*/ 2570 h 3792"/>
                <a:gd name="connsiteX15" fmla="*/ 3428 w 4014"/>
                <a:gd name="connsiteY15" fmla="*/ 2632 h 3792"/>
                <a:gd name="connsiteX16" fmla="*/ 3382 w 4014"/>
                <a:gd name="connsiteY16" fmla="*/ 2692 h 3792"/>
                <a:gd name="connsiteX17" fmla="*/ 3332 w 4014"/>
                <a:gd name="connsiteY17" fmla="*/ 2752 h 3792"/>
                <a:gd name="connsiteX18" fmla="*/ 3280 w 4014"/>
                <a:gd name="connsiteY18" fmla="*/ 2810 h 3792"/>
                <a:gd name="connsiteX19" fmla="*/ 3226 w 4014"/>
                <a:gd name="connsiteY19" fmla="*/ 2866 h 3792"/>
                <a:gd name="connsiteX20" fmla="*/ 3170 w 4014"/>
                <a:gd name="connsiteY20" fmla="*/ 2922 h 3792"/>
                <a:gd name="connsiteX21" fmla="*/ 3112 w 4014"/>
                <a:gd name="connsiteY21" fmla="*/ 2976 h 3792"/>
                <a:gd name="connsiteX22" fmla="*/ 3050 w 4014"/>
                <a:gd name="connsiteY22" fmla="*/ 3030 h 3792"/>
                <a:gd name="connsiteX23" fmla="*/ 2986 w 4014"/>
                <a:gd name="connsiteY23" fmla="*/ 3080 h 3792"/>
                <a:gd name="connsiteX24" fmla="*/ 2918 w 4014"/>
                <a:gd name="connsiteY24" fmla="*/ 3130 h 3792"/>
                <a:gd name="connsiteX25" fmla="*/ 2848 w 4014"/>
                <a:gd name="connsiteY25" fmla="*/ 3178 h 3792"/>
                <a:gd name="connsiteX26" fmla="*/ 2776 w 4014"/>
                <a:gd name="connsiteY26" fmla="*/ 3224 h 3792"/>
                <a:gd name="connsiteX27" fmla="*/ 2776 w 4014"/>
                <a:gd name="connsiteY27" fmla="*/ 3224 h 3792"/>
                <a:gd name="connsiteX28" fmla="*/ 2764 w 4014"/>
                <a:gd name="connsiteY28" fmla="*/ 3232 h 3792"/>
                <a:gd name="connsiteX29" fmla="*/ 2730 w 4014"/>
                <a:gd name="connsiteY29" fmla="*/ 3254 h 3792"/>
                <a:gd name="connsiteX30" fmla="*/ 2674 w 4014"/>
                <a:gd name="connsiteY30" fmla="*/ 3290 h 3792"/>
                <a:gd name="connsiteX31" fmla="*/ 2596 w 4014"/>
                <a:gd name="connsiteY31" fmla="*/ 3334 h 3792"/>
                <a:gd name="connsiteX32" fmla="*/ 2548 w 4014"/>
                <a:gd name="connsiteY32" fmla="*/ 3360 h 3792"/>
                <a:gd name="connsiteX33" fmla="*/ 2494 w 4014"/>
                <a:gd name="connsiteY33" fmla="*/ 3386 h 3792"/>
                <a:gd name="connsiteX34" fmla="*/ 2436 w 4014"/>
                <a:gd name="connsiteY34" fmla="*/ 3416 h 3792"/>
                <a:gd name="connsiteX35" fmla="*/ 2372 w 4014"/>
                <a:gd name="connsiteY35" fmla="*/ 3444 h 3792"/>
                <a:gd name="connsiteX36" fmla="*/ 2302 w 4014"/>
                <a:gd name="connsiteY36" fmla="*/ 3474 h 3792"/>
                <a:gd name="connsiteX37" fmla="*/ 2228 w 4014"/>
                <a:gd name="connsiteY37" fmla="*/ 3504 h 3792"/>
                <a:gd name="connsiteX38" fmla="*/ 2148 w 4014"/>
                <a:gd name="connsiteY38" fmla="*/ 3534 h 3792"/>
                <a:gd name="connsiteX39" fmla="*/ 2062 w 4014"/>
                <a:gd name="connsiteY39" fmla="*/ 3564 h 3792"/>
                <a:gd name="connsiteX40" fmla="*/ 1972 w 4014"/>
                <a:gd name="connsiteY40" fmla="*/ 3594 h 3792"/>
                <a:gd name="connsiteX41" fmla="*/ 1876 w 4014"/>
                <a:gd name="connsiteY41" fmla="*/ 3622 h 3792"/>
                <a:gd name="connsiteX42" fmla="*/ 1776 w 4014"/>
                <a:gd name="connsiteY42" fmla="*/ 3648 h 3792"/>
                <a:gd name="connsiteX43" fmla="*/ 1670 w 4014"/>
                <a:gd name="connsiteY43" fmla="*/ 3674 h 3792"/>
                <a:gd name="connsiteX44" fmla="*/ 1558 w 4014"/>
                <a:gd name="connsiteY44" fmla="*/ 3698 h 3792"/>
                <a:gd name="connsiteX45" fmla="*/ 1442 w 4014"/>
                <a:gd name="connsiteY45" fmla="*/ 3720 h 3792"/>
                <a:gd name="connsiteX46" fmla="*/ 1320 w 4014"/>
                <a:gd name="connsiteY46" fmla="*/ 3740 h 3792"/>
                <a:gd name="connsiteX47" fmla="*/ 1194 w 4014"/>
                <a:gd name="connsiteY47" fmla="*/ 3758 h 3792"/>
                <a:gd name="connsiteX48" fmla="*/ 1062 w 4014"/>
                <a:gd name="connsiteY48" fmla="*/ 3772 h 3792"/>
                <a:gd name="connsiteX49" fmla="*/ 924 w 4014"/>
                <a:gd name="connsiteY49" fmla="*/ 3782 h 3792"/>
                <a:gd name="connsiteX50" fmla="*/ 782 w 4014"/>
                <a:gd name="connsiteY50" fmla="*/ 3788 h 3792"/>
                <a:gd name="connsiteX51" fmla="*/ 636 w 4014"/>
                <a:gd name="connsiteY51" fmla="*/ 3792 h 3792"/>
                <a:gd name="connsiteX52" fmla="*/ 484 w 4014"/>
                <a:gd name="connsiteY52" fmla="*/ 3792 h 3792"/>
                <a:gd name="connsiteX53" fmla="*/ 328 w 4014"/>
                <a:gd name="connsiteY53" fmla="*/ 3786 h 3792"/>
                <a:gd name="connsiteX54" fmla="*/ 166 w 4014"/>
                <a:gd name="connsiteY54" fmla="*/ 3776 h 3792"/>
                <a:gd name="connsiteX55" fmla="*/ 84 w 4014"/>
                <a:gd name="connsiteY55" fmla="*/ 3768 h 3792"/>
                <a:gd name="connsiteX56" fmla="*/ 0 w 4014"/>
                <a:gd name="connsiteY56" fmla="*/ 3760 h 3792"/>
                <a:gd name="connsiteX57" fmla="*/ 0 w 4014"/>
                <a:gd name="connsiteY57" fmla="*/ 3760 h 3792"/>
                <a:gd name="connsiteX58" fmla="*/ 68 w 4014"/>
                <a:gd name="connsiteY58" fmla="*/ 3762 h 3792"/>
                <a:gd name="connsiteX59" fmla="*/ 146 w 4014"/>
                <a:gd name="connsiteY59" fmla="*/ 3764 h 3792"/>
                <a:gd name="connsiteX60" fmla="*/ 252 w 4014"/>
                <a:gd name="connsiteY60" fmla="*/ 3762 h 3792"/>
                <a:gd name="connsiteX61" fmla="*/ 378 w 4014"/>
                <a:gd name="connsiteY61" fmla="*/ 3758 h 3792"/>
                <a:gd name="connsiteX62" fmla="*/ 524 w 4014"/>
                <a:gd name="connsiteY62" fmla="*/ 3750 h 3792"/>
                <a:gd name="connsiteX63" fmla="*/ 602 w 4014"/>
                <a:gd name="connsiteY63" fmla="*/ 3744 h 3792"/>
                <a:gd name="connsiteX64" fmla="*/ 684 w 4014"/>
                <a:gd name="connsiteY64" fmla="*/ 3734 h 3792"/>
                <a:gd name="connsiteX65" fmla="*/ 770 w 4014"/>
                <a:gd name="connsiteY65" fmla="*/ 3724 h 3792"/>
                <a:gd name="connsiteX66" fmla="*/ 856 w 4014"/>
                <a:gd name="connsiteY66" fmla="*/ 3712 h 3792"/>
                <a:gd name="connsiteX67" fmla="*/ 946 w 4014"/>
                <a:gd name="connsiteY67" fmla="*/ 3698 h 3792"/>
                <a:gd name="connsiteX68" fmla="*/ 1038 w 4014"/>
                <a:gd name="connsiteY68" fmla="*/ 3680 h 3792"/>
                <a:gd name="connsiteX69" fmla="*/ 1130 w 4014"/>
                <a:gd name="connsiteY69" fmla="*/ 3660 h 3792"/>
                <a:gd name="connsiteX70" fmla="*/ 1224 w 4014"/>
                <a:gd name="connsiteY70" fmla="*/ 3638 h 3792"/>
                <a:gd name="connsiteX71" fmla="*/ 1318 w 4014"/>
                <a:gd name="connsiteY71" fmla="*/ 3612 h 3792"/>
                <a:gd name="connsiteX72" fmla="*/ 1412 w 4014"/>
                <a:gd name="connsiteY72" fmla="*/ 3584 h 3792"/>
                <a:gd name="connsiteX73" fmla="*/ 1504 w 4014"/>
                <a:gd name="connsiteY73" fmla="*/ 3552 h 3792"/>
                <a:gd name="connsiteX74" fmla="*/ 1596 w 4014"/>
                <a:gd name="connsiteY74" fmla="*/ 3516 h 3792"/>
                <a:gd name="connsiteX75" fmla="*/ 1688 w 4014"/>
                <a:gd name="connsiteY75" fmla="*/ 3478 h 3792"/>
                <a:gd name="connsiteX76" fmla="*/ 1776 w 4014"/>
                <a:gd name="connsiteY76" fmla="*/ 3436 h 3792"/>
                <a:gd name="connsiteX77" fmla="*/ 1820 w 4014"/>
                <a:gd name="connsiteY77" fmla="*/ 3412 h 3792"/>
                <a:gd name="connsiteX78" fmla="*/ 1862 w 4014"/>
                <a:gd name="connsiteY78" fmla="*/ 3388 h 3792"/>
                <a:gd name="connsiteX79" fmla="*/ 1906 w 4014"/>
                <a:gd name="connsiteY79" fmla="*/ 3364 h 3792"/>
                <a:gd name="connsiteX80" fmla="*/ 1946 w 4014"/>
                <a:gd name="connsiteY80" fmla="*/ 3338 h 3792"/>
                <a:gd name="connsiteX81" fmla="*/ 1988 w 4014"/>
                <a:gd name="connsiteY81" fmla="*/ 3310 h 3792"/>
                <a:gd name="connsiteX82" fmla="*/ 2028 w 4014"/>
                <a:gd name="connsiteY82" fmla="*/ 3282 h 3792"/>
                <a:gd name="connsiteX83" fmla="*/ 2068 w 4014"/>
                <a:gd name="connsiteY83" fmla="*/ 3252 h 3792"/>
                <a:gd name="connsiteX84" fmla="*/ 2106 w 4014"/>
                <a:gd name="connsiteY84" fmla="*/ 3222 h 3792"/>
                <a:gd name="connsiteX85" fmla="*/ 2142 w 4014"/>
                <a:gd name="connsiteY85" fmla="*/ 3190 h 3792"/>
                <a:gd name="connsiteX86" fmla="*/ 2178 w 4014"/>
                <a:gd name="connsiteY86" fmla="*/ 3158 h 3792"/>
                <a:gd name="connsiteX87" fmla="*/ 2214 w 4014"/>
                <a:gd name="connsiteY87" fmla="*/ 3124 h 3792"/>
                <a:gd name="connsiteX88" fmla="*/ 2248 w 4014"/>
                <a:gd name="connsiteY88" fmla="*/ 3088 h 3792"/>
                <a:gd name="connsiteX89" fmla="*/ 2248 w 4014"/>
                <a:gd name="connsiteY89" fmla="*/ 3088 h 3792"/>
                <a:gd name="connsiteX90" fmla="*/ 2258 w 4014"/>
                <a:gd name="connsiteY90" fmla="*/ 3078 h 3792"/>
                <a:gd name="connsiteX91" fmla="*/ 2286 w 4014"/>
                <a:gd name="connsiteY91" fmla="*/ 3044 h 3792"/>
                <a:gd name="connsiteX92" fmla="*/ 2306 w 4014"/>
                <a:gd name="connsiteY92" fmla="*/ 3020 h 3792"/>
                <a:gd name="connsiteX93" fmla="*/ 2328 w 4014"/>
                <a:gd name="connsiteY93" fmla="*/ 2990 h 3792"/>
                <a:gd name="connsiteX94" fmla="*/ 2350 w 4014"/>
                <a:gd name="connsiteY94" fmla="*/ 2954 h 3792"/>
                <a:gd name="connsiteX95" fmla="*/ 2376 w 4014"/>
                <a:gd name="connsiteY95" fmla="*/ 2912 h 3792"/>
                <a:gd name="connsiteX96" fmla="*/ 2400 w 4014"/>
                <a:gd name="connsiteY96" fmla="*/ 2866 h 3792"/>
                <a:gd name="connsiteX97" fmla="*/ 2426 w 4014"/>
                <a:gd name="connsiteY97" fmla="*/ 2812 h 3792"/>
                <a:gd name="connsiteX98" fmla="*/ 2450 w 4014"/>
                <a:gd name="connsiteY98" fmla="*/ 2752 h 3792"/>
                <a:gd name="connsiteX99" fmla="*/ 2472 w 4014"/>
                <a:gd name="connsiteY99" fmla="*/ 2688 h 3792"/>
                <a:gd name="connsiteX100" fmla="*/ 2492 w 4014"/>
                <a:gd name="connsiteY100" fmla="*/ 2616 h 3792"/>
                <a:gd name="connsiteX101" fmla="*/ 2510 w 4014"/>
                <a:gd name="connsiteY101" fmla="*/ 2538 h 3792"/>
                <a:gd name="connsiteX102" fmla="*/ 2518 w 4014"/>
                <a:gd name="connsiteY102" fmla="*/ 2496 h 3792"/>
                <a:gd name="connsiteX103" fmla="*/ 2524 w 4014"/>
                <a:gd name="connsiteY103" fmla="*/ 2454 h 3792"/>
                <a:gd name="connsiteX104" fmla="*/ 2530 w 4014"/>
                <a:gd name="connsiteY104" fmla="*/ 2410 h 3792"/>
                <a:gd name="connsiteX105" fmla="*/ 2534 w 4014"/>
                <a:gd name="connsiteY105" fmla="*/ 2364 h 3792"/>
                <a:gd name="connsiteX106" fmla="*/ 2538 w 4014"/>
                <a:gd name="connsiteY106" fmla="*/ 2316 h 3792"/>
                <a:gd name="connsiteX107" fmla="*/ 2540 w 4014"/>
                <a:gd name="connsiteY107" fmla="*/ 2268 h 3792"/>
                <a:gd name="connsiteX108" fmla="*/ 2542 w 4014"/>
                <a:gd name="connsiteY108" fmla="*/ 2216 h 3792"/>
                <a:gd name="connsiteX109" fmla="*/ 2540 w 4014"/>
                <a:gd name="connsiteY109" fmla="*/ 2164 h 3792"/>
                <a:gd name="connsiteX110" fmla="*/ 2538 w 4014"/>
                <a:gd name="connsiteY110" fmla="*/ 2110 h 3792"/>
                <a:gd name="connsiteX111" fmla="*/ 2536 w 4014"/>
                <a:gd name="connsiteY111" fmla="*/ 2054 h 3792"/>
                <a:gd name="connsiteX112" fmla="*/ 2530 w 4014"/>
                <a:gd name="connsiteY112" fmla="*/ 1998 h 3792"/>
                <a:gd name="connsiteX113" fmla="*/ 2522 w 4014"/>
                <a:gd name="connsiteY113" fmla="*/ 1938 h 3792"/>
                <a:gd name="connsiteX114" fmla="*/ 2514 w 4014"/>
                <a:gd name="connsiteY114" fmla="*/ 1878 h 3792"/>
                <a:gd name="connsiteX115" fmla="*/ 2502 w 4014"/>
                <a:gd name="connsiteY115" fmla="*/ 1816 h 3792"/>
                <a:gd name="connsiteX116" fmla="*/ 2490 w 4014"/>
                <a:gd name="connsiteY116" fmla="*/ 1752 h 3792"/>
                <a:gd name="connsiteX117" fmla="*/ 2476 w 4014"/>
                <a:gd name="connsiteY117" fmla="*/ 1686 h 3792"/>
                <a:gd name="connsiteX118" fmla="*/ 2458 w 4014"/>
                <a:gd name="connsiteY118" fmla="*/ 1620 h 3792"/>
                <a:gd name="connsiteX119" fmla="*/ 2438 w 4014"/>
                <a:gd name="connsiteY119" fmla="*/ 1550 h 3792"/>
                <a:gd name="connsiteX120" fmla="*/ 2418 w 4014"/>
                <a:gd name="connsiteY120" fmla="*/ 1480 h 3792"/>
                <a:gd name="connsiteX121" fmla="*/ 2394 w 4014"/>
                <a:gd name="connsiteY121" fmla="*/ 1408 h 3792"/>
                <a:gd name="connsiteX122" fmla="*/ 2366 w 4014"/>
                <a:gd name="connsiteY122" fmla="*/ 1334 h 3792"/>
                <a:gd name="connsiteX123" fmla="*/ 1690 w 4014"/>
                <a:gd name="connsiteY123" fmla="*/ 110 h 3792"/>
                <a:gd name="connsiteX124" fmla="*/ 1616 w 4014"/>
                <a:gd name="connsiteY124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784 w 4014"/>
                <a:gd name="connsiteY4" fmla="*/ 1984 h 3792"/>
                <a:gd name="connsiteX5" fmla="*/ 3756 w 4014"/>
                <a:gd name="connsiteY5" fmla="*/ 2050 h 3792"/>
                <a:gd name="connsiteX6" fmla="*/ 3728 w 4014"/>
                <a:gd name="connsiteY6" fmla="*/ 2118 h 3792"/>
                <a:gd name="connsiteX7" fmla="*/ 3698 w 4014"/>
                <a:gd name="connsiteY7" fmla="*/ 2184 h 3792"/>
                <a:gd name="connsiteX8" fmla="*/ 3666 w 4014"/>
                <a:gd name="connsiteY8" fmla="*/ 2250 h 3792"/>
                <a:gd name="connsiteX9" fmla="*/ 3630 w 4014"/>
                <a:gd name="connsiteY9" fmla="*/ 2316 h 3792"/>
                <a:gd name="connsiteX10" fmla="*/ 3594 w 4014"/>
                <a:gd name="connsiteY10" fmla="*/ 2380 h 3792"/>
                <a:gd name="connsiteX11" fmla="*/ 3556 w 4014"/>
                <a:gd name="connsiteY11" fmla="*/ 2444 h 3792"/>
                <a:gd name="connsiteX12" fmla="*/ 3516 w 4014"/>
                <a:gd name="connsiteY12" fmla="*/ 2508 h 3792"/>
                <a:gd name="connsiteX13" fmla="*/ 3474 w 4014"/>
                <a:gd name="connsiteY13" fmla="*/ 2570 h 3792"/>
                <a:gd name="connsiteX14" fmla="*/ 3428 w 4014"/>
                <a:gd name="connsiteY14" fmla="*/ 2632 h 3792"/>
                <a:gd name="connsiteX15" fmla="*/ 3382 w 4014"/>
                <a:gd name="connsiteY15" fmla="*/ 2692 h 3792"/>
                <a:gd name="connsiteX16" fmla="*/ 3332 w 4014"/>
                <a:gd name="connsiteY16" fmla="*/ 2752 h 3792"/>
                <a:gd name="connsiteX17" fmla="*/ 3280 w 4014"/>
                <a:gd name="connsiteY17" fmla="*/ 2810 h 3792"/>
                <a:gd name="connsiteX18" fmla="*/ 3226 w 4014"/>
                <a:gd name="connsiteY18" fmla="*/ 2866 h 3792"/>
                <a:gd name="connsiteX19" fmla="*/ 3170 w 4014"/>
                <a:gd name="connsiteY19" fmla="*/ 2922 h 3792"/>
                <a:gd name="connsiteX20" fmla="*/ 3112 w 4014"/>
                <a:gd name="connsiteY20" fmla="*/ 2976 h 3792"/>
                <a:gd name="connsiteX21" fmla="*/ 3050 w 4014"/>
                <a:gd name="connsiteY21" fmla="*/ 3030 h 3792"/>
                <a:gd name="connsiteX22" fmla="*/ 2986 w 4014"/>
                <a:gd name="connsiteY22" fmla="*/ 3080 h 3792"/>
                <a:gd name="connsiteX23" fmla="*/ 2918 w 4014"/>
                <a:gd name="connsiteY23" fmla="*/ 3130 h 3792"/>
                <a:gd name="connsiteX24" fmla="*/ 2848 w 4014"/>
                <a:gd name="connsiteY24" fmla="*/ 3178 h 3792"/>
                <a:gd name="connsiteX25" fmla="*/ 2776 w 4014"/>
                <a:gd name="connsiteY25" fmla="*/ 3224 h 3792"/>
                <a:gd name="connsiteX26" fmla="*/ 2776 w 4014"/>
                <a:gd name="connsiteY26" fmla="*/ 3224 h 3792"/>
                <a:gd name="connsiteX27" fmla="*/ 2764 w 4014"/>
                <a:gd name="connsiteY27" fmla="*/ 3232 h 3792"/>
                <a:gd name="connsiteX28" fmla="*/ 2730 w 4014"/>
                <a:gd name="connsiteY28" fmla="*/ 3254 h 3792"/>
                <a:gd name="connsiteX29" fmla="*/ 2674 w 4014"/>
                <a:gd name="connsiteY29" fmla="*/ 3290 h 3792"/>
                <a:gd name="connsiteX30" fmla="*/ 2596 w 4014"/>
                <a:gd name="connsiteY30" fmla="*/ 3334 h 3792"/>
                <a:gd name="connsiteX31" fmla="*/ 2548 w 4014"/>
                <a:gd name="connsiteY31" fmla="*/ 3360 h 3792"/>
                <a:gd name="connsiteX32" fmla="*/ 2494 w 4014"/>
                <a:gd name="connsiteY32" fmla="*/ 3386 h 3792"/>
                <a:gd name="connsiteX33" fmla="*/ 2436 w 4014"/>
                <a:gd name="connsiteY33" fmla="*/ 3416 h 3792"/>
                <a:gd name="connsiteX34" fmla="*/ 2372 w 4014"/>
                <a:gd name="connsiteY34" fmla="*/ 3444 h 3792"/>
                <a:gd name="connsiteX35" fmla="*/ 2302 w 4014"/>
                <a:gd name="connsiteY35" fmla="*/ 3474 h 3792"/>
                <a:gd name="connsiteX36" fmla="*/ 2228 w 4014"/>
                <a:gd name="connsiteY36" fmla="*/ 3504 h 3792"/>
                <a:gd name="connsiteX37" fmla="*/ 2148 w 4014"/>
                <a:gd name="connsiteY37" fmla="*/ 3534 h 3792"/>
                <a:gd name="connsiteX38" fmla="*/ 2062 w 4014"/>
                <a:gd name="connsiteY38" fmla="*/ 3564 h 3792"/>
                <a:gd name="connsiteX39" fmla="*/ 1972 w 4014"/>
                <a:gd name="connsiteY39" fmla="*/ 3594 h 3792"/>
                <a:gd name="connsiteX40" fmla="*/ 1876 w 4014"/>
                <a:gd name="connsiteY40" fmla="*/ 3622 h 3792"/>
                <a:gd name="connsiteX41" fmla="*/ 1776 w 4014"/>
                <a:gd name="connsiteY41" fmla="*/ 3648 h 3792"/>
                <a:gd name="connsiteX42" fmla="*/ 1670 w 4014"/>
                <a:gd name="connsiteY42" fmla="*/ 3674 h 3792"/>
                <a:gd name="connsiteX43" fmla="*/ 1558 w 4014"/>
                <a:gd name="connsiteY43" fmla="*/ 3698 h 3792"/>
                <a:gd name="connsiteX44" fmla="*/ 1442 w 4014"/>
                <a:gd name="connsiteY44" fmla="*/ 3720 h 3792"/>
                <a:gd name="connsiteX45" fmla="*/ 1320 w 4014"/>
                <a:gd name="connsiteY45" fmla="*/ 3740 h 3792"/>
                <a:gd name="connsiteX46" fmla="*/ 1194 w 4014"/>
                <a:gd name="connsiteY46" fmla="*/ 3758 h 3792"/>
                <a:gd name="connsiteX47" fmla="*/ 1062 w 4014"/>
                <a:gd name="connsiteY47" fmla="*/ 3772 h 3792"/>
                <a:gd name="connsiteX48" fmla="*/ 924 w 4014"/>
                <a:gd name="connsiteY48" fmla="*/ 3782 h 3792"/>
                <a:gd name="connsiteX49" fmla="*/ 782 w 4014"/>
                <a:gd name="connsiteY49" fmla="*/ 3788 h 3792"/>
                <a:gd name="connsiteX50" fmla="*/ 636 w 4014"/>
                <a:gd name="connsiteY50" fmla="*/ 3792 h 3792"/>
                <a:gd name="connsiteX51" fmla="*/ 484 w 4014"/>
                <a:gd name="connsiteY51" fmla="*/ 3792 h 3792"/>
                <a:gd name="connsiteX52" fmla="*/ 328 w 4014"/>
                <a:gd name="connsiteY52" fmla="*/ 3786 h 3792"/>
                <a:gd name="connsiteX53" fmla="*/ 166 w 4014"/>
                <a:gd name="connsiteY53" fmla="*/ 3776 h 3792"/>
                <a:gd name="connsiteX54" fmla="*/ 84 w 4014"/>
                <a:gd name="connsiteY54" fmla="*/ 3768 h 3792"/>
                <a:gd name="connsiteX55" fmla="*/ 0 w 4014"/>
                <a:gd name="connsiteY55" fmla="*/ 3760 h 3792"/>
                <a:gd name="connsiteX56" fmla="*/ 0 w 4014"/>
                <a:gd name="connsiteY56" fmla="*/ 3760 h 3792"/>
                <a:gd name="connsiteX57" fmla="*/ 68 w 4014"/>
                <a:gd name="connsiteY57" fmla="*/ 3762 h 3792"/>
                <a:gd name="connsiteX58" fmla="*/ 146 w 4014"/>
                <a:gd name="connsiteY58" fmla="*/ 3764 h 3792"/>
                <a:gd name="connsiteX59" fmla="*/ 252 w 4014"/>
                <a:gd name="connsiteY59" fmla="*/ 3762 h 3792"/>
                <a:gd name="connsiteX60" fmla="*/ 378 w 4014"/>
                <a:gd name="connsiteY60" fmla="*/ 3758 h 3792"/>
                <a:gd name="connsiteX61" fmla="*/ 524 w 4014"/>
                <a:gd name="connsiteY61" fmla="*/ 3750 h 3792"/>
                <a:gd name="connsiteX62" fmla="*/ 602 w 4014"/>
                <a:gd name="connsiteY62" fmla="*/ 3744 h 3792"/>
                <a:gd name="connsiteX63" fmla="*/ 684 w 4014"/>
                <a:gd name="connsiteY63" fmla="*/ 3734 h 3792"/>
                <a:gd name="connsiteX64" fmla="*/ 770 w 4014"/>
                <a:gd name="connsiteY64" fmla="*/ 3724 h 3792"/>
                <a:gd name="connsiteX65" fmla="*/ 856 w 4014"/>
                <a:gd name="connsiteY65" fmla="*/ 3712 h 3792"/>
                <a:gd name="connsiteX66" fmla="*/ 946 w 4014"/>
                <a:gd name="connsiteY66" fmla="*/ 3698 h 3792"/>
                <a:gd name="connsiteX67" fmla="*/ 1038 w 4014"/>
                <a:gd name="connsiteY67" fmla="*/ 3680 h 3792"/>
                <a:gd name="connsiteX68" fmla="*/ 1130 w 4014"/>
                <a:gd name="connsiteY68" fmla="*/ 3660 h 3792"/>
                <a:gd name="connsiteX69" fmla="*/ 1224 w 4014"/>
                <a:gd name="connsiteY69" fmla="*/ 3638 h 3792"/>
                <a:gd name="connsiteX70" fmla="*/ 1318 w 4014"/>
                <a:gd name="connsiteY70" fmla="*/ 3612 h 3792"/>
                <a:gd name="connsiteX71" fmla="*/ 1412 w 4014"/>
                <a:gd name="connsiteY71" fmla="*/ 3584 h 3792"/>
                <a:gd name="connsiteX72" fmla="*/ 1504 w 4014"/>
                <a:gd name="connsiteY72" fmla="*/ 3552 h 3792"/>
                <a:gd name="connsiteX73" fmla="*/ 1596 w 4014"/>
                <a:gd name="connsiteY73" fmla="*/ 3516 h 3792"/>
                <a:gd name="connsiteX74" fmla="*/ 1688 w 4014"/>
                <a:gd name="connsiteY74" fmla="*/ 3478 h 3792"/>
                <a:gd name="connsiteX75" fmla="*/ 1776 w 4014"/>
                <a:gd name="connsiteY75" fmla="*/ 3436 h 3792"/>
                <a:gd name="connsiteX76" fmla="*/ 1820 w 4014"/>
                <a:gd name="connsiteY76" fmla="*/ 3412 h 3792"/>
                <a:gd name="connsiteX77" fmla="*/ 1862 w 4014"/>
                <a:gd name="connsiteY77" fmla="*/ 3388 h 3792"/>
                <a:gd name="connsiteX78" fmla="*/ 1906 w 4014"/>
                <a:gd name="connsiteY78" fmla="*/ 3364 h 3792"/>
                <a:gd name="connsiteX79" fmla="*/ 1946 w 4014"/>
                <a:gd name="connsiteY79" fmla="*/ 3338 h 3792"/>
                <a:gd name="connsiteX80" fmla="*/ 1988 w 4014"/>
                <a:gd name="connsiteY80" fmla="*/ 3310 h 3792"/>
                <a:gd name="connsiteX81" fmla="*/ 2028 w 4014"/>
                <a:gd name="connsiteY81" fmla="*/ 3282 h 3792"/>
                <a:gd name="connsiteX82" fmla="*/ 2068 w 4014"/>
                <a:gd name="connsiteY82" fmla="*/ 3252 h 3792"/>
                <a:gd name="connsiteX83" fmla="*/ 2106 w 4014"/>
                <a:gd name="connsiteY83" fmla="*/ 3222 h 3792"/>
                <a:gd name="connsiteX84" fmla="*/ 2142 w 4014"/>
                <a:gd name="connsiteY84" fmla="*/ 3190 h 3792"/>
                <a:gd name="connsiteX85" fmla="*/ 2178 w 4014"/>
                <a:gd name="connsiteY85" fmla="*/ 3158 h 3792"/>
                <a:gd name="connsiteX86" fmla="*/ 2214 w 4014"/>
                <a:gd name="connsiteY86" fmla="*/ 3124 h 3792"/>
                <a:gd name="connsiteX87" fmla="*/ 2248 w 4014"/>
                <a:gd name="connsiteY87" fmla="*/ 3088 h 3792"/>
                <a:gd name="connsiteX88" fmla="*/ 2248 w 4014"/>
                <a:gd name="connsiteY88" fmla="*/ 3088 h 3792"/>
                <a:gd name="connsiteX89" fmla="*/ 2258 w 4014"/>
                <a:gd name="connsiteY89" fmla="*/ 3078 h 3792"/>
                <a:gd name="connsiteX90" fmla="*/ 2286 w 4014"/>
                <a:gd name="connsiteY90" fmla="*/ 3044 h 3792"/>
                <a:gd name="connsiteX91" fmla="*/ 2306 w 4014"/>
                <a:gd name="connsiteY91" fmla="*/ 3020 h 3792"/>
                <a:gd name="connsiteX92" fmla="*/ 2328 w 4014"/>
                <a:gd name="connsiteY92" fmla="*/ 2990 h 3792"/>
                <a:gd name="connsiteX93" fmla="*/ 2350 w 4014"/>
                <a:gd name="connsiteY93" fmla="*/ 2954 h 3792"/>
                <a:gd name="connsiteX94" fmla="*/ 2376 w 4014"/>
                <a:gd name="connsiteY94" fmla="*/ 2912 h 3792"/>
                <a:gd name="connsiteX95" fmla="*/ 2400 w 4014"/>
                <a:gd name="connsiteY95" fmla="*/ 2866 h 3792"/>
                <a:gd name="connsiteX96" fmla="*/ 2426 w 4014"/>
                <a:gd name="connsiteY96" fmla="*/ 2812 h 3792"/>
                <a:gd name="connsiteX97" fmla="*/ 2450 w 4014"/>
                <a:gd name="connsiteY97" fmla="*/ 2752 h 3792"/>
                <a:gd name="connsiteX98" fmla="*/ 2472 w 4014"/>
                <a:gd name="connsiteY98" fmla="*/ 2688 h 3792"/>
                <a:gd name="connsiteX99" fmla="*/ 2492 w 4014"/>
                <a:gd name="connsiteY99" fmla="*/ 2616 h 3792"/>
                <a:gd name="connsiteX100" fmla="*/ 2510 w 4014"/>
                <a:gd name="connsiteY100" fmla="*/ 2538 h 3792"/>
                <a:gd name="connsiteX101" fmla="*/ 2518 w 4014"/>
                <a:gd name="connsiteY101" fmla="*/ 2496 h 3792"/>
                <a:gd name="connsiteX102" fmla="*/ 2524 w 4014"/>
                <a:gd name="connsiteY102" fmla="*/ 2454 h 3792"/>
                <a:gd name="connsiteX103" fmla="*/ 2530 w 4014"/>
                <a:gd name="connsiteY103" fmla="*/ 2410 h 3792"/>
                <a:gd name="connsiteX104" fmla="*/ 2534 w 4014"/>
                <a:gd name="connsiteY104" fmla="*/ 2364 h 3792"/>
                <a:gd name="connsiteX105" fmla="*/ 2538 w 4014"/>
                <a:gd name="connsiteY105" fmla="*/ 2316 h 3792"/>
                <a:gd name="connsiteX106" fmla="*/ 2540 w 4014"/>
                <a:gd name="connsiteY106" fmla="*/ 2268 h 3792"/>
                <a:gd name="connsiteX107" fmla="*/ 2542 w 4014"/>
                <a:gd name="connsiteY107" fmla="*/ 2216 h 3792"/>
                <a:gd name="connsiteX108" fmla="*/ 2540 w 4014"/>
                <a:gd name="connsiteY108" fmla="*/ 2164 h 3792"/>
                <a:gd name="connsiteX109" fmla="*/ 2538 w 4014"/>
                <a:gd name="connsiteY109" fmla="*/ 2110 h 3792"/>
                <a:gd name="connsiteX110" fmla="*/ 2536 w 4014"/>
                <a:gd name="connsiteY110" fmla="*/ 2054 h 3792"/>
                <a:gd name="connsiteX111" fmla="*/ 2530 w 4014"/>
                <a:gd name="connsiteY111" fmla="*/ 1998 h 3792"/>
                <a:gd name="connsiteX112" fmla="*/ 2522 w 4014"/>
                <a:gd name="connsiteY112" fmla="*/ 1938 h 3792"/>
                <a:gd name="connsiteX113" fmla="*/ 2514 w 4014"/>
                <a:gd name="connsiteY113" fmla="*/ 1878 h 3792"/>
                <a:gd name="connsiteX114" fmla="*/ 2502 w 4014"/>
                <a:gd name="connsiteY114" fmla="*/ 1816 h 3792"/>
                <a:gd name="connsiteX115" fmla="*/ 2490 w 4014"/>
                <a:gd name="connsiteY115" fmla="*/ 1752 h 3792"/>
                <a:gd name="connsiteX116" fmla="*/ 2476 w 4014"/>
                <a:gd name="connsiteY116" fmla="*/ 1686 h 3792"/>
                <a:gd name="connsiteX117" fmla="*/ 2458 w 4014"/>
                <a:gd name="connsiteY117" fmla="*/ 1620 h 3792"/>
                <a:gd name="connsiteX118" fmla="*/ 2438 w 4014"/>
                <a:gd name="connsiteY118" fmla="*/ 1550 h 3792"/>
                <a:gd name="connsiteX119" fmla="*/ 2418 w 4014"/>
                <a:gd name="connsiteY119" fmla="*/ 1480 h 3792"/>
                <a:gd name="connsiteX120" fmla="*/ 2394 w 4014"/>
                <a:gd name="connsiteY120" fmla="*/ 1408 h 3792"/>
                <a:gd name="connsiteX121" fmla="*/ 2366 w 4014"/>
                <a:gd name="connsiteY121" fmla="*/ 1334 h 3792"/>
                <a:gd name="connsiteX122" fmla="*/ 1690 w 4014"/>
                <a:gd name="connsiteY122" fmla="*/ 110 h 3792"/>
                <a:gd name="connsiteX123" fmla="*/ 1616 w 4014"/>
                <a:gd name="connsiteY123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756 w 4014"/>
                <a:gd name="connsiteY4" fmla="*/ 2050 h 3792"/>
                <a:gd name="connsiteX5" fmla="*/ 3728 w 4014"/>
                <a:gd name="connsiteY5" fmla="*/ 2118 h 3792"/>
                <a:gd name="connsiteX6" fmla="*/ 3698 w 4014"/>
                <a:gd name="connsiteY6" fmla="*/ 2184 h 3792"/>
                <a:gd name="connsiteX7" fmla="*/ 3666 w 4014"/>
                <a:gd name="connsiteY7" fmla="*/ 2250 h 3792"/>
                <a:gd name="connsiteX8" fmla="*/ 3630 w 4014"/>
                <a:gd name="connsiteY8" fmla="*/ 2316 h 3792"/>
                <a:gd name="connsiteX9" fmla="*/ 3594 w 4014"/>
                <a:gd name="connsiteY9" fmla="*/ 2380 h 3792"/>
                <a:gd name="connsiteX10" fmla="*/ 3556 w 4014"/>
                <a:gd name="connsiteY10" fmla="*/ 2444 h 3792"/>
                <a:gd name="connsiteX11" fmla="*/ 3516 w 4014"/>
                <a:gd name="connsiteY11" fmla="*/ 2508 h 3792"/>
                <a:gd name="connsiteX12" fmla="*/ 3474 w 4014"/>
                <a:gd name="connsiteY12" fmla="*/ 2570 h 3792"/>
                <a:gd name="connsiteX13" fmla="*/ 3428 w 4014"/>
                <a:gd name="connsiteY13" fmla="*/ 2632 h 3792"/>
                <a:gd name="connsiteX14" fmla="*/ 3382 w 4014"/>
                <a:gd name="connsiteY14" fmla="*/ 2692 h 3792"/>
                <a:gd name="connsiteX15" fmla="*/ 3332 w 4014"/>
                <a:gd name="connsiteY15" fmla="*/ 2752 h 3792"/>
                <a:gd name="connsiteX16" fmla="*/ 3280 w 4014"/>
                <a:gd name="connsiteY16" fmla="*/ 2810 h 3792"/>
                <a:gd name="connsiteX17" fmla="*/ 3226 w 4014"/>
                <a:gd name="connsiteY17" fmla="*/ 2866 h 3792"/>
                <a:gd name="connsiteX18" fmla="*/ 3170 w 4014"/>
                <a:gd name="connsiteY18" fmla="*/ 2922 h 3792"/>
                <a:gd name="connsiteX19" fmla="*/ 3112 w 4014"/>
                <a:gd name="connsiteY19" fmla="*/ 2976 h 3792"/>
                <a:gd name="connsiteX20" fmla="*/ 3050 w 4014"/>
                <a:gd name="connsiteY20" fmla="*/ 3030 h 3792"/>
                <a:gd name="connsiteX21" fmla="*/ 2986 w 4014"/>
                <a:gd name="connsiteY21" fmla="*/ 3080 h 3792"/>
                <a:gd name="connsiteX22" fmla="*/ 2918 w 4014"/>
                <a:gd name="connsiteY22" fmla="*/ 3130 h 3792"/>
                <a:gd name="connsiteX23" fmla="*/ 2848 w 4014"/>
                <a:gd name="connsiteY23" fmla="*/ 3178 h 3792"/>
                <a:gd name="connsiteX24" fmla="*/ 2776 w 4014"/>
                <a:gd name="connsiteY24" fmla="*/ 3224 h 3792"/>
                <a:gd name="connsiteX25" fmla="*/ 2776 w 4014"/>
                <a:gd name="connsiteY25" fmla="*/ 3224 h 3792"/>
                <a:gd name="connsiteX26" fmla="*/ 2764 w 4014"/>
                <a:gd name="connsiteY26" fmla="*/ 3232 h 3792"/>
                <a:gd name="connsiteX27" fmla="*/ 2730 w 4014"/>
                <a:gd name="connsiteY27" fmla="*/ 3254 h 3792"/>
                <a:gd name="connsiteX28" fmla="*/ 2674 w 4014"/>
                <a:gd name="connsiteY28" fmla="*/ 3290 h 3792"/>
                <a:gd name="connsiteX29" fmla="*/ 2596 w 4014"/>
                <a:gd name="connsiteY29" fmla="*/ 3334 h 3792"/>
                <a:gd name="connsiteX30" fmla="*/ 2548 w 4014"/>
                <a:gd name="connsiteY30" fmla="*/ 3360 h 3792"/>
                <a:gd name="connsiteX31" fmla="*/ 2494 w 4014"/>
                <a:gd name="connsiteY31" fmla="*/ 3386 h 3792"/>
                <a:gd name="connsiteX32" fmla="*/ 2436 w 4014"/>
                <a:gd name="connsiteY32" fmla="*/ 3416 h 3792"/>
                <a:gd name="connsiteX33" fmla="*/ 2372 w 4014"/>
                <a:gd name="connsiteY33" fmla="*/ 3444 h 3792"/>
                <a:gd name="connsiteX34" fmla="*/ 2302 w 4014"/>
                <a:gd name="connsiteY34" fmla="*/ 3474 h 3792"/>
                <a:gd name="connsiteX35" fmla="*/ 2228 w 4014"/>
                <a:gd name="connsiteY35" fmla="*/ 3504 h 3792"/>
                <a:gd name="connsiteX36" fmla="*/ 2148 w 4014"/>
                <a:gd name="connsiteY36" fmla="*/ 3534 h 3792"/>
                <a:gd name="connsiteX37" fmla="*/ 2062 w 4014"/>
                <a:gd name="connsiteY37" fmla="*/ 3564 h 3792"/>
                <a:gd name="connsiteX38" fmla="*/ 1972 w 4014"/>
                <a:gd name="connsiteY38" fmla="*/ 3594 h 3792"/>
                <a:gd name="connsiteX39" fmla="*/ 1876 w 4014"/>
                <a:gd name="connsiteY39" fmla="*/ 3622 h 3792"/>
                <a:gd name="connsiteX40" fmla="*/ 1776 w 4014"/>
                <a:gd name="connsiteY40" fmla="*/ 3648 h 3792"/>
                <a:gd name="connsiteX41" fmla="*/ 1670 w 4014"/>
                <a:gd name="connsiteY41" fmla="*/ 3674 h 3792"/>
                <a:gd name="connsiteX42" fmla="*/ 1558 w 4014"/>
                <a:gd name="connsiteY42" fmla="*/ 3698 h 3792"/>
                <a:gd name="connsiteX43" fmla="*/ 1442 w 4014"/>
                <a:gd name="connsiteY43" fmla="*/ 3720 h 3792"/>
                <a:gd name="connsiteX44" fmla="*/ 1320 w 4014"/>
                <a:gd name="connsiteY44" fmla="*/ 3740 h 3792"/>
                <a:gd name="connsiteX45" fmla="*/ 1194 w 4014"/>
                <a:gd name="connsiteY45" fmla="*/ 3758 h 3792"/>
                <a:gd name="connsiteX46" fmla="*/ 1062 w 4014"/>
                <a:gd name="connsiteY46" fmla="*/ 3772 h 3792"/>
                <a:gd name="connsiteX47" fmla="*/ 924 w 4014"/>
                <a:gd name="connsiteY47" fmla="*/ 3782 h 3792"/>
                <a:gd name="connsiteX48" fmla="*/ 782 w 4014"/>
                <a:gd name="connsiteY48" fmla="*/ 3788 h 3792"/>
                <a:gd name="connsiteX49" fmla="*/ 636 w 4014"/>
                <a:gd name="connsiteY49" fmla="*/ 3792 h 3792"/>
                <a:gd name="connsiteX50" fmla="*/ 484 w 4014"/>
                <a:gd name="connsiteY50" fmla="*/ 3792 h 3792"/>
                <a:gd name="connsiteX51" fmla="*/ 328 w 4014"/>
                <a:gd name="connsiteY51" fmla="*/ 3786 h 3792"/>
                <a:gd name="connsiteX52" fmla="*/ 166 w 4014"/>
                <a:gd name="connsiteY52" fmla="*/ 3776 h 3792"/>
                <a:gd name="connsiteX53" fmla="*/ 84 w 4014"/>
                <a:gd name="connsiteY53" fmla="*/ 3768 h 3792"/>
                <a:gd name="connsiteX54" fmla="*/ 0 w 4014"/>
                <a:gd name="connsiteY54" fmla="*/ 3760 h 3792"/>
                <a:gd name="connsiteX55" fmla="*/ 0 w 4014"/>
                <a:gd name="connsiteY55" fmla="*/ 3760 h 3792"/>
                <a:gd name="connsiteX56" fmla="*/ 68 w 4014"/>
                <a:gd name="connsiteY56" fmla="*/ 3762 h 3792"/>
                <a:gd name="connsiteX57" fmla="*/ 146 w 4014"/>
                <a:gd name="connsiteY57" fmla="*/ 3764 h 3792"/>
                <a:gd name="connsiteX58" fmla="*/ 252 w 4014"/>
                <a:gd name="connsiteY58" fmla="*/ 3762 h 3792"/>
                <a:gd name="connsiteX59" fmla="*/ 378 w 4014"/>
                <a:gd name="connsiteY59" fmla="*/ 3758 h 3792"/>
                <a:gd name="connsiteX60" fmla="*/ 524 w 4014"/>
                <a:gd name="connsiteY60" fmla="*/ 3750 h 3792"/>
                <a:gd name="connsiteX61" fmla="*/ 602 w 4014"/>
                <a:gd name="connsiteY61" fmla="*/ 3744 h 3792"/>
                <a:gd name="connsiteX62" fmla="*/ 684 w 4014"/>
                <a:gd name="connsiteY62" fmla="*/ 3734 h 3792"/>
                <a:gd name="connsiteX63" fmla="*/ 770 w 4014"/>
                <a:gd name="connsiteY63" fmla="*/ 3724 h 3792"/>
                <a:gd name="connsiteX64" fmla="*/ 856 w 4014"/>
                <a:gd name="connsiteY64" fmla="*/ 3712 h 3792"/>
                <a:gd name="connsiteX65" fmla="*/ 946 w 4014"/>
                <a:gd name="connsiteY65" fmla="*/ 3698 h 3792"/>
                <a:gd name="connsiteX66" fmla="*/ 1038 w 4014"/>
                <a:gd name="connsiteY66" fmla="*/ 3680 h 3792"/>
                <a:gd name="connsiteX67" fmla="*/ 1130 w 4014"/>
                <a:gd name="connsiteY67" fmla="*/ 3660 h 3792"/>
                <a:gd name="connsiteX68" fmla="*/ 1224 w 4014"/>
                <a:gd name="connsiteY68" fmla="*/ 3638 h 3792"/>
                <a:gd name="connsiteX69" fmla="*/ 1318 w 4014"/>
                <a:gd name="connsiteY69" fmla="*/ 3612 h 3792"/>
                <a:gd name="connsiteX70" fmla="*/ 1412 w 4014"/>
                <a:gd name="connsiteY70" fmla="*/ 3584 h 3792"/>
                <a:gd name="connsiteX71" fmla="*/ 1504 w 4014"/>
                <a:gd name="connsiteY71" fmla="*/ 3552 h 3792"/>
                <a:gd name="connsiteX72" fmla="*/ 1596 w 4014"/>
                <a:gd name="connsiteY72" fmla="*/ 3516 h 3792"/>
                <a:gd name="connsiteX73" fmla="*/ 1688 w 4014"/>
                <a:gd name="connsiteY73" fmla="*/ 3478 h 3792"/>
                <a:gd name="connsiteX74" fmla="*/ 1776 w 4014"/>
                <a:gd name="connsiteY74" fmla="*/ 3436 h 3792"/>
                <a:gd name="connsiteX75" fmla="*/ 1820 w 4014"/>
                <a:gd name="connsiteY75" fmla="*/ 3412 h 3792"/>
                <a:gd name="connsiteX76" fmla="*/ 1862 w 4014"/>
                <a:gd name="connsiteY76" fmla="*/ 3388 h 3792"/>
                <a:gd name="connsiteX77" fmla="*/ 1906 w 4014"/>
                <a:gd name="connsiteY77" fmla="*/ 3364 h 3792"/>
                <a:gd name="connsiteX78" fmla="*/ 1946 w 4014"/>
                <a:gd name="connsiteY78" fmla="*/ 3338 h 3792"/>
                <a:gd name="connsiteX79" fmla="*/ 1988 w 4014"/>
                <a:gd name="connsiteY79" fmla="*/ 3310 h 3792"/>
                <a:gd name="connsiteX80" fmla="*/ 2028 w 4014"/>
                <a:gd name="connsiteY80" fmla="*/ 3282 h 3792"/>
                <a:gd name="connsiteX81" fmla="*/ 2068 w 4014"/>
                <a:gd name="connsiteY81" fmla="*/ 3252 h 3792"/>
                <a:gd name="connsiteX82" fmla="*/ 2106 w 4014"/>
                <a:gd name="connsiteY82" fmla="*/ 3222 h 3792"/>
                <a:gd name="connsiteX83" fmla="*/ 2142 w 4014"/>
                <a:gd name="connsiteY83" fmla="*/ 3190 h 3792"/>
                <a:gd name="connsiteX84" fmla="*/ 2178 w 4014"/>
                <a:gd name="connsiteY84" fmla="*/ 3158 h 3792"/>
                <a:gd name="connsiteX85" fmla="*/ 2214 w 4014"/>
                <a:gd name="connsiteY85" fmla="*/ 3124 h 3792"/>
                <a:gd name="connsiteX86" fmla="*/ 2248 w 4014"/>
                <a:gd name="connsiteY86" fmla="*/ 3088 h 3792"/>
                <a:gd name="connsiteX87" fmla="*/ 2248 w 4014"/>
                <a:gd name="connsiteY87" fmla="*/ 3088 h 3792"/>
                <a:gd name="connsiteX88" fmla="*/ 2258 w 4014"/>
                <a:gd name="connsiteY88" fmla="*/ 3078 h 3792"/>
                <a:gd name="connsiteX89" fmla="*/ 2286 w 4014"/>
                <a:gd name="connsiteY89" fmla="*/ 3044 h 3792"/>
                <a:gd name="connsiteX90" fmla="*/ 2306 w 4014"/>
                <a:gd name="connsiteY90" fmla="*/ 3020 h 3792"/>
                <a:gd name="connsiteX91" fmla="*/ 2328 w 4014"/>
                <a:gd name="connsiteY91" fmla="*/ 2990 h 3792"/>
                <a:gd name="connsiteX92" fmla="*/ 2350 w 4014"/>
                <a:gd name="connsiteY92" fmla="*/ 2954 h 3792"/>
                <a:gd name="connsiteX93" fmla="*/ 2376 w 4014"/>
                <a:gd name="connsiteY93" fmla="*/ 2912 h 3792"/>
                <a:gd name="connsiteX94" fmla="*/ 2400 w 4014"/>
                <a:gd name="connsiteY94" fmla="*/ 2866 h 3792"/>
                <a:gd name="connsiteX95" fmla="*/ 2426 w 4014"/>
                <a:gd name="connsiteY95" fmla="*/ 2812 h 3792"/>
                <a:gd name="connsiteX96" fmla="*/ 2450 w 4014"/>
                <a:gd name="connsiteY96" fmla="*/ 2752 h 3792"/>
                <a:gd name="connsiteX97" fmla="*/ 2472 w 4014"/>
                <a:gd name="connsiteY97" fmla="*/ 2688 h 3792"/>
                <a:gd name="connsiteX98" fmla="*/ 2492 w 4014"/>
                <a:gd name="connsiteY98" fmla="*/ 2616 h 3792"/>
                <a:gd name="connsiteX99" fmla="*/ 2510 w 4014"/>
                <a:gd name="connsiteY99" fmla="*/ 2538 h 3792"/>
                <a:gd name="connsiteX100" fmla="*/ 2518 w 4014"/>
                <a:gd name="connsiteY100" fmla="*/ 2496 h 3792"/>
                <a:gd name="connsiteX101" fmla="*/ 2524 w 4014"/>
                <a:gd name="connsiteY101" fmla="*/ 2454 h 3792"/>
                <a:gd name="connsiteX102" fmla="*/ 2530 w 4014"/>
                <a:gd name="connsiteY102" fmla="*/ 2410 h 3792"/>
                <a:gd name="connsiteX103" fmla="*/ 2534 w 4014"/>
                <a:gd name="connsiteY103" fmla="*/ 2364 h 3792"/>
                <a:gd name="connsiteX104" fmla="*/ 2538 w 4014"/>
                <a:gd name="connsiteY104" fmla="*/ 2316 h 3792"/>
                <a:gd name="connsiteX105" fmla="*/ 2540 w 4014"/>
                <a:gd name="connsiteY105" fmla="*/ 2268 h 3792"/>
                <a:gd name="connsiteX106" fmla="*/ 2542 w 4014"/>
                <a:gd name="connsiteY106" fmla="*/ 2216 h 3792"/>
                <a:gd name="connsiteX107" fmla="*/ 2540 w 4014"/>
                <a:gd name="connsiteY107" fmla="*/ 2164 h 3792"/>
                <a:gd name="connsiteX108" fmla="*/ 2538 w 4014"/>
                <a:gd name="connsiteY108" fmla="*/ 2110 h 3792"/>
                <a:gd name="connsiteX109" fmla="*/ 2536 w 4014"/>
                <a:gd name="connsiteY109" fmla="*/ 2054 h 3792"/>
                <a:gd name="connsiteX110" fmla="*/ 2530 w 4014"/>
                <a:gd name="connsiteY110" fmla="*/ 1998 h 3792"/>
                <a:gd name="connsiteX111" fmla="*/ 2522 w 4014"/>
                <a:gd name="connsiteY111" fmla="*/ 1938 h 3792"/>
                <a:gd name="connsiteX112" fmla="*/ 2514 w 4014"/>
                <a:gd name="connsiteY112" fmla="*/ 1878 h 3792"/>
                <a:gd name="connsiteX113" fmla="*/ 2502 w 4014"/>
                <a:gd name="connsiteY113" fmla="*/ 1816 h 3792"/>
                <a:gd name="connsiteX114" fmla="*/ 2490 w 4014"/>
                <a:gd name="connsiteY114" fmla="*/ 1752 h 3792"/>
                <a:gd name="connsiteX115" fmla="*/ 2476 w 4014"/>
                <a:gd name="connsiteY115" fmla="*/ 1686 h 3792"/>
                <a:gd name="connsiteX116" fmla="*/ 2458 w 4014"/>
                <a:gd name="connsiteY116" fmla="*/ 1620 h 3792"/>
                <a:gd name="connsiteX117" fmla="*/ 2438 w 4014"/>
                <a:gd name="connsiteY117" fmla="*/ 1550 h 3792"/>
                <a:gd name="connsiteX118" fmla="*/ 2418 w 4014"/>
                <a:gd name="connsiteY118" fmla="*/ 1480 h 3792"/>
                <a:gd name="connsiteX119" fmla="*/ 2394 w 4014"/>
                <a:gd name="connsiteY119" fmla="*/ 1408 h 3792"/>
                <a:gd name="connsiteX120" fmla="*/ 2366 w 4014"/>
                <a:gd name="connsiteY120" fmla="*/ 1334 h 3792"/>
                <a:gd name="connsiteX121" fmla="*/ 1690 w 4014"/>
                <a:gd name="connsiteY121" fmla="*/ 110 h 3792"/>
                <a:gd name="connsiteX122" fmla="*/ 1616 w 4014"/>
                <a:gd name="connsiteY122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728 w 4014"/>
                <a:gd name="connsiteY4" fmla="*/ 2118 h 3792"/>
                <a:gd name="connsiteX5" fmla="*/ 3698 w 4014"/>
                <a:gd name="connsiteY5" fmla="*/ 2184 h 3792"/>
                <a:gd name="connsiteX6" fmla="*/ 3666 w 4014"/>
                <a:gd name="connsiteY6" fmla="*/ 2250 h 3792"/>
                <a:gd name="connsiteX7" fmla="*/ 3630 w 4014"/>
                <a:gd name="connsiteY7" fmla="*/ 2316 h 3792"/>
                <a:gd name="connsiteX8" fmla="*/ 3594 w 4014"/>
                <a:gd name="connsiteY8" fmla="*/ 2380 h 3792"/>
                <a:gd name="connsiteX9" fmla="*/ 3556 w 4014"/>
                <a:gd name="connsiteY9" fmla="*/ 2444 h 3792"/>
                <a:gd name="connsiteX10" fmla="*/ 3516 w 4014"/>
                <a:gd name="connsiteY10" fmla="*/ 2508 h 3792"/>
                <a:gd name="connsiteX11" fmla="*/ 3474 w 4014"/>
                <a:gd name="connsiteY11" fmla="*/ 2570 h 3792"/>
                <a:gd name="connsiteX12" fmla="*/ 3428 w 4014"/>
                <a:gd name="connsiteY12" fmla="*/ 2632 h 3792"/>
                <a:gd name="connsiteX13" fmla="*/ 3382 w 4014"/>
                <a:gd name="connsiteY13" fmla="*/ 2692 h 3792"/>
                <a:gd name="connsiteX14" fmla="*/ 3332 w 4014"/>
                <a:gd name="connsiteY14" fmla="*/ 2752 h 3792"/>
                <a:gd name="connsiteX15" fmla="*/ 3280 w 4014"/>
                <a:gd name="connsiteY15" fmla="*/ 2810 h 3792"/>
                <a:gd name="connsiteX16" fmla="*/ 3226 w 4014"/>
                <a:gd name="connsiteY16" fmla="*/ 2866 h 3792"/>
                <a:gd name="connsiteX17" fmla="*/ 3170 w 4014"/>
                <a:gd name="connsiteY17" fmla="*/ 2922 h 3792"/>
                <a:gd name="connsiteX18" fmla="*/ 3112 w 4014"/>
                <a:gd name="connsiteY18" fmla="*/ 2976 h 3792"/>
                <a:gd name="connsiteX19" fmla="*/ 3050 w 4014"/>
                <a:gd name="connsiteY19" fmla="*/ 3030 h 3792"/>
                <a:gd name="connsiteX20" fmla="*/ 2986 w 4014"/>
                <a:gd name="connsiteY20" fmla="*/ 3080 h 3792"/>
                <a:gd name="connsiteX21" fmla="*/ 2918 w 4014"/>
                <a:gd name="connsiteY21" fmla="*/ 3130 h 3792"/>
                <a:gd name="connsiteX22" fmla="*/ 2848 w 4014"/>
                <a:gd name="connsiteY22" fmla="*/ 3178 h 3792"/>
                <a:gd name="connsiteX23" fmla="*/ 2776 w 4014"/>
                <a:gd name="connsiteY23" fmla="*/ 3224 h 3792"/>
                <a:gd name="connsiteX24" fmla="*/ 2776 w 4014"/>
                <a:gd name="connsiteY24" fmla="*/ 3224 h 3792"/>
                <a:gd name="connsiteX25" fmla="*/ 2764 w 4014"/>
                <a:gd name="connsiteY25" fmla="*/ 3232 h 3792"/>
                <a:gd name="connsiteX26" fmla="*/ 2730 w 4014"/>
                <a:gd name="connsiteY26" fmla="*/ 3254 h 3792"/>
                <a:gd name="connsiteX27" fmla="*/ 2674 w 4014"/>
                <a:gd name="connsiteY27" fmla="*/ 3290 h 3792"/>
                <a:gd name="connsiteX28" fmla="*/ 2596 w 4014"/>
                <a:gd name="connsiteY28" fmla="*/ 3334 h 3792"/>
                <a:gd name="connsiteX29" fmla="*/ 2548 w 4014"/>
                <a:gd name="connsiteY29" fmla="*/ 3360 h 3792"/>
                <a:gd name="connsiteX30" fmla="*/ 2494 w 4014"/>
                <a:gd name="connsiteY30" fmla="*/ 3386 h 3792"/>
                <a:gd name="connsiteX31" fmla="*/ 2436 w 4014"/>
                <a:gd name="connsiteY31" fmla="*/ 3416 h 3792"/>
                <a:gd name="connsiteX32" fmla="*/ 2372 w 4014"/>
                <a:gd name="connsiteY32" fmla="*/ 3444 h 3792"/>
                <a:gd name="connsiteX33" fmla="*/ 2302 w 4014"/>
                <a:gd name="connsiteY33" fmla="*/ 3474 h 3792"/>
                <a:gd name="connsiteX34" fmla="*/ 2228 w 4014"/>
                <a:gd name="connsiteY34" fmla="*/ 3504 h 3792"/>
                <a:gd name="connsiteX35" fmla="*/ 2148 w 4014"/>
                <a:gd name="connsiteY35" fmla="*/ 3534 h 3792"/>
                <a:gd name="connsiteX36" fmla="*/ 2062 w 4014"/>
                <a:gd name="connsiteY36" fmla="*/ 3564 h 3792"/>
                <a:gd name="connsiteX37" fmla="*/ 1972 w 4014"/>
                <a:gd name="connsiteY37" fmla="*/ 3594 h 3792"/>
                <a:gd name="connsiteX38" fmla="*/ 1876 w 4014"/>
                <a:gd name="connsiteY38" fmla="*/ 3622 h 3792"/>
                <a:gd name="connsiteX39" fmla="*/ 1776 w 4014"/>
                <a:gd name="connsiteY39" fmla="*/ 3648 h 3792"/>
                <a:gd name="connsiteX40" fmla="*/ 1670 w 4014"/>
                <a:gd name="connsiteY40" fmla="*/ 3674 h 3792"/>
                <a:gd name="connsiteX41" fmla="*/ 1558 w 4014"/>
                <a:gd name="connsiteY41" fmla="*/ 3698 h 3792"/>
                <a:gd name="connsiteX42" fmla="*/ 1442 w 4014"/>
                <a:gd name="connsiteY42" fmla="*/ 3720 h 3792"/>
                <a:gd name="connsiteX43" fmla="*/ 1320 w 4014"/>
                <a:gd name="connsiteY43" fmla="*/ 3740 h 3792"/>
                <a:gd name="connsiteX44" fmla="*/ 1194 w 4014"/>
                <a:gd name="connsiteY44" fmla="*/ 3758 h 3792"/>
                <a:gd name="connsiteX45" fmla="*/ 1062 w 4014"/>
                <a:gd name="connsiteY45" fmla="*/ 3772 h 3792"/>
                <a:gd name="connsiteX46" fmla="*/ 924 w 4014"/>
                <a:gd name="connsiteY46" fmla="*/ 3782 h 3792"/>
                <a:gd name="connsiteX47" fmla="*/ 782 w 4014"/>
                <a:gd name="connsiteY47" fmla="*/ 3788 h 3792"/>
                <a:gd name="connsiteX48" fmla="*/ 636 w 4014"/>
                <a:gd name="connsiteY48" fmla="*/ 3792 h 3792"/>
                <a:gd name="connsiteX49" fmla="*/ 484 w 4014"/>
                <a:gd name="connsiteY49" fmla="*/ 3792 h 3792"/>
                <a:gd name="connsiteX50" fmla="*/ 328 w 4014"/>
                <a:gd name="connsiteY50" fmla="*/ 3786 h 3792"/>
                <a:gd name="connsiteX51" fmla="*/ 166 w 4014"/>
                <a:gd name="connsiteY51" fmla="*/ 3776 h 3792"/>
                <a:gd name="connsiteX52" fmla="*/ 84 w 4014"/>
                <a:gd name="connsiteY52" fmla="*/ 3768 h 3792"/>
                <a:gd name="connsiteX53" fmla="*/ 0 w 4014"/>
                <a:gd name="connsiteY53" fmla="*/ 3760 h 3792"/>
                <a:gd name="connsiteX54" fmla="*/ 0 w 4014"/>
                <a:gd name="connsiteY54" fmla="*/ 3760 h 3792"/>
                <a:gd name="connsiteX55" fmla="*/ 68 w 4014"/>
                <a:gd name="connsiteY55" fmla="*/ 3762 h 3792"/>
                <a:gd name="connsiteX56" fmla="*/ 146 w 4014"/>
                <a:gd name="connsiteY56" fmla="*/ 3764 h 3792"/>
                <a:gd name="connsiteX57" fmla="*/ 252 w 4014"/>
                <a:gd name="connsiteY57" fmla="*/ 3762 h 3792"/>
                <a:gd name="connsiteX58" fmla="*/ 378 w 4014"/>
                <a:gd name="connsiteY58" fmla="*/ 3758 h 3792"/>
                <a:gd name="connsiteX59" fmla="*/ 524 w 4014"/>
                <a:gd name="connsiteY59" fmla="*/ 3750 h 3792"/>
                <a:gd name="connsiteX60" fmla="*/ 602 w 4014"/>
                <a:gd name="connsiteY60" fmla="*/ 3744 h 3792"/>
                <a:gd name="connsiteX61" fmla="*/ 684 w 4014"/>
                <a:gd name="connsiteY61" fmla="*/ 3734 h 3792"/>
                <a:gd name="connsiteX62" fmla="*/ 770 w 4014"/>
                <a:gd name="connsiteY62" fmla="*/ 3724 h 3792"/>
                <a:gd name="connsiteX63" fmla="*/ 856 w 4014"/>
                <a:gd name="connsiteY63" fmla="*/ 3712 h 3792"/>
                <a:gd name="connsiteX64" fmla="*/ 946 w 4014"/>
                <a:gd name="connsiteY64" fmla="*/ 3698 h 3792"/>
                <a:gd name="connsiteX65" fmla="*/ 1038 w 4014"/>
                <a:gd name="connsiteY65" fmla="*/ 3680 h 3792"/>
                <a:gd name="connsiteX66" fmla="*/ 1130 w 4014"/>
                <a:gd name="connsiteY66" fmla="*/ 3660 h 3792"/>
                <a:gd name="connsiteX67" fmla="*/ 1224 w 4014"/>
                <a:gd name="connsiteY67" fmla="*/ 3638 h 3792"/>
                <a:gd name="connsiteX68" fmla="*/ 1318 w 4014"/>
                <a:gd name="connsiteY68" fmla="*/ 3612 h 3792"/>
                <a:gd name="connsiteX69" fmla="*/ 1412 w 4014"/>
                <a:gd name="connsiteY69" fmla="*/ 3584 h 3792"/>
                <a:gd name="connsiteX70" fmla="*/ 1504 w 4014"/>
                <a:gd name="connsiteY70" fmla="*/ 3552 h 3792"/>
                <a:gd name="connsiteX71" fmla="*/ 1596 w 4014"/>
                <a:gd name="connsiteY71" fmla="*/ 3516 h 3792"/>
                <a:gd name="connsiteX72" fmla="*/ 1688 w 4014"/>
                <a:gd name="connsiteY72" fmla="*/ 3478 h 3792"/>
                <a:gd name="connsiteX73" fmla="*/ 1776 w 4014"/>
                <a:gd name="connsiteY73" fmla="*/ 3436 h 3792"/>
                <a:gd name="connsiteX74" fmla="*/ 1820 w 4014"/>
                <a:gd name="connsiteY74" fmla="*/ 3412 h 3792"/>
                <a:gd name="connsiteX75" fmla="*/ 1862 w 4014"/>
                <a:gd name="connsiteY75" fmla="*/ 3388 h 3792"/>
                <a:gd name="connsiteX76" fmla="*/ 1906 w 4014"/>
                <a:gd name="connsiteY76" fmla="*/ 3364 h 3792"/>
                <a:gd name="connsiteX77" fmla="*/ 1946 w 4014"/>
                <a:gd name="connsiteY77" fmla="*/ 3338 h 3792"/>
                <a:gd name="connsiteX78" fmla="*/ 1988 w 4014"/>
                <a:gd name="connsiteY78" fmla="*/ 3310 h 3792"/>
                <a:gd name="connsiteX79" fmla="*/ 2028 w 4014"/>
                <a:gd name="connsiteY79" fmla="*/ 3282 h 3792"/>
                <a:gd name="connsiteX80" fmla="*/ 2068 w 4014"/>
                <a:gd name="connsiteY80" fmla="*/ 3252 h 3792"/>
                <a:gd name="connsiteX81" fmla="*/ 2106 w 4014"/>
                <a:gd name="connsiteY81" fmla="*/ 3222 h 3792"/>
                <a:gd name="connsiteX82" fmla="*/ 2142 w 4014"/>
                <a:gd name="connsiteY82" fmla="*/ 3190 h 3792"/>
                <a:gd name="connsiteX83" fmla="*/ 2178 w 4014"/>
                <a:gd name="connsiteY83" fmla="*/ 3158 h 3792"/>
                <a:gd name="connsiteX84" fmla="*/ 2214 w 4014"/>
                <a:gd name="connsiteY84" fmla="*/ 3124 h 3792"/>
                <a:gd name="connsiteX85" fmla="*/ 2248 w 4014"/>
                <a:gd name="connsiteY85" fmla="*/ 3088 h 3792"/>
                <a:gd name="connsiteX86" fmla="*/ 2248 w 4014"/>
                <a:gd name="connsiteY86" fmla="*/ 3088 h 3792"/>
                <a:gd name="connsiteX87" fmla="*/ 2258 w 4014"/>
                <a:gd name="connsiteY87" fmla="*/ 3078 h 3792"/>
                <a:gd name="connsiteX88" fmla="*/ 2286 w 4014"/>
                <a:gd name="connsiteY88" fmla="*/ 3044 h 3792"/>
                <a:gd name="connsiteX89" fmla="*/ 2306 w 4014"/>
                <a:gd name="connsiteY89" fmla="*/ 3020 h 3792"/>
                <a:gd name="connsiteX90" fmla="*/ 2328 w 4014"/>
                <a:gd name="connsiteY90" fmla="*/ 2990 h 3792"/>
                <a:gd name="connsiteX91" fmla="*/ 2350 w 4014"/>
                <a:gd name="connsiteY91" fmla="*/ 2954 h 3792"/>
                <a:gd name="connsiteX92" fmla="*/ 2376 w 4014"/>
                <a:gd name="connsiteY92" fmla="*/ 2912 h 3792"/>
                <a:gd name="connsiteX93" fmla="*/ 2400 w 4014"/>
                <a:gd name="connsiteY93" fmla="*/ 2866 h 3792"/>
                <a:gd name="connsiteX94" fmla="*/ 2426 w 4014"/>
                <a:gd name="connsiteY94" fmla="*/ 2812 h 3792"/>
                <a:gd name="connsiteX95" fmla="*/ 2450 w 4014"/>
                <a:gd name="connsiteY95" fmla="*/ 2752 h 3792"/>
                <a:gd name="connsiteX96" fmla="*/ 2472 w 4014"/>
                <a:gd name="connsiteY96" fmla="*/ 2688 h 3792"/>
                <a:gd name="connsiteX97" fmla="*/ 2492 w 4014"/>
                <a:gd name="connsiteY97" fmla="*/ 2616 h 3792"/>
                <a:gd name="connsiteX98" fmla="*/ 2510 w 4014"/>
                <a:gd name="connsiteY98" fmla="*/ 2538 h 3792"/>
                <a:gd name="connsiteX99" fmla="*/ 2518 w 4014"/>
                <a:gd name="connsiteY99" fmla="*/ 2496 h 3792"/>
                <a:gd name="connsiteX100" fmla="*/ 2524 w 4014"/>
                <a:gd name="connsiteY100" fmla="*/ 2454 h 3792"/>
                <a:gd name="connsiteX101" fmla="*/ 2530 w 4014"/>
                <a:gd name="connsiteY101" fmla="*/ 2410 h 3792"/>
                <a:gd name="connsiteX102" fmla="*/ 2534 w 4014"/>
                <a:gd name="connsiteY102" fmla="*/ 2364 h 3792"/>
                <a:gd name="connsiteX103" fmla="*/ 2538 w 4014"/>
                <a:gd name="connsiteY103" fmla="*/ 2316 h 3792"/>
                <a:gd name="connsiteX104" fmla="*/ 2540 w 4014"/>
                <a:gd name="connsiteY104" fmla="*/ 2268 h 3792"/>
                <a:gd name="connsiteX105" fmla="*/ 2542 w 4014"/>
                <a:gd name="connsiteY105" fmla="*/ 2216 h 3792"/>
                <a:gd name="connsiteX106" fmla="*/ 2540 w 4014"/>
                <a:gd name="connsiteY106" fmla="*/ 2164 h 3792"/>
                <a:gd name="connsiteX107" fmla="*/ 2538 w 4014"/>
                <a:gd name="connsiteY107" fmla="*/ 2110 h 3792"/>
                <a:gd name="connsiteX108" fmla="*/ 2536 w 4014"/>
                <a:gd name="connsiteY108" fmla="*/ 2054 h 3792"/>
                <a:gd name="connsiteX109" fmla="*/ 2530 w 4014"/>
                <a:gd name="connsiteY109" fmla="*/ 1998 h 3792"/>
                <a:gd name="connsiteX110" fmla="*/ 2522 w 4014"/>
                <a:gd name="connsiteY110" fmla="*/ 1938 h 3792"/>
                <a:gd name="connsiteX111" fmla="*/ 2514 w 4014"/>
                <a:gd name="connsiteY111" fmla="*/ 1878 h 3792"/>
                <a:gd name="connsiteX112" fmla="*/ 2502 w 4014"/>
                <a:gd name="connsiteY112" fmla="*/ 1816 h 3792"/>
                <a:gd name="connsiteX113" fmla="*/ 2490 w 4014"/>
                <a:gd name="connsiteY113" fmla="*/ 1752 h 3792"/>
                <a:gd name="connsiteX114" fmla="*/ 2476 w 4014"/>
                <a:gd name="connsiteY114" fmla="*/ 1686 h 3792"/>
                <a:gd name="connsiteX115" fmla="*/ 2458 w 4014"/>
                <a:gd name="connsiteY115" fmla="*/ 1620 h 3792"/>
                <a:gd name="connsiteX116" fmla="*/ 2438 w 4014"/>
                <a:gd name="connsiteY116" fmla="*/ 1550 h 3792"/>
                <a:gd name="connsiteX117" fmla="*/ 2418 w 4014"/>
                <a:gd name="connsiteY117" fmla="*/ 1480 h 3792"/>
                <a:gd name="connsiteX118" fmla="*/ 2394 w 4014"/>
                <a:gd name="connsiteY118" fmla="*/ 1408 h 3792"/>
                <a:gd name="connsiteX119" fmla="*/ 2366 w 4014"/>
                <a:gd name="connsiteY119" fmla="*/ 1334 h 3792"/>
                <a:gd name="connsiteX120" fmla="*/ 1690 w 4014"/>
                <a:gd name="connsiteY120" fmla="*/ 110 h 3792"/>
                <a:gd name="connsiteX121" fmla="*/ 1616 w 4014"/>
                <a:gd name="connsiteY121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98 w 4014"/>
                <a:gd name="connsiteY4" fmla="*/ 2184 h 3792"/>
                <a:gd name="connsiteX5" fmla="*/ 3666 w 4014"/>
                <a:gd name="connsiteY5" fmla="*/ 2250 h 3792"/>
                <a:gd name="connsiteX6" fmla="*/ 3630 w 4014"/>
                <a:gd name="connsiteY6" fmla="*/ 2316 h 3792"/>
                <a:gd name="connsiteX7" fmla="*/ 3594 w 4014"/>
                <a:gd name="connsiteY7" fmla="*/ 2380 h 3792"/>
                <a:gd name="connsiteX8" fmla="*/ 3556 w 4014"/>
                <a:gd name="connsiteY8" fmla="*/ 2444 h 3792"/>
                <a:gd name="connsiteX9" fmla="*/ 3516 w 4014"/>
                <a:gd name="connsiteY9" fmla="*/ 2508 h 3792"/>
                <a:gd name="connsiteX10" fmla="*/ 3474 w 4014"/>
                <a:gd name="connsiteY10" fmla="*/ 2570 h 3792"/>
                <a:gd name="connsiteX11" fmla="*/ 3428 w 4014"/>
                <a:gd name="connsiteY11" fmla="*/ 2632 h 3792"/>
                <a:gd name="connsiteX12" fmla="*/ 3382 w 4014"/>
                <a:gd name="connsiteY12" fmla="*/ 2692 h 3792"/>
                <a:gd name="connsiteX13" fmla="*/ 3332 w 4014"/>
                <a:gd name="connsiteY13" fmla="*/ 2752 h 3792"/>
                <a:gd name="connsiteX14" fmla="*/ 3280 w 4014"/>
                <a:gd name="connsiteY14" fmla="*/ 2810 h 3792"/>
                <a:gd name="connsiteX15" fmla="*/ 3226 w 4014"/>
                <a:gd name="connsiteY15" fmla="*/ 2866 h 3792"/>
                <a:gd name="connsiteX16" fmla="*/ 3170 w 4014"/>
                <a:gd name="connsiteY16" fmla="*/ 2922 h 3792"/>
                <a:gd name="connsiteX17" fmla="*/ 3112 w 4014"/>
                <a:gd name="connsiteY17" fmla="*/ 2976 h 3792"/>
                <a:gd name="connsiteX18" fmla="*/ 3050 w 4014"/>
                <a:gd name="connsiteY18" fmla="*/ 3030 h 3792"/>
                <a:gd name="connsiteX19" fmla="*/ 2986 w 4014"/>
                <a:gd name="connsiteY19" fmla="*/ 3080 h 3792"/>
                <a:gd name="connsiteX20" fmla="*/ 2918 w 4014"/>
                <a:gd name="connsiteY20" fmla="*/ 3130 h 3792"/>
                <a:gd name="connsiteX21" fmla="*/ 2848 w 4014"/>
                <a:gd name="connsiteY21" fmla="*/ 3178 h 3792"/>
                <a:gd name="connsiteX22" fmla="*/ 2776 w 4014"/>
                <a:gd name="connsiteY22" fmla="*/ 3224 h 3792"/>
                <a:gd name="connsiteX23" fmla="*/ 2776 w 4014"/>
                <a:gd name="connsiteY23" fmla="*/ 3224 h 3792"/>
                <a:gd name="connsiteX24" fmla="*/ 2764 w 4014"/>
                <a:gd name="connsiteY24" fmla="*/ 3232 h 3792"/>
                <a:gd name="connsiteX25" fmla="*/ 2730 w 4014"/>
                <a:gd name="connsiteY25" fmla="*/ 3254 h 3792"/>
                <a:gd name="connsiteX26" fmla="*/ 2674 w 4014"/>
                <a:gd name="connsiteY26" fmla="*/ 3290 h 3792"/>
                <a:gd name="connsiteX27" fmla="*/ 2596 w 4014"/>
                <a:gd name="connsiteY27" fmla="*/ 3334 h 3792"/>
                <a:gd name="connsiteX28" fmla="*/ 2548 w 4014"/>
                <a:gd name="connsiteY28" fmla="*/ 3360 h 3792"/>
                <a:gd name="connsiteX29" fmla="*/ 2494 w 4014"/>
                <a:gd name="connsiteY29" fmla="*/ 3386 h 3792"/>
                <a:gd name="connsiteX30" fmla="*/ 2436 w 4014"/>
                <a:gd name="connsiteY30" fmla="*/ 3416 h 3792"/>
                <a:gd name="connsiteX31" fmla="*/ 2372 w 4014"/>
                <a:gd name="connsiteY31" fmla="*/ 3444 h 3792"/>
                <a:gd name="connsiteX32" fmla="*/ 2302 w 4014"/>
                <a:gd name="connsiteY32" fmla="*/ 3474 h 3792"/>
                <a:gd name="connsiteX33" fmla="*/ 2228 w 4014"/>
                <a:gd name="connsiteY33" fmla="*/ 3504 h 3792"/>
                <a:gd name="connsiteX34" fmla="*/ 2148 w 4014"/>
                <a:gd name="connsiteY34" fmla="*/ 3534 h 3792"/>
                <a:gd name="connsiteX35" fmla="*/ 2062 w 4014"/>
                <a:gd name="connsiteY35" fmla="*/ 3564 h 3792"/>
                <a:gd name="connsiteX36" fmla="*/ 1972 w 4014"/>
                <a:gd name="connsiteY36" fmla="*/ 3594 h 3792"/>
                <a:gd name="connsiteX37" fmla="*/ 1876 w 4014"/>
                <a:gd name="connsiteY37" fmla="*/ 3622 h 3792"/>
                <a:gd name="connsiteX38" fmla="*/ 1776 w 4014"/>
                <a:gd name="connsiteY38" fmla="*/ 3648 h 3792"/>
                <a:gd name="connsiteX39" fmla="*/ 1670 w 4014"/>
                <a:gd name="connsiteY39" fmla="*/ 3674 h 3792"/>
                <a:gd name="connsiteX40" fmla="*/ 1558 w 4014"/>
                <a:gd name="connsiteY40" fmla="*/ 3698 h 3792"/>
                <a:gd name="connsiteX41" fmla="*/ 1442 w 4014"/>
                <a:gd name="connsiteY41" fmla="*/ 3720 h 3792"/>
                <a:gd name="connsiteX42" fmla="*/ 1320 w 4014"/>
                <a:gd name="connsiteY42" fmla="*/ 3740 h 3792"/>
                <a:gd name="connsiteX43" fmla="*/ 1194 w 4014"/>
                <a:gd name="connsiteY43" fmla="*/ 3758 h 3792"/>
                <a:gd name="connsiteX44" fmla="*/ 1062 w 4014"/>
                <a:gd name="connsiteY44" fmla="*/ 3772 h 3792"/>
                <a:gd name="connsiteX45" fmla="*/ 924 w 4014"/>
                <a:gd name="connsiteY45" fmla="*/ 3782 h 3792"/>
                <a:gd name="connsiteX46" fmla="*/ 782 w 4014"/>
                <a:gd name="connsiteY46" fmla="*/ 3788 h 3792"/>
                <a:gd name="connsiteX47" fmla="*/ 636 w 4014"/>
                <a:gd name="connsiteY47" fmla="*/ 3792 h 3792"/>
                <a:gd name="connsiteX48" fmla="*/ 484 w 4014"/>
                <a:gd name="connsiteY48" fmla="*/ 3792 h 3792"/>
                <a:gd name="connsiteX49" fmla="*/ 328 w 4014"/>
                <a:gd name="connsiteY49" fmla="*/ 3786 h 3792"/>
                <a:gd name="connsiteX50" fmla="*/ 166 w 4014"/>
                <a:gd name="connsiteY50" fmla="*/ 3776 h 3792"/>
                <a:gd name="connsiteX51" fmla="*/ 84 w 4014"/>
                <a:gd name="connsiteY51" fmla="*/ 3768 h 3792"/>
                <a:gd name="connsiteX52" fmla="*/ 0 w 4014"/>
                <a:gd name="connsiteY52" fmla="*/ 3760 h 3792"/>
                <a:gd name="connsiteX53" fmla="*/ 0 w 4014"/>
                <a:gd name="connsiteY53" fmla="*/ 3760 h 3792"/>
                <a:gd name="connsiteX54" fmla="*/ 68 w 4014"/>
                <a:gd name="connsiteY54" fmla="*/ 3762 h 3792"/>
                <a:gd name="connsiteX55" fmla="*/ 146 w 4014"/>
                <a:gd name="connsiteY55" fmla="*/ 3764 h 3792"/>
                <a:gd name="connsiteX56" fmla="*/ 252 w 4014"/>
                <a:gd name="connsiteY56" fmla="*/ 3762 h 3792"/>
                <a:gd name="connsiteX57" fmla="*/ 378 w 4014"/>
                <a:gd name="connsiteY57" fmla="*/ 3758 h 3792"/>
                <a:gd name="connsiteX58" fmla="*/ 524 w 4014"/>
                <a:gd name="connsiteY58" fmla="*/ 3750 h 3792"/>
                <a:gd name="connsiteX59" fmla="*/ 602 w 4014"/>
                <a:gd name="connsiteY59" fmla="*/ 3744 h 3792"/>
                <a:gd name="connsiteX60" fmla="*/ 684 w 4014"/>
                <a:gd name="connsiteY60" fmla="*/ 3734 h 3792"/>
                <a:gd name="connsiteX61" fmla="*/ 770 w 4014"/>
                <a:gd name="connsiteY61" fmla="*/ 3724 h 3792"/>
                <a:gd name="connsiteX62" fmla="*/ 856 w 4014"/>
                <a:gd name="connsiteY62" fmla="*/ 3712 h 3792"/>
                <a:gd name="connsiteX63" fmla="*/ 946 w 4014"/>
                <a:gd name="connsiteY63" fmla="*/ 3698 h 3792"/>
                <a:gd name="connsiteX64" fmla="*/ 1038 w 4014"/>
                <a:gd name="connsiteY64" fmla="*/ 3680 h 3792"/>
                <a:gd name="connsiteX65" fmla="*/ 1130 w 4014"/>
                <a:gd name="connsiteY65" fmla="*/ 3660 h 3792"/>
                <a:gd name="connsiteX66" fmla="*/ 1224 w 4014"/>
                <a:gd name="connsiteY66" fmla="*/ 3638 h 3792"/>
                <a:gd name="connsiteX67" fmla="*/ 1318 w 4014"/>
                <a:gd name="connsiteY67" fmla="*/ 3612 h 3792"/>
                <a:gd name="connsiteX68" fmla="*/ 1412 w 4014"/>
                <a:gd name="connsiteY68" fmla="*/ 3584 h 3792"/>
                <a:gd name="connsiteX69" fmla="*/ 1504 w 4014"/>
                <a:gd name="connsiteY69" fmla="*/ 3552 h 3792"/>
                <a:gd name="connsiteX70" fmla="*/ 1596 w 4014"/>
                <a:gd name="connsiteY70" fmla="*/ 3516 h 3792"/>
                <a:gd name="connsiteX71" fmla="*/ 1688 w 4014"/>
                <a:gd name="connsiteY71" fmla="*/ 3478 h 3792"/>
                <a:gd name="connsiteX72" fmla="*/ 1776 w 4014"/>
                <a:gd name="connsiteY72" fmla="*/ 3436 h 3792"/>
                <a:gd name="connsiteX73" fmla="*/ 1820 w 4014"/>
                <a:gd name="connsiteY73" fmla="*/ 3412 h 3792"/>
                <a:gd name="connsiteX74" fmla="*/ 1862 w 4014"/>
                <a:gd name="connsiteY74" fmla="*/ 3388 h 3792"/>
                <a:gd name="connsiteX75" fmla="*/ 1906 w 4014"/>
                <a:gd name="connsiteY75" fmla="*/ 3364 h 3792"/>
                <a:gd name="connsiteX76" fmla="*/ 1946 w 4014"/>
                <a:gd name="connsiteY76" fmla="*/ 3338 h 3792"/>
                <a:gd name="connsiteX77" fmla="*/ 1988 w 4014"/>
                <a:gd name="connsiteY77" fmla="*/ 3310 h 3792"/>
                <a:gd name="connsiteX78" fmla="*/ 2028 w 4014"/>
                <a:gd name="connsiteY78" fmla="*/ 3282 h 3792"/>
                <a:gd name="connsiteX79" fmla="*/ 2068 w 4014"/>
                <a:gd name="connsiteY79" fmla="*/ 3252 h 3792"/>
                <a:gd name="connsiteX80" fmla="*/ 2106 w 4014"/>
                <a:gd name="connsiteY80" fmla="*/ 3222 h 3792"/>
                <a:gd name="connsiteX81" fmla="*/ 2142 w 4014"/>
                <a:gd name="connsiteY81" fmla="*/ 3190 h 3792"/>
                <a:gd name="connsiteX82" fmla="*/ 2178 w 4014"/>
                <a:gd name="connsiteY82" fmla="*/ 3158 h 3792"/>
                <a:gd name="connsiteX83" fmla="*/ 2214 w 4014"/>
                <a:gd name="connsiteY83" fmla="*/ 3124 h 3792"/>
                <a:gd name="connsiteX84" fmla="*/ 2248 w 4014"/>
                <a:gd name="connsiteY84" fmla="*/ 3088 h 3792"/>
                <a:gd name="connsiteX85" fmla="*/ 2248 w 4014"/>
                <a:gd name="connsiteY85" fmla="*/ 3088 h 3792"/>
                <a:gd name="connsiteX86" fmla="*/ 2258 w 4014"/>
                <a:gd name="connsiteY86" fmla="*/ 3078 h 3792"/>
                <a:gd name="connsiteX87" fmla="*/ 2286 w 4014"/>
                <a:gd name="connsiteY87" fmla="*/ 3044 h 3792"/>
                <a:gd name="connsiteX88" fmla="*/ 2306 w 4014"/>
                <a:gd name="connsiteY88" fmla="*/ 3020 h 3792"/>
                <a:gd name="connsiteX89" fmla="*/ 2328 w 4014"/>
                <a:gd name="connsiteY89" fmla="*/ 2990 h 3792"/>
                <a:gd name="connsiteX90" fmla="*/ 2350 w 4014"/>
                <a:gd name="connsiteY90" fmla="*/ 2954 h 3792"/>
                <a:gd name="connsiteX91" fmla="*/ 2376 w 4014"/>
                <a:gd name="connsiteY91" fmla="*/ 2912 h 3792"/>
                <a:gd name="connsiteX92" fmla="*/ 2400 w 4014"/>
                <a:gd name="connsiteY92" fmla="*/ 2866 h 3792"/>
                <a:gd name="connsiteX93" fmla="*/ 2426 w 4014"/>
                <a:gd name="connsiteY93" fmla="*/ 2812 h 3792"/>
                <a:gd name="connsiteX94" fmla="*/ 2450 w 4014"/>
                <a:gd name="connsiteY94" fmla="*/ 2752 h 3792"/>
                <a:gd name="connsiteX95" fmla="*/ 2472 w 4014"/>
                <a:gd name="connsiteY95" fmla="*/ 2688 h 3792"/>
                <a:gd name="connsiteX96" fmla="*/ 2492 w 4014"/>
                <a:gd name="connsiteY96" fmla="*/ 2616 h 3792"/>
                <a:gd name="connsiteX97" fmla="*/ 2510 w 4014"/>
                <a:gd name="connsiteY97" fmla="*/ 2538 h 3792"/>
                <a:gd name="connsiteX98" fmla="*/ 2518 w 4014"/>
                <a:gd name="connsiteY98" fmla="*/ 2496 h 3792"/>
                <a:gd name="connsiteX99" fmla="*/ 2524 w 4014"/>
                <a:gd name="connsiteY99" fmla="*/ 2454 h 3792"/>
                <a:gd name="connsiteX100" fmla="*/ 2530 w 4014"/>
                <a:gd name="connsiteY100" fmla="*/ 2410 h 3792"/>
                <a:gd name="connsiteX101" fmla="*/ 2534 w 4014"/>
                <a:gd name="connsiteY101" fmla="*/ 2364 h 3792"/>
                <a:gd name="connsiteX102" fmla="*/ 2538 w 4014"/>
                <a:gd name="connsiteY102" fmla="*/ 2316 h 3792"/>
                <a:gd name="connsiteX103" fmla="*/ 2540 w 4014"/>
                <a:gd name="connsiteY103" fmla="*/ 2268 h 3792"/>
                <a:gd name="connsiteX104" fmla="*/ 2542 w 4014"/>
                <a:gd name="connsiteY104" fmla="*/ 2216 h 3792"/>
                <a:gd name="connsiteX105" fmla="*/ 2540 w 4014"/>
                <a:gd name="connsiteY105" fmla="*/ 2164 h 3792"/>
                <a:gd name="connsiteX106" fmla="*/ 2538 w 4014"/>
                <a:gd name="connsiteY106" fmla="*/ 2110 h 3792"/>
                <a:gd name="connsiteX107" fmla="*/ 2536 w 4014"/>
                <a:gd name="connsiteY107" fmla="*/ 2054 h 3792"/>
                <a:gd name="connsiteX108" fmla="*/ 2530 w 4014"/>
                <a:gd name="connsiteY108" fmla="*/ 1998 h 3792"/>
                <a:gd name="connsiteX109" fmla="*/ 2522 w 4014"/>
                <a:gd name="connsiteY109" fmla="*/ 1938 h 3792"/>
                <a:gd name="connsiteX110" fmla="*/ 2514 w 4014"/>
                <a:gd name="connsiteY110" fmla="*/ 1878 h 3792"/>
                <a:gd name="connsiteX111" fmla="*/ 2502 w 4014"/>
                <a:gd name="connsiteY111" fmla="*/ 1816 h 3792"/>
                <a:gd name="connsiteX112" fmla="*/ 2490 w 4014"/>
                <a:gd name="connsiteY112" fmla="*/ 1752 h 3792"/>
                <a:gd name="connsiteX113" fmla="*/ 2476 w 4014"/>
                <a:gd name="connsiteY113" fmla="*/ 1686 h 3792"/>
                <a:gd name="connsiteX114" fmla="*/ 2458 w 4014"/>
                <a:gd name="connsiteY114" fmla="*/ 1620 h 3792"/>
                <a:gd name="connsiteX115" fmla="*/ 2438 w 4014"/>
                <a:gd name="connsiteY115" fmla="*/ 1550 h 3792"/>
                <a:gd name="connsiteX116" fmla="*/ 2418 w 4014"/>
                <a:gd name="connsiteY116" fmla="*/ 1480 h 3792"/>
                <a:gd name="connsiteX117" fmla="*/ 2394 w 4014"/>
                <a:gd name="connsiteY117" fmla="*/ 1408 h 3792"/>
                <a:gd name="connsiteX118" fmla="*/ 2366 w 4014"/>
                <a:gd name="connsiteY118" fmla="*/ 1334 h 3792"/>
                <a:gd name="connsiteX119" fmla="*/ 1690 w 4014"/>
                <a:gd name="connsiteY119" fmla="*/ 110 h 3792"/>
                <a:gd name="connsiteX120" fmla="*/ 1616 w 4014"/>
                <a:gd name="connsiteY120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630 w 4014"/>
                <a:gd name="connsiteY5" fmla="*/ 2316 h 3792"/>
                <a:gd name="connsiteX6" fmla="*/ 3594 w 4014"/>
                <a:gd name="connsiteY6" fmla="*/ 2380 h 3792"/>
                <a:gd name="connsiteX7" fmla="*/ 3556 w 4014"/>
                <a:gd name="connsiteY7" fmla="*/ 2444 h 3792"/>
                <a:gd name="connsiteX8" fmla="*/ 3516 w 4014"/>
                <a:gd name="connsiteY8" fmla="*/ 2508 h 3792"/>
                <a:gd name="connsiteX9" fmla="*/ 3474 w 4014"/>
                <a:gd name="connsiteY9" fmla="*/ 2570 h 3792"/>
                <a:gd name="connsiteX10" fmla="*/ 3428 w 4014"/>
                <a:gd name="connsiteY10" fmla="*/ 2632 h 3792"/>
                <a:gd name="connsiteX11" fmla="*/ 3382 w 4014"/>
                <a:gd name="connsiteY11" fmla="*/ 2692 h 3792"/>
                <a:gd name="connsiteX12" fmla="*/ 3332 w 4014"/>
                <a:gd name="connsiteY12" fmla="*/ 2752 h 3792"/>
                <a:gd name="connsiteX13" fmla="*/ 3280 w 4014"/>
                <a:gd name="connsiteY13" fmla="*/ 2810 h 3792"/>
                <a:gd name="connsiteX14" fmla="*/ 3226 w 4014"/>
                <a:gd name="connsiteY14" fmla="*/ 2866 h 3792"/>
                <a:gd name="connsiteX15" fmla="*/ 3170 w 4014"/>
                <a:gd name="connsiteY15" fmla="*/ 2922 h 3792"/>
                <a:gd name="connsiteX16" fmla="*/ 3112 w 4014"/>
                <a:gd name="connsiteY16" fmla="*/ 2976 h 3792"/>
                <a:gd name="connsiteX17" fmla="*/ 3050 w 4014"/>
                <a:gd name="connsiteY17" fmla="*/ 3030 h 3792"/>
                <a:gd name="connsiteX18" fmla="*/ 2986 w 4014"/>
                <a:gd name="connsiteY18" fmla="*/ 3080 h 3792"/>
                <a:gd name="connsiteX19" fmla="*/ 2918 w 4014"/>
                <a:gd name="connsiteY19" fmla="*/ 3130 h 3792"/>
                <a:gd name="connsiteX20" fmla="*/ 2848 w 4014"/>
                <a:gd name="connsiteY20" fmla="*/ 3178 h 3792"/>
                <a:gd name="connsiteX21" fmla="*/ 2776 w 4014"/>
                <a:gd name="connsiteY21" fmla="*/ 3224 h 3792"/>
                <a:gd name="connsiteX22" fmla="*/ 2776 w 4014"/>
                <a:gd name="connsiteY22" fmla="*/ 3224 h 3792"/>
                <a:gd name="connsiteX23" fmla="*/ 2764 w 4014"/>
                <a:gd name="connsiteY23" fmla="*/ 3232 h 3792"/>
                <a:gd name="connsiteX24" fmla="*/ 2730 w 4014"/>
                <a:gd name="connsiteY24" fmla="*/ 3254 h 3792"/>
                <a:gd name="connsiteX25" fmla="*/ 2674 w 4014"/>
                <a:gd name="connsiteY25" fmla="*/ 3290 h 3792"/>
                <a:gd name="connsiteX26" fmla="*/ 2596 w 4014"/>
                <a:gd name="connsiteY26" fmla="*/ 3334 h 3792"/>
                <a:gd name="connsiteX27" fmla="*/ 2548 w 4014"/>
                <a:gd name="connsiteY27" fmla="*/ 3360 h 3792"/>
                <a:gd name="connsiteX28" fmla="*/ 2494 w 4014"/>
                <a:gd name="connsiteY28" fmla="*/ 3386 h 3792"/>
                <a:gd name="connsiteX29" fmla="*/ 2436 w 4014"/>
                <a:gd name="connsiteY29" fmla="*/ 3416 h 3792"/>
                <a:gd name="connsiteX30" fmla="*/ 2372 w 4014"/>
                <a:gd name="connsiteY30" fmla="*/ 3444 h 3792"/>
                <a:gd name="connsiteX31" fmla="*/ 2302 w 4014"/>
                <a:gd name="connsiteY31" fmla="*/ 3474 h 3792"/>
                <a:gd name="connsiteX32" fmla="*/ 2228 w 4014"/>
                <a:gd name="connsiteY32" fmla="*/ 3504 h 3792"/>
                <a:gd name="connsiteX33" fmla="*/ 2148 w 4014"/>
                <a:gd name="connsiteY33" fmla="*/ 3534 h 3792"/>
                <a:gd name="connsiteX34" fmla="*/ 2062 w 4014"/>
                <a:gd name="connsiteY34" fmla="*/ 3564 h 3792"/>
                <a:gd name="connsiteX35" fmla="*/ 1972 w 4014"/>
                <a:gd name="connsiteY35" fmla="*/ 3594 h 3792"/>
                <a:gd name="connsiteX36" fmla="*/ 1876 w 4014"/>
                <a:gd name="connsiteY36" fmla="*/ 3622 h 3792"/>
                <a:gd name="connsiteX37" fmla="*/ 1776 w 4014"/>
                <a:gd name="connsiteY37" fmla="*/ 3648 h 3792"/>
                <a:gd name="connsiteX38" fmla="*/ 1670 w 4014"/>
                <a:gd name="connsiteY38" fmla="*/ 3674 h 3792"/>
                <a:gd name="connsiteX39" fmla="*/ 1558 w 4014"/>
                <a:gd name="connsiteY39" fmla="*/ 3698 h 3792"/>
                <a:gd name="connsiteX40" fmla="*/ 1442 w 4014"/>
                <a:gd name="connsiteY40" fmla="*/ 3720 h 3792"/>
                <a:gd name="connsiteX41" fmla="*/ 1320 w 4014"/>
                <a:gd name="connsiteY41" fmla="*/ 3740 h 3792"/>
                <a:gd name="connsiteX42" fmla="*/ 1194 w 4014"/>
                <a:gd name="connsiteY42" fmla="*/ 3758 h 3792"/>
                <a:gd name="connsiteX43" fmla="*/ 1062 w 4014"/>
                <a:gd name="connsiteY43" fmla="*/ 3772 h 3792"/>
                <a:gd name="connsiteX44" fmla="*/ 924 w 4014"/>
                <a:gd name="connsiteY44" fmla="*/ 3782 h 3792"/>
                <a:gd name="connsiteX45" fmla="*/ 782 w 4014"/>
                <a:gd name="connsiteY45" fmla="*/ 3788 h 3792"/>
                <a:gd name="connsiteX46" fmla="*/ 636 w 4014"/>
                <a:gd name="connsiteY46" fmla="*/ 3792 h 3792"/>
                <a:gd name="connsiteX47" fmla="*/ 484 w 4014"/>
                <a:gd name="connsiteY47" fmla="*/ 3792 h 3792"/>
                <a:gd name="connsiteX48" fmla="*/ 328 w 4014"/>
                <a:gd name="connsiteY48" fmla="*/ 3786 h 3792"/>
                <a:gd name="connsiteX49" fmla="*/ 166 w 4014"/>
                <a:gd name="connsiteY49" fmla="*/ 3776 h 3792"/>
                <a:gd name="connsiteX50" fmla="*/ 84 w 4014"/>
                <a:gd name="connsiteY50" fmla="*/ 3768 h 3792"/>
                <a:gd name="connsiteX51" fmla="*/ 0 w 4014"/>
                <a:gd name="connsiteY51" fmla="*/ 3760 h 3792"/>
                <a:gd name="connsiteX52" fmla="*/ 0 w 4014"/>
                <a:gd name="connsiteY52" fmla="*/ 3760 h 3792"/>
                <a:gd name="connsiteX53" fmla="*/ 68 w 4014"/>
                <a:gd name="connsiteY53" fmla="*/ 3762 h 3792"/>
                <a:gd name="connsiteX54" fmla="*/ 146 w 4014"/>
                <a:gd name="connsiteY54" fmla="*/ 3764 h 3792"/>
                <a:gd name="connsiteX55" fmla="*/ 252 w 4014"/>
                <a:gd name="connsiteY55" fmla="*/ 3762 h 3792"/>
                <a:gd name="connsiteX56" fmla="*/ 378 w 4014"/>
                <a:gd name="connsiteY56" fmla="*/ 3758 h 3792"/>
                <a:gd name="connsiteX57" fmla="*/ 524 w 4014"/>
                <a:gd name="connsiteY57" fmla="*/ 3750 h 3792"/>
                <a:gd name="connsiteX58" fmla="*/ 602 w 4014"/>
                <a:gd name="connsiteY58" fmla="*/ 3744 h 3792"/>
                <a:gd name="connsiteX59" fmla="*/ 684 w 4014"/>
                <a:gd name="connsiteY59" fmla="*/ 3734 h 3792"/>
                <a:gd name="connsiteX60" fmla="*/ 770 w 4014"/>
                <a:gd name="connsiteY60" fmla="*/ 3724 h 3792"/>
                <a:gd name="connsiteX61" fmla="*/ 856 w 4014"/>
                <a:gd name="connsiteY61" fmla="*/ 3712 h 3792"/>
                <a:gd name="connsiteX62" fmla="*/ 946 w 4014"/>
                <a:gd name="connsiteY62" fmla="*/ 3698 h 3792"/>
                <a:gd name="connsiteX63" fmla="*/ 1038 w 4014"/>
                <a:gd name="connsiteY63" fmla="*/ 3680 h 3792"/>
                <a:gd name="connsiteX64" fmla="*/ 1130 w 4014"/>
                <a:gd name="connsiteY64" fmla="*/ 3660 h 3792"/>
                <a:gd name="connsiteX65" fmla="*/ 1224 w 4014"/>
                <a:gd name="connsiteY65" fmla="*/ 3638 h 3792"/>
                <a:gd name="connsiteX66" fmla="*/ 1318 w 4014"/>
                <a:gd name="connsiteY66" fmla="*/ 3612 h 3792"/>
                <a:gd name="connsiteX67" fmla="*/ 1412 w 4014"/>
                <a:gd name="connsiteY67" fmla="*/ 3584 h 3792"/>
                <a:gd name="connsiteX68" fmla="*/ 1504 w 4014"/>
                <a:gd name="connsiteY68" fmla="*/ 3552 h 3792"/>
                <a:gd name="connsiteX69" fmla="*/ 1596 w 4014"/>
                <a:gd name="connsiteY69" fmla="*/ 3516 h 3792"/>
                <a:gd name="connsiteX70" fmla="*/ 1688 w 4014"/>
                <a:gd name="connsiteY70" fmla="*/ 3478 h 3792"/>
                <a:gd name="connsiteX71" fmla="*/ 1776 w 4014"/>
                <a:gd name="connsiteY71" fmla="*/ 3436 h 3792"/>
                <a:gd name="connsiteX72" fmla="*/ 1820 w 4014"/>
                <a:gd name="connsiteY72" fmla="*/ 3412 h 3792"/>
                <a:gd name="connsiteX73" fmla="*/ 1862 w 4014"/>
                <a:gd name="connsiteY73" fmla="*/ 3388 h 3792"/>
                <a:gd name="connsiteX74" fmla="*/ 1906 w 4014"/>
                <a:gd name="connsiteY74" fmla="*/ 3364 h 3792"/>
                <a:gd name="connsiteX75" fmla="*/ 1946 w 4014"/>
                <a:gd name="connsiteY75" fmla="*/ 3338 h 3792"/>
                <a:gd name="connsiteX76" fmla="*/ 1988 w 4014"/>
                <a:gd name="connsiteY76" fmla="*/ 3310 h 3792"/>
                <a:gd name="connsiteX77" fmla="*/ 2028 w 4014"/>
                <a:gd name="connsiteY77" fmla="*/ 3282 h 3792"/>
                <a:gd name="connsiteX78" fmla="*/ 2068 w 4014"/>
                <a:gd name="connsiteY78" fmla="*/ 3252 h 3792"/>
                <a:gd name="connsiteX79" fmla="*/ 2106 w 4014"/>
                <a:gd name="connsiteY79" fmla="*/ 3222 h 3792"/>
                <a:gd name="connsiteX80" fmla="*/ 2142 w 4014"/>
                <a:gd name="connsiteY80" fmla="*/ 3190 h 3792"/>
                <a:gd name="connsiteX81" fmla="*/ 2178 w 4014"/>
                <a:gd name="connsiteY81" fmla="*/ 3158 h 3792"/>
                <a:gd name="connsiteX82" fmla="*/ 2214 w 4014"/>
                <a:gd name="connsiteY82" fmla="*/ 3124 h 3792"/>
                <a:gd name="connsiteX83" fmla="*/ 2248 w 4014"/>
                <a:gd name="connsiteY83" fmla="*/ 3088 h 3792"/>
                <a:gd name="connsiteX84" fmla="*/ 2248 w 4014"/>
                <a:gd name="connsiteY84" fmla="*/ 3088 h 3792"/>
                <a:gd name="connsiteX85" fmla="*/ 2258 w 4014"/>
                <a:gd name="connsiteY85" fmla="*/ 3078 h 3792"/>
                <a:gd name="connsiteX86" fmla="*/ 2286 w 4014"/>
                <a:gd name="connsiteY86" fmla="*/ 3044 h 3792"/>
                <a:gd name="connsiteX87" fmla="*/ 2306 w 4014"/>
                <a:gd name="connsiteY87" fmla="*/ 3020 h 3792"/>
                <a:gd name="connsiteX88" fmla="*/ 2328 w 4014"/>
                <a:gd name="connsiteY88" fmla="*/ 2990 h 3792"/>
                <a:gd name="connsiteX89" fmla="*/ 2350 w 4014"/>
                <a:gd name="connsiteY89" fmla="*/ 2954 h 3792"/>
                <a:gd name="connsiteX90" fmla="*/ 2376 w 4014"/>
                <a:gd name="connsiteY90" fmla="*/ 2912 h 3792"/>
                <a:gd name="connsiteX91" fmla="*/ 2400 w 4014"/>
                <a:gd name="connsiteY91" fmla="*/ 2866 h 3792"/>
                <a:gd name="connsiteX92" fmla="*/ 2426 w 4014"/>
                <a:gd name="connsiteY92" fmla="*/ 2812 h 3792"/>
                <a:gd name="connsiteX93" fmla="*/ 2450 w 4014"/>
                <a:gd name="connsiteY93" fmla="*/ 2752 h 3792"/>
                <a:gd name="connsiteX94" fmla="*/ 2472 w 4014"/>
                <a:gd name="connsiteY94" fmla="*/ 2688 h 3792"/>
                <a:gd name="connsiteX95" fmla="*/ 2492 w 4014"/>
                <a:gd name="connsiteY95" fmla="*/ 2616 h 3792"/>
                <a:gd name="connsiteX96" fmla="*/ 2510 w 4014"/>
                <a:gd name="connsiteY96" fmla="*/ 2538 h 3792"/>
                <a:gd name="connsiteX97" fmla="*/ 2518 w 4014"/>
                <a:gd name="connsiteY97" fmla="*/ 2496 h 3792"/>
                <a:gd name="connsiteX98" fmla="*/ 2524 w 4014"/>
                <a:gd name="connsiteY98" fmla="*/ 2454 h 3792"/>
                <a:gd name="connsiteX99" fmla="*/ 2530 w 4014"/>
                <a:gd name="connsiteY99" fmla="*/ 2410 h 3792"/>
                <a:gd name="connsiteX100" fmla="*/ 2534 w 4014"/>
                <a:gd name="connsiteY100" fmla="*/ 2364 h 3792"/>
                <a:gd name="connsiteX101" fmla="*/ 2538 w 4014"/>
                <a:gd name="connsiteY101" fmla="*/ 2316 h 3792"/>
                <a:gd name="connsiteX102" fmla="*/ 2540 w 4014"/>
                <a:gd name="connsiteY102" fmla="*/ 2268 h 3792"/>
                <a:gd name="connsiteX103" fmla="*/ 2542 w 4014"/>
                <a:gd name="connsiteY103" fmla="*/ 2216 h 3792"/>
                <a:gd name="connsiteX104" fmla="*/ 2540 w 4014"/>
                <a:gd name="connsiteY104" fmla="*/ 2164 h 3792"/>
                <a:gd name="connsiteX105" fmla="*/ 2538 w 4014"/>
                <a:gd name="connsiteY105" fmla="*/ 2110 h 3792"/>
                <a:gd name="connsiteX106" fmla="*/ 2536 w 4014"/>
                <a:gd name="connsiteY106" fmla="*/ 2054 h 3792"/>
                <a:gd name="connsiteX107" fmla="*/ 2530 w 4014"/>
                <a:gd name="connsiteY107" fmla="*/ 1998 h 3792"/>
                <a:gd name="connsiteX108" fmla="*/ 2522 w 4014"/>
                <a:gd name="connsiteY108" fmla="*/ 1938 h 3792"/>
                <a:gd name="connsiteX109" fmla="*/ 2514 w 4014"/>
                <a:gd name="connsiteY109" fmla="*/ 1878 h 3792"/>
                <a:gd name="connsiteX110" fmla="*/ 2502 w 4014"/>
                <a:gd name="connsiteY110" fmla="*/ 1816 h 3792"/>
                <a:gd name="connsiteX111" fmla="*/ 2490 w 4014"/>
                <a:gd name="connsiteY111" fmla="*/ 1752 h 3792"/>
                <a:gd name="connsiteX112" fmla="*/ 2476 w 4014"/>
                <a:gd name="connsiteY112" fmla="*/ 1686 h 3792"/>
                <a:gd name="connsiteX113" fmla="*/ 2458 w 4014"/>
                <a:gd name="connsiteY113" fmla="*/ 1620 h 3792"/>
                <a:gd name="connsiteX114" fmla="*/ 2438 w 4014"/>
                <a:gd name="connsiteY114" fmla="*/ 1550 h 3792"/>
                <a:gd name="connsiteX115" fmla="*/ 2418 w 4014"/>
                <a:gd name="connsiteY115" fmla="*/ 1480 h 3792"/>
                <a:gd name="connsiteX116" fmla="*/ 2394 w 4014"/>
                <a:gd name="connsiteY116" fmla="*/ 1408 h 3792"/>
                <a:gd name="connsiteX117" fmla="*/ 2366 w 4014"/>
                <a:gd name="connsiteY117" fmla="*/ 1334 h 3792"/>
                <a:gd name="connsiteX118" fmla="*/ 1690 w 4014"/>
                <a:gd name="connsiteY118" fmla="*/ 110 h 3792"/>
                <a:gd name="connsiteX119" fmla="*/ 1616 w 4014"/>
                <a:gd name="connsiteY119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594 w 4014"/>
                <a:gd name="connsiteY5" fmla="*/ 2380 h 3792"/>
                <a:gd name="connsiteX6" fmla="*/ 3556 w 4014"/>
                <a:gd name="connsiteY6" fmla="*/ 2444 h 3792"/>
                <a:gd name="connsiteX7" fmla="*/ 3516 w 4014"/>
                <a:gd name="connsiteY7" fmla="*/ 2508 h 3792"/>
                <a:gd name="connsiteX8" fmla="*/ 3474 w 4014"/>
                <a:gd name="connsiteY8" fmla="*/ 2570 h 3792"/>
                <a:gd name="connsiteX9" fmla="*/ 3428 w 4014"/>
                <a:gd name="connsiteY9" fmla="*/ 2632 h 3792"/>
                <a:gd name="connsiteX10" fmla="*/ 3382 w 4014"/>
                <a:gd name="connsiteY10" fmla="*/ 2692 h 3792"/>
                <a:gd name="connsiteX11" fmla="*/ 3332 w 4014"/>
                <a:gd name="connsiteY11" fmla="*/ 2752 h 3792"/>
                <a:gd name="connsiteX12" fmla="*/ 3280 w 4014"/>
                <a:gd name="connsiteY12" fmla="*/ 2810 h 3792"/>
                <a:gd name="connsiteX13" fmla="*/ 3226 w 4014"/>
                <a:gd name="connsiteY13" fmla="*/ 2866 h 3792"/>
                <a:gd name="connsiteX14" fmla="*/ 3170 w 4014"/>
                <a:gd name="connsiteY14" fmla="*/ 2922 h 3792"/>
                <a:gd name="connsiteX15" fmla="*/ 3112 w 4014"/>
                <a:gd name="connsiteY15" fmla="*/ 2976 h 3792"/>
                <a:gd name="connsiteX16" fmla="*/ 3050 w 4014"/>
                <a:gd name="connsiteY16" fmla="*/ 3030 h 3792"/>
                <a:gd name="connsiteX17" fmla="*/ 2986 w 4014"/>
                <a:gd name="connsiteY17" fmla="*/ 3080 h 3792"/>
                <a:gd name="connsiteX18" fmla="*/ 2918 w 4014"/>
                <a:gd name="connsiteY18" fmla="*/ 3130 h 3792"/>
                <a:gd name="connsiteX19" fmla="*/ 2848 w 4014"/>
                <a:gd name="connsiteY19" fmla="*/ 3178 h 3792"/>
                <a:gd name="connsiteX20" fmla="*/ 2776 w 4014"/>
                <a:gd name="connsiteY20" fmla="*/ 3224 h 3792"/>
                <a:gd name="connsiteX21" fmla="*/ 2776 w 4014"/>
                <a:gd name="connsiteY21" fmla="*/ 3224 h 3792"/>
                <a:gd name="connsiteX22" fmla="*/ 2764 w 4014"/>
                <a:gd name="connsiteY22" fmla="*/ 3232 h 3792"/>
                <a:gd name="connsiteX23" fmla="*/ 2730 w 4014"/>
                <a:gd name="connsiteY23" fmla="*/ 3254 h 3792"/>
                <a:gd name="connsiteX24" fmla="*/ 2674 w 4014"/>
                <a:gd name="connsiteY24" fmla="*/ 3290 h 3792"/>
                <a:gd name="connsiteX25" fmla="*/ 2596 w 4014"/>
                <a:gd name="connsiteY25" fmla="*/ 3334 h 3792"/>
                <a:gd name="connsiteX26" fmla="*/ 2548 w 4014"/>
                <a:gd name="connsiteY26" fmla="*/ 3360 h 3792"/>
                <a:gd name="connsiteX27" fmla="*/ 2494 w 4014"/>
                <a:gd name="connsiteY27" fmla="*/ 3386 h 3792"/>
                <a:gd name="connsiteX28" fmla="*/ 2436 w 4014"/>
                <a:gd name="connsiteY28" fmla="*/ 3416 h 3792"/>
                <a:gd name="connsiteX29" fmla="*/ 2372 w 4014"/>
                <a:gd name="connsiteY29" fmla="*/ 3444 h 3792"/>
                <a:gd name="connsiteX30" fmla="*/ 2302 w 4014"/>
                <a:gd name="connsiteY30" fmla="*/ 3474 h 3792"/>
                <a:gd name="connsiteX31" fmla="*/ 2228 w 4014"/>
                <a:gd name="connsiteY31" fmla="*/ 3504 h 3792"/>
                <a:gd name="connsiteX32" fmla="*/ 2148 w 4014"/>
                <a:gd name="connsiteY32" fmla="*/ 3534 h 3792"/>
                <a:gd name="connsiteX33" fmla="*/ 2062 w 4014"/>
                <a:gd name="connsiteY33" fmla="*/ 3564 h 3792"/>
                <a:gd name="connsiteX34" fmla="*/ 1972 w 4014"/>
                <a:gd name="connsiteY34" fmla="*/ 3594 h 3792"/>
                <a:gd name="connsiteX35" fmla="*/ 1876 w 4014"/>
                <a:gd name="connsiteY35" fmla="*/ 3622 h 3792"/>
                <a:gd name="connsiteX36" fmla="*/ 1776 w 4014"/>
                <a:gd name="connsiteY36" fmla="*/ 3648 h 3792"/>
                <a:gd name="connsiteX37" fmla="*/ 1670 w 4014"/>
                <a:gd name="connsiteY37" fmla="*/ 3674 h 3792"/>
                <a:gd name="connsiteX38" fmla="*/ 1558 w 4014"/>
                <a:gd name="connsiteY38" fmla="*/ 3698 h 3792"/>
                <a:gd name="connsiteX39" fmla="*/ 1442 w 4014"/>
                <a:gd name="connsiteY39" fmla="*/ 3720 h 3792"/>
                <a:gd name="connsiteX40" fmla="*/ 1320 w 4014"/>
                <a:gd name="connsiteY40" fmla="*/ 3740 h 3792"/>
                <a:gd name="connsiteX41" fmla="*/ 1194 w 4014"/>
                <a:gd name="connsiteY41" fmla="*/ 3758 h 3792"/>
                <a:gd name="connsiteX42" fmla="*/ 1062 w 4014"/>
                <a:gd name="connsiteY42" fmla="*/ 3772 h 3792"/>
                <a:gd name="connsiteX43" fmla="*/ 924 w 4014"/>
                <a:gd name="connsiteY43" fmla="*/ 3782 h 3792"/>
                <a:gd name="connsiteX44" fmla="*/ 782 w 4014"/>
                <a:gd name="connsiteY44" fmla="*/ 3788 h 3792"/>
                <a:gd name="connsiteX45" fmla="*/ 636 w 4014"/>
                <a:gd name="connsiteY45" fmla="*/ 3792 h 3792"/>
                <a:gd name="connsiteX46" fmla="*/ 484 w 4014"/>
                <a:gd name="connsiteY46" fmla="*/ 3792 h 3792"/>
                <a:gd name="connsiteX47" fmla="*/ 328 w 4014"/>
                <a:gd name="connsiteY47" fmla="*/ 3786 h 3792"/>
                <a:gd name="connsiteX48" fmla="*/ 166 w 4014"/>
                <a:gd name="connsiteY48" fmla="*/ 3776 h 3792"/>
                <a:gd name="connsiteX49" fmla="*/ 84 w 4014"/>
                <a:gd name="connsiteY49" fmla="*/ 3768 h 3792"/>
                <a:gd name="connsiteX50" fmla="*/ 0 w 4014"/>
                <a:gd name="connsiteY50" fmla="*/ 3760 h 3792"/>
                <a:gd name="connsiteX51" fmla="*/ 0 w 4014"/>
                <a:gd name="connsiteY51" fmla="*/ 3760 h 3792"/>
                <a:gd name="connsiteX52" fmla="*/ 68 w 4014"/>
                <a:gd name="connsiteY52" fmla="*/ 3762 h 3792"/>
                <a:gd name="connsiteX53" fmla="*/ 146 w 4014"/>
                <a:gd name="connsiteY53" fmla="*/ 3764 h 3792"/>
                <a:gd name="connsiteX54" fmla="*/ 252 w 4014"/>
                <a:gd name="connsiteY54" fmla="*/ 3762 h 3792"/>
                <a:gd name="connsiteX55" fmla="*/ 378 w 4014"/>
                <a:gd name="connsiteY55" fmla="*/ 3758 h 3792"/>
                <a:gd name="connsiteX56" fmla="*/ 524 w 4014"/>
                <a:gd name="connsiteY56" fmla="*/ 3750 h 3792"/>
                <a:gd name="connsiteX57" fmla="*/ 602 w 4014"/>
                <a:gd name="connsiteY57" fmla="*/ 3744 h 3792"/>
                <a:gd name="connsiteX58" fmla="*/ 684 w 4014"/>
                <a:gd name="connsiteY58" fmla="*/ 3734 h 3792"/>
                <a:gd name="connsiteX59" fmla="*/ 770 w 4014"/>
                <a:gd name="connsiteY59" fmla="*/ 3724 h 3792"/>
                <a:gd name="connsiteX60" fmla="*/ 856 w 4014"/>
                <a:gd name="connsiteY60" fmla="*/ 3712 h 3792"/>
                <a:gd name="connsiteX61" fmla="*/ 946 w 4014"/>
                <a:gd name="connsiteY61" fmla="*/ 3698 h 3792"/>
                <a:gd name="connsiteX62" fmla="*/ 1038 w 4014"/>
                <a:gd name="connsiteY62" fmla="*/ 3680 h 3792"/>
                <a:gd name="connsiteX63" fmla="*/ 1130 w 4014"/>
                <a:gd name="connsiteY63" fmla="*/ 3660 h 3792"/>
                <a:gd name="connsiteX64" fmla="*/ 1224 w 4014"/>
                <a:gd name="connsiteY64" fmla="*/ 3638 h 3792"/>
                <a:gd name="connsiteX65" fmla="*/ 1318 w 4014"/>
                <a:gd name="connsiteY65" fmla="*/ 3612 h 3792"/>
                <a:gd name="connsiteX66" fmla="*/ 1412 w 4014"/>
                <a:gd name="connsiteY66" fmla="*/ 3584 h 3792"/>
                <a:gd name="connsiteX67" fmla="*/ 1504 w 4014"/>
                <a:gd name="connsiteY67" fmla="*/ 3552 h 3792"/>
                <a:gd name="connsiteX68" fmla="*/ 1596 w 4014"/>
                <a:gd name="connsiteY68" fmla="*/ 3516 h 3792"/>
                <a:gd name="connsiteX69" fmla="*/ 1688 w 4014"/>
                <a:gd name="connsiteY69" fmla="*/ 3478 h 3792"/>
                <a:gd name="connsiteX70" fmla="*/ 1776 w 4014"/>
                <a:gd name="connsiteY70" fmla="*/ 3436 h 3792"/>
                <a:gd name="connsiteX71" fmla="*/ 1820 w 4014"/>
                <a:gd name="connsiteY71" fmla="*/ 3412 h 3792"/>
                <a:gd name="connsiteX72" fmla="*/ 1862 w 4014"/>
                <a:gd name="connsiteY72" fmla="*/ 3388 h 3792"/>
                <a:gd name="connsiteX73" fmla="*/ 1906 w 4014"/>
                <a:gd name="connsiteY73" fmla="*/ 3364 h 3792"/>
                <a:gd name="connsiteX74" fmla="*/ 1946 w 4014"/>
                <a:gd name="connsiteY74" fmla="*/ 3338 h 3792"/>
                <a:gd name="connsiteX75" fmla="*/ 1988 w 4014"/>
                <a:gd name="connsiteY75" fmla="*/ 3310 h 3792"/>
                <a:gd name="connsiteX76" fmla="*/ 2028 w 4014"/>
                <a:gd name="connsiteY76" fmla="*/ 3282 h 3792"/>
                <a:gd name="connsiteX77" fmla="*/ 2068 w 4014"/>
                <a:gd name="connsiteY77" fmla="*/ 3252 h 3792"/>
                <a:gd name="connsiteX78" fmla="*/ 2106 w 4014"/>
                <a:gd name="connsiteY78" fmla="*/ 3222 h 3792"/>
                <a:gd name="connsiteX79" fmla="*/ 2142 w 4014"/>
                <a:gd name="connsiteY79" fmla="*/ 3190 h 3792"/>
                <a:gd name="connsiteX80" fmla="*/ 2178 w 4014"/>
                <a:gd name="connsiteY80" fmla="*/ 3158 h 3792"/>
                <a:gd name="connsiteX81" fmla="*/ 2214 w 4014"/>
                <a:gd name="connsiteY81" fmla="*/ 3124 h 3792"/>
                <a:gd name="connsiteX82" fmla="*/ 2248 w 4014"/>
                <a:gd name="connsiteY82" fmla="*/ 3088 h 3792"/>
                <a:gd name="connsiteX83" fmla="*/ 2248 w 4014"/>
                <a:gd name="connsiteY83" fmla="*/ 3088 h 3792"/>
                <a:gd name="connsiteX84" fmla="*/ 2258 w 4014"/>
                <a:gd name="connsiteY84" fmla="*/ 3078 h 3792"/>
                <a:gd name="connsiteX85" fmla="*/ 2286 w 4014"/>
                <a:gd name="connsiteY85" fmla="*/ 3044 h 3792"/>
                <a:gd name="connsiteX86" fmla="*/ 2306 w 4014"/>
                <a:gd name="connsiteY86" fmla="*/ 3020 h 3792"/>
                <a:gd name="connsiteX87" fmla="*/ 2328 w 4014"/>
                <a:gd name="connsiteY87" fmla="*/ 2990 h 3792"/>
                <a:gd name="connsiteX88" fmla="*/ 2350 w 4014"/>
                <a:gd name="connsiteY88" fmla="*/ 2954 h 3792"/>
                <a:gd name="connsiteX89" fmla="*/ 2376 w 4014"/>
                <a:gd name="connsiteY89" fmla="*/ 2912 h 3792"/>
                <a:gd name="connsiteX90" fmla="*/ 2400 w 4014"/>
                <a:gd name="connsiteY90" fmla="*/ 2866 h 3792"/>
                <a:gd name="connsiteX91" fmla="*/ 2426 w 4014"/>
                <a:gd name="connsiteY91" fmla="*/ 2812 h 3792"/>
                <a:gd name="connsiteX92" fmla="*/ 2450 w 4014"/>
                <a:gd name="connsiteY92" fmla="*/ 2752 h 3792"/>
                <a:gd name="connsiteX93" fmla="*/ 2472 w 4014"/>
                <a:gd name="connsiteY93" fmla="*/ 2688 h 3792"/>
                <a:gd name="connsiteX94" fmla="*/ 2492 w 4014"/>
                <a:gd name="connsiteY94" fmla="*/ 2616 h 3792"/>
                <a:gd name="connsiteX95" fmla="*/ 2510 w 4014"/>
                <a:gd name="connsiteY95" fmla="*/ 2538 h 3792"/>
                <a:gd name="connsiteX96" fmla="*/ 2518 w 4014"/>
                <a:gd name="connsiteY96" fmla="*/ 2496 h 3792"/>
                <a:gd name="connsiteX97" fmla="*/ 2524 w 4014"/>
                <a:gd name="connsiteY97" fmla="*/ 2454 h 3792"/>
                <a:gd name="connsiteX98" fmla="*/ 2530 w 4014"/>
                <a:gd name="connsiteY98" fmla="*/ 2410 h 3792"/>
                <a:gd name="connsiteX99" fmla="*/ 2534 w 4014"/>
                <a:gd name="connsiteY99" fmla="*/ 2364 h 3792"/>
                <a:gd name="connsiteX100" fmla="*/ 2538 w 4014"/>
                <a:gd name="connsiteY100" fmla="*/ 2316 h 3792"/>
                <a:gd name="connsiteX101" fmla="*/ 2540 w 4014"/>
                <a:gd name="connsiteY101" fmla="*/ 2268 h 3792"/>
                <a:gd name="connsiteX102" fmla="*/ 2542 w 4014"/>
                <a:gd name="connsiteY102" fmla="*/ 2216 h 3792"/>
                <a:gd name="connsiteX103" fmla="*/ 2540 w 4014"/>
                <a:gd name="connsiteY103" fmla="*/ 2164 h 3792"/>
                <a:gd name="connsiteX104" fmla="*/ 2538 w 4014"/>
                <a:gd name="connsiteY104" fmla="*/ 2110 h 3792"/>
                <a:gd name="connsiteX105" fmla="*/ 2536 w 4014"/>
                <a:gd name="connsiteY105" fmla="*/ 2054 h 3792"/>
                <a:gd name="connsiteX106" fmla="*/ 2530 w 4014"/>
                <a:gd name="connsiteY106" fmla="*/ 1998 h 3792"/>
                <a:gd name="connsiteX107" fmla="*/ 2522 w 4014"/>
                <a:gd name="connsiteY107" fmla="*/ 1938 h 3792"/>
                <a:gd name="connsiteX108" fmla="*/ 2514 w 4014"/>
                <a:gd name="connsiteY108" fmla="*/ 1878 h 3792"/>
                <a:gd name="connsiteX109" fmla="*/ 2502 w 4014"/>
                <a:gd name="connsiteY109" fmla="*/ 1816 h 3792"/>
                <a:gd name="connsiteX110" fmla="*/ 2490 w 4014"/>
                <a:gd name="connsiteY110" fmla="*/ 1752 h 3792"/>
                <a:gd name="connsiteX111" fmla="*/ 2476 w 4014"/>
                <a:gd name="connsiteY111" fmla="*/ 1686 h 3792"/>
                <a:gd name="connsiteX112" fmla="*/ 2458 w 4014"/>
                <a:gd name="connsiteY112" fmla="*/ 1620 h 3792"/>
                <a:gd name="connsiteX113" fmla="*/ 2438 w 4014"/>
                <a:gd name="connsiteY113" fmla="*/ 1550 h 3792"/>
                <a:gd name="connsiteX114" fmla="*/ 2418 w 4014"/>
                <a:gd name="connsiteY114" fmla="*/ 1480 h 3792"/>
                <a:gd name="connsiteX115" fmla="*/ 2394 w 4014"/>
                <a:gd name="connsiteY115" fmla="*/ 1408 h 3792"/>
                <a:gd name="connsiteX116" fmla="*/ 2366 w 4014"/>
                <a:gd name="connsiteY116" fmla="*/ 1334 h 3792"/>
                <a:gd name="connsiteX117" fmla="*/ 1690 w 4014"/>
                <a:gd name="connsiteY117" fmla="*/ 110 h 3792"/>
                <a:gd name="connsiteX118" fmla="*/ 1616 w 4014"/>
                <a:gd name="connsiteY118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556 w 4014"/>
                <a:gd name="connsiteY5" fmla="*/ 2444 h 3792"/>
                <a:gd name="connsiteX6" fmla="*/ 3516 w 4014"/>
                <a:gd name="connsiteY6" fmla="*/ 2508 h 3792"/>
                <a:gd name="connsiteX7" fmla="*/ 3474 w 4014"/>
                <a:gd name="connsiteY7" fmla="*/ 2570 h 3792"/>
                <a:gd name="connsiteX8" fmla="*/ 3428 w 4014"/>
                <a:gd name="connsiteY8" fmla="*/ 2632 h 3792"/>
                <a:gd name="connsiteX9" fmla="*/ 3382 w 4014"/>
                <a:gd name="connsiteY9" fmla="*/ 2692 h 3792"/>
                <a:gd name="connsiteX10" fmla="*/ 3332 w 4014"/>
                <a:gd name="connsiteY10" fmla="*/ 2752 h 3792"/>
                <a:gd name="connsiteX11" fmla="*/ 3280 w 4014"/>
                <a:gd name="connsiteY11" fmla="*/ 2810 h 3792"/>
                <a:gd name="connsiteX12" fmla="*/ 3226 w 4014"/>
                <a:gd name="connsiteY12" fmla="*/ 2866 h 3792"/>
                <a:gd name="connsiteX13" fmla="*/ 3170 w 4014"/>
                <a:gd name="connsiteY13" fmla="*/ 2922 h 3792"/>
                <a:gd name="connsiteX14" fmla="*/ 3112 w 4014"/>
                <a:gd name="connsiteY14" fmla="*/ 2976 h 3792"/>
                <a:gd name="connsiteX15" fmla="*/ 3050 w 4014"/>
                <a:gd name="connsiteY15" fmla="*/ 3030 h 3792"/>
                <a:gd name="connsiteX16" fmla="*/ 2986 w 4014"/>
                <a:gd name="connsiteY16" fmla="*/ 3080 h 3792"/>
                <a:gd name="connsiteX17" fmla="*/ 2918 w 4014"/>
                <a:gd name="connsiteY17" fmla="*/ 3130 h 3792"/>
                <a:gd name="connsiteX18" fmla="*/ 2848 w 4014"/>
                <a:gd name="connsiteY18" fmla="*/ 3178 h 3792"/>
                <a:gd name="connsiteX19" fmla="*/ 2776 w 4014"/>
                <a:gd name="connsiteY19" fmla="*/ 3224 h 3792"/>
                <a:gd name="connsiteX20" fmla="*/ 2776 w 4014"/>
                <a:gd name="connsiteY20" fmla="*/ 3224 h 3792"/>
                <a:gd name="connsiteX21" fmla="*/ 2764 w 4014"/>
                <a:gd name="connsiteY21" fmla="*/ 3232 h 3792"/>
                <a:gd name="connsiteX22" fmla="*/ 2730 w 4014"/>
                <a:gd name="connsiteY22" fmla="*/ 3254 h 3792"/>
                <a:gd name="connsiteX23" fmla="*/ 2674 w 4014"/>
                <a:gd name="connsiteY23" fmla="*/ 3290 h 3792"/>
                <a:gd name="connsiteX24" fmla="*/ 2596 w 4014"/>
                <a:gd name="connsiteY24" fmla="*/ 3334 h 3792"/>
                <a:gd name="connsiteX25" fmla="*/ 2548 w 4014"/>
                <a:gd name="connsiteY25" fmla="*/ 3360 h 3792"/>
                <a:gd name="connsiteX26" fmla="*/ 2494 w 4014"/>
                <a:gd name="connsiteY26" fmla="*/ 3386 h 3792"/>
                <a:gd name="connsiteX27" fmla="*/ 2436 w 4014"/>
                <a:gd name="connsiteY27" fmla="*/ 3416 h 3792"/>
                <a:gd name="connsiteX28" fmla="*/ 2372 w 4014"/>
                <a:gd name="connsiteY28" fmla="*/ 3444 h 3792"/>
                <a:gd name="connsiteX29" fmla="*/ 2302 w 4014"/>
                <a:gd name="connsiteY29" fmla="*/ 3474 h 3792"/>
                <a:gd name="connsiteX30" fmla="*/ 2228 w 4014"/>
                <a:gd name="connsiteY30" fmla="*/ 3504 h 3792"/>
                <a:gd name="connsiteX31" fmla="*/ 2148 w 4014"/>
                <a:gd name="connsiteY31" fmla="*/ 3534 h 3792"/>
                <a:gd name="connsiteX32" fmla="*/ 2062 w 4014"/>
                <a:gd name="connsiteY32" fmla="*/ 3564 h 3792"/>
                <a:gd name="connsiteX33" fmla="*/ 1972 w 4014"/>
                <a:gd name="connsiteY33" fmla="*/ 3594 h 3792"/>
                <a:gd name="connsiteX34" fmla="*/ 1876 w 4014"/>
                <a:gd name="connsiteY34" fmla="*/ 3622 h 3792"/>
                <a:gd name="connsiteX35" fmla="*/ 1776 w 4014"/>
                <a:gd name="connsiteY35" fmla="*/ 3648 h 3792"/>
                <a:gd name="connsiteX36" fmla="*/ 1670 w 4014"/>
                <a:gd name="connsiteY36" fmla="*/ 3674 h 3792"/>
                <a:gd name="connsiteX37" fmla="*/ 1558 w 4014"/>
                <a:gd name="connsiteY37" fmla="*/ 3698 h 3792"/>
                <a:gd name="connsiteX38" fmla="*/ 1442 w 4014"/>
                <a:gd name="connsiteY38" fmla="*/ 3720 h 3792"/>
                <a:gd name="connsiteX39" fmla="*/ 1320 w 4014"/>
                <a:gd name="connsiteY39" fmla="*/ 3740 h 3792"/>
                <a:gd name="connsiteX40" fmla="*/ 1194 w 4014"/>
                <a:gd name="connsiteY40" fmla="*/ 3758 h 3792"/>
                <a:gd name="connsiteX41" fmla="*/ 1062 w 4014"/>
                <a:gd name="connsiteY41" fmla="*/ 3772 h 3792"/>
                <a:gd name="connsiteX42" fmla="*/ 924 w 4014"/>
                <a:gd name="connsiteY42" fmla="*/ 3782 h 3792"/>
                <a:gd name="connsiteX43" fmla="*/ 782 w 4014"/>
                <a:gd name="connsiteY43" fmla="*/ 3788 h 3792"/>
                <a:gd name="connsiteX44" fmla="*/ 636 w 4014"/>
                <a:gd name="connsiteY44" fmla="*/ 3792 h 3792"/>
                <a:gd name="connsiteX45" fmla="*/ 484 w 4014"/>
                <a:gd name="connsiteY45" fmla="*/ 3792 h 3792"/>
                <a:gd name="connsiteX46" fmla="*/ 328 w 4014"/>
                <a:gd name="connsiteY46" fmla="*/ 3786 h 3792"/>
                <a:gd name="connsiteX47" fmla="*/ 166 w 4014"/>
                <a:gd name="connsiteY47" fmla="*/ 3776 h 3792"/>
                <a:gd name="connsiteX48" fmla="*/ 84 w 4014"/>
                <a:gd name="connsiteY48" fmla="*/ 3768 h 3792"/>
                <a:gd name="connsiteX49" fmla="*/ 0 w 4014"/>
                <a:gd name="connsiteY49" fmla="*/ 3760 h 3792"/>
                <a:gd name="connsiteX50" fmla="*/ 0 w 4014"/>
                <a:gd name="connsiteY50" fmla="*/ 3760 h 3792"/>
                <a:gd name="connsiteX51" fmla="*/ 68 w 4014"/>
                <a:gd name="connsiteY51" fmla="*/ 3762 h 3792"/>
                <a:gd name="connsiteX52" fmla="*/ 146 w 4014"/>
                <a:gd name="connsiteY52" fmla="*/ 3764 h 3792"/>
                <a:gd name="connsiteX53" fmla="*/ 252 w 4014"/>
                <a:gd name="connsiteY53" fmla="*/ 3762 h 3792"/>
                <a:gd name="connsiteX54" fmla="*/ 378 w 4014"/>
                <a:gd name="connsiteY54" fmla="*/ 3758 h 3792"/>
                <a:gd name="connsiteX55" fmla="*/ 524 w 4014"/>
                <a:gd name="connsiteY55" fmla="*/ 3750 h 3792"/>
                <a:gd name="connsiteX56" fmla="*/ 602 w 4014"/>
                <a:gd name="connsiteY56" fmla="*/ 3744 h 3792"/>
                <a:gd name="connsiteX57" fmla="*/ 684 w 4014"/>
                <a:gd name="connsiteY57" fmla="*/ 3734 h 3792"/>
                <a:gd name="connsiteX58" fmla="*/ 770 w 4014"/>
                <a:gd name="connsiteY58" fmla="*/ 3724 h 3792"/>
                <a:gd name="connsiteX59" fmla="*/ 856 w 4014"/>
                <a:gd name="connsiteY59" fmla="*/ 3712 h 3792"/>
                <a:gd name="connsiteX60" fmla="*/ 946 w 4014"/>
                <a:gd name="connsiteY60" fmla="*/ 3698 h 3792"/>
                <a:gd name="connsiteX61" fmla="*/ 1038 w 4014"/>
                <a:gd name="connsiteY61" fmla="*/ 3680 h 3792"/>
                <a:gd name="connsiteX62" fmla="*/ 1130 w 4014"/>
                <a:gd name="connsiteY62" fmla="*/ 3660 h 3792"/>
                <a:gd name="connsiteX63" fmla="*/ 1224 w 4014"/>
                <a:gd name="connsiteY63" fmla="*/ 3638 h 3792"/>
                <a:gd name="connsiteX64" fmla="*/ 1318 w 4014"/>
                <a:gd name="connsiteY64" fmla="*/ 3612 h 3792"/>
                <a:gd name="connsiteX65" fmla="*/ 1412 w 4014"/>
                <a:gd name="connsiteY65" fmla="*/ 3584 h 3792"/>
                <a:gd name="connsiteX66" fmla="*/ 1504 w 4014"/>
                <a:gd name="connsiteY66" fmla="*/ 3552 h 3792"/>
                <a:gd name="connsiteX67" fmla="*/ 1596 w 4014"/>
                <a:gd name="connsiteY67" fmla="*/ 3516 h 3792"/>
                <a:gd name="connsiteX68" fmla="*/ 1688 w 4014"/>
                <a:gd name="connsiteY68" fmla="*/ 3478 h 3792"/>
                <a:gd name="connsiteX69" fmla="*/ 1776 w 4014"/>
                <a:gd name="connsiteY69" fmla="*/ 3436 h 3792"/>
                <a:gd name="connsiteX70" fmla="*/ 1820 w 4014"/>
                <a:gd name="connsiteY70" fmla="*/ 3412 h 3792"/>
                <a:gd name="connsiteX71" fmla="*/ 1862 w 4014"/>
                <a:gd name="connsiteY71" fmla="*/ 3388 h 3792"/>
                <a:gd name="connsiteX72" fmla="*/ 1906 w 4014"/>
                <a:gd name="connsiteY72" fmla="*/ 3364 h 3792"/>
                <a:gd name="connsiteX73" fmla="*/ 1946 w 4014"/>
                <a:gd name="connsiteY73" fmla="*/ 3338 h 3792"/>
                <a:gd name="connsiteX74" fmla="*/ 1988 w 4014"/>
                <a:gd name="connsiteY74" fmla="*/ 3310 h 3792"/>
                <a:gd name="connsiteX75" fmla="*/ 2028 w 4014"/>
                <a:gd name="connsiteY75" fmla="*/ 3282 h 3792"/>
                <a:gd name="connsiteX76" fmla="*/ 2068 w 4014"/>
                <a:gd name="connsiteY76" fmla="*/ 3252 h 3792"/>
                <a:gd name="connsiteX77" fmla="*/ 2106 w 4014"/>
                <a:gd name="connsiteY77" fmla="*/ 3222 h 3792"/>
                <a:gd name="connsiteX78" fmla="*/ 2142 w 4014"/>
                <a:gd name="connsiteY78" fmla="*/ 3190 h 3792"/>
                <a:gd name="connsiteX79" fmla="*/ 2178 w 4014"/>
                <a:gd name="connsiteY79" fmla="*/ 3158 h 3792"/>
                <a:gd name="connsiteX80" fmla="*/ 2214 w 4014"/>
                <a:gd name="connsiteY80" fmla="*/ 3124 h 3792"/>
                <a:gd name="connsiteX81" fmla="*/ 2248 w 4014"/>
                <a:gd name="connsiteY81" fmla="*/ 3088 h 3792"/>
                <a:gd name="connsiteX82" fmla="*/ 2248 w 4014"/>
                <a:gd name="connsiteY82" fmla="*/ 3088 h 3792"/>
                <a:gd name="connsiteX83" fmla="*/ 2258 w 4014"/>
                <a:gd name="connsiteY83" fmla="*/ 3078 h 3792"/>
                <a:gd name="connsiteX84" fmla="*/ 2286 w 4014"/>
                <a:gd name="connsiteY84" fmla="*/ 3044 h 3792"/>
                <a:gd name="connsiteX85" fmla="*/ 2306 w 4014"/>
                <a:gd name="connsiteY85" fmla="*/ 3020 h 3792"/>
                <a:gd name="connsiteX86" fmla="*/ 2328 w 4014"/>
                <a:gd name="connsiteY86" fmla="*/ 2990 h 3792"/>
                <a:gd name="connsiteX87" fmla="*/ 2350 w 4014"/>
                <a:gd name="connsiteY87" fmla="*/ 2954 h 3792"/>
                <a:gd name="connsiteX88" fmla="*/ 2376 w 4014"/>
                <a:gd name="connsiteY88" fmla="*/ 2912 h 3792"/>
                <a:gd name="connsiteX89" fmla="*/ 2400 w 4014"/>
                <a:gd name="connsiteY89" fmla="*/ 2866 h 3792"/>
                <a:gd name="connsiteX90" fmla="*/ 2426 w 4014"/>
                <a:gd name="connsiteY90" fmla="*/ 2812 h 3792"/>
                <a:gd name="connsiteX91" fmla="*/ 2450 w 4014"/>
                <a:gd name="connsiteY91" fmla="*/ 2752 h 3792"/>
                <a:gd name="connsiteX92" fmla="*/ 2472 w 4014"/>
                <a:gd name="connsiteY92" fmla="*/ 2688 h 3792"/>
                <a:gd name="connsiteX93" fmla="*/ 2492 w 4014"/>
                <a:gd name="connsiteY93" fmla="*/ 2616 h 3792"/>
                <a:gd name="connsiteX94" fmla="*/ 2510 w 4014"/>
                <a:gd name="connsiteY94" fmla="*/ 2538 h 3792"/>
                <a:gd name="connsiteX95" fmla="*/ 2518 w 4014"/>
                <a:gd name="connsiteY95" fmla="*/ 2496 h 3792"/>
                <a:gd name="connsiteX96" fmla="*/ 2524 w 4014"/>
                <a:gd name="connsiteY96" fmla="*/ 2454 h 3792"/>
                <a:gd name="connsiteX97" fmla="*/ 2530 w 4014"/>
                <a:gd name="connsiteY97" fmla="*/ 2410 h 3792"/>
                <a:gd name="connsiteX98" fmla="*/ 2534 w 4014"/>
                <a:gd name="connsiteY98" fmla="*/ 2364 h 3792"/>
                <a:gd name="connsiteX99" fmla="*/ 2538 w 4014"/>
                <a:gd name="connsiteY99" fmla="*/ 2316 h 3792"/>
                <a:gd name="connsiteX100" fmla="*/ 2540 w 4014"/>
                <a:gd name="connsiteY100" fmla="*/ 2268 h 3792"/>
                <a:gd name="connsiteX101" fmla="*/ 2542 w 4014"/>
                <a:gd name="connsiteY101" fmla="*/ 2216 h 3792"/>
                <a:gd name="connsiteX102" fmla="*/ 2540 w 4014"/>
                <a:gd name="connsiteY102" fmla="*/ 2164 h 3792"/>
                <a:gd name="connsiteX103" fmla="*/ 2538 w 4014"/>
                <a:gd name="connsiteY103" fmla="*/ 2110 h 3792"/>
                <a:gd name="connsiteX104" fmla="*/ 2536 w 4014"/>
                <a:gd name="connsiteY104" fmla="*/ 2054 h 3792"/>
                <a:gd name="connsiteX105" fmla="*/ 2530 w 4014"/>
                <a:gd name="connsiteY105" fmla="*/ 1998 h 3792"/>
                <a:gd name="connsiteX106" fmla="*/ 2522 w 4014"/>
                <a:gd name="connsiteY106" fmla="*/ 1938 h 3792"/>
                <a:gd name="connsiteX107" fmla="*/ 2514 w 4014"/>
                <a:gd name="connsiteY107" fmla="*/ 1878 h 3792"/>
                <a:gd name="connsiteX108" fmla="*/ 2502 w 4014"/>
                <a:gd name="connsiteY108" fmla="*/ 1816 h 3792"/>
                <a:gd name="connsiteX109" fmla="*/ 2490 w 4014"/>
                <a:gd name="connsiteY109" fmla="*/ 1752 h 3792"/>
                <a:gd name="connsiteX110" fmla="*/ 2476 w 4014"/>
                <a:gd name="connsiteY110" fmla="*/ 1686 h 3792"/>
                <a:gd name="connsiteX111" fmla="*/ 2458 w 4014"/>
                <a:gd name="connsiteY111" fmla="*/ 1620 h 3792"/>
                <a:gd name="connsiteX112" fmla="*/ 2438 w 4014"/>
                <a:gd name="connsiteY112" fmla="*/ 1550 h 3792"/>
                <a:gd name="connsiteX113" fmla="*/ 2418 w 4014"/>
                <a:gd name="connsiteY113" fmla="*/ 1480 h 3792"/>
                <a:gd name="connsiteX114" fmla="*/ 2394 w 4014"/>
                <a:gd name="connsiteY114" fmla="*/ 1408 h 3792"/>
                <a:gd name="connsiteX115" fmla="*/ 2366 w 4014"/>
                <a:gd name="connsiteY115" fmla="*/ 1334 h 3792"/>
                <a:gd name="connsiteX116" fmla="*/ 1690 w 4014"/>
                <a:gd name="connsiteY116" fmla="*/ 110 h 3792"/>
                <a:gd name="connsiteX117" fmla="*/ 1616 w 4014"/>
                <a:gd name="connsiteY117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516 w 4014"/>
                <a:gd name="connsiteY5" fmla="*/ 2508 h 3792"/>
                <a:gd name="connsiteX6" fmla="*/ 3474 w 4014"/>
                <a:gd name="connsiteY6" fmla="*/ 2570 h 3792"/>
                <a:gd name="connsiteX7" fmla="*/ 3428 w 4014"/>
                <a:gd name="connsiteY7" fmla="*/ 2632 h 3792"/>
                <a:gd name="connsiteX8" fmla="*/ 3382 w 4014"/>
                <a:gd name="connsiteY8" fmla="*/ 2692 h 3792"/>
                <a:gd name="connsiteX9" fmla="*/ 3332 w 4014"/>
                <a:gd name="connsiteY9" fmla="*/ 2752 h 3792"/>
                <a:gd name="connsiteX10" fmla="*/ 3280 w 4014"/>
                <a:gd name="connsiteY10" fmla="*/ 2810 h 3792"/>
                <a:gd name="connsiteX11" fmla="*/ 3226 w 4014"/>
                <a:gd name="connsiteY11" fmla="*/ 2866 h 3792"/>
                <a:gd name="connsiteX12" fmla="*/ 3170 w 4014"/>
                <a:gd name="connsiteY12" fmla="*/ 2922 h 3792"/>
                <a:gd name="connsiteX13" fmla="*/ 3112 w 4014"/>
                <a:gd name="connsiteY13" fmla="*/ 2976 h 3792"/>
                <a:gd name="connsiteX14" fmla="*/ 3050 w 4014"/>
                <a:gd name="connsiteY14" fmla="*/ 3030 h 3792"/>
                <a:gd name="connsiteX15" fmla="*/ 2986 w 4014"/>
                <a:gd name="connsiteY15" fmla="*/ 3080 h 3792"/>
                <a:gd name="connsiteX16" fmla="*/ 2918 w 4014"/>
                <a:gd name="connsiteY16" fmla="*/ 3130 h 3792"/>
                <a:gd name="connsiteX17" fmla="*/ 2848 w 4014"/>
                <a:gd name="connsiteY17" fmla="*/ 3178 h 3792"/>
                <a:gd name="connsiteX18" fmla="*/ 2776 w 4014"/>
                <a:gd name="connsiteY18" fmla="*/ 3224 h 3792"/>
                <a:gd name="connsiteX19" fmla="*/ 2776 w 4014"/>
                <a:gd name="connsiteY19" fmla="*/ 3224 h 3792"/>
                <a:gd name="connsiteX20" fmla="*/ 2764 w 4014"/>
                <a:gd name="connsiteY20" fmla="*/ 3232 h 3792"/>
                <a:gd name="connsiteX21" fmla="*/ 2730 w 4014"/>
                <a:gd name="connsiteY21" fmla="*/ 3254 h 3792"/>
                <a:gd name="connsiteX22" fmla="*/ 2674 w 4014"/>
                <a:gd name="connsiteY22" fmla="*/ 3290 h 3792"/>
                <a:gd name="connsiteX23" fmla="*/ 2596 w 4014"/>
                <a:gd name="connsiteY23" fmla="*/ 3334 h 3792"/>
                <a:gd name="connsiteX24" fmla="*/ 2548 w 4014"/>
                <a:gd name="connsiteY24" fmla="*/ 3360 h 3792"/>
                <a:gd name="connsiteX25" fmla="*/ 2494 w 4014"/>
                <a:gd name="connsiteY25" fmla="*/ 3386 h 3792"/>
                <a:gd name="connsiteX26" fmla="*/ 2436 w 4014"/>
                <a:gd name="connsiteY26" fmla="*/ 3416 h 3792"/>
                <a:gd name="connsiteX27" fmla="*/ 2372 w 4014"/>
                <a:gd name="connsiteY27" fmla="*/ 3444 h 3792"/>
                <a:gd name="connsiteX28" fmla="*/ 2302 w 4014"/>
                <a:gd name="connsiteY28" fmla="*/ 3474 h 3792"/>
                <a:gd name="connsiteX29" fmla="*/ 2228 w 4014"/>
                <a:gd name="connsiteY29" fmla="*/ 3504 h 3792"/>
                <a:gd name="connsiteX30" fmla="*/ 2148 w 4014"/>
                <a:gd name="connsiteY30" fmla="*/ 3534 h 3792"/>
                <a:gd name="connsiteX31" fmla="*/ 2062 w 4014"/>
                <a:gd name="connsiteY31" fmla="*/ 3564 h 3792"/>
                <a:gd name="connsiteX32" fmla="*/ 1972 w 4014"/>
                <a:gd name="connsiteY32" fmla="*/ 3594 h 3792"/>
                <a:gd name="connsiteX33" fmla="*/ 1876 w 4014"/>
                <a:gd name="connsiteY33" fmla="*/ 3622 h 3792"/>
                <a:gd name="connsiteX34" fmla="*/ 1776 w 4014"/>
                <a:gd name="connsiteY34" fmla="*/ 3648 h 3792"/>
                <a:gd name="connsiteX35" fmla="*/ 1670 w 4014"/>
                <a:gd name="connsiteY35" fmla="*/ 3674 h 3792"/>
                <a:gd name="connsiteX36" fmla="*/ 1558 w 4014"/>
                <a:gd name="connsiteY36" fmla="*/ 3698 h 3792"/>
                <a:gd name="connsiteX37" fmla="*/ 1442 w 4014"/>
                <a:gd name="connsiteY37" fmla="*/ 3720 h 3792"/>
                <a:gd name="connsiteX38" fmla="*/ 1320 w 4014"/>
                <a:gd name="connsiteY38" fmla="*/ 3740 h 3792"/>
                <a:gd name="connsiteX39" fmla="*/ 1194 w 4014"/>
                <a:gd name="connsiteY39" fmla="*/ 3758 h 3792"/>
                <a:gd name="connsiteX40" fmla="*/ 1062 w 4014"/>
                <a:gd name="connsiteY40" fmla="*/ 3772 h 3792"/>
                <a:gd name="connsiteX41" fmla="*/ 924 w 4014"/>
                <a:gd name="connsiteY41" fmla="*/ 3782 h 3792"/>
                <a:gd name="connsiteX42" fmla="*/ 782 w 4014"/>
                <a:gd name="connsiteY42" fmla="*/ 3788 h 3792"/>
                <a:gd name="connsiteX43" fmla="*/ 636 w 4014"/>
                <a:gd name="connsiteY43" fmla="*/ 3792 h 3792"/>
                <a:gd name="connsiteX44" fmla="*/ 484 w 4014"/>
                <a:gd name="connsiteY44" fmla="*/ 3792 h 3792"/>
                <a:gd name="connsiteX45" fmla="*/ 328 w 4014"/>
                <a:gd name="connsiteY45" fmla="*/ 3786 h 3792"/>
                <a:gd name="connsiteX46" fmla="*/ 166 w 4014"/>
                <a:gd name="connsiteY46" fmla="*/ 3776 h 3792"/>
                <a:gd name="connsiteX47" fmla="*/ 84 w 4014"/>
                <a:gd name="connsiteY47" fmla="*/ 3768 h 3792"/>
                <a:gd name="connsiteX48" fmla="*/ 0 w 4014"/>
                <a:gd name="connsiteY48" fmla="*/ 3760 h 3792"/>
                <a:gd name="connsiteX49" fmla="*/ 0 w 4014"/>
                <a:gd name="connsiteY49" fmla="*/ 3760 h 3792"/>
                <a:gd name="connsiteX50" fmla="*/ 68 w 4014"/>
                <a:gd name="connsiteY50" fmla="*/ 3762 h 3792"/>
                <a:gd name="connsiteX51" fmla="*/ 146 w 4014"/>
                <a:gd name="connsiteY51" fmla="*/ 3764 h 3792"/>
                <a:gd name="connsiteX52" fmla="*/ 252 w 4014"/>
                <a:gd name="connsiteY52" fmla="*/ 3762 h 3792"/>
                <a:gd name="connsiteX53" fmla="*/ 378 w 4014"/>
                <a:gd name="connsiteY53" fmla="*/ 3758 h 3792"/>
                <a:gd name="connsiteX54" fmla="*/ 524 w 4014"/>
                <a:gd name="connsiteY54" fmla="*/ 3750 h 3792"/>
                <a:gd name="connsiteX55" fmla="*/ 602 w 4014"/>
                <a:gd name="connsiteY55" fmla="*/ 3744 h 3792"/>
                <a:gd name="connsiteX56" fmla="*/ 684 w 4014"/>
                <a:gd name="connsiteY56" fmla="*/ 3734 h 3792"/>
                <a:gd name="connsiteX57" fmla="*/ 770 w 4014"/>
                <a:gd name="connsiteY57" fmla="*/ 3724 h 3792"/>
                <a:gd name="connsiteX58" fmla="*/ 856 w 4014"/>
                <a:gd name="connsiteY58" fmla="*/ 3712 h 3792"/>
                <a:gd name="connsiteX59" fmla="*/ 946 w 4014"/>
                <a:gd name="connsiteY59" fmla="*/ 3698 h 3792"/>
                <a:gd name="connsiteX60" fmla="*/ 1038 w 4014"/>
                <a:gd name="connsiteY60" fmla="*/ 3680 h 3792"/>
                <a:gd name="connsiteX61" fmla="*/ 1130 w 4014"/>
                <a:gd name="connsiteY61" fmla="*/ 3660 h 3792"/>
                <a:gd name="connsiteX62" fmla="*/ 1224 w 4014"/>
                <a:gd name="connsiteY62" fmla="*/ 3638 h 3792"/>
                <a:gd name="connsiteX63" fmla="*/ 1318 w 4014"/>
                <a:gd name="connsiteY63" fmla="*/ 3612 h 3792"/>
                <a:gd name="connsiteX64" fmla="*/ 1412 w 4014"/>
                <a:gd name="connsiteY64" fmla="*/ 3584 h 3792"/>
                <a:gd name="connsiteX65" fmla="*/ 1504 w 4014"/>
                <a:gd name="connsiteY65" fmla="*/ 3552 h 3792"/>
                <a:gd name="connsiteX66" fmla="*/ 1596 w 4014"/>
                <a:gd name="connsiteY66" fmla="*/ 3516 h 3792"/>
                <a:gd name="connsiteX67" fmla="*/ 1688 w 4014"/>
                <a:gd name="connsiteY67" fmla="*/ 3478 h 3792"/>
                <a:gd name="connsiteX68" fmla="*/ 1776 w 4014"/>
                <a:gd name="connsiteY68" fmla="*/ 3436 h 3792"/>
                <a:gd name="connsiteX69" fmla="*/ 1820 w 4014"/>
                <a:gd name="connsiteY69" fmla="*/ 3412 h 3792"/>
                <a:gd name="connsiteX70" fmla="*/ 1862 w 4014"/>
                <a:gd name="connsiteY70" fmla="*/ 3388 h 3792"/>
                <a:gd name="connsiteX71" fmla="*/ 1906 w 4014"/>
                <a:gd name="connsiteY71" fmla="*/ 3364 h 3792"/>
                <a:gd name="connsiteX72" fmla="*/ 1946 w 4014"/>
                <a:gd name="connsiteY72" fmla="*/ 3338 h 3792"/>
                <a:gd name="connsiteX73" fmla="*/ 1988 w 4014"/>
                <a:gd name="connsiteY73" fmla="*/ 3310 h 3792"/>
                <a:gd name="connsiteX74" fmla="*/ 2028 w 4014"/>
                <a:gd name="connsiteY74" fmla="*/ 3282 h 3792"/>
                <a:gd name="connsiteX75" fmla="*/ 2068 w 4014"/>
                <a:gd name="connsiteY75" fmla="*/ 3252 h 3792"/>
                <a:gd name="connsiteX76" fmla="*/ 2106 w 4014"/>
                <a:gd name="connsiteY76" fmla="*/ 3222 h 3792"/>
                <a:gd name="connsiteX77" fmla="*/ 2142 w 4014"/>
                <a:gd name="connsiteY77" fmla="*/ 3190 h 3792"/>
                <a:gd name="connsiteX78" fmla="*/ 2178 w 4014"/>
                <a:gd name="connsiteY78" fmla="*/ 3158 h 3792"/>
                <a:gd name="connsiteX79" fmla="*/ 2214 w 4014"/>
                <a:gd name="connsiteY79" fmla="*/ 3124 h 3792"/>
                <a:gd name="connsiteX80" fmla="*/ 2248 w 4014"/>
                <a:gd name="connsiteY80" fmla="*/ 3088 h 3792"/>
                <a:gd name="connsiteX81" fmla="*/ 2248 w 4014"/>
                <a:gd name="connsiteY81" fmla="*/ 3088 h 3792"/>
                <a:gd name="connsiteX82" fmla="*/ 2258 w 4014"/>
                <a:gd name="connsiteY82" fmla="*/ 3078 h 3792"/>
                <a:gd name="connsiteX83" fmla="*/ 2286 w 4014"/>
                <a:gd name="connsiteY83" fmla="*/ 3044 h 3792"/>
                <a:gd name="connsiteX84" fmla="*/ 2306 w 4014"/>
                <a:gd name="connsiteY84" fmla="*/ 3020 h 3792"/>
                <a:gd name="connsiteX85" fmla="*/ 2328 w 4014"/>
                <a:gd name="connsiteY85" fmla="*/ 2990 h 3792"/>
                <a:gd name="connsiteX86" fmla="*/ 2350 w 4014"/>
                <a:gd name="connsiteY86" fmla="*/ 2954 h 3792"/>
                <a:gd name="connsiteX87" fmla="*/ 2376 w 4014"/>
                <a:gd name="connsiteY87" fmla="*/ 2912 h 3792"/>
                <a:gd name="connsiteX88" fmla="*/ 2400 w 4014"/>
                <a:gd name="connsiteY88" fmla="*/ 2866 h 3792"/>
                <a:gd name="connsiteX89" fmla="*/ 2426 w 4014"/>
                <a:gd name="connsiteY89" fmla="*/ 2812 h 3792"/>
                <a:gd name="connsiteX90" fmla="*/ 2450 w 4014"/>
                <a:gd name="connsiteY90" fmla="*/ 2752 h 3792"/>
                <a:gd name="connsiteX91" fmla="*/ 2472 w 4014"/>
                <a:gd name="connsiteY91" fmla="*/ 2688 h 3792"/>
                <a:gd name="connsiteX92" fmla="*/ 2492 w 4014"/>
                <a:gd name="connsiteY92" fmla="*/ 2616 h 3792"/>
                <a:gd name="connsiteX93" fmla="*/ 2510 w 4014"/>
                <a:gd name="connsiteY93" fmla="*/ 2538 h 3792"/>
                <a:gd name="connsiteX94" fmla="*/ 2518 w 4014"/>
                <a:gd name="connsiteY94" fmla="*/ 2496 h 3792"/>
                <a:gd name="connsiteX95" fmla="*/ 2524 w 4014"/>
                <a:gd name="connsiteY95" fmla="*/ 2454 h 3792"/>
                <a:gd name="connsiteX96" fmla="*/ 2530 w 4014"/>
                <a:gd name="connsiteY96" fmla="*/ 2410 h 3792"/>
                <a:gd name="connsiteX97" fmla="*/ 2534 w 4014"/>
                <a:gd name="connsiteY97" fmla="*/ 2364 h 3792"/>
                <a:gd name="connsiteX98" fmla="*/ 2538 w 4014"/>
                <a:gd name="connsiteY98" fmla="*/ 2316 h 3792"/>
                <a:gd name="connsiteX99" fmla="*/ 2540 w 4014"/>
                <a:gd name="connsiteY99" fmla="*/ 2268 h 3792"/>
                <a:gd name="connsiteX100" fmla="*/ 2542 w 4014"/>
                <a:gd name="connsiteY100" fmla="*/ 2216 h 3792"/>
                <a:gd name="connsiteX101" fmla="*/ 2540 w 4014"/>
                <a:gd name="connsiteY101" fmla="*/ 2164 h 3792"/>
                <a:gd name="connsiteX102" fmla="*/ 2538 w 4014"/>
                <a:gd name="connsiteY102" fmla="*/ 2110 h 3792"/>
                <a:gd name="connsiteX103" fmla="*/ 2536 w 4014"/>
                <a:gd name="connsiteY103" fmla="*/ 2054 h 3792"/>
                <a:gd name="connsiteX104" fmla="*/ 2530 w 4014"/>
                <a:gd name="connsiteY104" fmla="*/ 1998 h 3792"/>
                <a:gd name="connsiteX105" fmla="*/ 2522 w 4014"/>
                <a:gd name="connsiteY105" fmla="*/ 1938 h 3792"/>
                <a:gd name="connsiteX106" fmla="*/ 2514 w 4014"/>
                <a:gd name="connsiteY106" fmla="*/ 1878 h 3792"/>
                <a:gd name="connsiteX107" fmla="*/ 2502 w 4014"/>
                <a:gd name="connsiteY107" fmla="*/ 1816 h 3792"/>
                <a:gd name="connsiteX108" fmla="*/ 2490 w 4014"/>
                <a:gd name="connsiteY108" fmla="*/ 1752 h 3792"/>
                <a:gd name="connsiteX109" fmla="*/ 2476 w 4014"/>
                <a:gd name="connsiteY109" fmla="*/ 1686 h 3792"/>
                <a:gd name="connsiteX110" fmla="*/ 2458 w 4014"/>
                <a:gd name="connsiteY110" fmla="*/ 1620 h 3792"/>
                <a:gd name="connsiteX111" fmla="*/ 2438 w 4014"/>
                <a:gd name="connsiteY111" fmla="*/ 1550 h 3792"/>
                <a:gd name="connsiteX112" fmla="*/ 2418 w 4014"/>
                <a:gd name="connsiteY112" fmla="*/ 1480 h 3792"/>
                <a:gd name="connsiteX113" fmla="*/ 2394 w 4014"/>
                <a:gd name="connsiteY113" fmla="*/ 1408 h 3792"/>
                <a:gd name="connsiteX114" fmla="*/ 2366 w 4014"/>
                <a:gd name="connsiteY114" fmla="*/ 1334 h 3792"/>
                <a:gd name="connsiteX115" fmla="*/ 1690 w 4014"/>
                <a:gd name="connsiteY115" fmla="*/ 110 h 3792"/>
                <a:gd name="connsiteX116" fmla="*/ 1616 w 4014"/>
                <a:gd name="connsiteY116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474 w 4014"/>
                <a:gd name="connsiteY5" fmla="*/ 2570 h 3792"/>
                <a:gd name="connsiteX6" fmla="*/ 3428 w 4014"/>
                <a:gd name="connsiteY6" fmla="*/ 2632 h 3792"/>
                <a:gd name="connsiteX7" fmla="*/ 3382 w 4014"/>
                <a:gd name="connsiteY7" fmla="*/ 2692 h 3792"/>
                <a:gd name="connsiteX8" fmla="*/ 3332 w 4014"/>
                <a:gd name="connsiteY8" fmla="*/ 2752 h 3792"/>
                <a:gd name="connsiteX9" fmla="*/ 3280 w 4014"/>
                <a:gd name="connsiteY9" fmla="*/ 2810 h 3792"/>
                <a:gd name="connsiteX10" fmla="*/ 3226 w 4014"/>
                <a:gd name="connsiteY10" fmla="*/ 2866 h 3792"/>
                <a:gd name="connsiteX11" fmla="*/ 3170 w 4014"/>
                <a:gd name="connsiteY11" fmla="*/ 2922 h 3792"/>
                <a:gd name="connsiteX12" fmla="*/ 3112 w 4014"/>
                <a:gd name="connsiteY12" fmla="*/ 2976 h 3792"/>
                <a:gd name="connsiteX13" fmla="*/ 3050 w 4014"/>
                <a:gd name="connsiteY13" fmla="*/ 3030 h 3792"/>
                <a:gd name="connsiteX14" fmla="*/ 2986 w 4014"/>
                <a:gd name="connsiteY14" fmla="*/ 3080 h 3792"/>
                <a:gd name="connsiteX15" fmla="*/ 2918 w 4014"/>
                <a:gd name="connsiteY15" fmla="*/ 3130 h 3792"/>
                <a:gd name="connsiteX16" fmla="*/ 2848 w 4014"/>
                <a:gd name="connsiteY16" fmla="*/ 3178 h 3792"/>
                <a:gd name="connsiteX17" fmla="*/ 2776 w 4014"/>
                <a:gd name="connsiteY17" fmla="*/ 3224 h 3792"/>
                <a:gd name="connsiteX18" fmla="*/ 2776 w 4014"/>
                <a:gd name="connsiteY18" fmla="*/ 3224 h 3792"/>
                <a:gd name="connsiteX19" fmla="*/ 2764 w 4014"/>
                <a:gd name="connsiteY19" fmla="*/ 3232 h 3792"/>
                <a:gd name="connsiteX20" fmla="*/ 2730 w 4014"/>
                <a:gd name="connsiteY20" fmla="*/ 3254 h 3792"/>
                <a:gd name="connsiteX21" fmla="*/ 2674 w 4014"/>
                <a:gd name="connsiteY21" fmla="*/ 3290 h 3792"/>
                <a:gd name="connsiteX22" fmla="*/ 2596 w 4014"/>
                <a:gd name="connsiteY22" fmla="*/ 3334 h 3792"/>
                <a:gd name="connsiteX23" fmla="*/ 2548 w 4014"/>
                <a:gd name="connsiteY23" fmla="*/ 3360 h 3792"/>
                <a:gd name="connsiteX24" fmla="*/ 2494 w 4014"/>
                <a:gd name="connsiteY24" fmla="*/ 3386 h 3792"/>
                <a:gd name="connsiteX25" fmla="*/ 2436 w 4014"/>
                <a:gd name="connsiteY25" fmla="*/ 3416 h 3792"/>
                <a:gd name="connsiteX26" fmla="*/ 2372 w 4014"/>
                <a:gd name="connsiteY26" fmla="*/ 3444 h 3792"/>
                <a:gd name="connsiteX27" fmla="*/ 2302 w 4014"/>
                <a:gd name="connsiteY27" fmla="*/ 3474 h 3792"/>
                <a:gd name="connsiteX28" fmla="*/ 2228 w 4014"/>
                <a:gd name="connsiteY28" fmla="*/ 3504 h 3792"/>
                <a:gd name="connsiteX29" fmla="*/ 2148 w 4014"/>
                <a:gd name="connsiteY29" fmla="*/ 3534 h 3792"/>
                <a:gd name="connsiteX30" fmla="*/ 2062 w 4014"/>
                <a:gd name="connsiteY30" fmla="*/ 3564 h 3792"/>
                <a:gd name="connsiteX31" fmla="*/ 1972 w 4014"/>
                <a:gd name="connsiteY31" fmla="*/ 3594 h 3792"/>
                <a:gd name="connsiteX32" fmla="*/ 1876 w 4014"/>
                <a:gd name="connsiteY32" fmla="*/ 3622 h 3792"/>
                <a:gd name="connsiteX33" fmla="*/ 1776 w 4014"/>
                <a:gd name="connsiteY33" fmla="*/ 3648 h 3792"/>
                <a:gd name="connsiteX34" fmla="*/ 1670 w 4014"/>
                <a:gd name="connsiteY34" fmla="*/ 3674 h 3792"/>
                <a:gd name="connsiteX35" fmla="*/ 1558 w 4014"/>
                <a:gd name="connsiteY35" fmla="*/ 3698 h 3792"/>
                <a:gd name="connsiteX36" fmla="*/ 1442 w 4014"/>
                <a:gd name="connsiteY36" fmla="*/ 3720 h 3792"/>
                <a:gd name="connsiteX37" fmla="*/ 1320 w 4014"/>
                <a:gd name="connsiteY37" fmla="*/ 3740 h 3792"/>
                <a:gd name="connsiteX38" fmla="*/ 1194 w 4014"/>
                <a:gd name="connsiteY38" fmla="*/ 3758 h 3792"/>
                <a:gd name="connsiteX39" fmla="*/ 1062 w 4014"/>
                <a:gd name="connsiteY39" fmla="*/ 3772 h 3792"/>
                <a:gd name="connsiteX40" fmla="*/ 924 w 4014"/>
                <a:gd name="connsiteY40" fmla="*/ 3782 h 3792"/>
                <a:gd name="connsiteX41" fmla="*/ 782 w 4014"/>
                <a:gd name="connsiteY41" fmla="*/ 3788 h 3792"/>
                <a:gd name="connsiteX42" fmla="*/ 636 w 4014"/>
                <a:gd name="connsiteY42" fmla="*/ 3792 h 3792"/>
                <a:gd name="connsiteX43" fmla="*/ 484 w 4014"/>
                <a:gd name="connsiteY43" fmla="*/ 3792 h 3792"/>
                <a:gd name="connsiteX44" fmla="*/ 328 w 4014"/>
                <a:gd name="connsiteY44" fmla="*/ 3786 h 3792"/>
                <a:gd name="connsiteX45" fmla="*/ 166 w 4014"/>
                <a:gd name="connsiteY45" fmla="*/ 3776 h 3792"/>
                <a:gd name="connsiteX46" fmla="*/ 84 w 4014"/>
                <a:gd name="connsiteY46" fmla="*/ 3768 h 3792"/>
                <a:gd name="connsiteX47" fmla="*/ 0 w 4014"/>
                <a:gd name="connsiteY47" fmla="*/ 3760 h 3792"/>
                <a:gd name="connsiteX48" fmla="*/ 0 w 4014"/>
                <a:gd name="connsiteY48" fmla="*/ 3760 h 3792"/>
                <a:gd name="connsiteX49" fmla="*/ 68 w 4014"/>
                <a:gd name="connsiteY49" fmla="*/ 3762 h 3792"/>
                <a:gd name="connsiteX50" fmla="*/ 146 w 4014"/>
                <a:gd name="connsiteY50" fmla="*/ 3764 h 3792"/>
                <a:gd name="connsiteX51" fmla="*/ 252 w 4014"/>
                <a:gd name="connsiteY51" fmla="*/ 3762 h 3792"/>
                <a:gd name="connsiteX52" fmla="*/ 378 w 4014"/>
                <a:gd name="connsiteY52" fmla="*/ 3758 h 3792"/>
                <a:gd name="connsiteX53" fmla="*/ 524 w 4014"/>
                <a:gd name="connsiteY53" fmla="*/ 3750 h 3792"/>
                <a:gd name="connsiteX54" fmla="*/ 602 w 4014"/>
                <a:gd name="connsiteY54" fmla="*/ 3744 h 3792"/>
                <a:gd name="connsiteX55" fmla="*/ 684 w 4014"/>
                <a:gd name="connsiteY55" fmla="*/ 3734 h 3792"/>
                <a:gd name="connsiteX56" fmla="*/ 770 w 4014"/>
                <a:gd name="connsiteY56" fmla="*/ 3724 h 3792"/>
                <a:gd name="connsiteX57" fmla="*/ 856 w 4014"/>
                <a:gd name="connsiteY57" fmla="*/ 3712 h 3792"/>
                <a:gd name="connsiteX58" fmla="*/ 946 w 4014"/>
                <a:gd name="connsiteY58" fmla="*/ 3698 h 3792"/>
                <a:gd name="connsiteX59" fmla="*/ 1038 w 4014"/>
                <a:gd name="connsiteY59" fmla="*/ 3680 h 3792"/>
                <a:gd name="connsiteX60" fmla="*/ 1130 w 4014"/>
                <a:gd name="connsiteY60" fmla="*/ 3660 h 3792"/>
                <a:gd name="connsiteX61" fmla="*/ 1224 w 4014"/>
                <a:gd name="connsiteY61" fmla="*/ 3638 h 3792"/>
                <a:gd name="connsiteX62" fmla="*/ 1318 w 4014"/>
                <a:gd name="connsiteY62" fmla="*/ 3612 h 3792"/>
                <a:gd name="connsiteX63" fmla="*/ 1412 w 4014"/>
                <a:gd name="connsiteY63" fmla="*/ 3584 h 3792"/>
                <a:gd name="connsiteX64" fmla="*/ 1504 w 4014"/>
                <a:gd name="connsiteY64" fmla="*/ 3552 h 3792"/>
                <a:gd name="connsiteX65" fmla="*/ 1596 w 4014"/>
                <a:gd name="connsiteY65" fmla="*/ 3516 h 3792"/>
                <a:gd name="connsiteX66" fmla="*/ 1688 w 4014"/>
                <a:gd name="connsiteY66" fmla="*/ 3478 h 3792"/>
                <a:gd name="connsiteX67" fmla="*/ 1776 w 4014"/>
                <a:gd name="connsiteY67" fmla="*/ 3436 h 3792"/>
                <a:gd name="connsiteX68" fmla="*/ 1820 w 4014"/>
                <a:gd name="connsiteY68" fmla="*/ 3412 h 3792"/>
                <a:gd name="connsiteX69" fmla="*/ 1862 w 4014"/>
                <a:gd name="connsiteY69" fmla="*/ 3388 h 3792"/>
                <a:gd name="connsiteX70" fmla="*/ 1906 w 4014"/>
                <a:gd name="connsiteY70" fmla="*/ 3364 h 3792"/>
                <a:gd name="connsiteX71" fmla="*/ 1946 w 4014"/>
                <a:gd name="connsiteY71" fmla="*/ 3338 h 3792"/>
                <a:gd name="connsiteX72" fmla="*/ 1988 w 4014"/>
                <a:gd name="connsiteY72" fmla="*/ 3310 h 3792"/>
                <a:gd name="connsiteX73" fmla="*/ 2028 w 4014"/>
                <a:gd name="connsiteY73" fmla="*/ 3282 h 3792"/>
                <a:gd name="connsiteX74" fmla="*/ 2068 w 4014"/>
                <a:gd name="connsiteY74" fmla="*/ 3252 h 3792"/>
                <a:gd name="connsiteX75" fmla="*/ 2106 w 4014"/>
                <a:gd name="connsiteY75" fmla="*/ 3222 h 3792"/>
                <a:gd name="connsiteX76" fmla="*/ 2142 w 4014"/>
                <a:gd name="connsiteY76" fmla="*/ 3190 h 3792"/>
                <a:gd name="connsiteX77" fmla="*/ 2178 w 4014"/>
                <a:gd name="connsiteY77" fmla="*/ 3158 h 3792"/>
                <a:gd name="connsiteX78" fmla="*/ 2214 w 4014"/>
                <a:gd name="connsiteY78" fmla="*/ 3124 h 3792"/>
                <a:gd name="connsiteX79" fmla="*/ 2248 w 4014"/>
                <a:gd name="connsiteY79" fmla="*/ 3088 h 3792"/>
                <a:gd name="connsiteX80" fmla="*/ 2248 w 4014"/>
                <a:gd name="connsiteY80" fmla="*/ 3088 h 3792"/>
                <a:gd name="connsiteX81" fmla="*/ 2258 w 4014"/>
                <a:gd name="connsiteY81" fmla="*/ 3078 h 3792"/>
                <a:gd name="connsiteX82" fmla="*/ 2286 w 4014"/>
                <a:gd name="connsiteY82" fmla="*/ 3044 h 3792"/>
                <a:gd name="connsiteX83" fmla="*/ 2306 w 4014"/>
                <a:gd name="connsiteY83" fmla="*/ 3020 h 3792"/>
                <a:gd name="connsiteX84" fmla="*/ 2328 w 4014"/>
                <a:gd name="connsiteY84" fmla="*/ 2990 h 3792"/>
                <a:gd name="connsiteX85" fmla="*/ 2350 w 4014"/>
                <a:gd name="connsiteY85" fmla="*/ 2954 h 3792"/>
                <a:gd name="connsiteX86" fmla="*/ 2376 w 4014"/>
                <a:gd name="connsiteY86" fmla="*/ 2912 h 3792"/>
                <a:gd name="connsiteX87" fmla="*/ 2400 w 4014"/>
                <a:gd name="connsiteY87" fmla="*/ 2866 h 3792"/>
                <a:gd name="connsiteX88" fmla="*/ 2426 w 4014"/>
                <a:gd name="connsiteY88" fmla="*/ 2812 h 3792"/>
                <a:gd name="connsiteX89" fmla="*/ 2450 w 4014"/>
                <a:gd name="connsiteY89" fmla="*/ 2752 h 3792"/>
                <a:gd name="connsiteX90" fmla="*/ 2472 w 4014"/>
                <a:gd name="connsiteY90" fmla="*/ 2688 h 3792"/>
                <a:gd name="connsiteX91" fmla="*/ 2492 w 4014"/>
                <a:gd name="connsiteY91" fmla="*/ 2616 h 3792"/>
                <a:gd name="connsiteX92" fmla="*/ 2510 w 4014"/>
                <a:gd name="connsiteY92" fmla="*/ 2538 h 3792"/>
                <a:gd name="connsiteX93" fmla="*/ 2518 w 4014"/>
                <a:gd name="connsiteY93" fmla="*/ 2496 h 3792"/>
                <a:gd name="connsiteX94" fmla="*/ 2524 w 4014"/>
                <a:gd name="connsiteY94" fmla="*/ 2454 h 3792"/>
                <a:gd name="connsiteX95" fmla="*/ 2530 w 4014"/>
                <a:gd name="connsiteY95" fmla="*/ 2410 h 3792"/>
                <a:gd name="connsiteX96" fmla="*/ 2534 w 4014"/>
                <a:gd name="connsiteY96" fmla="*/ 2364 h 3792"/>
                <a:gd name="connsiteX97" fmla="*/ 2538 w 4014"/>
                <a:gd name="connsiteY97" fmla="*/ 2316 h 3792"/>
                <a:gd name="connsiteX98" fmla="*/ 2540 w 4014"/>
                <a:gd name="connsiteY98" fmla="*/ 2268 h 3792"/>
                <a:gd name="connsiteX99" fmla="*/ 2542 w 4014"/>
                <a:gd name="connsiteY99" fmla="*/ 2216 h 3792"/>
                <a:gd name="connsiteX100" fmla="*/ 2540 w 4014"/>
                <a:gd name="connsiteY100" fmla="*/ 2164 h 3792"/>
                <a:gd name="connsiteX101" fmla="*/ 2538 w 4014"/>
                <a:gd name="connsiteY101" fmla="*/ 2110 h 3792"/>
                <a:gd name="connsiteX102" fmla="*/ 2536 w 4014"/>
                <a:gd name="connsiteY102" fmla="*/ 2054 h 3792"/>
                <a:gd name="connsiteX103" fmla="*/ 2530 w 4014"/>
                <a:gd name="connsiteY103" fmla="*/ 1998 h 3792"/>
                <a:gd name="connsiteX104" fmla="*/ 2522 w 4014"/>
                <a:gd name="connsiteY104" fmla="*/ 1938 h 3792"/>
                <a:gd name="connsiteX105" fmla="*/ 2514 w 4014"/>
                <a:gd name="connsiteY105" fmla="*/ 1878 h 3792"/>
                <a:gd name="connsiteX106" fmla="*/ 2502 w 4014"/>
                <a:gd name="connsiteY106" fmla="*/ 1816 h 3792"/>
                <a:gd name="connsiteX107" fmla="*/ 2490 w 4014"/>
                <a:gd name="connsiteY107" fmla="*/ 1752 h 3792"/>
                <a:gd name="connsiteX108" fmla="*/ 2476 w 4014"/>
                <a:gd name="connsiteY108" fmla="*/ 1686 h 3792"/>
                <a:gd name="connsiteX109" fmla="*/ 2458 w 4014"/>
                <a:gd name="connsiteY109" fmla="*/ 1620 h 3792"/>
                <a:gd name="connsiteX110" fmla="*/ 2438 w 4014"/>
                <a:gd name="connsiteY110" fmla="*/ 1550 h 3792"/>
                <a:gd name="connsiteX111" fmla="*/ 2418 w 4014"/>
                <a:gd name="connsiteY111" fmla="*/ 1480 h 3792"/>
                <a:gd name="connsiteX112" fmla="*/ 2394 w 4014"/>
                <a:gd name="connsiteY112" fmla="*/ 1408 h 3792"/>
                <a:gd name="connsiteX113" fmla="*/ 2366 w 4014"/>
                <a:gd name="connsiteY113" fmla="*/ 1334 h 3792"/>
                <a:gd name="connsiteX114" fmla="*/ 1690 w 4014"/>
                <a:gd name="connsiteY114" fmla="*/ 110 h 3792"/>
                <a:gd name="connsiteX115" fmla="*/ 1616 w 4014"/>
                <a:gd name="connsiteY115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428 w 4014"/>
                <a:gd name="connsiteY5" fmla="*/ 2632 h 3792"/>
                <a:gd name="connsiteX6" fmla="*/ 3382 w 4014"/>
                <a:gd name="connsiteY6" fmla="*/ 2692 h 3792"/>
                <a:gd name="connsiteX7" fmla="*/ 3332 w 4014"/>
                <a:gd name="connsiteY7" fmla="*/ 2752 h 3792"/>
                <a:gd name="connsiteX8" fmla="*/ 3280 w 4014"/>
                <a:gd name="connsiteY8" fmla="*/ 2810 h 3792"/>
                <a:gd name="connsiteX9" fmla="*/ 3226 w 4014"/>
                <a:gd name="connsiteY9" fmla="*/ 2866 h 3792"/>
                <a:gd name="connsiteX10" fmla="*/ 3170 w 4014"/>
                <a:gd name="connsiteY10" fmla="*/ 2922 h 3792"/>
                <a:gd name="connsiteX11" fmla="*/ 3112 w 4014"/>
                <a:gd name="connsiteY11" fmla="*/ 2976 h 3792"/>
                <a:gd name="connsiteX12" fmla="*/ 3050 w 4014"/>
                <a:gd name="connsiteY12" fmla="*/ 3030 h 3792"/>
                <a:gd name="connsiteX13" fmla="*/ 2986 w 4014"/>
                <a:gd name="connsiteY13" fmla="*/ 3080 h 3792"/>
                <a:gd name="connsiteX14" fmla="*/ 2918 w 4014"/>
                <a:gd name="connsiteY14" fmla="*/ 3130 h 3792"/>
                <a:gd name="connsiteX15" fmla="*/ 2848 w 4014"/>
                <a:gd name="connsiteY15" fmla="*/ 3178 h 3792"/>
                <a:gd name="connsiteX16" fmla="*/ 2776 w 4014"/>
                <a:gd name="connsiteY16" fmla="*/ 3224 h 3792"/>
                <a:gd name="connsiteX17" fmla="*/ 2776 w 4014"/>
                <a:gd name="connsiteY17" fmla="*/ 3224 h 3792"/>
                <a:gd name="connsiteX18" fmla="*/ 2764 w 4014"/>
                <a:gd name="connsiteY18" fmla="*/ 3232 h 3792"/>
                <a:gd name="connsiteX19" fmla="*/ 2730 w 4014"/>
                <a:gd name="connsiteY19" fmla="*/ 3254 h 3792"/>
                <a:gd name="connsiteX20" fmla="*/ 2674 w 4014"/>
                <a:gd name="connsiteY20" fmla="*/ 3290 h 3792"/>
                <a:gd name="connsiteX21" fmla="*/ 2596 w 4014"/>
                <a:gd name="connsiteY21" fmla="*/ 3334 h 3792"/>
                <a:gd name="connsiteX22" fmla="*/ 2548 w 4014"/>
                <a:gd name="connsiteY22" fmla="*/ 3360 h 3792"/>
                <a:gd name="connsiteX23" fmla="*/ 2494 w 4014"/>
                <a:gd name="connsiteY23" fmla="*/ 3386 h 3792"/>
                <a:gd name="connsiteX24" fmla="*/ 2436 w 4014"/>
                <a:gd name="connsiteY24" fmla="*/ 3416 h 3792"/>
                <a:gd name="connsiteX25" fmla="*/ 2372 w 4014"/>
                <a:gd name="connsiteY25" fmla="*/ 3444 h 3792"/>
                <a:gd name="connsiteX26" fmla="*/ 2302 w 4014"/>
                <a:gd name="connsiteY26" fmla="*/ 3474 h 3792"/>
                <a:gd name="connsiteX27" fmla="*/ 2228 w 4014"/>
                <a:gd name="connsiteY27" fmla="*/ 3504 h 3792"/>
                <a:gd name="connsiteX28" fmla="*/ 2148 w 4014"/>
                <a:gd name="connsiteY28" fmla="*/ 3534 h 3792"/>
                <a:gd name="connsiteX29" fmla="*/ 2062 w 4014"/>
                <a:gd name="connsiteY29" fmla="*/ 3564 h 3792"/>
                <a:gd name="connsiteX30" fmla="*/ 1972 w 4014"/>
                <a:gd name="connsiteY30" fmla="*/ 3594 h 3792"/>
                <a:gd name="connsiteX31" fmla="*/ 1876 w 4014"/>
                <a:gd name="connsiteY31" fmla="*/ 3622 h 3792"/>
                <a:gd name="connsiteX32" fmla="*/ 1776 w 4014"/>
                <a:gd name="connsiteY32" fmla="*/ 3648 h 3792"/>
                <a:gd name="connsiteX33" fmla="*/ 1670 w 4014"/>
                <a:gd name="connsiteY33" fmla="*/ 3674 h 3792"/>
                <a:gd name="connsiteX34" fmla="*/ 1558 w 4014"/>
                <a:gd name="connsiteY34" fmla="*/ 3698 h 3792"/>
                <a:gd name="connsiteX35" fmla="*/ 1442 w 4014"/>
                <a:gd name="connsiteY35" fmla="*/ 3720 h 3792"/>
                <a:gd name="connsiteX36" fmla="*/ 1320 w 4014"/>
                <a:gd name="connsiteY36" fmla="*/ 3740 h 3792"/>
                <a:gd name="connsiteX37" fmla="*/ 1194 w 4014"/>
                <a:gd name="connsiteY37" fmla="*/ 3758 h 3792"/>
                <a:gd name="connsiteX38" fmla="*/ 1062 w 4014"/>
                <a:gd name="connsiteY38" fmla="*/ 3772 h 3792"/>
                <a:gd name="connsiteX39" fmla="*/ 924 w 4014"/>
                <a:gd name="connsiteY39" fmla="*/ 3782 h 3792"/>
                <a:gd name="connsiteX40" fmla="*/ 782 w 4014"/>
                <a:gd name="connsiteY40" fmla="*/ 3788 h 3792"/>
                <a:gd name="connsiteX41" fmla="*/ 636 w 4014"/>
                <a:gd name="connsiteY41" fmla="*/ 3792 h 3792"/>
                <a:gd name="connsiteX42" fmla="*/ 484 w 4014"/>
                <a:gd name="connsiteY42" fmla="*/ 3792 h 3792"/>
                <a:gd name="connsiteX43" fmla="*/ 328 w 4014"/>
                <a:gd name="connsiteY43" fmla="*/ 3786 h 3792"/>
                <a:gd name="connsiteX44" fmla="*/ 166 w 4014"/>
                <a:gd name="connsiteY44" fmla="*/ 3776 h 3792"/>
                <a:gd name="connsiteX45" fmla="*/ 84 w 4014"/>
                <a:gd name="connsiteY45" fmla="*/ 3768 h 3792"/>
                <a:gd name="connsiteX46" fmla="*/ 0 w 4014"/>
                <a:gd name="connsiteY46" fmla="*/ 3760 h 3792"/>
                <a:gd name="connsiteX47" fmla="*/ 0 w 4014"/>
                <a:gd name="connsiteY47" fmla="*/ 3760 h 3792"/>
                <a:gd name="connsiteX48" fmla="*/ 68 w 4014"/>
                <a:gd name="connsiteY48" fmla="*/ 3762 h 3792"/>
                <a:gd name="connsiteX49" fmla="*/ 146 w 4014"/>
                <a:gd name="connsiteY49" fmla="*/ 3764 h 3792"/>
                <a:gd name="connsiteX50" fmla="*/ 252 w 4014"/>
                <a:gd name="connsiteY50" fmla="*/ 3762 h 3792"/>
                <a:gd name="connsiteX51" fmla="*/ 378 w 4014"/>
                <a:gd name="connsiteY51" fmla="*/ 3758 h 3792"/>
                <a:gd name="connsiteX52" fmla="*/ 524 w 4014"/>
                <a:gd name="connsiteY52" fmla="*/ 3750 h 3792"/>
                <a:gd name="connsiteX53" fmla="*/ 602 w 4014"/>
                <a:gd name="connsiteY53" fmla="*/ 3744 h 3792"/>
                <a:gd name="connsiteX54" fmla="*/ 684 w 4014"/>
                <a:gd name="connsiteY54" fmla="*/ 3734 h 3792"/>
                <a:gd name="connsiteX55" fmla="*/ 770 w 4014"/>
                <a:gd name="connsiteY55" fmla="*/ 3724 h 3792"/>
                <a:gd name="connsiteX56" fmla="*/ 856 w 4014"/>
                <a:gd name="connsiteY56" fmla="*/ 3712 h 3792"/>
                <a:gd name="connsiteX57" fmla="*/ 946 w 4014"/>
                <a:gd name="connsiteY57" fmla="*/ 3698 h 3792"/>
                <a:gd name="connsiteX58" fmla="*/ 1038 w 4014"/>
                <a:gd name="connsiteY58" fmla="*/ 3680 h 3792"/>
                <a:gd name="connsiteX59" fmla="*/ 1130 w 4014"/>
                <a:gd name="connsiteY59" fmla="*/ 3660 h 3792"/>
                <a:gd name="connsiteX60" fmla="*/ 1224 w 4014"/>
                <a:gd name="connsiteY60" fmla="*/ 3638 h 3792"/>
                <a:gd name="connsiteX61" fmla="*/ 1318 w 4014"/>
                <a:gd name="connsiteY61" fmla="*/ 3612 h 3792"/>
                <a:gd name="connsiteX62" fmla="*/ 1412 w 4014"/>
                <a:gd name="connsiteY62" fmla="*/ 3584 h 3792"/>
                <a:gd name="connsiteX63" fmla="*/ 1504 w 4014"/>
                <a:gd name="connsiteY63" fmla="*/ 3552 h 3792"/>
                <a:gd name="connsiteX64" fmla="*/ 1596 w 4014"/>
                <a:gd name="connsiteY64" fmla="*/ 3516 h 3792"/>
                <a:gd name="connsiteX65" fmla="*/ 1688 w 4014"/>
                <a:gd name="connsiteY65" fmla="*/ 3478 h 3792"/>
                <a:gd name="connsiteX66" fmla="*/ 1776 w 4014"/>
                <a:gd name="connsiteY66" fmla="*/ 3436 h 3792"/>
                <a:gd name="connsiteX67" fmla="*/ 1820 w 4014"/>
                <a:gd name="connsiteY67" fmla="*/ 3412 h 3792"/>
                <a:gd name="connsiteX68" fmla="*/ 1862 w 4014"/>
                <a:gd name="connsiteY68" fmla="*/ 3388 h 3792"/>
                <a:gd name="connsiteX69" fmla="*/ 1906 w 4014"/>
                <a:gd name="connsiteY69" fmla="*/ 3364 h 3792"/>
                <a:gd name="connsiteX70" fmla="*/ 1946 w 4014"/>
                <a:gd name="connsiteY70" fmla="*/ 3338 h 3792"/>
                <a:gd name="connsiteX71" fmla="*/ 1988 w 4014"/>
                <a:gd name="connsiteY71" fmla="*/ 3310 h 3792"/>
                <a:gd name="connsiteX72" fmla="*/ 2028 w 4014"/>
                <a:gd name="connsiteY72" fmla="*/ 3282 h 3792"/>
                <a:gd name="connsiteX73" fmla="*/ 2068 w 4014"/>
                <a:gd name="connsiteY73" fmla="*/ 3252 h 3792"/>
                <a:gd name="connsiteX74" fmla="*/ 2106 w 4014"/>
                <a:gd name="connsiteY74" fmla="*/ 3222 h 3792"/>
                <a:gd name="connsiteX75" fmla="*/ 2142 w 4014"/>
                <a:gd name="connsiteY75" fmla="*/ 3190 h 3792"/>
                <a:gd name="connsiteX76" fmla="*/ 2178 w 4014"/>
                <a:gd name="connsiteY76" fmla="*/ 3158 h 3792"/>
                <a:gd name="connsiteX77" fmla="*/ 2214 w 4014"/>
                <a:gd name="connsiteY77" fmla="*/ 3124 h 3792"/>
                <a:gd name="connsiteX78" fmla="*/ 2248 w 4014"/>
                <a:gd name="connsiteY78" fmla="*/ 3088 h 3792"/>
                <a:gd name="connsiteX79" fmla="*/ 2248 w 4014"/>
                <a:gd name="connsiteY79" fmla="*/ 3088 h 3792"/>
                <a:gd name="connsiteX80" fmla="*/ 2258 w 4014"/>
                <a:gd name="connsiteY80" fmla="*/ 3078 h 3792"/>
                <a:gd name="connsiteX81" fmla="*/ 2286 w 4014"/>
                <a:gd name="connsiteY81" fmla="*/ 3044 h 3792"/>
                <a:gd name="connsiteX82" fmla="*/ 2306 w 4014"/>
                <a:gd name="connsiteY82" fmla="*/ 3020 h 3792"/>
                <a:gd name="connsiteX83" fmla="*/ 2328 w 4014"/>
                <a:gd name="connsiteY83" fmla="*/ 2990 h 3792"/>
                <a:gd name="connsiteX84" fmla="*/ 2350 w 4014"/>
                <a:gd name="connsiteY84" fmla="*/ 2954 h 3792"/>
                <a:gd name="connsiteX85" fmla="*/ 2376 w 4014"/>
                <a:gd name="connsiteY85" fmla="*/ 2912 h 3792"/>
                <a:gd name="connsiteX86" fmla="*/ 2400 w 4014"/>
                <a:gd name="connsiteY86" fmla="*/ 2866 h 3792"/>
                <a:gd name="connsiteX87" fmla="*/ 2426 w 4014"/>
                <a:gd name="connsiteY87" fmla="*/ 2812 h 3792"/>
                <a:gd name="connsiteX88" fmla="*/ 2450 w 4014"/>
                <a:gd name="connsiteY88" fmla="*/ 2752 h 3792"/>
                <a:gd name="connsiteX89" fmla="*/ 2472 w 4014"/>
                <a:gd name="connsiteY89" fmla="*/ 2688 h 3792"/>
                <a:gd name="connsiteX90" fmla="*/ 2492 w 4014"/>
                <a:gd name="connsiteY90" fmla="*/ 2616 h 3792"/>
                <a:gd name="connsiteX91" fmla="*/ 2510 w 4014"/>
                <a:gd name="connsiteY91" fmla="*/ 2538 h 3792"/>
                <a:gd name="connsiteX92" fmla="*/ 2518 w 4014"/>
                <a:gd name="connsiteY92" fmla="*/ 2496 h 3792"/>
                <a:gd name="connsiteX93" fmla="*/ 2524 w 4014"/>
                <a:gd name="connsiteY93" fmla="*/ 2454 h 3792"/>
                <a:gd name="connsiteX94" fmla="*/ 2530 w 4014"/>
                <a:gd name="connsiteY94" fmla="*/ 2410 h 3792"/>
                <a:gd name="connsiteX95" fmla="*/ 2534 w 4014"/>
                <a:gd name="connsiteY95" fmla="*/ 2364 h 3792"/>
                <a:gd name="connsiteX96" fmla="*/ 2538 w 4014"/>
                <a:gd name="connsiteY96" fmla="*/ 2316 h 3792"/>
                <a:gd name="connsiteX97" fmla="*/ 2540 w 4014"/>
                <a:gd name="connsiteY97" fmla="*/ 2268 h 3792"/>
                <a:gd name="connsiteX98" fmla="*/ 2542 w 4014"/>
                <a:gd name="connsiteY98" fmla="*/ 2216 h 3792"/>
                <a:gd name="connsiteX99" fmla="*/ 2540 w 4014"/>
                <a:gd name="connsiteY99" fmla="*/ 2164 h 3792"/>
                <a:gd name="connsiteX100" fmla="*/ 2538 w 4014"/>
                <a:gd name="connsiteY100" fmla="*/ 2110 h 3792"/>
                <a:gd name="connsiteX101" fmla="*/ 2536 w 4014"/>
                <a:gd name="connsiteY101" fmla="*/ 2054 h 3792"/>
                <a:gd name="connsiteX102" fmla="*/ 2530 w 4014"/>
                <a:gd name="connsiteY102" fmla="*/ 1998 h 3792"/>
                <a:gd name="connsiteX103" fmla="*/ 2522 w 4014"/>
                <a:gd name="connsiteY103" fmla="*/ 1938 h 3792"/>
                <a:gd name="connsiteX104" fmla="*/ 2514 w 4014"/>
                <a:gd name="connsiteY104" fmla="*/ 1878 h 3792"/>
                <a:gd name="connsiteX105" fmla="*/ 2502 w 4014"/>
                <a:gd name="connsiteY105" fmla="*/ 1816 h 3792"/>
                <a:gd name="connsiteX106" fmla="*/ 2490 w 4014"/>
                <a:gd name="connsiteY106" fmla="*/ 1752 h 3792"/>
                <a:gd name="connsiteX107" fmla="*/ 2476 w 4014"/>
                <a:gd name="connsiteY107" fmla="*/ 1686 h 3792"/>
                <a:gd name="connsiteX108" fmla="*/ 2458 w 4014"/>
                <a:gd name="connsiteY108" fmla="*/ 1620 h 3792"/>
                <a:gd name="connsiteX109" fmla="*/ 2438 w 4014"/>
                <a:gd name="connsiteY109" fmla="*/ 1550 h 3792"/>
                <a:gd name="connsiteX110" fmla="*/ 2418 w 4014"/>
                <a:gd name="connsiteY110" fmla="*/ 1480 h 3792"/>
                <a:gd name="connsiteX111" fmla="*/ 2394 w 4014"/>
                <a:gd name="connsiteY111" fmla="*/ 1408 h 3792"/>
                <a:gd name="connsiteX112" fmla="*/ 2366 w 4014"/>
                <a:gd name="connsiteY112" fmla="*/ 1334 h 3792"/>
                <a:gd name="connsiteX113" fmla="*/ 1690 w 4014"/>
                <a:gd name="connsiteY113" fmla="*/ 110 h 3792"/>
                <a:gd name="connsiteX114" fmla="*/ 1616 w 4014"/>
                <a:gd name="connsiteY114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382 w 4014"/>
                <a:gd name="connsiteY5" fmla="*/ 2692 h 3792"/>
                <a:gd name="connsiteX6" fmla="*/ 3332 w 4014"/>
                <a:gd name="connsiteY6" fmla="*/ 2752 h 3792"/>
                <a:gd name="connsiteX7" fmla="*/ 3280 w 4014"/>
                <a:gd name="connsiteY7" fmla="*/ 2810 h 3792"/>
                <a:gd name="connsiteX8" fmla="*/ 3226 w 4014"/>
                <a:gd name="connsiteY8" fmla="*/ 2866 h 3792"/>
                <a:gd name="connsiteX9" fmla="*/ 3170 w 4014"/>
                <a:gd name="connsiteY9" fmla="*/ 2922 h 3792"/>
                <a:gd name="connsiteX10" fmla="*/ 3112 w 4014"/>
                <a:gd name="connsiteY10" fmla="*/ 2976 h 3792"/>
                <a:gd name="connsiteX11" fmla="*/ 3050 w 4014"/>
                <a:gd name="connsiteY11" fmla="*/ 3030 h 3792"/>
                <a:gd name="connsiteX12" fmla="*/ 2986 w 4014"/>
                <a:gd name="connsiteY12" fmla="*/ 3080 h 3792"/>
                <a:gd name="connsiteX13" fmla="*/ 2918 w 4014"/>
                <a:gd name="connsiteY13" fmla="*/ 3130 h 3792"/>
                <a:gd name="connsiteX14" fmla="*/ 2848 w 4014"/>
                <a:gd name="connsiteY14" fmla="*/ 3178 h 3792"/>
                <a:gd name="connsiteX15" fmla="*/ 2776 w 4014"/>
                <a:gd name="connsiteY15" fmla="*/ 3224 h 3792"/>
                <a:gd name="connsiteX16" fmla="*/ 2776 w 4014"/>
                <a:gd name="connsiteY16" fmla="*/ 3224 h 3792"/>
                <a:gd name="connsiteX17" fmla="*/ 2764 w 4014"/>
                <a:gd name="connsiteY17" fmla="*/ 3232 h 3792"/>
                <a:gd name="connsiteX18" fmla="*/ 2730 w 4014"/>
                <a:gd name="connsiteY18" fmla="*/ 3254 h 3792"/>
                <a:gd name="connsiteX19" fmla="*/ 2674 w 4014"/>
                <a:gd name="connsiteY19" fmla="*/ 3290 h 3792"/>
                <a:gd name="connsiteX20" fmla="*/ 2596 w 4014"/>
                <a:gd name="connsiteY20" fmla="*/ 3334 h 3792"/>
                <a:gd name="connsiteX21" fmla="*/ 2548 w 4014"/>
                <a:gd name="connsiteY21" fmla="*/ 3360 h 3792"/>
                <a:gd name="connsiteX22" fmla="*/ 2494 w 4014"/>
                <a:gd name="connsiteY22" fmla="*/ 3386 h 3792"/>
                <a:gd name="connsiteX23" fmla="*/ 2436 w 4014"/>
                <a:gd name="connsiteY23" fmla="*/ 3416 h 3792"/>
                <a:gd name="connsiteX24" fmla="*/ 2372 w 4014"/>
                <a:gd name="connsiteY24" fmla="*/ 3444 h 3792"/>
                <a:gd name="connsiteX25" fmla="*/ 2302 w 4014"/>
                <a:gd name="connsiteY25" fmla="*/ 3474 h 3792"/>
                <a:gd name="connsiteX26" fmla="*/ 2228 w 4014"/>
                <a:gd name="connsiteY26" fmla="*/ 3504 h 3792"/>
                <a:gd name="connsiteX27" fmla="*/ 2148 w 4014"/>
                <a:gd name="connsiteY27" fmla="*/ 3534 h 3792"/>
                <a:gd name="connsiteX28" fmla="*/ 2062 w 4014"/>
                <a:gd name="connsiteY28" fmla="*/ 3564 h 3792"/>
                <a:gd name="connsiteX29" fmla="*/ 1972 w 4014"/>
                <a:gd name="connsiteY29" fmla="*/ 3594 h 3792"/>
                <a:gd name="connsiteX30" fmla="*/ 1876 w 4014"/>
                <a:gd name="connsiteY30" fmla="*/ 3622 h 3792"/>
                <a:gd name="connsiteX31" fmla="*/ 1776 w 4014"/>
                <a:gd name="connsiteY31" fmla="*/ 3648 h 3792"/>
                <a:gd name="connsiteX32" fmla="*/ 1670 w 4014"/>
                <a:gd name="connsiteY32" fmla="*/ 3674 h 3792"/>
                <a:gd name="connsiteX33" fmla="*/ 1558 w 4014"/>
                <a:gd name="connsiteY33" fmla="*/ 3698 h 3792"/>
                <a:gd name="connsiteX34" fmla="*/ 1442 w 4014"/>
                <a:gd name="connsiteY34" fmla="*/ 3720 h 3792"/>
                <a:gd name="connsiteX35" fmla="*/ 1320 w 4014"/>
                <a:gd name="connsiteY35" fmla="*/ 3740 h 3792"/>
                <a:gd name="connsiteX36" fmla="*/ 1194 w 4014"/>
                <a:gd name="connsiteY36" fmla="*/ 3758 h 3792"/>
                <a:gd name="connsiteX37" fmla="*/ 1062 w 4014"/>
                <a:gd name="connsiteY37" fmla="*/ 3772 h 3792"/>
                <a:gd name="connsiteX38" fmla="*/ 924 w 4014"/>
                <a:gd name="connsiteY38" fmla="*/ 3782 h 3792"/>
                <a:gd name="connsiteX39" fmla="*/ 782 w 4014"/>
                <a:gd name="connsiteY39" fmla="*/ 3788 h 3792"/>
                <a:gd name="connsiteX40" fmla="*/ 636 w 4014"/>
                <a:gd name="connsiteY40" fmla="*/ 3792 h 3792"/>
                <a:gd name="connsiteX41" fmla="*/ 484 w 4014"/>
                <a:gd name="connsiteY41" fmla="*/ 3792 h 3792"/>
                <a:gd name="connsiteX42" fmla="*/ 328 w 4014"/>
                <a:gd name="connsiteY42" fmla="*/ 3786 h 3792"/>
                <a:gd name="connsiteX43" fmla="*/ 166 w 4014"/>
                <a:gd name="connsiteY43" fmla="*/ 3776 h 3792"/>
                <a:gd name="connsiteX44" fmla="*/ 84 w 4014"/>
                <a:gd name="connsiteY44" fmla="*/ 3768 h 3792"/>
                <a:gd name="connsiteX45" fmla="*/ 0 w 4014"/>
                <a:gd name="connsiteY45" fmla="*/ 3760 h 3792"/>
                <a:gd name="connsiteX46" fmla="*/ 0 w 4014"/>
                <a:gd name="connsiteY46" fmla="*/ 3760 h 3792"/>
                <a:gd name="connsiteX47" fmla="*/ 68 w 4014"/>
                <a:gd name="connsiteY47" fmla="*/ 3762 h 3792"/>
                <a:gd name="connsiteX48" fmla="*/ 146 w 4014"/>
                <a:gd name="connsiteY48" fmla="*/ 3764 h 3792"/>
                <a:gd name="connsiteX49" fmla="*/ 252 w 4014"/>
                <a:gd name="connsiteY49" fmla="*/ 3762 h 3792"/>
                <a:gd name="connsiteX50" fmla="*/ 378 w 4014"/>
                <a:gd name="connsiteY50" fmla="*/ 3758 h 3792"/>
                <a:gd name="connsiteX51" fmla="*/ 524 w 4014"/>
                <a:gd name="connsiteY51" fmla="*/ 3750 h 3792"/>
                <a:gd name="connsiteX52" fmla="*/ 602 w 4014"/>
                <a:gd name="connsiteY52" fmla="*/ 3744 h 3792"/>
                <a:gd name="connsiteX53" fmla="*/ 684 w 4014"/>
                <a:gd name="connsiteY53" fmla="*/ 3734 h 3792"/>
                <a:gd name="connsiteX54" fmla="*/ 770 w 4014"/>
                <a:gd name="connsiteY54" fmla="*/ 3724 h 3792"/>
                <a:gd name="connsiteX55" fmla="*/ 856 w 4014"/>
                <a:gd name="connsiteY55" fmla="*/ 3712 h 3792"/>
                <a:gd name="connsiteX56" fmla="*/ 946 w 4014"/>
                <a:gd name="connsiteY56" fmla="*/ 3698 h 3792"/>
                <a:gd name="connsiteX57" fmla="*/ 1038 w 4014"/>
                <a:gd name="connsiteY57" fmla="*/ 3680 h 3792"/>
                <a:gd name="connsiteX58" fmla="*/ 1130 w 4014"/>
                <a:gd name="connsiteY58" fmla="*/ 3660 h 3792"/>
                <a:gd name="connsiteX59" fmla="*/ 1224 w 4014"/>
                <a:gd name="connsiteY59" fmla="*/ 3638 h 3792"/>
                <a:gd name="connsiteX60" fmla="*/ 1318 w 4014"/>
                <a:gd name="connsiteY60" fmla="*/ 3612 h 3792"/>
                <a:gd name="connsiteX61" fmla="*/ 1412 w 4014"/>
                <a:gd name="connsiteY61" fmla="*/ 3584 h 3792"/>
                <a:gd name="connsiteX62" fmla="*/ 1504 w 4014"/>
                <a:gd name="connsiteY62" fmla="*/ 3552 h 3792"/>
                <a:gd name="connsiteX63" fmla="*/ 1596 w 4014"/>
                <a:gd name="connsiteY63" fmla="*/ 3516 h 3792"/>
                <a:gd name="connsiteX64" fmla="*/ 1688 w 4014"/>
                <a:gd name="connsiteY64" fmla="*/ 3478 h 3792"/>
                <a:gd name="connsiteX65" fmla="*/ 1776 w 4014"/>
                <a:gd name="connsiteY65" fmla="*/ 3436 h 3792"/>
                <a:gd name="connsiteX66" fmla="*/ 1820 w 4014"/>
                <a:gd name="connsiteY66" fmla="*/ 3412 h 3792"/>
                <a:gd name="connsiteX67" fmla="*/ 1862 w 4014"/>
                <a:gd name="connsiteY67" fmla="*/ 3388 h 3792"/>
                <a:gd name="connsiteX68" fmla="*/ 1906 w 4014"/>
                <a:gd name="connsiteY68" fmla="*/ 3364 h 3792"/>
                <a:gd name="connsiteX69" fmla="*/ 1946 w 4014"/>
                <a:gd name="connsiteY69" fmla="*/ 3338 h 3792"/>
                <a:gd name="connsiteX70" fmla="*/ 1988 w 4014"/>
                <a:gd name="connsiteY70" fmla="*/ 3310 h 3792"/>
                <a:gd name="connsiteX71" fmla="*/ 2028 w 4014"/>
                <a:gd name="connsiteY71" fmla="*/ 3282 h 3792"/>
                <a:gd name="connsiteX72" fmla="*/ 2068 w 4014"/>
                <a:gd name="connsiteY72" fmla="*/ 3252 h 3792"/>
                <a:gd name="connsiteX73" fmla="*/ 2106 w 4014"/>
                <a:gd name="connsiteY73" fmla="*/ 3222 h 3792"/>
                <a:gd name="connsiteX74" fmla="*/ 2142 w 4014"/>
                <a:gd name="connsiteY74" fmla="*/ 3190 h 3792"/>
                <a:gd name="connsiteX75" fmla="*/ 2178 w 4014"/>
                <a:gd name="connsiteY75" fmla="*/ 3158 h 3792"/>
                <a:gd name="connsiteX76" fmla="*/ 2214 w 4014"/>
                <a:gd name="connsiteY76" fmla="*/ 3124 h 3792"/>
                <a:gd name="connsiteX77" fmla="*/ 2248 w 4014"/>
                <a:gd name="connsiteY77" fmla="*/ 3088 h 3792"/>
                <a:gd name="connsiteX78" fmla="*/ 2248 w 4014"/>
                <a:gd name="connsiteY78" fmla="*/ 3088 h 3792"/>
                <a:gd name="connsiteX79" fmla="*/ 2258 w 4014"/>
                <a:gd name="connsiteY79" fmla="*/ 3078 h 3792"/>
                <a:gd name="connsiteX80" fmla="*/ 2286 w 4014"/>
                <a:gd name="connsiteY80" fmla="*/ 3044 h 3792"/>
                <a:gd name="connsiteX81" fmla="*/ 2306 w 4014"/>
                <a:gd name="connsiteY81" fmla="*/ 3020 h 3792"/>
                <a:gd name="connsiteX82" fmla="*/ 2328 w 4014"/>
                <a:gd name="connsiteY82" fmla="*/ 2990 h 3792"/>
                <a:gd name="connsiteX83" fmla="*/ 2350 w 4014"/>
                <a:gd name="connsiteY83" fmla="*/ 2954 h 3792"/>
                <a:gd name="connsiteX84" fmla="*/ 2376 w 4014"/>
                <a:gd name="connsiteY84" fmla="*/ 2912 h 3792"/>
                <a:gd name="connsiteX85" fmla="*/ 2400 w 4014"/>
                <a:gd name="connsiteY85" fmla="*/ 2866 h 3792"/>
                <a:gd name="connsiteX86" fmla="*/ 2426 w 4014"/>
                <a:gd name="connsiteY86" fmla="*/ 2812 h 3792"/>
                <a:gd name="connsiteX87" fmla="*/ 2450 w 4014"/>
                <a:gd name="connsiteY87" fmla="*/ 2752 h 3792"/>
                <a:gd name="connsiteX88" fmla="*/ 2472 w 4014"/>
                <a:gd name="connsiteY88" fmla="*/ 2688 h 3792"/>
                <a:gd name="connsiteX89" fmla="*/ 2492 w 4014"/>
                <a:gd name="connsiteY89" fmla="*/ 2616 h 3792"/>
                <a:gd name="connsiteX90" fmla="*/ 2510 w 4014"/>
                <a:gd name="connsiteY90" fmla="*/ 2538 h 3792"/>
                <a:gd name="connsiteX91" fmla="*/ 2518 w 4014"/>
                <a:gd name="connsiteY91" fmla="*/ 2496 h 3792"/>
                <a:gd name="connsiteX92" fmla="*/ 2524 w 4014"/>
                <a:gd name="connsiteY92" fmla="*/ 2454 h 3792"/>
                <a:gd name="connsiteX93" fmla="*/ 2530 w 4014"/>
                <a:gd name="connsiteY93" fmla="*/ 2410 h 3792"/>
                <a:gd name="connsiteX94" fmla="*/ 2534 w 4014"/>
                <a:gd name="connsiteY94" fmla="*/ 2364 h 3792"/>
                <a:gd name="connsiteX95" fmla="*/ 2538 w 4014"/>
                <a:gd name="connsiteY95" fmla="*/ 2316 h 3792"/>
                <a:gd name="connsiteX96" fmla="*/ 2540 w 4014"/>
                <a:gd name="connsiteY96" fmla="*/ 2268 h 3792"/>
                <a:gd name="connsiteX97" fmla="*/ 2542 w 4014"/>
                <a:gd name="connsiteY97" fmla="*/ 2216 h 3792"/>
                <a:gd name="connsiteX98" fmla="*/ 2540 w 4014"/>
                <a:gd name="connsiteY98" fmla="*/ 2164 h 3792"/>
                <a:gd name="connsiteX99" fmla="*/ 2538 w 4014"/>
                <a:gd name="connsiteY99" fmla="*/ 2110 h 3792"/>
                <a:gd name="connsiteX100" fmla="*/ 2536 w 4014"/>
                <a:gd name="connsiteY100" fmla="*/ 2054 h 3792"/>
                <a:gd name="connsiteX101" fmla="*/ 2530 w 4014"/>
                <a:gd name="connsiteY101" fmla="*/ 1998 h 3792"/>
                <a:gd name="connsiteX102" fmla="*/ 2522 w 4014"/>
                <a:gd name="connsiteY102" fmla="*/ 1938 h 3792"/>
                <a:gd name="connsiteX103" fmla="*/ 2514 w 4014"/>
                <a:gd name="connsiteY103" fmla="*/ 1878 h 3792"/>
                <a:gd name="connsiteX104" fmla="*/ 2502 w 4014"/>
                <a:gd name="connsiteY104" fmla="*/ 1816 h 3792"/>
                <a:gd name="connsiteX105" fmla="*/ 2490 w 4014"/>
                <a:gd name="connsiteY105" fmla="*/ 1752 h 3792"/>
                <a:gd name="connsiteX106" fmla="*/ 2476 w 4014"/>
                <a:gd name="connsiteY106" fmla="*/ 1686 h 3792"/>
                <a:gd name="connsiteX107" fmla="*/ 2458 w 4014"/>
                <a:gd name="connsiteY107" fmla="*/ 1620 h 3792"/>
                <a:gd name="connsiteX108" fmla="*/ 2438 w 4014"/>
                <a:gd name="connsiteY108" fmla="*/ 1550 h 3792"/>
                <a:gd name="connsiteX109" fmla="*/ 2418 w 4014"/>
                <a:gd name="connsiteY109" fmla="*/ 1480 h 3792"/>
                <a:gd name="connsiteX110" fmla="*/ 2394 w 4014"/>
                <a:gd name="connsiteY110" fmla="*/ 1408 h 3792"/>
                <a:gd name="connsiteX111" fmla="*/ 2366 w 4014"/>
                <a:gd name="connsiteY111" fmla="*/ 1334 h 3792"/>
                <a:gd name="connsiteX112" fmla="*/ 1690 w 4014"/>
                <a:gd name="connsiteY112" fmla="*/ 110 h 3792"/>
                <a:gd name="connsiteX113" fmla="*/ 1616 w 4014"/>
                <a:gd name="connsiteY113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332 w 4014"/>
                <a:gd name="connsiteY5" fmla="*/ 2752 h 3792"/>
                <a:gd name="connsiteX6" fmla="*/ 3280 w 4014"/>
                <a:gd name="connsiteY6" fmla="*/ 2810 h 3792"/>
                <a:gd name="connsiteX7" fmla="*/ 3226 w 4014"/>
                <a:gd name="connsiteY7" fmla="*/ 2866 h 3792"/>
                <a:gd name="connsiteX8" fmla="*/ 3170 w 4014"/>
                <a:gd name="connsiteY8" fmla="*/ 2922 h 3792"/>
                <a:gd name="connsiteX9" fmla="*/ 3112 w 4014"/>
                <a:gd name="connsiteY9" fmla="*/ 2976 h 3792"/>
                <a:gd name="connsiteX10" fmla="*/ 3050 w 4014"/>
                <a:gd name="connsiteY10" fmla="*/ 3030 h 3792"/>
                <a:gd name="connsiteX11" fmla="*/ 2986 w 4014"/>
                <a:gd name="connsiteY11" fmla="*/ 3080 h 3792"/>
                <a:gd name="connsiteX12" fmla="*/ 2918 w 4014"/>
                <a:gd name="connsiteY12" fmla="*/ 3130 h 3792"/>
                <a:gd name="connsiteX13" fmla="*/ 2848 w 4014"/>
                <a:gd name="connsiteY13" fmla="*/ 3178 h 3792"/>
                <a:gd name="connsiteX14" fmla="*/ 2776 w 4014"/>
                <a:gd name="connsiteY14" fmla="*/ 3224 h 3792"/>
                <a:gd name="connsiteX15" fmla="*/ 2776 w 4014"/>
                <a:gd name="connsiteY15" fmla="*/ 3224 h 3792"/>
                <a:gd name="connsiteX16" fmla="*/ 2764 w 4014"/>
                <a:gd name="connsiteY16" fmla="*/ 3232 h 3792"/>
                <a:gd name="connsiteX17" fmla="*/ 2730 w 4014"/>
                <a:gd name="connsiteY17" fmla="*/ 3254 h 3792"/>
                <a:gd name="connsiteX18" fmla="*/ 2674 w 4014"/>
                <a:gd name="connsiteY18" fmla="*/ 3290 h 3792"/>
                <a:gd name="connsiteX19" fmla="*/ 2596 w 4014"/>
                <a:gd name="connsiteY19" fmla="*/ 3334 h 3792"/>
                <a:gd name="connsiteX20" fmla="*/ 2548 w 4014"/>
                <a:gd name="connsiteY20" fmla="*/ 3360 h 3792"/>
                <a:gd name="connsiteX21" fmla="*/ 2494 w 4014"/>
                <a:gd name="connsiteY21" fmla="*/ 3386 h 3792"/>
                <a:gd name="connsiteX22" fmla="*/ 2436 w 4014"/>
                <a:gd name="connsiteY22" fmla="*/ 3416 h 3792"/>
                <a:gd name="connsiteX23" fmla="*/ 2372 w 4014"/>
                <a:gd name="connsiteY23" fmla="*/ 3444 h 3792"/>
                <a:gd name="connsiteX24" fmla="*/ 2302 w 4014"/>
                <a:gd name="connsiteY24" fmla="*/ 3474 h 3792"/>
                <a:gd name="connsiteX25" fmla="*/ 2228 w 4014"/>
                <a:gd name="connsiteY25" fmla="*/ 3504 h 3792"/>
                <a:gd name="connsiteX26" fmla="*/ 2148 w 4014"/>
                <a:gd name="connsiteY26" fmla="*/ 3534 h 3792"/>
                <a:gd name="connsiteX27" fmla="*/ 2062 w 4014"/>
                <a:gd name="connsiteY27" fmla="*/ 3564 h 3792"/>
                <a:gd name="connsiteX28" fmla="*/ 1972 w 4014"/>
                <a:gd name="connsiteY28" fmla="*/ 3594 h 3792"/>
                <a:gd name="connsiteX29" fmla="*/ 1876 w 4014"/>
                <a:gd name="connsiteY29" fmla="*/ 3622 h 3792"/>
                <a:gd name="connsiteX30" fmla="*/ 1776 w 4014"/>
                <a:gd name="connsiteY30" fmla="*/ 3648 h 3792"/>
                <a:gd name="connsiteX31" fmla="*/ 1670 w 4014"/>
                <a:gd name="connsiteY31" fmla="*/ 3674 h 3792"/>
                <a:gd name="connsiteX32" fmla="*/ 1558 w 4014"/>
                <a:gd name="connsiteY32" fmla="*/ 3698 h 3792"/>
                <a:gd name="connsiteX33" fmla="*/ 1442 w 4014"/>
                <a:gd name="connsiteY33" fmla="*/ 3720 h 3792"/>
                <a:gd name="connsiteX34" fmla="*/ 1320 w 4014"/>
                <a:gd name="connsiteY34" fmla="*/ 3740 h 3792"/>
                <a:gd name="connsiteX35" fmla="*/ 1194 w 4014"/>
                <a:gd name="connsiteY35" fmla="*/ 3758 h 3792"/>
                <a:gd name="connsiteX36" fmla="*/ 1062 w 4014"/>
                <a:gd name="connsiteY36" fmla="*/ 3772 h 3792"/>
                <a:gd name="connsiteX37" fmla="*/ 924 w 4014"/>
                <a:gd name="connsiteY37" fmla="*/ 3782 h 3792"/>
                <a:gd name="connsiteX38" fmla="*/ 782 w 4014"/>
                <a:gd name="connsiteY38" fmla="*/ 3788 h 3792"/>
                <a:gd name="connsiteX39" fmla="*/ 636 w 4014"/>
                <a:gd name="connsiteY39" fmla="*/ 3792 h 3792"/>
                <a:gd name="connsiteX40" fmla="*/ 484 w 4014"/>
                <a:gd name="connsiteY40" fmla="*/ 3792 h 3792"/>
                <a:gd name="connsiteX41" fmla="*/ 328 w 4014"/>
                <a:gd name="connsiteY41" fmla="*/ 3786 h 3792"/>
                <a:gd name="connsiteX42" fmla="*/ 166 w 4014"/>
                <a:gd name="connsiteY42" fmla="*/ 3776 h 3792"/>
                <a:gd name="connsiteX43" fmla="*/ 84 w 4014"/>
                <a:gd name="connsiteY43" fmla="*/ 3768 h 3792"/>
                <a:gd name="connsiteX44" fmla="*/ 0 w 4014"/>
                <a:gd name="connsiteY44" fmla="*/ 3760 h 3792"/>
                <a:gd name="connsiteX45" fmla="*/ 0 w 4014"/>
                <a:gd name="connsiteY45" fmla="*/ 3760 h 3792"/>
                <a:gd name="connsiteX46" fmla="*/ 68 w 4014"/>
                <a:gd name="connsiteY46" fmla="*/ 3762 h 3792"/>
                <a:gd name="connsiteX47" fmla="*/ 146 w 4014"/>
                <a:gd name="connsiteY47" fmla="*/ 3764 h 3792"/>
                <a:gd name="connsiteX48" fmla="*/ 252 w 4014"/>
                <a:gd name="connsiteY48" fmla="*/ 3762 h 3792"/>
                <a:gd name="connsiteX49" fmla="*/ 378 w 4014"/>
                <a:gd name="connsiteY49" fmla="*/ 3758 h 3792"/>
                <a:gd name="connsiteX50" fmla="*/ 524 w 4014"/>
                <a:gd name="connsiteY50" fmla="*/ 3750 h 3792"/>
                <a:gd name="connsiteX51" fmla="*/ 602 w 4014"/>
                <a:gd name="connsiteY51" fmla="*/ 3744 h 3792"/>
                <a:gd name="connsiteX52" fmla="*/ 684 w 4014"/>
                <a:gd name="connsiteY52" fmla="*/ 3734 h 3792"/>
                <a:gd name="connsiteX53" fmla="*/ 770 w 4014"/>
                <a:gd name="connsiteY53" fmla="*/ 3724 h 3792"/>
                <a:gd name="connsiteX54" fmla="*/ 856 w 4014"/>
                <a:gd name="connsiteY54" fmla="*/ 3712 h 3792"/>
                <a:gd name="connsiteX55" fmla="*/ 946 w 4014"/>
                <a:gd name="connsiteY55" fmla="*/ 3698 h 3792"/>
                <a:gd name="connsiteX56" fmla="*/ 1038 w 4014"/>
                <a:gd name="connsiteY56" fmla="*/ 3680 h 3792"/>
                <a:gd name="connsiteX57" fmla="*/ 1130 w 4014"/>
                <a:gd name="connsiteY57" fmla="*/ 3660 h 3792"/>
                <a:gd name="connsiteX58" fmla="*/ 1224 w 4014"/>
                <a:gd name="connsiteY58" fmla="*/ 3638 h 3792"/>
                <a:gd name="connsiteX59" fmla="*/ 1318 w 4014"/>
                <a:gd name="connsiteY59" fmla="*/ 3612 h 3792"/>
                <a:gd name="connsiteX60" fmla="*/ 1412 w 4014"/>
                <a:gd name="connsiteY60" fmla="*/ 3584 h 3792"/>
                <a:gd name="connsiteX61" fmla="*/ 1504 w 4014"/>
                <a:gd name="connsiteY61" fmla="*/ 3552 h 3792"/>
                <a:gd name="connsiteX62" fmla="*/ 1596 w 4014"/>
                <a:gd name="connsiteY62" fmla="*/ 3516 h 3792"/>
                <a:gd name="connsiteX63" fmla="*/ 1688 w 4014"/>
                <a:gd name="connsiteY63" fmla="*/ 3478 h 3792"/>
                <a:gd name="connsiteX64" fmla="*/ 1776 w 4014"/>
                <a:gd name="connsiteY64" fmla="*/ 3436 h 3792"/>
                <a:gd name="connsiteX65" fmla="*/ 1820 w 4014"/>
                <a:gd name="connsiteY65" fmla="*/ 3412 h 3792"/>
                <a:gd name="connsiteX66" fmla="*/ 1862 w 4014"/>
                <a:gd name="connsiteY66" fmla="*/ 3388 h 3792"/>
                <a:gd name="connsiteX67" fmla="*/ 1906 w 4014"/>
                <a:gd name="connsiteY67" fmla="*/ 3364 h 3792"/>
                <a:gd name="connsiteX68" fmla="*/ 1946 w 4014"/>
                <a:gd name="connsiteY68" fmla="*/ 3338 h 3792"/>
                <a:gd name="connsiteX69" fmla="*/ 1988 w 4014"/>
                <a:gd name="connsiteY69" fmla="*/ 3310 h 3792"/>
                <a:gd name="connsiteX70" fmla="*/ 2028 w 4014"/>
                <a:gd name="connsiteY70" fmla="*/ 3282 h 3792"/>
                <a:gd name="connsiteX71" fmla="*/ 2068 w 4014"/>
                <a:gd name="connsiteY71" fmla="*/ 3252 h 3792"/>
                <a:gd name="connsiteX72" fmla="*/ 2106 w 4014"/>
                <a:gd name="connsiteY72" fmla="*/ 3222 h 3792"/>
                <a:gd name="connsiteX73" fmla="*/ 2142 w 4014"/>
                <a:gd name="connsiteY73" fmla="*/ 3190 h 3792"/>
                <a:gd name="connsiteX74" fmla="*/ 2178 w 4014"/>
                <a:gd name="connsiteY74" fmla="*/ 3158 h 3792"/>
                <a:gd name="connsiteX75" fmla="*/ 2214 w 4014"/>
                <a:gd name="connsiteY75" fmla="*/ 3124 h 3792"/>
                <a:gd name="connsiteX76" fmla="*/ 2248 w 4014"/>
                <a:gd name="connsiteY76" fmla="*/ 3088 h 3792"/>
                <a:gd name="connsiteX77" fmla="*/ 2248 w 4014"/>
                <a:gd name="connsiteY77" fmla="*/ 3088 h 3792"/>
                <a:gd name="connsiteX78" fmla="*/ 2258 w 4014"/>
                <a:gd name="connsiteY78" fmla="*/ 3078 h 3792"/>
                <a:gd name="connsiteX79" fmla="*/ 2286 w 4014"/>
                <a:gd name="connsiteY79" fmla="*/ 3044 h 3792"/>
                <a:gd name="connsiteX80" fmla="*/ 2306 w 4014"/>
                <a:gd name="connsiteY80" fmla="*/ 3020 h 3792"/>
                <a:gd name="connsiteX81" fmla="*/ 2328 w 4014"/>
                <a:gd name="connsiteY81" fmla="*/ 2990 h 3792"/>
                <a:gd name="connsiteX82" fmla="*/ 2350 w 4014"/>
                <a:gd name="connsiteY82" fmla="*/ 2954 h 3792"/>
                <a:gd name="connsiteX83" fmla="*/ 2376 w 4014"/>
                <a:gd name="connsiteY83" fmla="*/ 2912 h 3792"/>
                <a:gd name="connsiteX84" fmla="*/ 2400 w 4014"/>
                <a:gd name="connsiteY84" fmla="*/ 2866 h 3792"/>
                <a:gd name="connsiteX85" fmla="*/ 2426 w 4014"/>
                <a:gd name="connsiteY85" fmla="*/ 2812 h 3792"/>
                <a:gd name="connsiteX86" fmla="*/ 2450 w 4014"/>
                <a:gd name="connsiteY86" fmla="*/ 2752 h 3792"/>
                <a:gd name="connsiteX87" fmla="*/ 2472 w 4014"/>
                <a:gd name="connsiteY87" fmla="*/ 2688 h 3792"/>
                <a:gd name="connsiteX88" fmla="*/ 2492 w 4014"/>
                <a:gd name="connsiteY88" fmla="*/ 2616 h 3792"/>
                <a:gd name="connsiteX89" fmla="*/ 2510 w 4014"/>
                <a:gd name="connsiteY89" fmla="*/ 2538 h 3792"/>
                <a:gd name="connsiteX90" fmla="*/ 2518 w 4014"/>
                <a:gd name="connsiteY90" fmla="*/ 2496 h 3792"/>
                <a:gd name="connsiteX91" fmla="*/ 2524 w 4014"/>
                <a:gd name="connsiteY91" fmla="*/ 2454 h 3792"/>
                <a:gd name="connsiteX92" fmla="*/ 2530 w 4014"/>
                <a:gd name="connsiteY92" fmla="*/ 2410 h 3792"/>
                <a:gd name="connsiteX93" fmla="*/ 2534 w 4014"/>
                <a:gd name="connsiteY93" fmla="*/ 2364 h 3792"/>
                <a:gd name="connsiteX94" fmla="*/ 2538 w 4014"/>
                <a:gd name="connsiteY94" fmla="*/ 2316 h 3792"/>
                <a:gd name="connsiteX95" fmla="*/ 2540 w 4014"/>
                <a:gd name="connsiteY95" fmla="*/ 2268 h 3792"/>
                <a:gd name="connsiteX96" fmla="*/ 2542 w 4014"/>
                <a:gd name="connsiteY96" fmla="*/ 2216 h 3792"/>
                <a:gd name="connsiteX97" fmla="*/ 2540 w 4014"/>
                <a:gd name="connsiteY97" fmla="*/ 2164 h 3792"/>
                <a:gd name="connsiteX98" fmla="*/ 2538 w 4014"/>
                <a:gd name="connsiteY98" fmla="*/ 2110 h 3792"/>
                <a:gd name="connsiteX99" fmla="*/ 2536 w 4014"/>
                <a:gd name="connsiteY99" fmla="*/ 2054 h 3792"/>
                <a:gd name="connsiteX100" fmla="*/ 2530 w 4014"/>
                <a:gd name="connsiteY100" fmla="*/ 1998 h 3792"/>
                <a:gd name="connsiteX101" fmla="*/ 2522 w 4014"/>
                <a:gd name="connsiteY101" fmla="*/ 1938 h 3792"/>
                <a:gd name="connsiteX102" fmla="*/ 2514 w 4014"/>
                <a:gd name="connsiteY102" fmla="*/ 1878 h 3792"/>
                <a:gd name="connsiteX103" fmla="*/ 2502 w 4014"/>
                <a:gd name="connsiteY103" fmla="*/ 1816 h 3792"/>
                <a:gd name="connsiteX104" fmla="*/ 2490 w 4014"/>
                <a:gd name="connsiteY104" fmla="*/ 1752 h 3792"/>
                <a:gd name="connsiteX105" fmla="*/ 2476 w 4014"/>
                <a:gd name="connsiteY105" fmla="*/ 1686 h 3792"/>
                <a:gd name="connsiteX106" fmla="*/ 2458 w 4014"/>
                <a:gd name="connsiteY106" fmla="*/ 1620 h 3792"/>
                <a:gd name="connsiteX107" fmla="*/ 2438 w 4014"/>
                <a:gd name="connsiteY107" fmla="*/ 1550 h 3792"/>
                <a:gd name="connsiteX108" fmla="*/ 2418 w 4014"/>
                <a:gd name="connsiteY108" fmla="*/ 1480 h 3792"/>
                <a:gd name="connsiteX109" fmla="*/ 2394 w 4014"/>
                <a:gd name="connsiteY109" fmla="*/ 1408 h 3792"/>
                <a:gd name="connsiteX110" fmla="*/ 2366 w 4014"/>
                <a:gd name="connsiteY110" fmla="*/ 1334 h 3792"/>
                <a:gd name="connsiteX111" fmla="*/ 1690 w 4014"/>
                <a:gd name="connsiteY111" fmla="*/ 110 h 3792"/>
                <a:gd name="connsiteX112" fmla="*/ 1616 w 4014"/>
                <a:gd name="connsiteY112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280 w 4014"/>
                <a:gd name="connsiteY5" fmla="*/ 2810 h 3792"/>
                <a:gd name="connsiteX6" fmla="*/ 3226 w 4014"/>
                <a:gd name="connsiteY6" fmla="*/ 2866 h 3792"/>
                <a:gd name="connsiteX7" fmla="*/ 3170 w 4014"/>
                <a:gd name="connsiteY7" fmla="*/ 2922 h 3792"/>
                <a:gd name="connsiteX8" fmla="*/ 3112 w 4014"/>
                <a:gd name="connsiteY8" fmla="*/ 2976 h 3792"/>
                <a:gd name="connsiteX9" fmla="*/ 3050 w 4014"/>
                <a:gd name="connsiteY9" fmla="*/ 3030 h 3792"/>
                <a:gd name="connsiteX10" fmla="*/ 2986 w 4014"/>
                <a:gd name="connsiteY10" fmla="*/ 3080 h 3792"/>
                <a:gd name="connsiteX11" fmla="*/ 2918 w 4014"/>
                <a:gd name="connsiteY11" fmla="*/ 3130 h 3792"/>
                <a:gd name="connsiteX12" fmla="*/ 2848 w 4014"/>
                <a:gd name="connsiteY12" fmla="*/ 3178 h 3792"/>
                <a:gd name="connsiteX13" fmla="*/ 2776 w 4014"/>
                <a:gd name="connsiteY13" fmla="*/ 3224 h 3792"/>
                <a:gd name="connsiteX14" fmla="*/ 2776 w 4014"/>
                <a:gd name="connsiteY14" fmla="*/ 3224 h 3792"/>
                <a:gd name="connsiteX15" fmla="*/ 2764 w 4014"/>
                <a:gd name="connsiteY15" fmla="*/ 3232 h 3792"/>
                <a:gd name="connsiteX16" fmla="*/ 2730 w 4014"/>
                <a:gd name="connsiteY16" fmla="*/ 3254 h 3792"/>
                <a:gd name="connsiteX17" fmla="*/ 2674 w 4014"/>
                <a:gd name="connsiteY17" fmla="*/ 3290 h 3792"/>
                <a:gd name="connsiteX18" fmla="*/ 2596 w 4014"/>
                <a:gd name="connsiteY18" fmla="*/ 3334 h 3792"/>
                <a:gd name="connsiteX19" fmla="*/ 2548 w 4014"/>
                <a:gd name="connsiteY19" fmla="*/ 3360 h 3792"/>
                <a:gd name="connsiteX20" fmla="*/ 2494 w 4014"/>
                <a:gd name="connsiteY20" fmla="*/ 3386 h 3792"/>
                <a:gd name="connsiteX21" fmla="*/ 2436 w 4014"/>
                <a:gd name="connsiteY21" fmla="*/ 3416 h 3792"/>
                <a:gd name="connsiteX22" fmla="*/ 2372 w 4014"/>
                <a:gd name="connsiteY22" fmla="*/ 3444 h 3792"/>
                <a:gd name="connsiteX23" fmla="*/ 2302 w 4014"/>
                <a:gd name="connsiteY23" fmla="*/ 3474 h 3792"/>
                <a:gd name="connsiteX24" fmla="*/ 2228 w 4014"/>
                <a:gd name="connsiteY24" fmla="*/ 3504 h 3792"/>
                <a:gd name="connsiteX25" fmla="*/ 2148 w 4014"/>
                <a:gd name="connsiteY25" fmla="*/ 3534 h 3792"/>
                <a:gd name="connsiteX26" fmla="*/ 2062 w 4014"/>
                <a:gd name="connsiteY26" fmla="*/ 3564 h 3792"/>
                <a:gd name="connsiteX27" fmla="*/ 1972 w 4014"/>
                <a:gd name="connsiteY27" fmla="*/ 3594 h 3792"/>
                <a:gd name="connsiteX28" fmla="*/ 1876 w 4014"/>
                <a:gd name="connsiteY28" fmla="*/ 3622 h 3792"/>
                <a:gd name="connsiteX29" fmla="*/ 1776 w 4014"/>
                <a:gd name="connsiteY29" fmla="*/ 3648 h 3792"/>
                <a:gd name="connsiteX30" fmla="*/ 1670 w 4014"/>
                <a:gd name="connsiteY30" fmla="*/ 3674 h 3792"/>
                <a:gd name="connsiteX31" fmla="*/ 1558 w 4014"/>
                <a:gd name="connsiteY31" fmla="*/ 3698 h 3792"/>
                <a:gd name="connsiteX32" fmla="*/ 1442 w 4014"/>
                <a:gd name="connsiteY32" fmla="*/ 3720 h 3792"/>
                <a:gd name="connsiteX33" fmla="*/ 1320 w 4014"/>
                <a:gd name="connsiteY33" fmla="*/ 3740 h 3792"/>
                <a:gd name="connsiteX34" fmla="*/ 1194 w 4014"/>
                <a:gd name="connsiteY34" fmla="*/ 3758 h 3792"/>
                <a:gd name="connsiteX35" fmla="*/ 1062 w 4014"/>
                <a:gd name="connsiteY35" fmla="*/ 3772 h 3792"/>
                <a:gd name="connsiteX36" fmla="*/ 924 w 4014"/>
                <a:gd name="connsiteY36" fmla="*/ 3782 h 3792"/>
                <a:gd name="connsiteX37" fmla="*/ 782 w 4014"/>
                <a:gd name="connsiteY37" fmla="*/ 3788 h 3792"/>
                <a:gd name="connsiteX38" fmla="*/ 636 w 4014"/>
                <a:gd name="connsiteY38" fmla="*/ 3792 h 3792"/>
                <a:gd name="connsiteX39" fmla="*/ 484 w 4014"/>
                <a:gd name="connsiteY39" fmla="*/ 3792 h 3792"/>
                <a:gd name="connsiteX40" fmla="*/ 328 w 4014"/>
                <a:gd name="connsiteY40" fmla="*/ 3786 h 3792"/>
                <a:gd name="connsiteX41" fmla="*/ 166 w 4014"/>
                <a:gd name="connsiteY41" fmla="*/ 3776 h 3792"/>
                <a:gd name="connsiteX42" fmla="*/ 84 w 4014"/>
                <a:gd name="connsiteY42" fmla="*/ 3768 h 3792"/>
                <a:gd name="connsiteX43" fmla="*/ 0 w 4014"/>
                <a:gd name="connsiteY43" fmla="*/ 3760 h 3792"/>
                <a:gd name="connsiteX44" fmla="*/ 0 w 4014"/>
                <a:gd name="connsiteY44" fmla="*/ 3760 h 3792"/>
                <a:gd name="connsiteX45" fmla="*/ 68 w 4014"/>
                <a:gd name="connsiteY45" fmla="*/ 3762 h 3792"/>
                <a:gd name="connsiteX46" fmla="*/ 146 w 4014"/>
                <a:gd name="connsiteY46" fmla="*/ 3764 h 3792"/>
                <a:gd name="connsiteX47" fmla="*/ 252 w 4014"/>
                <a:gd name="connsiteY47" fmla="*/ 3762 h 3792"/>
                <a:gd name="connsiteX48" fmla="*/ 378 w 4014"/>
                <a:gd name="connsiteY48" fmla="*/ 3758 h 3792"/>
                <a:gd name="connsiteX49" fmla="*/ 524 w 4014"/>
                <a:gd name="connsiteY49" fmla="*/ 3750 h 3792"/>
                <a:gd name="connsiteX50" fmla="*/ 602 w 4014"/>
                <a:gd name="connsiteY50" fmla="*/ 3744 h 3792"/>
                <a:gd name="connsiteX51" fmla="*/ 684 w 4014"/>
                <a:gd name="connsiteY51" fmla="*/ 3734 h 3792"/>
                <a:gd name="connsiteX52" fmla="*/ 770 w 4014"/>
                <a:gd name="connsiteY52" fmla="*/ 3724 h 3792"/>
                <a:gd name="connsiteX53" fmla="*/ 856 w 4014"/>
                <a:gd name="connsiteY53" fmla="*/ 3712 h 3792"/>
                <a:gd name="connsiteX54" fmla="*/ 946 w 4014"/>
                <a:gd name="connsiteY54" fmla="*/ 3698 h 3792"/>
                <a:gd name="connsiteX55" fmla="*/ 1038 w 4014"/>
                <a:gd name="connsiteY55" fmla="*/ 3680 h 3792"/>
                <a:gd name="connsiteX56" fmla="*/ 1130 w 4014"/>
                <a:gd name="connsiteY56" fmla="*/ 3660 h 3792"/>
                <a:gd name="connsiteX57" fmla="*/ 1224 w 4014"/>
                <a:gd name="connsiteY57" fmla="*/ 3638 h 3792"/>
                <a:gd name="connsiteX58" fmla="*/ 1318 w 4014"/>
                <a:gd name="connsiteY58" fmla="*/ 3612 h 3792"/>
                <a:gd name="connsiteX59" fmla="*/ 1412 w 4014"/>
                <a:gd name="connsiteY59" fmla="*/ 3584 h 3792"/>
                <a:gd name="connsiteX60" fmla="*/ 1504 w 4014"/>
                <a:gd name="connsiteY60" fmla="*/ 3552 h 3792"/>
                <a:gd name="connsiteX61" fmla="*/ 1596 w 4014"/>
                <a:gd name="connsiteY61" fmla="*/ 3516 h 3792"/>
                <a:gd name="connsiteX62" fmla="*/ 1688 w 4014"/>
                <a:gd name="connsiteY62" fmla="*/ 3478 h 3792"/>
                <a:gd name="connsiteX63" fmla="*/ 1776 w 4014"/>
                <a:gd name="connsiteY63" fmla="*/ 3436 h 3792"/>
                <a:gd name="connsiteX64" fmla="*/ 1820 w 4014"/>
                <a:gd name="connsiteY64" fmla="*/ 3412 h 3792"/>
                <a:gd name="connsiteX65" fmla="*/ 1862 w 4014"/>
                <a:gd name="connsiteY65" fmla="*/ 3388 h 3792"/>
                <a:gd name="connsiteX66" fmla="*/ 1906 w 4014"/>
                <a:gd name="connsiteY66" fmla="*/ 3364 h 3792"/>
                <a:gd name="connsiteX67" fmla="*/ 1946 w 4014"/>
                <a:gd name="connsiteY67" fmla="*/ 3338 h 3792"/>
                <a:gd name="connsiteX68" fmla="*/ 1988 w 4014"/>
                <a:gd name="connsiteY68" fmla="*/ 3310 h 3792"/>
                <a:gd name="connsiteX69" fmla="*/ 2028 w 4014"/>
                <a:gd name="connsiteY69" fmla="*/ 3282 h 3792"/>
                <a:gd name="connsiteX70" fmla="*/ 2068 w 4014"/>
                <a:gd name="connsiteY70" fmla="*/ 3252 h 3792"/>
                <a:gd name="connsiteX71" fmla="*/ 2106 w 4014"/>
                <a:gd name="connsiteY71" fmla="*/ 3222 h 3792"/>
                <a:gd name="connsiteX72" fmla="*/ 2142 w 4014"/>
                <a:gd name="connsiteY72" fmla="*/ 3190 h 3792"/>
                <a:gd name="connsiteX73" fmla="*/ 2178 w 4014"/>
                <a:gd name="connsiteY73" fmla="*/ 3158 h 3792"/>
                <a:gd name="connsiteX74" fmla="*/ 2214 w 4014"/>
                <a:gd name="connsiteY74" fmla="*/ 3124 h 3792"/>
                <a:gd name="connsiteX75" fmla="*/ 2248 w 4014"/>
                <a:gd name="connsiteY75" fmla="*/ 3088 h 3792"/>
                <a:gd name="connsiteX76" fmla="*/ 2248 w 4014"/>
                <a:gd name="connsiteY76" fmla="*/ 3088 h 3792"/>
                <a:gd name="connsiteX77" fmla="*/ 2258 w 4014"/>
                <a:gd name="connsiteY77" fmla="*/ 3078 h 3792"/>
                <a:gd name="connsiteX78" fmla="*/ 2286 w 4014"/>
                <a:gd name="connsiteY78" fmla="*/ 3044 h 3792"/>
                <a:gd name="connsiteX79" fmla="*/ 2306 w 4014"/>
                <a:gd name="connsiteY79" fmla="*/ 3020 h 3792"/>
                <a:gd name="connsiteX80" fmla="*/ 2328 w 4014"/>
                <a:gd name="connsiteY80" fmla="*/ 2990 h 3792"/>
                <a:gd name="connsiteX81" fmla="*/ 2350 w 4014"/>
                <a:gd name="connsiteY81" fmla="*/ 2954 h 3792"/>
                <a:gd name="connsiteX82" fmla="*/ 2376 w 4014"/>
                <a:gd name="connsiteY82" fmla="*/ 2912 h 3792"/>
                <a:gd name="connsiteX83" fmla="*/ 2400 w 4014"/>
                <a:gd name="connsiteY83" fmla="*/ 2866 h 3792"/>
                <a:gd name="connsiteX84" fmla="*/ 2426 w 4014"/>
                <a:gd name="connsiteY84" fmla="*/ 2812 h 3792"/>
                <a:gd name="connsiteX85" fmla="*/ 2450 w 4014"/>
                <a:gd name="connsiteY85" fmla="*/ 2752 h 3792"/>
                <a:gd name="connsiteX86" fmla="*/ 2472 w 4014"/>
                <a:gd name="connsiteY86" fmla="*/ 2688 h 3792"/>
                <a:gd name="connsiteX87" fmla="*/ 2492 w 4014"/>
                <a:gd name="connsiteY87" fmla="*/ 2616 h 3792"/>
                <a:gd name="connsiteX88" fmla="*/ 2510 w 4014"/>
                <a:gd name="connsiteY88" fmla="*/ 2538 h 3792"/>
                <a:gd name="connsiteX89" fmla="*/ 2518 w 4014"/>
                <a:gd name="connsiteY89" fmla="*/ 2496 h 3792"/>
                <a:gd name="connsiteX90" fmla="*/ 2524 w 4014"/>
                <a:gd name="connsiteY90" fmla="*/ 2454 h 3792"/>
                <a:gd name="connsiteX91" fmla="*/ 2530 w 4014"/>
                <a:gd name="connsiteY91" fmla="*/ 2410 h 3792"/>
                <a:gd name="connsiteX92" fmla="*/ 2534 w 4014"/>
                <a:gd name="connsiteY92" fmla="*/ 2364 h 3792"/>
                <a:gd name="connsiteX93" fmla="*/ 2538 w 4014"/>
                <a:gd name="connsiteY93" fmla="*/ 2316 h 3792"/>
                <a:gd name="connsiteX94" fmla="*/ 2540 w 4014"/>
                <a:gd name="connsiteY94" fmla="*/ 2268 h 3792"/>
                <a:gd name="connsiteX95" fmla="*/ 2542 w 4014"/>
                <a:gd name="connsiteY95" fmla="*/ 2216 h 3792"/>
                <a:gd name="connsiteX96" fmla="*/ 2540 w 4014"/>
                <a:gd name="connsiteY96" fmla="*/ 2164 h 3792"/>
                <a:gd name="connsiteX97" fmla="*/ 2538 w 4014"/>
                <a:gd name="connsiteY97" fmla="*/ 2110 h 3792"/>
                <a:gd name="connsiteX98" fmla="*/ 2536 w 4014"/>
                <a:gd name="connsiteY98" fmla="*/ 2054 h 3792"/>
                <a:gd name="connsiteX99" fmla="*/ 2530 w 4014"/>
                <a:gd name="connsiteY99" fmla="*/ 1998 h 3792"/>
                <a:gd name="connsiteX100" fmla="*/ 2522 w 4014"/>
                <a:gd name="connsiteY100" fmla="*/ 1938 h 3792"/>
                <a:gd name="connsiteX101" fmla="*/ 2514 w 4014"/>
                <a:gd name="connsiteY101" fmla="*/ 1878 h 3792"/>
                <a:gd name="connsiteX102" fmla="*/ 2502 w 4014"/>
                <a:gd name="connsiteY102" fmla="*/ 1816 h 3792"/>
                <a:gd name="connsiteX103" fmla="*/ 2490 w 4014"/>
                <a:gd name="connsiteY103" fmla="*/ 1752 h 3792"/>
                <a:gd name="connsiteX104" fmla="*/ 2476 w 4014"/>
                <a:gd name="connsiteY104" fmla="*/ 1686 h 3792"/>
                <a:gd name="connsiteX105" fmla="*/ 2458 w 4014"/>
                <a:gd name="connsiteY105" fmla="*/ 1620 h 3792"/>
                <a:gd name="connsiteX106" fmla="*/ 2438 w 4014"/>
                <a:gd name="connsiteY106" fmla="*/ 1550 h 3792"/>
                <a:gd name="connsiteX107" fmla="*/ 2418 w 4014"/>
                <a:gd name="connsiteY107" fmla="*/ 1480 h 3792"/>
                <a:gd name="connsiteX108" fmla="*/ 2394 w 4014"/>
                <a:gd name="connsiteY108" fmla="*/ 1408 h 3792"/>
                <a:gd name="connsiteX109" fmla="*/ 2366 w 4014"/>
                <a:gd name="connsiteY109" fmla="*/ 1334 h 3792"/>
                <a:gd name="connsiteX110" fmla="*/ 1690 w 4014"/>
                <a:gd name="connsiteY110" fmla="*/ 110 h 3792"/>
                <a:gd name="connsiteX111" fmla="*/ 1616 w 4014"/>
                <a:gd name="connsiteY111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280 w 4014"/>
                <a:gd name="connsiteY4" fmla="*/ 2810 h 3792"/>
                <a:gd name="connsiteX5" fmla="*/ 3226 w 4014"/>
                <a:gd name="connsiteY5" fmla="*/ 2866 h 3792"/>
                <a:gd name="connsiteX6" fmla="*/ 3170 w 4014"/>
                <a:gd name="connsiteY6" fmla="*/ 2922 h 3792"/>
                <a:gd name="connsiteX7" fmla="*/ 3112 w 4014"/>
                <a:gd name="connsiteY7" fmla="*/ 2976 h 3792"/>
                <a:gd name="connsiteX8" fmla="*/ 3050 w 4014"/>
                <a:gd name="connsiteY8" fmla="*/ 3030 h 3792"/>
                <a:gd name="connsiteX9" fmla="*/ 2986 w 4014"/>
                <a:gd name="connsiteY9" fmla="*/ 3080 h 3792"/>
                <a:gd name="connsiteX10" fmla="*/ 2918 w 4014"/>
                <a:gd name="connsiteY10" fmla="*/ 3130 h 3792"/>
                <a:gd name="connsiteX11" fmla="*/ 2848 w 4014"/>
                <a:gd name="connsiteY11" fmla="*/ 3178 h 3792"/>
                <a:gd name="connsiteX12" fmla="*/ 2776 w 4014"/>
                <a:gd name="connsiteY12" fmla="*/ 3224 h 3792"/>
                <a:gd name="connsiteX13" fmla="*/ 2776 w 4014"/>
                <a:gd name="connsiteY13" fmla="*/ 3224 h 3792"/>
                <a:gd name="connsiteX14" fmla="*/ 2764 w 4014"/>
                <a:gd name="connsiteY14" fmla="*/ 3232 h 3792"/>
                <a:gd name="connsiteX15" fmla="*/ 2730 w 4014"/>
                <a:gd name="connsiteY15" fmla="*/ 3254 h 3792"/>
                <a:gd name="connsiteX16" fmla="*/ 2674 w 4014"/>
                <a:gd name="connsiteY16" fmla="*/ 3290 h 3792"/>
                <a:gd name="connsiteX17" fmla="*/ 2596 w 4014"/>
                <a:gd name="connsiteY17" fmla="*/ 3334 h 3792"/>
                <a:gd name="connsiteX18" fmla="*/ 2548 w 4014"/>
                <a:gd name="connsiteY18" fmla="*/ 3360 h 3792"/>
                <a:gd name="connsiteX19" fmla="*/ 2494 w 4014"/>
                <a:gd name="connsiteY19" fmla="*/ 3386 h 3792"/>
                <a:gd name="connsiteX20" fmla="*/ 2436 w 4014"/>
                <a:gd name="connsiteY20" fmla="*/ 3416 h 3792"/>
                <a:gd name="connsiteX21" fmla="*/ 2372 w 4014"/>
                <a:gd name="connsiteY21" fmla="*/ 3444 h 3792"/>
                <a:gd name="connsiteX22" fmla="*/ 2302 w 4014"/>
                <a:gd name="connsiteY22" fmla="*/ 3474 h 3792"/>
                <a:gd name="connsiteX23" fmla="*/ 2228 w 4014"/>
                <a:gd name="connsiteY23" fmla="*/ 3504 h 3792"/>
                <a:gd name="connsiteX24" fmla="*/ 2148 w 4014"/>
                <a:gd name="connsiteY24" fmla="*/ 3534 h 3792"/>
                <a:gd name="connsiteX25" fmla="*/ 2062 w 4014"/>
                <a:gd name="connsiteY25" fmla="*/ 3564 h 3792"/>
                <a:gd name="connsiteX26" fmla="*/ 1972 w 4014"/>
                <a:gd name="connsiteY26" fmla="*/ 3594 h 3792"/>
                <a:gd name="connsiteX27" fmla="*/ 1876 w 4014"/>
                <a:gd name="connsiteY27" fmla="*/ 3622 h 3792"/>
                <a:gd name="connsiteX28" fmla="*/ 1776 w 4014"/>
                <a:gd name="connsiteY28" fmla="*/ 3648 h 3792"/>
                <a:gd name="connsiteX29" fmla="*/ 1670 w 4014"/>
                <a:gd name="connsiteY29" fmla="*/ 3674 h 3792"/>
                <a:gd name="connsiteX30" fmla="*/ 1558 w 4014"/>
                <a:gd name="connsiteY30" fmla="*/ 3698 h 3792"/>
                <a:gd name="connsiteX31" fmla="*/ 1442 w 4014"/>
                <a:gd name="connsiteY31" fmla="*/ 3720 h 3792"/>
                <a:gd name="connsiteX32" fmla="*/ 1320 w 4014"/>
                <a:gd name="connsiteY32" fmla="*/ 3740 h 3792"/>
                <a:gd name="connsiteX33" fmla="*/ 1194 w 4014"/>
                <a:gd name="connsiteY33" fmla="*/ 3758 h 3792"/>
                <a:gd name="connsiteX34" fmla="*/ 1062 w 4014"/>
                <a:gd name="connsiteY34" fmla="*/ 3772 h 3792"/>
                <a:gd name="connsiteX35" fmla="*/ 924 w 4014"/>
                <a:gd name="connsiteY35" fmla="*/ 3782 h 3792"/>
                <a:gd name="connsiteX36" fmla="*/ 782 w 4014"/>
                <a:gd name="connsiteY36" fmla="*/ 3788 h 3792"/>
                <a:gd name="connsiteX37" fmla="*/ 636 w 4014"/>
                <a:gd name="connsiteY37" fmla="*/ 3792 h 3792"/>
                <a:gd name="connsiteX38" fmla="*/ 484 w 4014"/>
                <a:gd name="connsiteY38" fmla="*/ 3792 h 3792"/>
                <a:gd name="connsiteX39" fmla="*/ 328 w 4014"/>
                <a:gd name="connsiteY39" fmla="*/ 3786 h 3792"/>
                <a:gd name="connsiteX40" fmla="*/ 166 w 4014"/>
                <a:gd name="connsiteY40" fmla="*/ 3776 h 3792"/>
                <a:gd name="connsiteX41" fmla="*/ 84 w 4014"/>
                <a:gd name="connsiteY41" fmla="*/ 3768 h 3792"/>
                <a:gd name="connsiteX42" fmla="*/ 0 w 4014"/>
                <a:gd name="connsiteY42" fmla="*/ 3760 h 3792"/>
                <a:gd name="connsiteX43" fmla="*/ 0 w 4014"/>
                <a:gd name="connsiteY43" fmla="*/ 3760 h 3792"/>
                <a:gd name="connsiteX44" fmla="*/ 68 w 4014"/>
                <a:gd name="connsiteY44" fmla="*/ 3762 h 3792"/>
                <a:gd name="connsiteX45" fmla="*/ 146 w 4014"/>
                <a:gd name="connsiteY45" fmla="*/ 3764 h 3792"/>
                <a:gd name="connsiteX46" fmla="*/ 252 w 4014"/>
                <a:gd name="connsiteY46" fmla="*/ 3762 h 3792"/>
                <a:gd name="connsiteX47" fmla="*/ 378 w 4014"/>
                <a:gd name="connsiteY47" fmla="*/ 3758 h 3792"/>
                <a:gd name="connsiteX48" fmla="*/ 524 w 4014"/>
                <a:gd name="connsiteY48" fmla="*/ 3750 h 3792"/>
                <a:gd name="connsiteX49" fmla="*/ 602 w 4014"/>
                <a:gd name="connsiteY49" fmla="*/ 3744 h 3792"/>
                <a:gd name="connsiteX50" fmla="*/ 684 w 4014"/>
                <a:gd name="connsiteY50" fmla="*/ 3734 h 3792"/>
                <a:gd name="connsiteX51" fmla="*/ 770 w 4014"/>
                <a:gd name="connsiteY51" fmla="*/ 3724 h 3792"/>
                <a:gd name="connsiteX52" fmla="*/ 856 w 4014"/>
                <a:gd name="connsiteY52" fmla="*/ 3712 h 3792"/>
                <a:gd name="connsiteX53" fmla="*/ 946 w 4014"/>
                <a:gd name="connsiteY53" fmla="*/ 3698 h 3792"/>
                <a:gd name="connsiteX54" fmla="*/ 1038 w 4014"/>
                <a:gd name="connsiteY54" fmla="*/ 3680 h 3792"/>
                <a:gd name="connsiteX55" fmla="*/ 1130 w 4014"/>
                <a:gd name="connsiteY55" fmla="*/ 3660 h 3792"/>
                <a:gd name="connsiteX56" fmla="*/ 1224 w 4014"/>
                <a:gd name="connsiteY56" fmla="*/ 3638 h 3792"/>
                <a:gd name="connsiteX57" fmla="*/ 1318 w 4014"/>
                <a:gd name="connsiteY57" fmla="*/ 3612 h 3792"/>
                <a:gd name="connsiteX58" fmla="*/ 1412 w 4014"/>
                <a:gd name="connsiteY58" fmla="*/ 3584 h 3792"/>
                <a:gd name="connsiteX59" fmla="*/ 1504 w 4014"/>
                <a:gd name="connsiteY59" fmla="*/ 3552 h 3792"/>
                <a:gd name="connsiteX60" fmla="*/ 1596 w 4014"/>
                <a:gd name="connsiteY60" fmla="*/ 3516 h 3792"/>
                <a:gd name="connsiteX61" fmla="*/ 1688 w 4014"/>
                <a:gd name="connsiteY61" fmla="*/ 3478 h 3792"/>
                <a:gd name="connsiteX62" fmla="*/ 1776 w 4014"/>
                <a:gd name="connsiteY62" fmla="*/ 3436 h 3792"/>
                <a:gd name="connsiteX63" fmla="*/ 1820 w 4014"/>
                <a:gd name="connsiteY63" fmla="*/ 3412 h 3792"/>
                <a:gd name="connsiteX64" fmla="*/ 1862 w 4014"/>
                <a:gd name="connsiteY64" fmla="*/ 3388 h 3792"/>
                <a:gd name="connsiteX65" fmla="*/ 1906 w 4014"/>
                <a:gd name="connsiteY65" fmla="*/ 3364 h 3792"/>
                <a:gd name="connsiteX66" fmla="*/ 1946 w 4014"/>
                <a:gd name="connsiteY66" fmla="*/ 3338 h 3792"/>
                <a:gd name="connsiteX67" fmla="*/ 1988 w 4014"/>
                <a:gd name="connsiteY67" fmla="*/ 3310 h 3792"/>
                <a:gd name="connsiteX68" fmla="*/ 2028 w 4014"/>
                <a:gd name="connsiteY68" fmla="*/ 3282 h 3792"/>
                <a:gd name="connsiteX69" fmla="*/ 2068 w 4014"/>
                <a:gd name="connsiteY69" fmla="*/ 3252 h 3792"/>
                <a:gd name="connsiteX70" fmla="*/ 2106 w 4014"/>
                <a:gd name="connsiteY70" fmla="*/ 3222 h 3792"/>
                <a:gd name="connsiteX71" fmla="*/ 2142 w 4014"/>
                <a:gd name="connsiteY71" fmla="*/ 3190 h 3792"/>
                <a:gd name="connsiteX72" fmla="*/ 2178 w 4014"/>
                <a:gd name="connsiteY72" fmla="*/ 3158 h 3792"/>
                <a:gd name="connsiteX73" fmla="*/ 2214 w 4014"/>
                <a:gd name="connsiteY73" fmla="*/ 3124 h 3792"/>
                <a:gd name="connsiteX74" fmla="*/ 2248 w 4014"/>
                <a:gd name="connsiteY74" fmla="*/ 3088 h 3792"/>
                <a:gd name="connsiteX75" fmla="*/ 2248 w 4014"/>
                <a:gd name="connsiteY75" fmla="*/ 3088 h 3792"/>
                <a:gd name="connsiteX76" fmla="*/ 2258 w 4014"/>
                <a:gd name="connsiteY76" fmla="*/ 3078 h 3792"/>
                <a:gd name="connsiteX77" fmla="*/ 2286 w 4014"/>
                <a:gd name="connsiteY77" fmla="*/ 3044 h 3792"/>
                <a:gd name="connsiteX78" fmla="*/ 2306 w 4014"/>
                <a:gd name="connsiteY78" fmla="*/ 3020 h 3792"/>
                <a:gd name="connsiteX79" fmla="*/ 2328 w 4014"/>
                <a:gd name="connsiteY79" fmla="*/ 2990 h 3792"/>
                <a:gd name="connsiteX80" fmla="*/ 2350 w 4014"/>
                <a:gd name="connsiteY80" fmla="*/ 2954 h 3792"/>
                <a:gd name="connsiteX81" fmla="*/ 2376 w 4014"/>
                <a:gd name="connsiteY81" fmla="*/ 2912 h 3792"/>
                <a:gd name="connsiteX82" fmla="*/ 2400 w 4014"/>
                <a:gd name="connsiteY82" fmla="*/ 2866 h 3792"/>
                <a:gd name="connsiteX83" fmla="*/ 2426 w 4014"/>
                <a:gd name="connsiteY83" fmla="*/ 2812 h 3792"/>
                <a:gd name="connsiteX84" fmla="*/ 2450 w 4014"/>
                <a:gd name="connsiteY84" fmla="*/ 2752 h 3792"/>
                <a:gd name="connsiteX85" fmla="*/ 2472 w 4014"/>
                <a:gd name="connsiteY85" fmla="*/ 2688 h 3792"/>
                <a:gd name="connsiteX86" fmla="*/ 2492 w 4014"/>
                <a:gd name="connsiteY86" fmla="*/ 2616 h 3792"/>
                <a:gd name="connsiteX87" fmla="*/ 2510 w 4014"/>
                <a:gd name="connsiteY87" fmla="*/ 2538 h 3792"/>
                <a:gd name="connsiteX88" fmla="*/ 2518 w 4014"/>
                <a:gd name="connsiteY88" fmla="*/ 2496 h 3792"/>
                <a:gd name="connsiteX89" fmla="*/ 2524 w 4014"/>
                <a:gd name="connsiteY89" fmla="*/ 2454 h 3792"/>
                <a:gd name="connsiteX90" fmla="*/ 2530 w 4014"/>
                <a:gd name="connsiteY90" fmla="*/ 2410 h 3792"/>
                <a:gd name="connsiteX91" fmla="*/ 2534 w 4014"/>
                <a:gd name="connsiteY91" fmla="*/ 2364 h 3792"/>
                <a:gd name="connsiteX92" fmla="*/ 2538 w 4014"/>
                <a:gd name="connsiteY92" fmla="*/ 2316 h 3792"/>
                <a:gd name="connsiteX93" fmla="*/ 2540 w 4014"/>
                <a:gd name="connsiteY93" fmla="*/ 2268 h 3792"/>
                <a:gd name="connsiteX94" fmla="*/ 2542 w 4014"/>
                <a:gd name="connsiteY94" fmla="*/ 2216 h 3792"/>
                <a:gd name="connsiteX95" fmla="*/ 2540 w 4014"/>
                <a:gd name="connsiteY95" fmla="*/ 2164 h 3792"/>
                <a:gd name="connsiteX96" fmla="*/ 2538 w 4014"/>
                <a:gd name="connsiteY96" fmla="*/ 2110 h 3792"/>
                <a:gd name="connsiteX97" fmla="*/ 2536 w 4014"/>
                <a:gd name="connsiteY97" fmla="*/ 2054 h 3792"/>
                <a:gd name="connsiteX98" fmla="*/ 2530 w 4014"/>
                <a:gd name="connsiteY98" fmla="*/ 1998 h 3792"/>
                <a:gd name="connsiteX99" fmla="*/ 2522 w 4014"/>
                <a:gd name="connsiteY99" fmla="*/ 1938 h 3792"/>
                <a:gd name="connsiteX100" fmla="*/ 2514 w 4014"/>
                <a:gd name="connsiteY100" fmla="*/ 1878 h 3792"/>
                <a:gd name="connsiteX101" fmla="*/ 2502 w 4014"/>
                <a:gd name="connsiteY101" fmla="*/ 1816 h 3792"/>
                <a:gd name="connsiteX102" fmla="*/ 2490 w 4014"/>
                <a:gd name="connsiteY102" fmla="*/ 1752 h 3792"/>
                <a:gd name="connsiteX103" fmla="*/ 2476 w 4014"/>
                <a:gd name="connsiteY103" fmla="*/ 1686 h 3792"/>
                <a:gd name="connsiteX104" fmla="*/ 2458 w 4014"/>
                <a:gd name="connsiteY104" fmla="*/ 1620 h 3792"/>
                <a:gd name="connsiteX105" fmla="*/ 2438 w 4014"/>
                <a:gd name="connsiteY105" fmla="*/ 1550 h 3792"/>
                <a:gd name="connsiteX106" fmla="*/ 2418 w 4014"/>
                <a:gd name="connsiteY106" fmla="*/ 1480 h 3792"/>
                <a:gd name="connsiteX107" fmla="*/ 2394 w 4014"/>
                <a:gd name="connsiteY107" fmla="*/ 1408 h 3792"/>
                <a:gd name="connsiteX108" fmla="*/ 2366 w 4014"/>
                <a:gd name="connsiteY108" fmla="*/ 1334 h 3792"/>
                <a:gd name="connsiteX109" fmla="*/ 1690 w 4014"/>
                <a:gd name="connsiteY109" fmla="*/ 110 h 3792"/>
                <a:gd name="connsiteX110" fmla="*/ 1616 w 4014"/>
                <a:gd name="connsiteY110" fmla="*/ 8 h 3792"/>
                <a:gd name="connsiteX0" fmla="*/ 1616 w 3992"/>
                <a:gd name="connsiteY0" fmla="*/ 8 h 3792"/>
                <a:gd name="connsiteX1" fmla="*/ 3992 w 3992"/>
                <a:gd name="connsiteY1" fmla="*/ 0 h 3792"/>
                <a:gd name="connsiteX2" fmla="*/ 3992 w 3992"/>
                <a:gd name="connsiteY2" fmla="*/ 0 h 3792"/>
                <a:gd name="connsiteX3" fmla="*/ 3280 w 3992"/>
                <a:gd name="connsiteY3" fmla="*/ 2810 h 3792"/>
                <a:gd name="connsiteX4" fmla="*/ 3226 w 3992"/>
                <a:gd name="connsiteY4" fmla="*/ 2866 h 3792"/>
                <a:gd name="connsiteX5" fmla="*/ 3170 w 3992"/>
                <a:gd name="connsiteY5" fmla="*/ 2922 h 3792"/>
                <a:gd name="connsiteX6" fmla="*/ 3112 w 3992"/>
                <a:gd name="connsiteY6" fmla="*/ 2976 h 3792"/>
                <a:gd name="connsiteX7" fmla="*/ 3050 w 3992"/>
                <a:gd name="connsiteY7" fmla="*/ 3030 h 3792"/>
                <a:gd name="connsiteX8" fmla="*/ 2986 w 3992"/>
                <a:gd name="connsiteY8" fmla="*/ 3080 h 3792"/>
                <a:gd name="connsiteX9" fmla="*/ 2918 w 3992"/>
                <a:gd name="connsiteY9" fmla="*/ 3130 h 3792"/>
                <a:gd name="connsiteX10" fmla="*/ 2848 w 3992"/>
                <a:gd name="connsiteY10" fmla="*/ 3178 h 3792"/>
                <a:gd name="connsiteX11" fmla="*/ 2776 w 3992"/>
                <a:gd name="connsiteY11" fmla="*/ 3224 h 3792"/>
                <a:gd name="connsiteX12" fmla="*/ 2776 w 3992"/>
                <a:gd name="connsiteY12" fmla="*/ 3224 h 3792"/>
                <a:gd name="connsiteX13" fmla="*/ 2764 w 3992"/>
                <a:gd name="connsiteY13" fmla="*/ 3232 h 3792"/>
                <a:gd name="connsiteX14" fmla="*/ 2730 w 3992"/>
                <a:gd name="connsiteY14" fmla="*/ 3254 h 3792"/>
                <a:gd name="connsiteX15" fmla="*/ 2674 w 3992"/>
                <a:gd name="connsiteY15" fmla="*/ 3290 h 3792"/>
                <a:gd name="connsiteX16" fmla="*/ 2596 w 3992"/>
                <a:gd name="connsiteY16" fmla="*/ 3334 h 3792"/>
                <a:gd name="connsiteX17" fmla="*/ 2548 w 3992"/>
                <a:gd name="connsiteY17" fmla="*/ 3360 h 3792"/>
                <a:gd name="connsiteX18" fmla="*/ 2494 w 3992"/>
                <a:gd name="connsiteY18" fmla="*/ 3386 h 3792"/>
                <a:gd name="connsiteX19" fmla="*/ 2436 w 3992"/>
                <a:gd name="connsiteY19" fmla="*/ 3416 h 3792"/>
                <a:gd name="connsiteX20" fmla="*/ 2372 w 3992"/>
                <a:gd name="connsiteY20" fmla="*/ 3444 h 3792"/>
                <a:gd name="connsiteX21" fmla="*/ 2302 w 3992"/>
                <a:gd name="connsiteY21" fmla="*/ 3474 h 3792"/>
                <a:gd name="connsiteX22" fmla="*/ 2228 w 3992"/>
                <a:gd name="connsiteY22" fmla="*/ 3504 h 3792"/>
                <a:gd name="connsiteX23" fmla="*/ 2148 w 3992"/>
                <a:gd name="connsiteY23" fmla="*/ 3534 h 3792"/>
                <a:gd name="connsiteX24" fmla="*/ 2062 w 3992"/>
                <a:gd name="connsiteY24" fmla="*/ 3564 h 3792"/>
                <a:gd name="connsiteX25" fmla="*/ 1972 w 3992"/>
                <a:gd name="connsiteY25" fmla="*/ 3594 h 3792"/>
                <a:gd name="connsiteX26" fmla="*/ 1876 w 3992"/>
                <a:gd name="connsiteY26" fmla="*/ 3622 h 3792"/>
                <a:gd name="connsiteX27" fmla="*/ 1776 w 3992"/>
                <a:gd name="connsiteY27" fmla="*/ 3648 h 3792"/>
                <a:gd name="connsiteX28" fmla="*/ 1670 w 3992"/>
                <a:gd name="connsiteY28" fmla="*/ 3674 h 3792"/>
                <a:gd name="connsiteX29" fmla="*/ 1558 w 3992"/>
                <a:gd name="connsiteY29" fmla="*/ 3698 h 3792"/>
                <a:gd name="connsiteX30" fmla="*/ 1442 w 3992"/>
                <a:gd name="connsiteY30" fmla="*/ 3720 h 3792"/>
                <a:gd name="connsiteX31" fmla="*/ 1320 w 3992"/>
                <a:gd name="connsiteY31" fmla="*/ 3740 h 3792"/>
                <a:gd name="connsiteX32" fmla="*/ 1194 w 3992"/>
                <a:gd name="connsiteY32" fmla="*/ 3758 h 3792"/>
                <a:gd name="connsiteX33" fmla="*/ 1062 w 3992"/>
                <a:gd name="connsiteY33" fmla="*/ 3772 h 3792"/>
                <a:gd name="connsiteX34" fmla="*/ 924 w 3992"/>
                <a:gd name="connsiteY34" fmla="*/ 3782 h 3792"/>
                <a:gd name="connsiteX35" fmla="*/ 782 w 3992"/>
                <a:gd name="connsiteY35" fmla="*/ 3788 h 3792"/>
                <a:gd name="connsiteX36" fmla="*/ 636 w 3992"/>
                <a:gd name="connsiteY36" fmla="*/ 3792 h 3792"/>
                <a:gd name="connsiteX37" fmla="*/ 484 w 3992"/>
                <a:gd name="connsiteY37" fmla="*/ 3792 h 3792"/>
                <a:gd name="connsiteX38" fmla="*/ 328 w 3992"/>
                <a:gd name="connsiteY38" fmla="*/ 3786 h 3792"/>
                <a:gd name="connsiteX39" fmla="*/ 166 w 3992"/>
                <a:gd name="connsiteY39" fmla="*/ 3776 h 3792"/>
                <a:gd name="connsiteX40" fmla="*/ 84 w 3992"/>
                <a:gd name="connsiteY40" fmla="*/ 3768 h 3792"/>
                <a:gd name="connsiteX41" fmla="*/ 0 w 3992"/>
                <a:gd name="connsiteY41" fmla="*/ 3760 h 3792"/>
                <a:gd name="connsiteX42" fmla="*/ 0 w 3992"/>
                <a:gd name="connsiteY42" fmla="*/ 3760 h 3792"/>
                <a:gd name="connsiteX43" fmla="*/ 68 w 3992"/>
                <a:gd name="connsiteY43" fmla="*/ 3762 h 3792"/>
                <a:gd name="connsiteX44" fmla="*/ 146 w 3992"/>
                <a:gd name="connsiteY44" fmla="*/ 3764 h 3792"/>
                <a:gd name="connsiteX45" fmla="*/ 252 w 3992"/>
                <a:gd name="connsiteY45" fmla="*/ 3762 h 3792"/>
                <a:gd name="connsiteX46" fmla="*/ 378 w 3992"/>
                <a:gd name="connsiteY46" fmla="*/ 3758 h 3792"/>
                <a:gd name="connsiteX47" fmla="*/ 524 w 3992"/>
                <a:gd name="connsiteY47" fmla="*/ 3750 h 3792"/>
                <a:gd name="connsiteX48" fmla="*/ 602 w 3992"/>
                <a:gd name="connsiteY48" fmla="*/ 3744 h 3792"/>
                <a:gd name="connsiteX49" fmla="*/ 684 w 3992"/>
                <a:gd name="connsiteY49" fmla="*/ 3734 h 3792"/>
                <a:gd name="connsiteX50" fmla="*/ 770 w 3992"/>
                <a:gd name="connsiteY50" fmla="*/ 3724 h 3792"/>
                <a:gd name="connsiteX51" fmla="*/ 856 w 3992"/>
                <a:gd name="connsiteY51" fmla="*/ 3712 h 3792"/>
                <a:gd name="connsiteX52" fmla="*/ 946 w 3992"/>
                <a:gd name="connsiteY52" fmla="*/ 3698 h 3792"/>
                <a:gd name="connsiteX53" fmla="*/ 1038 w 3992"/>
                <a:gd name="connsiteY53" fmla="*/ 3680 h 3792"/>
                <a:gd name="connsiteX54" fmla="*/ 1130 w 3992"/>
                <a:gd name="connsiteY54" fmla="*/ 3660 h 3792"/>
                <a:gd name="connsiteX55" fmla="*/ 1224 w 3992"/>
                <a:gd name="connsiteY55" fmla="*/ 3638 h 3792"/>
                <a:gd name="connsiteX56" fmla="*/ 1318 w 3992"/>
                <a:gd name="connsiteY56" fmla="*/ 3612 h 3792"/>
                <a:gd name="connsiteX57" fmla="*/ 1412 w 3992"/>
                <a:gd name="connsiteY57" fmla="*/ 3584 h 3792"/>
                <a:gd name="connsiteX58" fmla="*/ 1504 w 3992"/>
                <a:gd name="connsiteY58" fmla="*/ 3552 h 3792"/>
                <a:gd name="connsiteX59" fmla="*/ 1596 w 3992"/>
                <a:gd name="connsiteY59" fmla="*/ 3516 h 3792"/>
                <a:gd name="connsiteX60" fmla="*/ 1688 w 3992"/>
                <a:gd name="connsiteY60" fmla="*/ 3478 h 3792"/>
                <a:gd name="connsiteX61" fmla="*/ 1776 w 3992"/>
                <a:gd name="connsiteY61" fmla="*/ 3436 h 3792"/>
                <a:gd name="connsiteX62" fmla="*/ 1820 w 3992"/>
                <a:gd name="connsiteY62" fmla="*/ 3412 h 3792"/>
                <a:gd name="connsiteX63" fmla="*/ 1862 w 3992"/>
                <a:gd name="connsiteY63" fmla="*/ 3388 h 3792"/>
                <a:gd name="connsiteX64" fmla="*/ 1906 w 3992"/>
                <a:gd name="connsiteY64" fmla="*/ 3364 h 3792"/>
                <a:gd name="connsiteX65" fmla="*/ 1946 w 3992"/>
                <a:gd name="connsiteY65" fmla="*/ 3338 h 3792"/>
                <a:gd name="connsiteX66" fmla="*/ 1988 w 3992"/>
                <a:gd name="connsiteY66" fmla="*/ 3310 h 3792"/>
                <a:gd name="connsiteX67" fmla="*/ 2028 w 3992"/>
                <a:gd name="connsiteY67" fmla="*/ 3282 h 3792"/>
                <a:gd name="connsiteX68" fmla="*/ 2068 w 3992"/>
                <a:gd name="connsiteY68" fmla="*/ 3252 h 3792"/>
                <a:gd name="connsiteX69" fmla="*/ 2106 w 3992"/>
                <a:gd name="connsiteY69" fmla="*/ 3222 h 3792"/>
                <a:gd name="connsiteX70" fmla="*/ 2142 w 3992"/>
                <a:gd name="connsiteY70" fmla="*/ 3190 h 3792"/>
                <a:gd name="connsiteX71" fmla="*/ 2178 w 3992"/>
                <a:gd name="connsiteY71" fmla="*/ 3158 h 3792"/>
                <a:gd name="connsiteX72" fmla="*/ 2214 w 3992"/>
                <a:gd name="connsiteY72" fmla="*/ 3124 h 3792"/>
                <a:gd name="connsiteX73" fmla="*/ 2248 w 3992"/>
                <a:gd name="connsiteY73" fmla="*/ 3088 h 3792"/>
                <a:gd name="connsiteX74" fmla="*/ 2248 w 3992"/>
                <a:gd name="connsiteY74" fmla="*/ 3088 h 3792"/>
                <a:gd name="connsiteX75" fmla="*/ 2258 w 3992"/>
                <a:gd name="connsiteY75" fmla="*/ 3078 h 3792"/>
                <a:gd name="connsiteX76" fmla="*/ 2286 w 3992"/>
                <a:gd name="connsiteY76" fmla="*/ 3044 h 3792"/>
                <a:gd name="connsiteX77" fmla="*/ 2306 w 3992"/>
                <a:gd name="connsiteY77" fmla="*/ 3020 h 3792"/>
                <a:gd name="connsiteX78" fmla="*/ 2328 w 3992"/>
                <a:gd name="connsiteY78" fmla="*/ 2990 h 3792"/>
                <a:gd name="connsiteX79" fmla="*/ 2350 w 3992"/>
                <a:gd name="connsiteY79" fmla="*/ 2954 h 3792"/>
                <a:gd name="connsiteX80" fmla="*/ 2376 w 3992"/>
                <a:gd name="connsiteY80" fmla="*/ 2912 h 3792"/>
                <a:gd name="connsiteX81" fmla="*/ 2400 w 3992"/>
                <a:gd name="connsiteY81" fmla="*/ 2866 h 3792"/>
                <a:gd name="connsiteX82" fmla="*/ 2426 w 3992"/>
                <a:gd name="connsiteY82" fmla="*/ 2812 h 3792"/>
                <a:gd name="connsiteX83" fmla="*/ 2450 w 3992"/>
                <a:gd name="connsiteY83" fmla="*/ 2752 h 3792"/>
                <a:gd name="connsiteX84" fmla="*/ 2472 w 3992"/>
                <a:gd name="connsiteY84" fmla="*/ 2688 h 3792"/>
                <a:gd name="connsiteX85" fmla="*/ 2492 w 3992"/>
                <a:gd name="connsiteY85" fmla="*/ 2616 h 3792"/>
                <a:gd name="connsiteX86" fmla="*/ 2510 w 3992"/>
                <a:gd name="connsiteY86" fmla="*/ 2538 h 3792"/>
                <a:gd name="connsiteX87" fmla="*/ 2518 w 3992"/>
                <a:gd name="connsiteY87" fmla="*/ 2496 h 3792"/>
                <a:gd name="connsiteX88" fmla="*/ 2524 w 3992"/>
                <a:gd name="connsiteY88" fmla="*/ 2454 h 3792"/>
                <a:gd name="connsiteX89" fmla="*/ 2530 w 3992"/>
                <a:gd name="connsiteY89" fmla="*/ 2410 h 3792"/>
                <a:gd name="connsiteX90" fmla="*/ 2534 w 3992"/>
                <a:gd name="connsiteY90" fmla="*/ 2364 h 3792"/>
                <a:gd name="connsiteX91" fmla="*/ 2538 w 3992"/>
                <a:gd name="connsiteY91" fmla="*/ 2316 h 3792"/>
                <a:gd name="connsiteX92" fmla="*/ 2540 w 3992"/>
                <a:gd name="connsiteY92" fmla="*/ 2268 h 3792"/>
                <a:gd name="connsiteX93" fmla="*/ 2542 w 3992"/>
                <a:gd name="connsiteY93" fmla="*/ 2216 h 3792"/>
                <a:gd name="connsiteX94" fmla="*/ 2540 w 3992"/>
                <a:gd name="connsiteY94" fmla="*/ 2164 h 3792"/>
                <a:gd name="connsiteX95" fmla="*/ 2538 w 3992"/>
                <a:gd name="connsiteY95" fmla="*/ 2110 h 3792"/>
                <a:gd name="connsiteX96" fmla="*/ 2536 w 3992"/>
                <a:gd name="connsiteY96" fmla="*/ 2054 h 3792"/>
                <a:gd name="connsiteX97" fmla="*/ 2530 w 3992"/>
                <a:gd name="connsiteY97" fmla="*/ 1998 h 3792"/>
                <a:gd name="connsiteX98" fmla="*/ 2522 w 3992"/>
                <a:gd name="connsiteY98" fmla="*/ 1938 h 3792"/>
                <a:gd name="connsiteX99" fmla="*/ 2514 w 3992"/>
                <a:gd name="connsiteY99" fmla="*/ 1878 h 3792"/>
                <a:gd name="connsiteX100" fmla="*/ 2502 w 3992"/>
                <a:gd name="connsiteY100" fmla="*/ 1816 h 3792"/>
                <a:gd name="connsiteX101" fmla="*/ 2490 w 3992"/>
                <a:gd name="connsiteY101" fmla="*/ 1752 h 3792"/>
                <a:gd name="connsiteX102" fmla="*/ 2476 w 3992"/>
                <a:gd name="connsiteY102" fmla="*/ 1686 h 3792"/>
                <a:gd name="connsiteX103" fmla="*/ 2458 w 3992"/>
                <a:gd name="connsiteY103" fmla="*/ 1620 h 3792"/>
                <a:gd name="connsiteX104" fmla="*/ 2438 w 3992"/>
                <a:gd name="connsiteY104" fmla="*/ 1550 h 3792"/>
                <a:gd name="connsiteX105" fmla="*/ 2418 w 3992"/>
                <a:gd name="connsiteY105" fmla="*/ 1480 h 3792"/>
                <a:gd name="connsiteX106" fmla="*/ 2394 w 3992"/>
                <a:gd name="connsiteY106" fmla="*/ 1408 h 3792"/>
                <a:gd name="connsiteX107" fmla="*/ 2366 w 3992"/>
                <a:gd name="connsiteY107" fmla="*/ 1334 h 3792"/>
                <a:gd name="connsiteX108" fmla="*/ 1690 w 3992"/>
                <a:gd name="connsiteY108" fmla="*/ 110 h 3792"/>
                <a:gd name="connsiteX109" fmla="*/ 1616 w 3992"/>
                <a:gd name="connsiteY109" fmla="*/ 8 h 3792"/>
                <a:gd name="connsiteX0" fmla="*/ 1616 w 3992"/>
                <a:gd name="connsiteY0" fmla="*/ 8 h 3792"/>
                <a:gd name="connsiteX1" fmla="*/ 3992 w 3992"/>
                <a:gd name="connsiteY1" fmla="*/ 0 h 3792"/>
                <a:gd name="connsiteX2" fmla="*/ 3584 w 3992"/>
                <a:gd name="connsiteY2" fmla="*/ 1586 h 3792"/>
                <a:gd name="connsiteX3" fmla="*/ 3280 w 3992"/>
                <a:gd name="connsiteY3" fmla="*/ 2810 h 3792"/>
                <a:gd name="connsiteX4" fmla="*/ 3226 w 3992"/>
                <a:gd name="connsiteY4" fmla="*/ 2866 h 3792"/>
                <a:gd name="connsiteX5" fmla="*/ 3170 w 3992"/>
                <a:gd name="connsiteY5" fmla="*/ 2922 h 3792"/>
                <a:gd name="connsiteX6" fmla="*/ 3112 w 3992"/>
                <a:gd name="connsiteY6" fmla="*/ 2976 h 3792"/>
                <a:gd name="connsiteX7" fmla="*/ 3050 w 3992"/>
                <a:gd name="connsiteY7" fmla="*/ 3030 h 3792"/>
                <a:gd name="connsiteX8" fmla="*/ 2986 w 3992"/>
                <a:gd name="connsiteY8" fmla="*/ 3080 h 3792"/>
                <a:gd name="connsiteX9" fmla="*/ 2918 w 3992"/>
                <a:gd name="connsiteY9" fmla="*/ 3130 h 3792"/>
                <a:gd name="connsiteX10" fmla="*/ 2848 w 3992"/>
                <a:gd name="connsiteY10" fmla="*/ 3178 h 3792"/>
                <a:gd name="connsiteX11" fmla="*/ 2776 w 3992"/>
                <a:gd name="connsiteY11" fmla="*/ 3224 h 3792"/>
                <a:gd name="connsiteX12" fmla="*/ 2776 w 3992"/>
                <a:gd name="connsiteY12" fmla="*/ 3224 h 3792"/>
                <a:gd name="connsiteX13" fmla="*/ 2764 w 3992"/>
                <a:gd name="connsiteY13" fmla="*/ 3232 h 3792"/>
                <a:gd name="connsiteX14" fmla="*/ 2730 w 3992"/>
                <a:gd name="connsiteY14" fmla="*/ 3254 h 3792"/>
                <a:gd name="connsiteX15" fmla="*/ 2674 w 3992"/>
                <a:gd name="connsiteY15" fmla="*/ 3290 h 3792"/>
                <a:gd name="connsiteX16" fmla="*/ 2596 w 3992"/>
                <a:gd name="connsiteY16" fmla="*/ 3334 h 3792"/>
                <a:gd name="connsiteX17" fmla="*/ 2548 w 3992"/>
                <a:gd name="connsiteY17" fmla="*/ 3360 h 3792"/>
                <a:gd name="connsiteX18" fmla="*/ 2494 w 3992"/>
                <a:gd name="connsiteY18" fmla="*/ 3386 h 3792"/>
                <a:gd name="connsiteX19" fmla="*/ 2436 w 3992"/>
                <a:gd name="connsiteY19" fmla="*/ 3416 h 3792"/>
                <a:gd name="connsiteX20" fmla="*/ 2372 w 3992"/>
                <a:gd name="connsiteY20" fmla="*/ 3444 h 3792"/>
                <a:gd name="connsiteX21" fmla="*/ 2302 w 3992"/>
                <a:gd name="connsiteY21" fmla="*/ 3474 h 3792"/>
                <a:gd name="connsiteX22" fmla="*/ 2228 w 3992"/>
                <a:gd name="connsiteY22" fmla="*/ 3504 h 3792"/>
                <a:gd name="connsiteX23" fmla="*/ 2148 w 3992"/>
                <a:gd name="connsiteY23" fmla="*/ 3534 h 3792"/>
                <a:gd name="connsiteX24" fmla="*/ 2062 w 3992"/>
                <a:gd name="connsiteY24" fmla="*/ 3564 h 3792"/>
                <a:gd name="connsiteX25" fmla="*/ 1972 w 3992"/>
                <a:gd name="connsiteY25" fmla="*/ 3594 h 3792"/>
                <a:gd name="connsiteX26" fmla="*/ 1876 w 3992"/>
                <a:gd name="connsiteY26" fmla="*/ 3622 h 3792"/>
                <a:gd name="connsiteX27" fmla="*/ 1776 w 3992"/>
                <a:gd name="connsiteY27" fmla="*/ 3648 h 3792"/>
                <a:gd name="connsiteX28" fmla="*/ 1670 w 3992"/>
                <a:gd name="connsiteY28" fmla="*/ 3674 h 3792"/>
                <a:gd name="connsiteX29" fmla="*/ 1558 w 3992"/>
                <a:gd name="connsiteY29" fmla="*/ 3698 h 3792"/>
                <a:gd name="connsiteX30" fmla="*/ 1442 w 3992"/>
                <a:gd name="connsiteY30" fmla="*/ 3720 h 3792"/>
                <a:gd name="connsiteX31" fmla="*/ 1320 w 3992"/>
                <a:gd name="connsiteY31" fmla="*/ 3740 h 3792"/>
                <a:gd name="connsiteX32" fmla="*/ 1194 w 3992"/>
                <a:gd name="connsiteY32" fmla="*/ 3758 h 3792"/>
                <a:gd name="connsiteX33" fmla="*/ 1062 w 3992"/>
                <a:gd name="connsiteY33" fmla="*/ 3772 h 3792"/>
                <a:gd name="connsiteX34" fmla="*/ 924 w 3992"/>
                <a:gd name="connsiteY34" fmla="*/ 3782 h 3792"/>
                <a:gd name="connsiteX35" fmla="*/ 782 w 3992"/>
                <a:gd name="connsiteY35" fmla="*/ 3788 h 3792"/>
                <a:gd name="connsiteX36" fmla="*/ 636 w 3992"/>
                <a:gd name="connsiteY36" fmla="*/ 3792 h 3792"/>
                <a:gd name="connsiteX37" fmla="*/ 484 w 3992"/>
                <a:gd name="connsiteY37" fmla="*/ 3792 h 3792"/>
                <a:gd name="connsiteX38" fmla="*/ 328 w 3992"/>
                <a:gd name="connsiteY38" fmla="*/ 3786 h 3792"/>
                <a:gd name="connsiteX39" fmla="*/ 166 w 3992"/>
                <a:gd name="connsiteY39" fmla="*/ 3776 h 3792"/>
                <a:gd name="connsiteX40" fmla="*/ 84 w 3992"/>
                <a:gd name="connsiteY40" fmla="*/ 3768 h 3792"/>
                <a:gd name="connsiteX41" fmla="*/ 0 w 3992"/>
                <a:gd name="connsiteY41" fmla="*/ 3760 h 3792"/>
                <a:gd name="connsiteX42" fmla="*/ 0 w 3992"/>
                <a:gd name="connsiteY42" fmla="*/ 3760 h 3792"/>
                <a:gd name="connsiteX43" fmla="*/ 68 w 3992"/>
                <a:gd name="connsiteY43" fmla="*/ 3762 h 3792"/>
                <a:gd name="connsiteX44" fmla="*/ 146 w 3992"/>
                <a:gd name="connsiteY44" fmla="*/ 3764 h 3792"/>
                <a:gd name="connsiteX45" fmla="*/ 252 w 3992"/>
                <a:gd name="connsiteY45" fmla="*/ 3762 h 3792"/>
                <a:gd name="connsiteX46" fmla="*/ 378 w 3992"/>
                <a:gd name="connsiteY46" fmla="*/ 3758 h 3792"/>
                <a:gd name="connsiteX47" fmla="*/ 524 w 3992"/>
                <a:gd name="connsiteY47" fmla="*/ 3750 h 3792"/>
                <a:gd name="connsiteX48" fmla="*/ 602 w 3992"/>
                <a:gd name="connsiteY48" fmla="*/ 3744 h 3792"/>
                <a:gd name="connsiteX49" fmla="*/ 684 w 3992"/>
                <a:gd name="connsiteY49" fmla="*/ 3734 h 3792"/>
                <a:gd name="connsiteX50" fmla="*/ 770 w 3992"/>
                <a:gd name="connsiteY50" fmla="*/ 3724 h 3792"/>
                <a:gd name="connsiteX51" fmla="*/ 856 w 3992"/>
                <a:gd name="connsiteY51" fmla="*/ 3712 h 3792"/>
                <a:gd name="connsiteX52" fmla="*/ 946 w 3992"/>
                <a:gd name="connsiteY52" fmla="*/ 3698 h 3792"/>
                <a:gd name="connsiteX53" fmla="*/ 1038 w 3992"/>
                <a:gd name="connsiteY53" fmla="*/ 3680 h 3792"/>
                <a:gd name="connsiteX54" fmla="*/ 1130 w 3992"/>
                <a:gd name="connsiteY54" fmla="*/ 3660 h 3792"/>
                <a:gd name="connsiteX55" fmla="*/ 1224 w 3992"/>
                <a:gd name="connsiteY55" fmla="*/ 3638 h 3792"/>
                <a:gd name="connsiteX56" fmla="*/ 1318 w 3992"/>
                <a:gd name="connsiteY56" fmla="*/ 3612 h 3792"/>
                <a:gd name="connsiteX57" fmla="*/ 1412 w 3992"/>
                <a:gd name="connsiteY57" fmla="*/ 3584 h 3792"/>
                <a:gd name="connsiteX58" fmla="*/ 1504 w 3992"/>
                <a:gd name="connsiteY58" fmla="*/ 3552 h 3792"/>
                <a:gd name="connsiteX59" fmla="*/ 1596 w 3992"/>
                <a:gd name="connsiteY59" fmla="*/ 3516 h 3792"/>
                <a:gd name="connsiteX60" fmla="*/ 1688 w 3992"/>
                <a:gd name="connsiteY60" fmla="*/ 3478 h 3792"/>
                <a:gd name="connsiteX61" fmla="*/ 1776 w 3992"/>
                <a:gd name="connsiteY61" fmla="*/ 3436 h 3792"/>
                <a:gd name="connsiteX62" fmla="*/ 1820 w 3992"/>
                <a:gd name="connsiteY62" fmla="*/ 3412 h 3792"/>
                <a:gd name="connsiteX63" fmla="*/ 1862 w 3992"/>
                <a:gd name="connsiteY63" fmla="*/ 3388 h 3792"/>
                <a:gd name="connsiteX64" fmla="*/ 1906 w 3992"/>
                <a:gd name="connsiteY64" fmla="*/ 3364 h 3792"/>
                <a:gd name="connsiteX65" fmla="*/ 1946 w 3992"/>
                <a:gd name="connsiteY65" fmla="*/ 3338 h 3792"/>
                <a:gd name="connsiteX66" fmla="*/ 1988 w 3992"/>
                <a:gd name="connsiteY66" fmla="*/ 3310 h 3792"/>
                <a:gd name="connsiteX67" fmla="*/ 2028 w 3992"/>
                <a:gd name="connsiteY67" fmla="*/ 3282 h 3792"/>
                <a:gd name="connsiteX68" fmla="*/ 2068 w 3992"/>
                <a:gd name="connsiteY68" fmla="*/ 3252 h 3792"/>
                <a:gd name="connsiteX69" fmla="*/ 2106 w 3992"/>
                <a:gd name="connsiteY69" fmla="*/ 3222 h 3792"/>
                <a:gd name="connsiteX70" fmla="*/ 2142 w 3992"/>
                <a:gd name="connsiteY70" fmla="*/ 3190 h 3792"/>
                <a:gd name="connsiteX71" fmla="*/ 2178 w 3992"/>
                <a:gd name="connsiteY71" fmla="*/ 3158 h 3792"/>
                <a:gd name="connsiteX72" fmla="*/ 2214 w 3992"/>
                <a:gd name="connsiteY72" fmla="*/ 3124 h 3792"/>
                <a:gd name="connsiteX73" fmla="*/ 2248 w 3992"/>
                <a:gd name="connsiteY73" fmla="*/ 3088 h 3792"/>
                <a:gd name="connsiteX74" fmla="*/ 2248 w 3992"/>
                <a:gd name="connsiteY74" fmla="*/ 3088 h 3792"/>
                <a:gd name="connsiteX75" fmla="*/ 2258 w 3992"/>
                <a:gd name="connsiteY75" fmla="*/ 3078 h 3792"/>
                <a:gd name="connsiteX76" fmla="*/ 2286 w 3992"/>
                <a:gd name="connsiteY76" fmla="*/ 3044 h 3792"/>
                <a:gd name="connsiteX77" fmla="*/ 2306 w 3992"/>
                <a:gd name="connsiteY77" fmla="*/ 3020 h 3792"/>
                <a:gd name="connsiteX78" fmla="*/ 2328 w 3992"/>
                <a:gd name="connsiteY78" fmla="*/ 2990 h 3792"/>
                <a:gd name="connsiteX79" fmla="*/ 2350 w 3992"/>
                <a:gd name="connsiteY79" fmla="*/ 2954 h 3792"/>
                <a:gd name="connsiteX80" fmla="*/ 2376 w 3992"/>
                <a:gd name="connsiteY80" fmla="*/ 2912 h 3792"/>
                <a:gd name="connsiteX81" fmla="*/ 2400 w 3992"/>
                <a:gd name="connsiteY81" fmla="*/ 2866 h 3792"/>
                <a:gd name="connsiteX82" fmla="*/ 2426 w 3992"/>
                <a:gd name="connsiteY82" fmla="*/ 2812 h 3792"/>
                <a:gd name="connsiteX83" fmla="*/ 2450 w 3992"/>
                <a:gd name="connsiteY83" fmla="*/ 2752 h 3792"/>
                <a:gd name="connsiteX84" fmla="*/ 2472 w 3992"/>
                <a:gd name="connsiteY84" fmla="*/ 2688 h 3792"/>
                <a:gd name="connsiteX85" fmla="*/ 2492 w 3992"/>
                <a:gd name="connsiteY85" fmla="*/ 2616 h 3792"/>
                <a:gd name="connsiteX86" fmla="*/ 2510 w 3992"/>
                <a:gd name="connsiteY86" fmla="*/ 2538 h 3792"/>
                <a:gd name="connsiteX87" fmla="*/ 2518 w 3992"/>
                <a:gd name="connsiteY87" fmla="*/ 2496 h 3792"/>
                <a:gd name="connsiteX88" fmla="*/ 2524 w 3992"/>
                <a:gd name="connsiteY88" fmla="*/ 2454 h 3792"/>
                <a:gd name="connsiteX89" fmla="*/ 2530 w 3992"/>
                <a:gd name="connsiteY89" fmla="*/ 2410 h 3792"/>
                <a:gd name="connsiteX90" fmla="*/ 2534 w 3992"/>
                <a:gd name="connsiteY90" fmla="*/ 2364 h 3792"/>
                <a:gd name="connsiteX91" fmla="*/ 2538 w 3992"/>
                <a:gd name="connsiteY91" fmla="*/ 2316 h 3792"/>
                <a:gd name="connsiteX92" fmla="*/ 2540 w 3992"/>
                <a:gd name="connsiteY92" fmla="*/ 2268 h 3792"/>
                <a:gd name="connsiteX93" fmla="*/ 2542 w 3992"/>
                <a:gd name="connsiteY93" fmla="*/ 2216 h 3792"/>
                <a:gd name="connsiteX94" fmla="*/ 2540 w 3992"/>
                <a:gd name="connsiteY94" fmla="*/ 2164 h 3792"/>
                <a:gd name="connsiteX95" fmla="*/ 2538 w 3992"/>
                <a:gd name="connsiteY95" fmla="*/ 2110 h 3792"/>
                <a:gd name="connsiteX96" fmla="*/ 2536 w 3992"/>
                <a:gd name="connsiteY96" fmla="*/ 2054 h 3792"/>
                <a:gd name="connsiteX97" fmla="*/ 2530 w 3992"/>
                <a:gd name="connsiteY97" fmla="*/ 1998 h 3792"/>
                <a:gd name="connsiteX98" fmla="*/ 2522 w 3992"/>
                <a:gd name="connsiteY98" fmla="*/ 1938 h 3792"/>
                <a:gd name="connsiteX99" fmla="*/ 2514 w 3992"/>
                <a:gd name="connsiteY99" fmla="*/ 1878 h 3792"/>
                <a:gd name="connsiteX100" fmla="*/ 2502 w 3992"/>
                <a:gd name="connsiteY100" fmla="*/ 1816 h 3792"/>
                <a:gd name="connsiteX101" fmla="*/ 2490 w 3992"/>
                <a:gd name="connsiteY101" fmla="*/ 1752 h 3792"/>
                <a:gd name="connsiteX102" fmla="*/ 2476 w 3992"/>
                <a:gd name="connsiteY102" fmla="*/ 1686 h 3792"/>
                <a:gd name="connsiteX103" fmla="*/ 2458 w 3992"/>
                <a:gd name="connsiteY103" fmla="*/ 1620 h 3792"/>
                <a:gd name="connsiteX104" fmla="*/ 2438 w 3992"/>
                <a:gd name="connsiteY104" fmla="*/ 1550 h 3792"/>
                <a:gd name="connsiteX105" fmla="*/ 2418 w 3992"/>
                <a:gd name="connsiteY105" fmla="*/ 1480 h 3792"/>
                <a:gd name="connsiteX106" fmla="*/ 2394 w 3992"/>
                <a:gd name="connsiteY106" fmla="*/ 1408 h 3792"/>
                <a:gd name="connsiteX107" fmla="*/ 2366 w 3992"/>
                <a:gd name="connsiteY107" fmla="*/ 1334 h 3792"/>
                <a:gd name="connsiteX108" fmla="*/ 1690 w 3992"/>
                <a:gd name="connsiteY108" fmla="*/ 110 h 3792"/>
                <a:gd name="connsiteX109" fmla="*/ 1616 w 3992"/>
                <a:gd name="connsiteY109" fmla="*/ 8 h 3792"/>
                <a:gd name="connsiteX0" fmla="*/ 1616 w 3992"/>
                <a:gd name="connsiteY0" fmla="*/ 8 h 3792"/>
                <a:gd name="connsiteX1" fmla="*/ 3992 w 3992"/>
                <a:gd name="connsiteY1" fmla="*/ 0 h 3792"/>
                <a:gd name="connsiteX2" fmla="*/ 3280 w 3992"/>
                <a:gd name="connsiteY2" fmla="*/ 2810 h 3792"/>
                <a:gd name="connsiteX3" fmla="*/ 3226 w 3992"/>
                <a:gd name="connsiteY3" fmla="*/ 2866 h 3792"/>
                <a:gd name="connsiteX4" fmla="*/ 3170 w 3992"/>
                <a:gd name="connsiteY4" fmla="*/ 2922 h 3792"/>
                <a:gd name="connsiteX5" fmla="*/ 3112 w 3992"/>
                <a:gd name="connsiteY5" fmla="*/ 2976 h 3792"/>
                <a:gd name="connsiteX6" fmla="*/ 3050 w 3992"/>
                <a:gd name="connsiteY6" fmla="*/ 3030 h 3792"/>
                <a:gd name="connsiteX7" fmla="*/ 2986 w 3992"/>
                <a:gd name="connsiteY7" fmla="*/ 3080 h 3792"/>
                <a:gd name="connsiteX8" fmla="*/ 2918 w 3992"/>
                <a:gd name="connsiteY8" fmla="*/ 3130 h 3792"/>
                <a:gd name="connsiteX9" fmla="*/ 2848 w 3992"/>
                <a:gd name="connsiteY9" fmla="*/ 3178 h 3792"/>
                <a:gd name="connsiteX10" fmla="*/ 2776 w 3992"/>
                <a:gd name="connsiteY10" fmla="*/ 3224 h 3792"/>
                <a:gd name="connsiteX11" fmla="*/ 2776 w 3992"/>
                <a:gd name="connsiteY11" fmla="*/ 3224 h 3792"/>
                <a:gd name="connsiteX12" fmla="*/ 2764 w 3992"/>
                <a:gd name="connsiteY12" fmla="*/ 3232 h 3792"/>
                <a:gd name="connsiteX13" fmla="*/ 2730 w 3992"/>
                <a:gd name="connsiteY13" fmla="*/ 3254 h 3792"/>
                <a:gd name="connsiteX14" fmla="*/ 2674 w 3992"/>
                <a:gd name="connsiteY14" fmla="*/ 3290 h 3792"/>
                <a:gd name="connsiteX15" fmla="*/ 2596 w 3992"/>
                <a:gd name="connsiteY15" fmla="*/ 3334 h 3792"/>
                <a:gd name="connsiteX16" fmla="*/ 2548 w 3992"/>
                <a:gd name="connsiteY16" fmla="*/ 3360 h 3792"/>
                <a:gd name="connsiteX17" fmla="*/ 2494 w 3992"/>
                <a:gd name="connsiteY17" fmla="*/ 3386 h 3792"/>
                <a:gd name="connsiteX18" fmla="*/ 2436 w 3992"/>
                <a:gd name="connsiteY18" fmla="*/ 3416 h 3792"/>
                <a:gd name="connsiteX19" fmla="*/ 2372 w 3992"/>
                <a:gd name="connsiteY19" fmla="*/ 3444 h 3792"/>
                <a:gd name="connsiteX20" fmla="*/ 2302 w 3992"/>
                <a:gd name="connsiteY20" fmla="*/ 3474 h 3792"/>
                <a:gd name="connsiteX21" fmla="*/ 2228 w 3992"/>
                <a:gd name="connsiteY21" fmla="*/ 3504 h 3792"/>
                <a:gd name="connsiteX22" fmla="*/ 2148 w 3992"/>
                <a:gd name="connsiteY22" fmla="*/ 3534 h 3792"/>
                <a:gd name="connsiteX23" fmla="*/ 2062 w 3992"/>
                <a:gd name="connsiteY23" fmla="*/ 3564 h 3792"/>
                <a:gd name="connsiteX24" fmla="*/ 1972 w 3992"/>
                <a:gd name="connsiteY24" fmla="*/ 3594 h 3792"/>
                <a:gd name="connsiteX25" fmla="*/ 1876 w 3992"/>
                <a:gd name="connsiteY25" fmla="*/ 3622 h 3792"/>
                <a:gd name="connsiteX26" fmla="*/ 1776 w 3992"/>
                <a:gd name="connsiteY26" fmla="*/ 3648 h 3792"/>
                <a:gd name="connsiteX27" fmla="*/ 1670 w 3992"/>
                <a:gd name="connsiteY27" fmla="*/ 3674 h 3792"/>
                <a:gd name="connsiteX28" fmla="*/ 1558 w 3992"/>
                <a:gd name="connsiteY28" fmla="*/ 3698 h 3792"/>
                <a:gd name="connsiteX29" fmla="*/ 1442 w 3992"/>
                <a:gd name="connsiteY29" fmla="*/ 3720 h 3792"/>
                <a:gd name="connsiteX30" fmla="*/ 1320 w 3992"/>
                <a:gd name="connsiteY30" fmla="*/ 3740 h 3792"/>
                <a:gd name="connsiteX31" fmla="*/ 1194 w 3992"/>
                <a:gd name="connsiteY31" fmla="*/ 3758 h 3792"/>
                <a:gd name="connsiteX32" fmla="*/ 1062 w 3992"/>
                <a:gd name="connsiteY32" fmla="*/ 3772 h 3792"/>
                <a:gd name="connsiteX33" fmla="*/ 924 w 3992"/>
                <a:gd name="connsiteY33" fmla="*/ 3782 h 3792"/>
                <a:gd name="connsiteX34" fmla="*/ 782 w 3992"/>
                <a:gd name="connsiteY34" fmla="*/ 3788 h 3792"/>
                <a:gd name="connsiteX35" fmla="*/ 636 w 3992"/>
                <a:gd name="connsiteY35" fmla="*/ 3792 h 3792"/>
                <a:gd name="connsiteX36" fmla="*/ 484 w 3992"/>
                <a:gd name="connsiteY36" fmla="*/ 3792 h 3792"/>
                <a:gd name="connsiteX37" fmla="*/ 328 w 3992"/>
                <a:gd name="connsiteY37" fmla="*/ 3786 h 3792"/>
                <a:gd name="connsiteX38" fmla="*/ 166 w 3992"/>
                <a:gd name="connsiteY38" fmla="*/ 3776 h 3792"/>
                <a:gd name="connsiteX39" fmla="*/ 84 w 3992"/>
                <a:gd name="connsiteY39" fmla="*/ 3768 h 3792"/>
                <a:gd name="connsiteX40" fmla="*/ 0 w 3992"/>
                <a:gd name="connsiteY40" fmla="*/ 3760 h 3792"/>
                <a:gd name="connsiteX41" fmla="*/ 0 w 3992"/>
                <a:gd name="connsiteY41" fmla="*/ 3760 h 3792"/>
                <a:gd name="connsiteX42" fmla="*/ 68 w 3992"/>
                <a:gd name="connsiteY42" fmla="*/ 3762 h 3792"/>
                <a:gd name="connsiteX43" fmla="*/ 146 w 3992"/>
                <a:gd name="connsiteY43" fmla="*/ 3764 h 3792"/>
                <a:gd name="connsiteX44" fmla="*/ 252 w 3992"/>
                <a:gd name="connsiteY44" fmla="*/ 3762 h 3792"/>
                <a:gd name="connsiteX45" fmla="*/ 378 w 3992"/>
                <a:gd name="connsiteY45" fmla="*/ 3758 h 3792"/>
                <a:gd name="connsiteX46" fmla="*/ 524 w 3992"/>
                <a:gd name="connsiteY46" fmla="*/ 3750 h 3792"/>
                <a:gd name="connsiteX47" fmla="*/ 602 w 3992"/>
                <a:gd name="connsiteY47" fmla="*/ 3744 h 3792"/>
                <a:gd name="connsiteX48" fmla="*/ 684 w 3992"/>
                <a:gd name="connsiteY48" fmla="*/ 3734 h 3792"/>
                <a:gd name="connsiteX49" fmla="*/ 770 w 3992"/>
                <a:gd name="connsiteY49" fmla="*/ 3724 h 3792"/>
                <a:gd name="connsiteX50" fmla="*/ 856 w 3992"/>
                <a:gd name="connsiteY50" fmla="*/ 3712 h 3792"/>
                <a:gd name="connsiteX51" fmla="*/ 946 w 3992"/>
                <a:gd name="connsiteY51" fmla="*/ 3698 h 3792"/>
                <a:gd name="connsiteX52" fmla="*/ 1038 w 3992"/>
                <a:gd name="connsiteY52" fmla="*/ 3680 h 3792"/>
                <a:gd name="connsiteX53" fmla="*/ 1130 w 3992"/>
                <a:gd name="connsiteY53" fmla="*/ 3660 h 3792"/>
                <a:gd name="connsiteX54" fmla="*/ 1224 w 3992"/>
                <a:gd name="connsiteY54" fmla="*/ 3638 h 3792"/>
                <a:gd name="connsiteX55" fmla="*/ 1318 w 3992"/>
                <a:gd name="connsiteY55" fmla="*/ 3612 h 3792"/>
                <a:gd name="connsiteX56" fmla="*/ 1412 w 3992"/>
                <a:gd name="connsiteY56" fmla="*/ 3584 h 3792"/>
                <a:gd name="connsiteX57" fmla="*/ 1504 w 3992"/>
                <a:gd name="connsiteY57" fmla="*/ 3552 h 3792"/>
                <a:gd name="connsiteX58" fmla="*/ 1596 w 3992"/>
                <a:gd name="connsiteY58" fmla="*/ 3516 h 3792"/>
                <a:gd name="connsiteX59" fmla="*/ 1688 w 3992"/>
                <a:gd name="connsiteY59" fmla="*/ 3478 h 3792"/>
                <a:gd name="connsiteX60" fmla="*/ 1776 w 3992"/>
                <a:gd name="connsiteY60" fmla="*/ 3436 h 3792"/>
                <a:gd name="connsiteX61" fmla="*/ 1820 w 3992"/>
                <a:gd name="connsiteY61" fmla="*/ 3412 h 3792"/>
                <a:gd name="connsiteX62" fmla="*/ 1862 w 3992"/>
                <a:gd name="connsiteY62" fmla="*/ 3388 h 3792"/>
                <a:gd name="connsiteX63" fmla="*/ 1906 w 3992"/>
                <a:gd name="connsiteY63" fmla="*/ 3364 h 3792"/>
                <a:gd name="connsiteX64" fmla="*/ 1946 w 3992"/>
                <a:gd name="connsiteY64" fmla="*/ 3338 h 3792"/>
                <a:gd name="connsiteX65" fmla="*/ 1988 w 3992"/>
                <a:gd name="connsiteY65" fmla="*/ 3310 h 3792"/>
                <a:gd name="connsiteX66" fmla="*/ 2028 w 3992"/>
                <a:gd name="connsiteY66" fmla="*/ 3282 h 3792"/>
                <a:gd name="connsiteX67" fmla="*/ 2068 w 3992"/>
                <a:gd name="connsiteY67" fmla="*/ 3252 h 3792"/>
                <a:gd name="connsiteX68" fmla="*/ 2106 w 3992"/>
                <a:gd name="connsiteY68" fmla="*/ 3222 h 3792"/>
                <a:gd name="connsiteX69" fmla="*/ 2142 w 3992"/>
                <a:gd name="connsiteY69" fmla="*/ 3190 h 3792"/>
                <a:gd name="connsiteX70" fmla="*/ 2178 w 3992"/>
                <a:gd name="connsiteY70" fmla="*/ 3158 h 3792"/>
                <a:gd name="connsiteX71" fmla="*/ 2214 w 3992"/>
                <a:gd name="connsiteY71" fmla="*/ 3124 h 3792"/>
                <a:gd name="connsiteX72" fmla="*/ 2248 w 3992"/>
                <a:gd name="connsiteY72" fmla="*/ 3088 h 3792"/>
                <a:gd name="connsiteX73" fmla="*/ 2248 w 3992"/>
                <a:gd name="connsiteY73" fmla="*/ 3088 h 3792"/>
                <a:gd name="connsiteX74" fmla="*/ 2258 w 3992"/>
                <a:gd name="connsiteY74" fmla="*/ 3078 h 3792"/>
                <a:gd name="connsiteX75" fmla="*/ 2286 w 3992"/>
                <a:gd name="connsiteY75" fmla="*/ 3044 h 3792"/>
                <a:gd name="connsiteX76" fmla="*/ 2306 w 3992"/>
                <a:gd name="connsiteY76" fmla="*/ 3020 h 3792"/>
                <a:gd name="connsiteX77" fmla="*/ 2328 w 3992"/>
                <a:gd name="connsiteY77" fmla="*/ 2990 h 3792"/>
                <a:gd name="connsiteX78" fmla="*/ 2350 w 3992"/>
                <a:gd name="connsiteY78" fmla="*/ 2954 h 3792"/>
                <a:gd name="connsiteX79" fmla="*/ 2376 w 3992"/>
                <a:gd name="connsiteY79" fmla="*/ 2912 h 3792"/>
                <a:gd name="connsiteX80" fmla="*/ 2400 w 3992"/>
                <a:gd name="connsiteY80" fmla="*/ 2866 h 3792"/>
                <a:gd name="connsiteX81" fmla="*/ 2426 w 3992"/>
                <a:gd name="connsiteY81" fmla="*/ 2812 h 3792"/>
                <a:gd name="connsiteX82" fmla="*/ 2450 w 3992"/>
                <a:gd name="connsiteY82" fmla="*/ 2752 h 3792"/>
                <a:gd name="connsiteX83" fmla="*/ 2472 w 3992"/>
                <a:gd name="connsiteY83" fmla="*/ 2688 h 3792"/>
                <a:gd name="connsiteX84" fmla="*/ 2492 w 3992"/>
                <a:gd name="connsiteY84" fmla="*/ 2616 h 3792"/>
                <a:gd name="connsiteX85" fmla="*/ 2510 w 3992"/>
                <a:gd name="connsiteY85" fmla="*/ 2538 h 3792"/>
                <a:gd name="connsiteX86" fmla="*/ 2518 w 3992"/>
                <a:gd name="connsiteY86" fmla="*/ 2496 h 3792"/>
                <a:gd name="connsiteX87" fmla="*/ 2524 w 3992"/>
                <a:gd name="connsiteY87" fmla="*/ 2454 h 3792"/>
                <a:gd name="connsiteX88" fmla="*/ 2530 w 3992"/>
                <a:gd name="connsiteY88" fmla="*/ 2410 h 3792"/>
                <a:gd name="connsiteX89" fmla="*/ 2534 w 3992"/>
                <a:gd name="connsiteY89" fmla="*/ 2364 h 3792"/>
                <a:gd name="connsiteX90" fmla="*/ 2538 w 3992"/>
                <a:gd name="connsiteY90" fmla="*/ 2316 h 3792"/>
                <a:gd name="connsiteX91" fmla="*/ 2540 w 3992"/>
                <a:gd name="connsiteY91" fmla="*/ 2268 h 3792"/>
                <a:gd name="connsiteX92" fmla="*/ 2542 w 3992"/>
                <a:gd name="connsiteY92" fmla="*/ 2216 h 3792"/>
                <a:gd name="connsiteX93" fmla="*/ 2540 w 3992"/>
                <a:gd name="connsiteY93" fmla="*/ 2164 h 3792"/>
                <a:gd name="connsiteX94" fmla="*/ 2538 w 3992"/>
                <a:gd name="connsiteY94" fmla="*/ 2110 h 3792"/>
                <a:gd name="connsiteX95" fmla="*/ 2536 w 3992"/>
                <a:gd name="connsiteY95" fmla="*/ 2054 h 3792"/>
                <a:gd name="connsiteX96" fmla="*/ 2530 w 3992"/>
                <a:gd name="connsiteY96" fmla="*/ 1998 h 3792"/>
                <a:gd name="connsiteX97" fmla="*/ 2522 w 3992"/>
                <a:gd name="connsiteY97" fmla="*/ 1938 h 3792"/>
                <a:gd name="connsiteX98" fmla="*/ 2514 w 3992"/>
                <a:gd name="connsiteY98" fmla="*/ 1878 h 3792"/>
                <a:gd name="connsiteX99" fmla="*/ 2502 w 3992"/>
                <a:gd name="connsiteY99" fmla="*/ 1816 h 3792"/>
                <a:gd name="connsiteX100" fmla="*/ 2490 w 3992"/>
                <a:gd name="connsiteY100" fmla="*/ 1752 h 3792"/>
                <a:gd name="connsiteX101" fmla="*/ 2476 w 3992"/>
                <a:gd name="connsiteY101" fmla="*/ 1686 h 3792"/>
                <a:gd name="connsiteX102" fmla="*/ 2458 w 3992"/>
                <a:gd name="connsiteY102" fmla="*/ 1620 h 3792"/>
                <a:gd name="connsiteX103" fmla="*/ 2438 w 3992"/>
                <a:gd name="connsiteY103" fmla="*/ 1550 h 3792"/>
                <a:gd name="connsiteX104" fmla="*/ 2418 w 3992"/>
                <a:gd name="connsiteY104" fmla="*/ 1480 h 3792"/>
                <a:gd name="connsiteX105" fmla="*/ 2394 w 3992"/>
                <a:gd name="connsiteY105" fmla="*/ 1408 h 3792"/>
                <a:gd name="connsiteX106" fmla="*/ 2366 w 3992"/>
                <a:gd name="connsiteY106" fmla="*/ 1334 h 3792"/>
                <a:gd name="connsiteX107" fmla="*/ 1690 w 3992"/>
                <a:gd name="connsiteY107" fmla="*/ 110 h 3792"/>
                <a:gd name="connsiteX108" fmla="*/ 1616 w 3992"/>
                <a:gd name="connsiteY108" fmla="*/ 8 h 3792"/>
                <a:gd name="connsiteX0" fmla="*/ 1616 w 3697"/>
                <a:gd name="connsiteY0" fmla="*/ 0 h 3784"/>
                <a:gd name="connsiteX1" fmla="*/ 3697 w 3697"/>
                <a:gd name="connsiteY1" fmla="*/ 1775 h 3784"/>
                <a:gd name="connsiteX2" fmla="*/ 3280 w 3697"/>
                <a:gd name="connsiteY2" fmla="*/ 2802 h 3784"/>
                <a:gd name="connsiteX3" fmla="*/ 3226 w 3697"/>
                <a:gd name="connsiteY3" fmla="*/ 2858 h 3784"/>
                <a:gd name="connsiteX4" fmla="*/ 3170 w 3697"/>
                <a:gd name="connsiteY4" fmla="*/ 2914 h 3784"/>
                <a:gd name="connsiteX5" fmla="*/ 3112 w 3697"/>
                <a:gd name="connsiteY5" fmla="*/ 2968 h 3784"/>
                <a:gd name="connsiteX6" fmla="*/ 3050 w 3697"/>
                <a:gd name="connsiteY6" fmla="*/ 3022 h 3784"/>
                <a:gd name="connsiteX7" fmla="*/ 2986 w 3697"/>
                <a:gd name="connsiteY7" fmla="*/ 3072 h 3784"/>
                <a:gd name="connsiteX8" fmla="*/ 2918 w 3697"/>
                <a:gd name="connsiteY8" fmla="*/ 3122 h 3784"/>
                <a:gd name="connsiteX9" fmla="*/ 2848 w 3697"/>
                <a:gd name="connsiteY9" fmla="*/ 3170 h 3784"/>
                <a:gd name="connsiteX10" fmla="*/ 2776 w 3697"/>
                <a:gd name="connsiteY10" fmla="*/ 3216 h 3784"/>
                <a:gd name="connsiteX11" fmla="*/ 2776 w 3697"/>
                <a:gd name="connsiteY11" fmla="*/ 3216 h 3784"/>
                <a:gd name="connsiteX12" fmla="*/ 2764 w 3697"/>
                <a:gd name="connsiteY12" fmla="*/ 3224 h 3784"/>
                <a:gd name="connsiteX13" fmla="*/ 2730 w 3697"/>
                <a:gd name="connsiteY13" fmla="*/ 3246 h 3784"/>
                <a:gd name="connsiteX14" fmla="*/ 2674 w 3697"/>
                <a:gd name="connsiteY14" fmla="*/ 3282 h 3784"/>
                <a:gd name="connsiteX15" fmla="*/ 2596 w 3697"/>
                <a:gd name="connsiteY15" fmla="*/ 3326 h 3784"/>
                <a:gd name="connsiteX16" fmla="*/ 2548 w 3697"/>
                <a:gd name="connsiteY16" fmla="*/ 3352 h 3784"/>
                <a:gd name="connsiteX17" fmla="*/ 2494 w 3697"/>
                <a:gd name="connsiteY17" fmla="*/ 3378 h 3784"/>
                <a:gd name="connsiteX18" fmla="*/ 2436 w 3697"/>
                <a:gd name="connsiteY18" fmla="*/ 3408 h 3784"/>
                <a:gd name="connsiteX19" fmla="*/ 2372 w 3697"/>
                <a:gd name="connsiteY19" fmla="*/ 3436 h 3784"/>
                <a:gd name="connsiteX20" fmla="*/ 2302 w 3697"/>
                <a:gd name="connsiteY20" fmla="*/ 3466 h 3784"/>
                <a:gd name="connsiteX21" fmla="*/ 2228 w 3697"/>
                <a:gd name="connsiteY21" fmla="*/ 3496 h 3784"/>
                <a:gd name="connsiteX22" fmla="*/ 2148 w 3697"/>
                <a:gd name="connsiteY22" fmla="*/ 3526 h 3784"/>
                <a:gd name="connsiteX23" fmla="*/ 2062 w 3697"/>
                <a:gd name="connsiteY23" fmla="*/ 3556 h 3784"/>
                <a:gd name="connsiteX24" fmla="*/ 1972 w 3697"/>
                <a:gd name="connsiteY24" fmla="*/ 3586 h 3784"/>
                <a:gd name="connsiteX25" fmla="*/ 1876 w 3697"/>
                <a:gd name="connsiteY25" fmla="*/ 3614 h 3784"/>
                <a:gd name="connsiteX26" fmla="*/ 1776 w 3697"/>
                <a:gd name="connsiteY26" fmla="*/ 3640 h 3784"/>
                <a:gd name="connsiteX27" fmla="*/ 1670 w 3697"/>
                <a:gd name="connsiteY27" fmla="*/ 3666 h 3784"/>
                <a:gd name="connsiteX28" fmla="*/ 1558 w 3697"/>
                <a:gd name="connsiteY28" fmla="*/ 3690 h 3784"/>
                <a:gd name="connsiteX29" fmla="*/ 1442 w 3697"/>
                <a:gd name="connsiteY29" fmla="*/ 3712 h 3784"/>
                <a:gd name="connsiteX30" fmla="*/ 1320 w 3697"/>
                <a:gd name="connsiteY30" fmla="*/ 3732 h 3784"/>
                <a:gd name="connsiteX31" fmla="*/ 1194 w 3697"/>
                <a:gd name="connsiteY31" fmla="*/ 3750 h 3784"/>
                <a:gd name="connsiteX32" fmla="*/ 1062 w 3697"/>
                <a:gd name="connsiteY32" fmla="*/ 3764 h 3784"/>
                <a:gd name="connsiteX33" fmla="*/ 924 w 3697"/>
                <a:gd name="connsiteY33" fmla="*/ 3774 h 3784"/>
                <a:gd name="connsiteX34" fmla="*/ 782 w 3697"/>
                <a:gd name="connsiteY34" fmla="*/ 3780 h 3784"/>
                <a:gd name="connsiteX35" fmla="*/ 636 w 3697"/>
                <a:gd name="connsiteY35" fmla="*/ 3784 h 3784"/>
                <a:gd name="connsiteX36" fmla="*/ 484 w 3697"/>
                <a:gd name="connsiteY36" fmla="*/ 3784 h 3784"/>
                <a:gd name="connsiteX37" fmla="*/ 328 w 3697"/>
                <a:gd name="connsiteY37" fmla="*/ 3778 h 3784"/>
                <a:gd name="connsiteX38" fmla="*/ 166 w 3697"/>
                <a:gd name="connsiteY38" fmla="*/ 3768 h 3784"/>
                <a:gd name="connsiteX39" fmla="*/ 84 w 3697"/>
                <a:gd name="connsiteY39" fmla="*/ 3760 h 3784"/>
                <a:gd name="connsiteX40" fmla="*/ 0 w 3697"/>
                <a:gd name="connsiteY40" fmla="*/ 3752 h 3784"/>
                <a:gd name="connsiteX41" fmla="*/ 0 w 3697"/>
                <a:gd name="connsiteY41" fmla="*/ 3752 h 3784"/>
                <a:gd name="connsiteX42" fmla="*/ 68 w 3697"/>
                <a:gd name="connsiteY42" fmla="*/ 3754 h 3784"/>
                <a:gd name="connsiteX43" fmla="*/ 146 w 3697"/>
                <a:gd name="connsiteY43" fmla="*/ 3756 h 3784"/>
                <a:gd name="connsiteX44" fmla="*/ 252 w 3697"/>
                <a:gd name="connsiteY44" fmla="*/ 3754 h 3784"/>
                <a:gd name="connsiteX45" fmla="*/ 378 w 3697"/>
                <a:gd name="connsiteY45" fmla="*/ 3750 h 3784"/>
                <a:gd name="connsiteX46" fmla="*/ 524 w 3697"/>
                <a:gd name="connsiteY46" fmla="*/ 3742 h 3784"/>
                <a:gd name="connsiteX47" fmla="*/ 602 w 3697"/>
                <a:gd name="connsiteY47" fmla="*/ 3736 h 3784"/>
                <a:gd name="connsiteX48" fmla="*/ 684 w 3697"/>
                <a:gd name="connsiteY48" fmla="*/ 3726 h 3784"/>
                <a:gd name="connsiteX49" fmla="*/ 770 w 3697"/>
                <a:gd name="connsiteY49" fmla="*/ 3716 h 3784"/>
                <a:gd name="connsiteX50" fmla="*/ 856 w 3697"/>
                <a:gd name="connsiteY50" fmla="*/ 3704 h 3784"/>
                <a:gd name="connsiteX51" fmla="*/ 946 w 3697"/>
                <a:gd name="connsiteY51" fmla="*/ 3690 h 3784"/>
                <a:gd name="connsiteX52" fmla="*/ 1038 w 3697"/>
                <a:gd name="connsiteY52" fmla="*/ 3672 h 3784"/>
                <a:gd name="connsiteX53" fmla="*/ 1130 w 3697"/>
                <a:gd name="connsiteY53" fmla="*/ 3652 h 3784"/>
                <a:gd name="connsiteX54" fmla="*/ 1224 w 3697"/>
                <a:gd name="connsiteY54" fmla="*/ 3630 h 3784"/>
                <a:gd name="connsiteX55" fmla="*/ 1318 w 3697"/>
                <a:gd name="connsiteY55" fmla="*/ 3604 h 3784"/>
                <a:gd name="connsiteX56" fmla="*/ 1412 w 3697"/>
                <a:gd name="connsiteY56" fmla="*/ 3576 h 3784"/>
                <a:gd name="connsiteX57" fmla="*/ 1504 w 3697"/>
                <a:gd name="connsiteY57" fmla="*/ 3544 h 3784"/>
                <a:gd name="connsiteX58" fmla="*/ 1596 w 3697"/>
                <a:gd name="connsiteY58" fmla="*/ 3508 h 3784"/>
                <a:gd name="connsiteX59" fmla="*/ 1688 w 3697"/>
                <a:gd name="connsiteY59" fmla="*/ 3470 h 3784"/>
                <a:gd name="connsiteX60" fmla="*/ 1776 w 3697"/>
                <a:gd name="connsiteY60" fmla="*/ 3428 h 3784"/>
                <a:gd name="connsiteX61" fmla="*/ 1820 w 3697"/>
                <a:gd name="connsiteY61" fmla="*/ 3404 h 3784"/>
                <a:gd name="connsiteX62" fmla="*/ 1862 w 3697"/>
                <a:gd name="connsiteY62" fmla="*/ 3380 h 3784"/>
                <a:gd name="connsiteX63" fmla="*/ 1906 w 3697"/>
                <a:gd name="connsiteY63" fmla="*/ 3356 h 3784"/>
                <a:gd name="connsiteX64" fmla="*/ 1946 w 3697"/>
                <a:gd name="connsiteY64" fmla="*/ 3330 h 3784"/>
                <a:gd name="connsiteX65" fmla="*/ 1988 w 3697"/>
                <a:gd name="connsiteY65" fmla="*/ 3302 h 3784"/>
                <a:gd name="connsiteX66" fmla="*/ 2028 w 3697"/>
                <a:gd name="connsiteY66" fmla="*/ 3274 h 3784"/>
                <a:gd name="connsiteX67" fmla="*/ 2068 w 3697"/>
                <a:gd name="connsiteY67" fmla="*/ 3244 h 3784"/>
                <a:gd name="connsiteX68" fmla="*/ 2106 w 3697"/>
                <a:gd name="connsiteY68" fmla="*/ 3214 h 3784"/>
                <a:gd name="connsiteX69" fmla="*/ 2142 w 3697"/>
                <a:gd name="connsiteY69" fmla="*/ 3182 h 3784"/>
                <a:gd name="connsiteX70" fmla="*/ 2178 w 3697"/>
                <a:gd name="connsiteY70" fmla="*/ 3150 h 3784"/>
                <a:gd name="connsiteX71" fmla="*/ 2214 w 3697"/>
                <a:gd name="connsiteY71" fmla="*/ 3116 h 3784"/>
                <a:gd name="connsiteX72" fmla="*/ 2248 w 3697"/>
                <a:gd name="connsiteY72" fmla="*/ 3080 h 3784"/>
                <a:gd name="connsiteX73" fmla="*/ 2248 w 3697"/>
                <a:gd name="connsiteY73" fmla="*/ 3080 h 3784"/>
                <a:gd name="connsiteX74" fmla="*/ 2258 w 3697"/>
                <a:gd name="connsiteY74" fmla="*/ 3070 h 3784"/>
                <a:gd name="connsiteX75" fmla="*/ 2286 w 3697"/>
                <a:gd name="connsiteY75" fmla="*/ 3036 h 3784"/>
                <a:gd name="connsiteX76" fmla="*/ 2306 w 3697"/>
                <a:gd name="connsiteY76" fmla="*/ 3012 h 3784"/>
                <a:gd name="connsiteX77" fmla="*/ 2328 w 3697"/>
                <a:gd name="connsiteY77" fmla="*/ 2982 h 3784"/>
                <a:gd name="connsiteX78" fmla="*/ 2350 w 3697"/>
                <a:gd name="connsiteY78" fmla="*/ 2946 h 3784"/>
                <a:gd name="connsiteX79" fmla="*/ 2376 w 3697"/>
                <a:gd name="connsiteY79" fmla="*/ 2904 h 3784"/>
                <a:gd name="connsiteX80" fmla="*/ 2400 w 3697"/>
                <a:gd name="connsiteY80" fmla="*/ 2858 h 3784"/>
                <a:gd name="connsiteX81" fmla="*/ 2426 w 3697"/>
                <a:gd name="connsiteY81" fmla="*/ 2804 h 3784"/>
                <a:gd name="connsiteX82" fmla="*/ 2450 w 3697"/>
                <a:gd name="connsiteY82" fmla="*/ 2744 h 3784"/>
                <a:gd name="connsiteX83" fmla="*/ 2472 w 3697"/>
                <a:gd name="connsiteY83" fmla="*/ 2680 h 3784"/>
                <a:gd name="connsiteX84" fmla="*/ 2492 w 3697"/>
                <a:gd name="connsiteY84" fmla="*/ 2608 h 3784"/>
                <a:gd name="connsiteX85" fmla="*/ 2510 w 3697"/>
                <a:gd name="connsiteY85" fmla="*/ 2530 h 3784"/>
                <a:gd name="connsiteX86" fmla="*/ 2518 w 3697"/>
                <a:gd name="connsiteY86" fmla="*/ 2488 h 3784"/>
                <a:gd name="connsiteX87" fmla="*/ 2524 w 3697"/>
                <a:gd name="connsiteY87" fmla="*/ 2446 h 3784"/>
                <a:gd name="connsiteX88" fmla="*/ 2530 w 3697"/>
                <a:gd name="connsiteY88" fmla="*/ 2402 h 3784"/>
                <a:gd name="connsiteX89" fmla="*/ 2534 w 3697"/>
                <a:gd name="connsiteY89" fmla="*/ 2356 h 3784"/>
                <a:gd name="connsiteX90" fmla="*/ 2538 w 3697"/>
                <a:gd name="connsiteY90" fmla="*/ 2308 h 3784"/>
                <a:gd name="connsiteX91" fmla="*/ 2540 w 3697"/>
                <a:gd name="connsiteY91" fmla="*/ 2260 h 3784"/>
                <a:gd name="connsiteX92" fmla="*/ 2542 w 3697"/>
                <a:gd name="connsiteY92" fmla="*/ 2208 h 3784"/>
                <a:gd name="connsiteX93" fmla="*/ 2540 w 3697"/>
                <a:gd name="connsiteY93" fmla="*/ 2156 h 3784"/>
                <a:gd name="connsiteX94" fmla="*/ 2538 w 3697"/>
                <a:gd name="connsiteY94" fmla="*/ 2102 h 3784"/>
                <a:gd name="connsiteX95" fmla="*/ 2536 w 3697"/>
                <a:gd name="connsiteY95" fmla="*/ 2046 h 3784"/>
                <a:gd name="connsiteX96" fmla="*/ 2530 w 3697"/>
                <a:gd name="connsiteY96" fmla="*/ 1990 h 3784"/>
                <a:gd name="connsiteX97" fmla="*/ 2522 w 3697"/>
                <a:gd name="connsiteY97" fmla="*/ 1930 h 3784"/>
                <a:gd name="connsiteX98" fmla="*/ 2514 w 3697"/>
                <a:gd name="connsiteY98" fmla="*/ 1870 h 3784"/>
                <a:gd name="connsiteX99" fmla="*/ 2502 w 3697"/>
                <a:gd name="connsiteY99" fmla="*/ 1808 h 3784"/>
                <a:gd name="connsiteX100" fmla="*/ 2490 w 3697"/>
                <a:gd name="connsiteY100" fmla="*/ 1744 h 3784"/>
                <a:gd name="connsiteX101" fmla="*/ 2476 w 3697"/>
                <a:gd name="connsiteY101" fmla="*/ 1678 h 3784"/>
                <a:gd name="connsiteX102" fmla="*/ 2458 w 3697"/>
                <a:gd name="connsiteY102" fmla="*/ 1612 h 3784"/>
                <a:gd name="connsiteX103" fmla="*/ 2438 w 3697"/>
                <a:gd name="connsiteY103" fmla="*/ 1542 h 3784"/>
                <a:gd name="connsiteX104" fmla="*/ 2418 w 3697"/>
                <a:gd name="connsiteY104" fmla="*/ 1472 h 3784"/>
                <a:gd name="connsiteX105" fmla="*/ 2394 w 3697"/>
                <a:gd name="connsiteY105" fmla="*/ 1400 h 3784"/>
                <a:gd name="connsiteX106" fmla="*/ 2366 w 3697"/>
                <a:gd name="connsiteY106" fmla="*/ 1326 h 3784"/>
                <a:gd name="connsiteX107" fmla="*/ 1690 w 3697"/>
                <a:gd name="connsiteY107" fmla="*/ 102 h 3784"/>
                <a:gd name="connsiteX108" fmla="*/ 1616 w 3697"/>
                <a:gd name="connsiteY108" fmla="*/ 0 h 3784"/>
                <a:gd name="connsiteX0" fmla="*/ 1616 w 3697"/>
                <a:gd name="connsiteY0" fmla="*/ 75 h 3859"/>
                <a:gd name="connsiteX1" fmla="*/ 3697 w 3697"/>
                <a:gd name="connsiteY1" fmla="*/ 1850 h 3859"/>
                <a:gd name="connsiteX2" fmla="*/ 3280 w 3697"/>
                <a:gd name="connsiteY2" fmla="*/ 2877 h 3859"/>
                <a:gd name="connsiteX3" fmla="*/ 3226 w 3697"/>
                <a:gd name="connsiteY3" fmla="*/ 2933 h 3859"/>
                <a:gd name="connsiteX4" fmla="*/ 3170 w 3697"/>
                <a:gd name="connsiteY4" fmla="*/ 2989 h 3859"/>
                <a:gd name="connsiteX5" fmla="*/ 3112 w 3697"/>
                <a:gd name="connsiteY5" fmla="*/ 3043 h 3859"/>
                <a:gd name="connsiteX6" fmla="*/ 3050 w 3697"/>
                <a:gd name="connsiteY6" fmla="*/ 3097 h 3859"/>
                <a:gd name="connsiteX7" fmla="*/ 2986 w 3697"/>
                <a:gd name="connsiteY7" fmla="*/ 3147 h 3859"/>
                <a:gd name="connsiteX8" fmla="*/ 2918 w 3697"/>
                <a:gd name="connsiteY8" fmla="*/ 3197 h 3859"/>
                <a:gd name="connsiteX9" fmla="*/ 2848 w 3697"/>
                <a:gd name="connsiteY9" fmla="*/ 3245 h 3859"/>
                <a:gd name="connsiteX10" fmla="*/ 2776 w 3697"/>
                <a:gd name="connsiteY10" fmla="*/ 3291 h 3859"/>
                <a:gd name="connsiteX11" fmla="*/ 2776 w 3697"/>
                <a:gd name="connsiteY11" fmla="*/ 3291 h 3859"/>
                <a:gd name="connsiteX12" fmla="*/ 2764 w 3697"/>
                <a:gd name="connsiteY12" fmla="*/ 3299 h 3859"/>
                <a:gd name="connsiteX13" fmla="*/ 2730 w 3697"/>
                <a:gd name="connsiteY13" fmla="*/ 3321 h 3859"/>
                <a:gd name="connsiteX14" fmla="*/ 2674 w 3697"/>
                <a:gd name="connsiteY14" fmla="*/ 3357 h 3859"/>
                <a:gd name="connsiteX15" fmla="*/ 2596 w 3697"/>
                <a:gd name="connsiteY15" fmla="*/ 3401 h 3859"/>
                <a:gd name="connsiteX16" fmla="*/ 2548 w 3697"/>
                <a:gd name="connsiteY16" fmla="*/ 3427 h 3859"/>
                <a:gd name="connsiteX17" fmla="*/ 2494 w 3697"/>
                <a:gd name="connsiteY17" fmla="*/ 3453 h 3859"/>
                <a:gd name="connsiteX18" fmla="*/ 2436 w 3697"/>
                <a:gd name="connsiteY18" fmla="*/ 3483 h 3859"/>
                <a:gd name="connsiteX19" fmla="*/ 2372 w 3697"/>
                <a:gd name="connsiteY19" fmla="*/ 3511 h 3859"/>
                <a:gd name="connsiteX20" fmla="*/ 2302 w 3697"/>
                <a:gd name="connsiteY20" fmla="*/ 3541 h 3859"/>
                <a:gd name="connsiteX21" fmla="*/ 2228 w 3697"/>
                <a:gd name="connsiteY21" fmla="*/ 3571 h 3859"/>
                <a:gd name="connsiteX22" fmla="*/ 2148 w 3697"/>
                <a:gd name="connsiteY22" fmla="*/ 3601 h 3859"/>
                <a:gd name="connsiteX23" fmla="*/ 2062 w 3697"/>
                <a:gd name="connsiteY23" fmla="*/ 3631 h 3859"/>
                <a:gd name="connsiteX24" fmla="*/ 1972 w 3697"/>
                <a:gd name="connsiteY24" fmla="*/ 3661 h 3859"/>
                <a:gd name="connsiteX25" fmla="*/ 1876 w 3697"/>
                <a:gd name="connsiteY25" fmla="*/ 3689 h 3859"/>
                <a:gd name="connsiteX26" fmla="*/ 1776 w 3697"/>
                <a:gd name="connsiteY26" fmla="*/ 3715 h 3859"/>
                <a:gd name="connsiteX27" fmla="*/ 1670 w 3697"/>
                <a:gd name="connsiteY27" fmla="*/ 3741 h 3859"/>
                <a:gd name="connsiteX28" fmla="*/ 1558 w 3697"/>
                <a:gd name="connsiteY28" fmla="*/ 3765 h 3859"/>
                <a:gd name="connsiteX29" fmla="*/ 1442 w 3697"/>
                <a:gd name="connsiteY29" fmla="*/ 3787 h 3859"/>
                <a:gd name="connsiteX30" fmla="*/ 1320 w 3697"/>
                <a:gd name="connsiteY30" fmla="*/ 3807 h 3859"/>
                <a:gd name="connsiteX31" fmla="*/ 1194 w 3697"/>
                <a:gd name="connsiteY31" fmla="*/ 3825 h 3859"/>
                <a:gd name="connsiteX32" fmla="*/ 1062 w 3697"/>
                <a:gd name="connsiteY32" fmla="*/ 3839 h 3859"/>
                <a:gd name="connsiteX33" fmla="*/ 924 w 3697"/>
                <a:gd name="connsiteY33" fmla="*/ 3849 h 3859"/>
                <a:gd name="connsiteX34" fmla="*/ 782 w 3697"/>
                <a:gd name="connsiteY34" fmla="*/ 3855 h 3859"/>
                <a:gd name="connsiteX35" fmla="*/ 636 w 3697"/>
                <a:gd name="connsiteY35" fmla="*/ 3859 h 3859"/>
                <a:gd name="connsiteX36" fmla="*/ 484 w 3697"/>
                <a:gd name="connsiteY36" fmla="*/ 3859 h 3859"/>
                <a:gd name="connsiteX37" fmla="*/ 328 w 3697"/>
                <a:gd name="connsiteY37" fmla="*/ 3853 h 3859"/>
                <a:gd name="connsiteX38" fmla="*/ 166 w 3697"/>
                <a:gd name="connsiteY38" fmla="*/ 3843 h 3859"/>
                <a:gd name="connsiteX39" fmla="*/ 84 w 3697"/>
                <a:gd name="connsiteY39" fmla="*/ 3835 h 3859"/>
                <a:gd name="connsiteX40" fmla="*/ 0 w 3697"/>
                <a:gd name="connsiteY40" fmla="*/ 3827 h 3859"/>
                <a:gd name="connsiteX41" fmla="*/ 0 w 3697"/>
                <a:gd name="connsiteY41" fmla="*/ 3827 h 3859"/>
                <a:gd name="connsiteX42" fmla="*/ 68 w 3697"/>
                <a:gd name="connsiteY42" fmla="*/ 3829 h 3859"/>
                <a:gd name="connsiteX43" fmla="*/ 146 w 3697"/>
                <a:gd name="connsiteY43" fmla="*/ 3831 h 3859"/>
                <a:gd name="connsiteX44" fmla="*/ 252 w 3697"/>
                <a:gd name="connsiteY44" fmla="*/ 3829 h 3859"/>
                <a:gd name="connsiteX45" fmla="*/ 378 w 3697"/>
                <a:gd name="connsiteY45" fmla="*/ 3825 h 3859"/>
                <a:gd name="connsiteX46" fmla="*/ 524 w 3697"/>
                <a:gd name="connsiteY46" fmla="*/ 3817 h 3859"/>
                <a:gd name="connsiteX47" fmla="*/ 602 w 3697"/>
                <a:gd name="connsiteY47" fmla="*/ 3811 h 3859"/>
                <a:gd name="connsiteX48" fmla="*/ 684 w 3697"/>
                <a:gd name="connsiteY48" fmla="*/ 3801 h 3859"/>
                <a:gd name="connsiteX49" fmla="*/ 770 w 3697"/>
                <a:gd name="connsiteY49" fmla="*/ 3791 h 3859"/>
                <a:gd name="connsiteX50" fmla="*/ 856 w 3697"/>
                <a:gd name="connsiteY50" fmla="*/ 3779 h 3859"/>
                <a:gd name="connsiteX51" fmla="*/ 946 w 3697"/>
                <a:gd name="connsiteY51" fmla="*/ 3765 h 3859"/>
                <a:gd name="connsiteX52" fmla="*/ 1038 w 3697"/>
                <a:gd name="connsiteY52" fmla="*/ 3747 h 3859"/>
                <a:gd name="connsiteX53" fmla="*/ 1130 w 3697"/>
                <a:gd name="connsiteY53" fmla="*/ 3727 h 3859"/>
                <a:gd name="connsiteX54" fmla="*/ 1224 w 3697"/>
                <a:gd name="connsiteY54" fmla="*/ 3705 h 3859"/>
                <a:gd name="connsiteX55" fmla="*/ 1318 w 3697"/>
                <a:gd name="connsiteY55" fmla="*/ 3679 h 3859"/>
                <a:gd name="connsiteX56" fmla="*/ 1412 w 3697"/>
                <a:gd name="connsiteY56" fmla="*/ 3651 h 3859"/>
                <a:gd name="connsiteX57" fmla="*/ 1504 w 3697"/>
                <a:gd name="connsiteY57" fmla="*/ 3619 h 3859"/>
                <a:gd name="connsiteX58" fmla="*/ 1596 w 3697"/>
                <a:gd name="connsiteY58" fmla="*/ 3583 h 3859"/>
                <a:gd name="connsiteX59" fmla="*/ 1688 w 3697"/>
                <a:gd name="connsiteY59" fmla="*/ 3545 h 3859"/>
                <a:gd name="connsiteX60" fmla="*/ 1776 w 3697"/>
                <a:gd name="connsiteY60" fmla="*/ 3503 h 3859"/>
                <a:gd name="connsiteX61" fmla="*/ 1820 w 3697"/>
                <a:gd name="connsiteY61" fmla="*/ 3479 h 3859"/>
                <a:gd name="connsiteX62" fmla="*/ 1862 w 3697"/>
                <a:gd name="connsiteY62" fmla="*/ 3455 h 3859"/>
                <a:gd name="connsiteX63" fmla="*/ 1906 w 3697"/>
                <a:gd name="connsiteY63" fmla="*/ 3431 h 3859"/>
                <a:gd name="connsiteX64" fmla="*/ 1946 w 3697"/>
                <a:gd name="connsiteY64" fmla="*/ 3405 h 3859"/>
                <a:gd name="connsiteX65" fmla="*/ 1988 w 3697"/>
                <a:gd name="connsiteY65" fmla="*/ 3377 h 3859"/>
                <a:gd name="connsiteX66" fmla="*/ 2028 w 3697"/>
                <a:gd name="connsiteY66" fmla="*/ 3349 h 3859"/>
                <a:gd name="connsiteX67" fmla="*/ 2068 w 3697"/>
                <a:gd name="connsiteY67" fmla="*/ 3319 h 3859"/>
                <a:gd name="connsiteX68" fmla="*/ 2106 w 3697"/>
                <a:gd name="connsiteY68" fmla="*/ 3289 h 3859"/>
                <a:gd name="connsiteX69" fmla="*/ 2142 w 3697"/>
                <a:gd name="connsiteY69" fmla="*/ 3257 h 3859"/>
                <a:gd name="connsiteX70" fmla="*/ 2178 w 3697"/>
                <a:gd name="connsiteY70" fmla="*/ 3225 h 3859"/>
                <a:gd name="connsiteX71" fmla="*/ 2214 w 3697"/>
                <a:gd name="connsiteY71" fmla="*/ 3191 h 3859"/>
                <a:gd name="connsiteX72" fmla="*/ 2248 w 3697"/>
                <a:gd name="connsiteY72" fmla="*/ 3155 h 3859"/>
                <a:gd name="connsiteX73" fmla="*/ 2248 w 3697"/>
                <a:gd name="connsiteY73" fmla="*/ 3155 h 3859"/>
                <a:gd name="connsiteX74" fmla="*/ 2258 w 3697"/>
                <a:gd name="connsiteY74" fmla="*/ 3145 h 3859"/>
                <a:gd name="connsiteX75" fmla="*/ 2286 w 3697"/>
                <a:gd name="connsiteY75" fmla="*/ 3111 h 3859"/>
                <a:gd name="connsiteX76" fmla="*/ 2306 w 3697"/>
                <a:gd name="connsiteY76" fmla="*/ 3087 h 3859"/>
                <a:gd name="connsiteX77" fmla="*/ 2328 w 3697"/>
                <a:gd name="connsiteY77" fmla="*/ 3057 h 3859"/>
                <a:gd name="connsiteX78" fmla="*/ 2350 w 3697"/>
                <a:gd name="connsiteY78" fmla="*/ 3021 h 3859"/>
                <a:gd name="connsiteX79" fmla="*/ 2376 w 3697"/>
                <a:gd name="connsiteY79" fmla="*/ 2979 h 3859"/>
                <a:gd name="connsiteX80" fmla="*/ 2400 w 3697"/>
                <a:gd name="connsiteY80" fmla="*/ 2933 h 3859"/>
                <a:gd name="connsiteX81" fmla="*/ 2426 w 3697"/>
                <a:gd name="connsiteY81" fmla="*/ 2879 h 3859"/>
                <a:gd name="connsiteX82" fmla="*/ 2450 w 3697"/>
                <a:gd name="connsiteY82" fmla="*/ 2819 h 3859"/>
                <a:gd name="connsiteX83" fmla="*/ 2472 w 3697"/>
                <a:gd name="connsiteY83" fmla="*/ 2755 h 3859"/>
                <a:gd name="connsiteX84" fmla="*/ 2492 w 3697"/>
                <a:gd name="connsiteY84" fmla="*/ 2683 h 3859"/>
                <a:gd name="connsiteX85" fmla="*/ 2510 w 3697"/>
                <a:gd name="connsiteY85" fmla="*/ 2605 h 3859"/>
                <a:gd name="connsiteX86" fmla="*/ 2518 w 3697"/>
                <a:gd name="connsiteY86" fmla="*/ 2563 h 3859"/>
                <a:gd name="connsiteX87" fmla="*/ 2524 w 3697"/>
                <a:gd name="connsiteY87" fmla="*/ 2521 h 3859"/>
                <a:gd name="connsiteX88" fmla="*/ 2530 w 3697"/>
                <a:gd name="connsiteY88" fmla="*/ 2477 h 3859"/>
                <a:gd name="connsiteX89" fmla="*/ 2534 w 3697"/>
                <a:gd name="connsiteY89" fmla="*/ 2431 h 3859"/>
                <a:gd name="connsiteX90" fmla="*/ 2538 w 3697"/>
                <a:gd name="connsiteY90" fmla="*/ 2383 h 3859"/>
                <a:gd name="connsiteX91" fmla="*/ 2540 w 3697"/>
                <a:gd name="connsiteY91" fmla="*/ 2335 h 3859"/>
                <a:gd name="connsiteX92" fmla="*/ 2542 w 3697"/>
                <a:gd name="connsiteY92" fmla="*/ 2283 h 3859"/>
                <a:gd name="connsiteX93" fmla="*/ 2540 w 3697"/>
                <a:gd name="connsiteY93" fmla="*/ 2231 h 3859"/>
                <a:gd name="connsiteX94" fmla="*/ 2538 w 3697"/>
                <a:gd name="connsiteY94" fmla="*/ 2177 h 3859"/>
                <a:gd name="connsiteX95" fmla="*/ 2536 w 3697"/>
                <a:gd name="connsiteY95" fmla="*/ 2121 h 3859"/>
                <a:gd name="connsiteX96" fmla="*/ 2530 w 3697"/>
                <a:gd name="connsiteY96" fmla="*/ 2065 h 3859"/>
                <a:gd name="connsiteX97" fmla="*/ 2522 w 3697"/>
                <a:gd name="connsiteY97" fmla="*/ 2005 h 3859"/>
                <a:gd name="connsiteX98" fmla="*/ 2514 w 3697"/>
                <a:gd name="connsiteY98" fmla="*/ 1945 h 3859"/>
                <a:gd name="connsiteX99" fmla="*/ 2502 w 3697"/>
                <a:gd name="connsiteY99" fmla="*/ 1883 h 3859"/>
                <a:gd name="connsiteX100" fmla="*/ 2490 w 3697"/>
                <a:gd name="connsiteY100" fmla="*/ 1819 h 3859"/>
                <a:gd name="connsiteX101" fmla="*/ 2476 w 3697"/>
                <a:gd name="connsiteY101" fmla="*/ 1753 h 3859"/>
                <a:gd name="connsiteX102" fmla="*/ 2458 w 3697"/>
                <a:gd name="connsiteY102" fmla="*/ 1687 h 3859"/>
                <a:gd name="connsiteX103" fmla="*/ 2438 w 3697"/>
                <a:gd name="connsiteY103" fmla="*/ 1617 h 3859"/>
                <a:gd name="connsiteX104" fmla="*/ 2418 w 3697"/>
                <a:gd name="connsiteY104" fmla="*/ 1547 h 3859"/>
                <a:gd name="connsiteX105" fmla="*/ 2394 w 3697"/>
                <a:gd name="connsiteY105" fmla="*/ 1475 h 3859"/>
                <a:gd name="connsiteX106" fmla="*/ 2366 w 3697"/>
                <a:gd name="connsiteY106" fmla="*/ 1401 h 3859"/>
                <a:gd name="connsiteX107" fmla="*/ 1616 w 3697"/>
                <a:gd name="connsiteY107" fmla="*/ 75 h 3859"/>
                <a:gd name="connsiteX0" fmla="*/ 2366 w 3697"/>
                <a:gd name="connsiteY0" fmla="*/ 63 h 2521"/>
                <a:gd name="connsiteX1" fmla="*/ 3697 w 3697"/>
                <a:gd name="connsiteY1" fmla="*/ 512 h 2521"/>
                <a:gd name="connsiteX2" fmla="*/ 3280 w 3697"/>
                <a:gd name="connsiteY2" fmla="*/ 1539 h 2521"/>
                <a:gd name="connsiteX3" fmla="*/ 3226 w 3697"/>
                <a:gd name="connsiteY3" fmla="*/ 1595 h 2521"/>
                <a:gd name="connsiteX4" fmla="*/ 3170 w 3697"/>
                <a:gd name="connsiteY4" fmla="*/ 1651 h 2521"/>
                <a:gd name="connsiteX5" fmla="*/ 3112 w 3697"/>
                <a:gd name="connsiteY5" fmla="*/ 1705 h 2521"/>
                <a:gd name="connsiteX6" fmla="*/ 3050 w 3697"/>
                <a:gd name="connsiteY6" fmla="*/ 1759 h 2521"/>
                <a:gd name="connsiteX7" fmla="*/ 2986 w 3697"/>
                <a:gd name="connsiteY7" fmla="*/ 1809 h 2521"/>
                <a:gd name="connsiteX8" fmla="*/ 2918 w 3697"/>
                <a:gd name="connsiteY8" fmla="*/ 1859 h 2521"/>
                <a:gd name="connsiteX9" fmla="*/ 2848 w 3697"/>
                <a:gd name="connsiteY9" fmla="*/ 1907 h 2521"/>
                <a:gd name="connsiteX10" fmla="*/ 2776 w 3697"/>
                <a:gd name="connsiteY10" fmla="*/ 1953 h 2521"/>
                <a:gd name="connsiteX11" fmla="*/ 2776 w 3697"/>
                <a:gd name="connsiteY11" fmla="*/ 1953 h 2521"/>
                <a:gd name="connsiteX12" fmla="*/ 2764 w 3697"/>
                <a:gd name="connsiteY12" fmla="*/ 1961 h 2521"/>
                <a:gd name="connsiteX13" fmla="*/ 2730 w 3697"/>
                <a:gd name="connsiteY13" fmla="*/ 1983 h 2521"/>
                <a:gd name="connsiteX14" fmla="*/ 2674 w 3697"/>
                <a:gd name="connsiteY14" fmla="*/ 2019 h 2521"/>
                <a:gd name="connsiteX15" fmla="*/ 2596 w 3697"/>
                <a:gd name="connsiteY15" fmla="*/ 2063 h 2521"/>
                <a:gd name="connsiteX16" fmla="*/ 2548 w 3697"/>
                <a:gd name="connsiteY16" fmla="*/ 2089 h 2521"/>
                <a:gd name="connsiteX17" fmla="*/ 2494 w 3697"/>
                <a:gd name="connsiteY17" fmla="*/ 2115 h 2521"/>
                <a:gd name="connsiteX18" fmla="*/ 2436 w 3697"/>
                <a:gd name="connsiteY18" fmla="*/ 2145 h 2521"/>
                <a:gd name="connsiteX19" fmla="*/ 2372 w 3697"/>
                <a:gd name="connsiteY19" fmla="*/ 2173 h 2521"/>
                <a:gd name="connsiteX20" fmla="*/ 2302 w 3697"/>
                <a:gd name="connsiteY20" fmla="*/ 2203 h 2521"/>
                <a:gd name="connsiteX21" fmla="*/ 2228 w 3697"/>
                <a:gd name="connsiteY21" fmla="*/ 2233 h 2521"/>
                <a:gd name="connsiteX22" fmla="*/ 2148 w 3697"/>
                <a:gd name="connsiteY22" fmla="*/ 2263 h 2521"/>
                <a:gd name="connsiteX23" fmla="*/ 2062 w 3697"/>
                <a:gd name="connsiteY23" fmla="*/ 2293 h 2521"/>
                <a:gd name="connsiteX24" fmla="*/ 1972 w 3697"/>
                <a:gd name="connsiteY24" fmla="*/ 2323 h 2521"/>
                <a:gd name="connsiteX25" fmla="*/ 1876 w 3697"/>
                <a:gd name="connsiteY25" fmla="*/ 2351 h 2521"/>
                <a:gd name="connsiteX26" fmla="*/ 1776 w 3697"/>
                <a:gd name="connsiteY26" fmla="*/ 2377 h 2521"/>
                <a:gd name="connsiteX27" fmla="*/ 1670 w 3697"/>
                <a:gd name="connsiteY27" fmla="*/ 2403 h 2521"/>
                <a:gd name="connsiteX28" fmla="*/ 1558 w 3697"/>
                <a:gd name="connsiteY28" fmla="*/ 2427 h 2521"/>
                <a:gd name="connsiteX29" fmla="*/ 1442 w 3697"/>
                <a:gd name="connsiteY29" fmla="*/ 2449 h 2521"/>
                <a:gd name="connsiteX30" fmla="*/ 1320 w 3697"/>
                <a:gd name="connsiteY30" fmla="*/ 2469 h 2521"/>
                <a:gd name="connsiteX31" fmla="*/ 1194 w 3697"/>
                <a:gd name="connsiteY31" fmla="*/ 2487 h 2521"/>
                <a:gd name="connsiteX32" fmla="*/ 1062 w 3697"/>
                <a:gd name="connsiteY32" fmla="*/ 2501 h 2521"/>
                <a:gd name="connsiteX33" fmla="*/ 924 w 3697"/>
                <a:gd name="connsiteY33" fmla="*/ 2511 h 2521"/>
                <a:gd name="connsiteX34" fmla="*/ 782 w 3697"/>
                <a:gd name="connsiteY34" fmla="*/ 2517 h 2521"/>
                <a:gd name="connsiteX35" fmla="*/ 636 w 3697"/>
                <a:gd name="connsiteY35" fmla="*/ 2521 h 2521"/>
                <a:gd name="connsiteX36" fmla="*/ 484 w 3697"/>
                <a:gd name="connsiteY36" fmla="*/ 2521 h 2521"/>
                <a:gd name="connsiteX37" fmla="*/ 328 w 3697"/>
                <a:gd name="connsiteY37" fmla="*/ 2515 h 2521"/>
                <a:gd name="connsiteX38" fmla="*/ 166 w 3697"/>
                <a:gd name="connsiteY38" fmla="*/ 2505 h 2521"/>
                <a:gd name="connsiteX39" fmla="*/ 84 w 3697"/>
                <a:gd name="connsiteY39" fmla="*/ 2497 h 2521"/>
                <a:gd name="connsiteX40" fmla="*/ 0 w 3697"/>
                <a:gd name="connsiteY40" fmla="*/ 2489 h 2521"/>
                <a:gd name="connsiteX41" fmla="*/ 0 w 3697"/>
                <a:gd name="connsiteY41" fmla="*/ 2489 h 2521"/>
                <a:gd name="connsiteX42" fmla="*/ 68 w 3697"/>
                <a:gd name="connsiteY42" fmla="*/ 2491 h 2521"/>
                <a:gd name="connsiteX43" fmla="*/ 146 w 3697"/>
                <a:gd name="connsiteY43" fmla="*/ 2493 h 2521"/>
                <a:gd name="connsiteX44" fmla="*/ 252 w 3697"/>
                <a:gd name="connsiteY44" fmla="*/ 2491 h 2521"/>
                <a:gd name="connsiteX45" fmla="*/ 378 w 3697"/>
                <a:gd name="connsiteY45" fmla="*/ 2487 h 2521"/>
                <a:gd name="connsiteX46" fmla="*/ 524 w 3697"/>
                <a:gd name="connsiteY46" fmla="*/ 2479 h 2521"/>
                <a:gd name="connsiteX47" fmla="*/ 602 w 3697"/>
                <a:gd name="connsiteY47" fmla="*/ 2473 h 2521"/>
                <a:gd name="connsiteX48" fmla="*/ 684 w 3697"/>
                <a:gd name="connsiteY48" fmla="*/ 2463 h 2521"/>
                <a:gd name="connsiteX49" fmla="*/ 770 w 3697"/>
                <a:gd name="connsiteY49" fmla="*/ 2453 h 2521"/>
                <a:gd name="connsiteX50" fmla="*/ 856 w 3697"/>
                <a:gd name="connsiteY50" fmla="*/ 2441 h 2521"/>
                <a:gd name="connsiteX51" fmla="*/ 946 w 3697"/>
                <a:gd name="connsiteY51" fmla="*/ 2427 h 2521"/>
                <a:gd name="connsiteX52" fmla="*/ 1038 w 3697"/>
                <a:gd name="connsiteY52" fmla="*/ 2409 h 2521"/>
                <a:gd name="connsiteX53" fmla="*/ 1130 w 3697"/>
                <a:gd name="connsiteY53" fmla="*/ 2389 h 2521"/>
                <a:gd name="connsiteX54" fmla="*/ 1224 w 3697"/>
                <a:gd name="connsiteY54" fmla="*/ 2367 h 2521"/>
                <a:gd name="connsiteX55" fmla="*/ 1318 w 3697"/>
                <a:gd name="connsiteY55" fmla="*/ 2341 h 2521"/>
                <a:gd name="connsiteX56" fmla="*/ 1412 w 3697"/>
                <a:gd name="connsiteY56" fmla="*/ 2313 h 2521"/>
                <a:gd name="connsiteX57" fmla="*/ 1504 w 3697"/>
                <a:gd name="connsiteY57" fmla="*/ 2281 h 2521"/>
                <a:gd name="connsiteX58" fmla="*/ 1596 w 3697"/>
                <a:gd name="connsiteY58" fmla="*/ 2245 h 2521"/>
                <a:gd name="connsiteX59" fmla="*/ 1688 w 3697"/>
                <a:gd name="connsiteY59" fmla="*/ 2207 h 2521"/>
                <a:gd name="connsiteX60" fmla="*/ 1776 w 3697"/>
                <a:gd name="connsiteY60" fmla="*/ 2165 h 2521"/>
                <a:gd name="connsiteX61" fmla="*/ 1820 w 3697"/>
                <a:gd name="connsiteY61" fmla="*/ 2141 h 2521"/>
                <a:gd name="connsiteX62" fmla="*/ 1862 w 3697"/>
                <a:gd name="connsiteY62" fmla="*/ 2117 h 2521"/>
                <a:gd name="connsiteX63" fmla="*/ 1906 w 3697"/>
                <a:gd name="connsiteY63" fmla="*/ 2093 h 2521"/>
                <a:gd name="connsiteX64" fmla="*/ 1946 w 3697"/>
                <a:gd name="connsiteY64" fmla="*/ 2067 h 2521"/>
                <a:gd name="connsiteX65" fmla="*/ 1988 w 3697"/>
                <a:gd name="connsiteY65" fmla="*/ 2039 h 2521"/>
                <a:gd name="connsiteX66" fmla="*/ 2028 w 3697"/>
                <a:gd name="connsiteY66" fmla="*/ 2011 h 2521"/>
                <a:gd name="connsiteX67" fmla="*/ 2068 w 3697"/>
                <a:gd name="connsiteY67" fmla="*/ 1981 h 2521"/>
                <a:gd name="connsiteX68" fmla="*/ 2106 w 3697"/>
                <a:gd name="connsiteY68" fmla="*/ 1951 h 2521"/>
                <a:gd name="connsiteX69" fmla="*/ 2142 w 3697"/>
                <a:gd name="connsiteY69" fmla="*/ 1919 h 2521"/>
                <a:gd name="connsiteX70" fmla="*/ 2178 w 3697"/>
                <a:gd name="connsiteY70" fmla="*/ 1887 h 2521"/>
                <a:gd name="connsiteX71" fmla="*/ 2214 w 3697"/>
                <a:gd name="connsiteY71" fmla="*/ 1853 h 2521"/>
                <a:gd name="connsiteX72" fmla="*/ 2248 w 3697"/>
                <a:gd name="connsiteY72" fmla="*/ 1817 h 2521"/>
                <a:gd name="connsiteX73" fmla="*/ 2248 w 3697"/>
                <a:gd name="connsiteY73" fmla="*/ 1817 h 2521"/>
                <a:gd name="connsiteX74" fmla="*/ 2258 w 3697"/>
                <a:gd name="connsiteY74" fmla="*/ 1807 h 2521"/>
                <a:gd name="connsiteX75" fmla="*/ 2286 w 3697"/>
                <a:gd name="connsiteY75" fmla="*/ 1773 h 2521"/>
                <a:gd name="connsiteX76" fmla="*/ 2306 w 3697"/>
                <a:gd name="connsiteY76" fmla="*/ 1749 h 2521"/>
                <a:gd name="connsiteX77" fmla="*/ 2328 w 3697"/>
                <a:gd name="connsiteY77" fmla="*/ 1719 h 2521"/>
                <a:gd name="connsiteX78" fmla="*/ 2350 w 3697"/>
                <a:gd name="connsiteY78" fmla="*/ 1683 h 2521"/>
                <a:gd name="connsiteX79" fmla="*/ 2376 w 3697"/>
                <a:gd name="connsiteY79" fmla="*/ 1641 h 2521"/>
                <a:gd name="connsiteX80" fmla="*/ 2400 w 3697"/>
                <a:gd name="connsiteY80" fmla="*/ 1595 h 2521"/>
                <a:gd name="connsiteX81" fmla="*/ 2426 w 3697"/>
                <a:gd name="connsiteY81" fmla="*/ 1541 h 2521"/>
                <a:gd name="connsiteX82" fmla="*/ 2450 w 3697"/>
                <a:gd name="connsiteY82" fmla="*/ 1481 h 2521"/>
                <a:gd name="connsiteX83" fmla="*/ 2472 w 3697"/>
                <a:gd name="connsiteY83" fmla="*/ 1417 h 2521"/>
                <a:gd name="connsiteX84" fmla="*/ 2492 w 3697"/>
                <a:gd name="connsiteY84" fmla="*/ 1345 h 2521"/>
                <a:gd name="connsiteX85" fmla="*/ 2510 w 3697"/>
                <a:gd name="connsiteY85" fmla="*/ 1267 h 2521"/>
                <a:gd name="connsiteX86" fmla="*/ 2518 w 3697"/>
                <a:gd name="connsiteY86" fmla="*/ 1225 h 2521"/>
                <a:gd name="connsiteX87" fmla="*/ 2524 w 3697"/>
                <a:gd name="connsiteY87" fmla="*/ 1183 h 2521"/>
                <a:gd name="connsiteX88" fmla="*/ 2530 w 3697"/>
                <a:gd name="connsiteY88" fmla="*/ 1139 h 2521"/>
                <a:gd name="connsiteX89" fmla="*/ 2534 w 3697"/>
                <a:gd name="connsiteY89" fmla="*/ 1093 h 2521"/>
                <a:gd name="connsiteX90" fmla="*/ 2538 w 3697"/>
                <a:gd name="connsiteY90" fmla="*/ 1045 h 2521"/>
                <a:gd name="connsiteX91" fmla="*/ 2540 w 3697"/>
                <a:gd name="connsiteY91" fmla="*/ 997 h 2521"/>
                <a:gd name="connsiteX92" fmla="*/ 2542 w 3697"/>
                <a:gd name="connsiteY92" fmla="*/ 945 h 2521"/>
                <a:gd name="connsiteX93" fmla="*/ 2540 w 3697"/>
                <a:gd name="connsiteY93" fmla="*/ 893 h 2521"/>
                <a:gd name="connsiteX94" fmla="*/ 2538 w 3697"/>
                <a:gd name="connsiteY94" fmla="*/ 839 h 2521"/>
                <a:gd name="connsiteX95" fmla="*/ 2536 w 3697"/>
                <a:gd name="connsiteY95" fmla="*/ 783 h 2521"/>
                <a:gd name="connsiteX96" fmla="*/ 2530 w 3697"/>
                <a:gd name="connsiteY96" fmla="*/ 727 h 2521"/>
                <a:gd name="connsiteX97" fmla="*/ 2522 w 3697"/>
                <a:gd name="connsiteY97" fmla="*/ 667 h 2521"/>
                <a:gd name="connsiteX98" fmla="*/ 2514 w 3697"/>
                <a:gd name="connsiteY98" fmla="*/ 607 h 2521"/>
                <a:gd name="connsiteX99" fmla="*/ 2502 w 3697"/>
                <a:gd name="connsiteY99" fmla="*/ 545 h 2521"/>
                <a:gd name="connsiteX100" fmla="*/ 2490 w 3697"/>
                <a:gd name="connsiteY100" fmla="*/ 481 h 2521"/>
                <a:gd name="connsiteX101" fmla="*/ 2476 w 3697"/>
                <a:gd name="connsiteY101" fmla="*/ 415 h 2521"/>
                <a:gd name="connsiteX102" fmla="*/ 2458 w 3697"/>
                <a:gd name="connsiteY102" fmla="*/ 349 h 2521"/>
                <a:gd name="connsiteX103" fmla="*/ 2438 w 3697"/>
                <a:gd name="connsiteY103" fmla="*/ 279 h 2521"/>
                <a:gd name="connsiteX104" fmla="*/ 2418 w 3697"/>
                <a:gd name="connsiteY104" fmla="*/ 209 h 2521"/>
                <a:gd name="connsiteX105" fmla="*/ 2394 w 3697"/>
                <a:gd name="connsiteY105" fmla="*/ 137 h 2521"/>
                <a:gd name="connsiteX106" fmla="*/ 2366 w 3697"/>
                <a:gd name="connsiteY106" fmla="*/ 63 h 2521"/>
                <a:gd name="connsiteX0" fmla="*/ 2366 w 3697"/>
                <a:gd name="connsiteY0" fmla="*/ 63 h 2521"/>
                <a:gd name="connsiteX1" fmla="*/ 3697 w 3697"/>
                <a:gd name="connsiteY1" fmla="*/ 512 h 2521"/>
                <a:gd name="connsiteX2" fmla="*/ 3280 w 3697"/>
                <a:gd name="connsiteY2" fmla="*/ 1539 h 2521"/>
                <a:gd name="connsiteX3" fmla="*/ 3226 w 3697"/>
                <a:gd name="connsiteY3" fmla="*/ 1595 h 2521"/>
                <a:gd name="connsiteX4" fmla="*/ 3170 w 3697"/>
                <a:gd name="connsiteY4" fmla="*/ 1651 h 2521"/>
                <a:gd name="connsiteX5" fmla="*/ 3112 w 3697"/>
                <a:gd name="connsiteY5" fmla="*/ 1705 h 2521"/>
                <a:gd name="connsiteX6" fmla="*/ 3050 w 3697"/>
                <a:gd name="connsiteY6" fmla="*/ 1759 h 2521"/>
                <a:gd name="connsiteX7" fmla="*/ 2986 w 3697"/>
                <a:gd name="connsiteY7" fmla="*/ 1809 h 2521"/>
                <a:gd name="connsiteX8" fmla="*/ 2918 w 3697"/>
                <a:gd name="connsiteY8" fmla="*/ 1859 h 2521"/>
                <a:gd name="connsiteX9" fmla="*/ 2848 w 3697"/>
                <a:gd name="connsiteY9" fmla="*/ 1907 h 2521"/>
                <a:gd name="connsiteX10" fmla="*/ 2776 w 3697"/>
                <a:gd name="connsiteY10" fmla="*/ 1953 h 2521"/>
                <a:gd name="connsiteX11" fmla="*/ 2776 w 3697"/>
                <a:gd name="connsiteY11" fmla="*/ 1953 h 2521"/>
                <a:gd name="connsiteX12" fmla="*/ 2764 w 3697"/>
                <a:gd name="connsiteY12" fmla="*/ 1961 h 2521"/>
                <a:gd name="connsiteX13" fmla="*/ 2730 w 3697"/>
                <a:gd name="connsiteY13" fmla="*/ 1983 h 2521"/>
                <a:gd name="connsiteX14" fmla="*/ 2674 w 3697"/>
                <a:gd name="connsiteY14" fmla="*/ 2019 h 2521"/>
                <a:gd name="connsiteX15" fmla="*/ 2596 w 3697"/>
                <a:gd name="connsiteY15" fmla="*/ 2063 h 2521"/>
                <a:gd name="connsiteX16" fmla="*/ 2548 w 3697"/>
                <a:gd name="connsiteY16" fmla="*/ 2089 h 2521"/>
                <a:gd name="connsiteX17" fmla="*/ 2494 w 3697"/>
                <a:gd name="connsiteY17" fmla="*/ 2115 h 2521"/>
                <a:gd name="connsiteX18" fmla="*/ 2436 w 3697"/>
                <a:gd name="connsiteY18" fmla="*/ 2145 h 2521"/>
                <a:gd name="connsiteX19" fmla="*/ 2372 w 3697"/>
                <a:gd name="connsiteY19" fmla="*/ 2173 h 2521"/>
                <a:gd name="connsiteX20" fmla="*/ 2302 w 3697"/>
                <a:gd name="connsiteY20" fmla="*/ 2203 h 2521"/>
                <a:gd name="connsiteX21" fmla="*/ 2228 w 3697"/>
                <a:gd name="connsiteY21" fmla="*/ 2233 h 2521"/>
                <a:gd name="connsiteX22" fmla="*/ 2148 w 3697"/>
                <a:gd name="connsiteY22" fmla="*/ 2263 h 2521"/>
                <a:gd name="connsiteX23" fmla="*/ 2062 w 3697"/>
                <a:gd name="connsiteY23" fmla="*/ 2293 h 2521"/>
                <a:gd name="connsiteX24" fmla="*/ 1972 w 3697"/>
                <a:gd name="connsiteY24" fmla="*/ 2323 h 2521"/>
                <a:gd name="connsiteX25" fmla="*/ 1876 w 3697"/>
                <a:gd name="connsiteY25" fmla="*/ 2351 h 2521"/>
                <a:gd name="connsiteX26" fmla="*/ 1776 w 3697"/>
                <a:gd name="connsiteY26" fmla="*/ 2377 h 2521"/>
                <a:gd name="connsiteX27" fmla="*/ 1670 w 3697"/>
                <a:gd name="connsiteY27" fmla="*/ 2403 h 2521"/>
                <a:gd name="connsiteX28" fmla="*/ 1558 w 3697"/>
                <a:gd name="connsiteY28" fmla="*/ 2427 h 2521"/>
                <a:gd name="connsiteX29" fmla="*/ 1442 w 3697"/>
                <a:gd name="connsiteY29" fmla="*/ 2449 h 2521"/>
                <a:gd name="connsiteX30" fmla="*/ 1320 w 3697"/>
                <a:gd name="connsiteY30" fmla="*/ 2469 h 2521"/>
                <a:gd name="connsiteX31" fmla="*/ 1194 w 3697"/>
                <a:gd name="connsiteY31" fmla="*/ 2487 h 2521"/>
                <a:gd name="connsiteX32" fmla="*/ 1062 w 3697"/>
                <a:gd name="connsiteY32" fmla="*/ 2501 h 2521"/>
                <a:gd name="connsiteX33" fmla="*/ 924 w 3697"/>
                <a:gd name="connsiteY33" fmla="*/ 2511 h 2521"/>
                <a:gd name="connsiteX34" fmla="*/ 782 w 3697"/>
                <a:gd name="connsiteY34" fmla="*/ 2517 h 2521"/>
                <a:gd name="connsiteX35" fmla="*/ 636 w 3697"/>
                <a:gd name="connsiteY35" fmla="*/ 2521 h 2521"/>
                <a:gd name="connsiteX36" fmla="*/ 484 w 3697"/>
                <a:gd name="connsiteY36" fmla="*/ 2521 h 2521"/>
                <a:gd name="connsiteX37" fmla="*/ 328 w 3697"/>
                <a:gd name="connsiteY37" fmla="*/ 2515 h 2521"/>
                <a:gd name="connsiteX38" fmla="*/ 166 w 3697"/>
                <a:gd name="connsiteY38" fmla="*/ 2505 h 2521"/>
                <a:gd name="connsiteX39" fmla="*/ 84 w 3697"/>
                <a:gd name="connsiteY39" fmla="*/ 2497 h 2521"/>
                <a:gd name="connsiteX40" fmla="*/ 0 w 3697"/>
                <a:gd name="connsiteY40" fmla="*/ 2489 h 2521"/>
                <a:gd name="connsiteX41" fmla="*/ 0 w 3697"/>
                <a:gd name="connsiteY41" fmla="*/ 2489 h 2521"/>
                <a:gd name="connsiteX42" fmla="*/ 68 w 3697"/>
                <a:gd name="connsiteY42" fmla="*/ 2491 h 2521"/>
                <a:gd name="connsiteX43" fmla="*/ 146 w 3697"/>
                <a:gd name="connsiteY43" fmla="*/ 2493 h 2521"/>
                <a:gd name="connsiteX44" fmla="*/ 252 w 3697"/>
                <a:gd name="connsiteY44" fmla="*/ 2491 h 2521"/>
                <a:gd name="connsiteX45" fmla="*/ 378 w 3697"/>
                <a:gd name="connsiteY45" fmla="*/ 2487 h 2521"/>
                <a:gd name="connsiteX46" fmla="*/ 524 w 3697"/>
                <a:gd name="connsiteY46" fmla="*/ 2479 h 2521"/>
                <a:gd name="connsiteX47" fmla="*/ 602 w 3697"/>
                <a:gd name="connsiteY47" fmla="*/ 2473 h 2521"/>
                <a:gd name="connsiteX48" fmla="*/ 684 w 3697"/>
                <a:gd name="connsiteY48" fmla="*/ 2463 h 2521"/>
                <a:gd name="connsiteX49" fmla="*/ 770 w 3697"/>
                <a:gd name="connsiteY49" fmla="*/ 2453 h 2521"/>
                <a:gd name="connsiteX50" fmla="*/ 856 w 3697"/>
                <a:gd name="connsiteY50" fmla="*/ 2441 h 2521"/>
                <a:gd name="connsiteX51" fmla="*/ 946 w 3697"/>
                <a:gd name="connsiteY51" fmla="*/ 2427 h 2521"/>
                <a:gd name="connsiteX52" fmla="*/ 1038 w 3697"/>
                <a:gd name="connsiteY52" fmla="*/ 2409 h 2521"/>
                <a:gd name="connsiteX53" fmla="*/ 1130 w 3697"/>
                <a:gd name="connsiteY53" fmla="*/ 2389 h 2521"/>
                <a:gd name="connsiteX54" fmla="*/ 1224 w 3697"/>
                <a:gd name="connsiteY54" fmla="*/ 2367 h 2521"/>
                <a:gd name="connsiteX55" fmla="*/ 1318 w 3697"/>
                <a:gd name="connsiteY55" fmla="*/ 2341 h 2521"/>
                <a:gd name="connsiteX56" fmla="*/ 1412 w 3697"/>
                <a:gd name="connsiteY56" fmla="*/ 2313 h 2521"/>
                <a:gd name="connsiteX57" fmla="*/ 1504 w 3697"/>
                <a:gd name="connsiteY57" fmla="*/ 2281 h 2521"/>
                <a:gd name="connsiteX58" fmla="*/ 1596 w 3697"/>
                <a:gd name="connsiteY58" fmla="*/ 2245 h 2521"/>
                <a:gd name="connsiteX59" fmla="*/ 1688 w 3697"/>
                <a:gd name="connsiteY59" fmla="*/ 2207 h 2521"/>
                <a:gd name="connsiteX60" fmla="*/ 1776 w 3697"/>
                <a:gd name="connsiteY60" fmla="*/ 2165 h 2521"/>
                <a:gd name="connsiteX61" fmla="*/ 1820 w 3697"/>
                <a:gd name="connsiteY61" fmla="*/ 2141 h 2521"/>
                <a:gd name="connsiteX62" fmla="*/ 1862 w 3697"/>
                <a:gd name="connsiteY62" fmla="*/ 2117 h 2521"/>
                <a:gd name="connsiteX63" fmla="*/ 1906 w 3697"/>
                <a:gd name="connsiteY63" fmla="*/ 2093 h 2521"/>
                <a:gd name="connsiteX64" fmla="*/ 1946 w 3697"/>
                <a:gd name="connsiteY64" fmla="*/ 2067 h 2521"/>
                <a:gd name="connsiteX65" fmla="*/ 1988 w 3697"/>
                <a:gd name="connsiteY65" fmla="*/ 2039 h 2521"/>
                <a:gd name="connsiteX66" fmla="*/ 2028 w 3697"/>
                <a:gd name="connsiteY66" fmla="*/ 2011 h 2521"/>
                <a:gd name="connsiteX67" fmla="*/ 2068 w 3697"/>
                <a:gd name="connsiteY67" fmla="*/ 1981 h 2521"/>
                <a:gd name="connsiteX68" fmla="*/ 2106 w 3697"/>
                <a:gd name="connsiteY68" fmla="*/ 1951 h 2521"/>
                <a:gd name="connsiteX69" fmla="*/ 2142 w 3697"/>
                <a:gd name="connsiteY69" fmla="*/ 1919 h 2521"/>
                <a:gd name="connsiteX70" fmla="*/ 2178 w 3697"/>
                <a:gd name="connsiteY70" fmla="*/ 1887 h 2521"/>
                <a:gd name="connsiteX71" fmla="*/ 2214 w 3697"/>
                <a:gd name="connsiteY71" fmla="*/ 1853 h 2521"/>
                <a:gd name="connsiteX72" fmla="*/ 2248 w 3697"/>
                <a:gd name="connsiteY72" fmla="*/ 1817 h 2521"/>
                <a:gd name="connsiteX73" fmla="*/ 2248 w 3697"/>
                <a:gd name="connsiteY73" fmla="*/ 1817 h 2521"/>
                <a:gd name="connsiteX74" fmla="*/ 2258 w 3697"/>
                <a:gd name="connsiteY74" fmla="*/ 1807 h 2521"/>
                <a:gd name="connsiteX75" fmla="*/ 2286 w 3697"/>
                <a:gd name="connsiteY75" fmla="*/ 1773 h 2521"/>
                <a:gd name="connsiteX76" fmla="*/ 2306 w 3697"/>
                <a:gd name="connsiteY76" fmla="*/ 1749 h 2521"/>
                <a:gd name="connsiteX77" fmla="*/ 2328 w 3697"/>
                <a:gd name="connsiteY77" fmla="*/ 1719 h 2521"/>
                <a:gd name="connsiteX78" fmla="*/ 2350 w 3697"/>
                <a:gd name="connsiteY78" fmla="*/ 1683 h 2521"/>
                <a:gd name="connsiteX79" fmla="*/ 2376 w 3697"/>
                <a:gd name="connsiteY79" fmla="*/ 1641 h 2521"/>
                <a:gd name="connsiteX80" fmla="*/ 2400 w 3697"/>
                <a:gd name="connsiteY80" fmla="*/ 1595 h 2521"/>
                <a:gd name="connsiteX81" fmla="*/ 2426 w 3697"/>
                <a:gd name="connsiteY81" fmla="*/ 1541 h 2521"/>
                <a:gd name="connsiteX82" fmla="*/ 2450 w 3697"/>
                <a:gd name="connsiteY82" fmla="*/ 1481 h 2521"/>
                <a:gd name="connsiteX83" fmla="*/ 2472 w 3697"/>
                <a:gd name="connsiteY83" fmla="*/ 1417 h 2521"/>
                <a:gd name="connsiteX84" fmla="*/ 2492 w 3697"/>
                <a:gd name="connsiteY84" fmla="*/ 1345 h 2521"/>
                <a:gd name="connsiteX85" fmla="*/ 2510 w 3697"/>
                <a:gd name="connsiteY85" fmla="*/ 1267 h 2521"/>
                <a:gd name="connsiteX86" fmla="*/ 2518 w 3697"/>
                <a:gd name="connsiteY86" fmla="*/ 1225 h 2521"/>
                <a:gd name="connsiteX87" fmla="*/ 2524 w 3697"/>
                <a:gd name="connsiteY87" fmla="*/ 1183 h 2521"/>
                <a:gd name="connsiteX88" fmla="*/ 2530 w 3697"/>
                <a:gd name="connsiteY88" fmla="*/ 1139 h 2521"/>
                <a:gd name="connsiteX89" fmla="*/ 2534 w 3697"/>
                <a:gd name="connsiteY89" fmla="*/ 1093 h 2521"/>
                <a:gd name="connsiteX90" fmla="*/ 2538 w 3697"/>
                <a:gd name="connsiteY90" fmla="*/ 1045 h 2521"/>
                <a:gd name="connsiteX91" fmla="*/ 2540 w 3697"/>
                <a:gd name="connsiteY91" fmla="*/ 997 h 2521"/>
                <a:gd name="connsiteX92" fmla="*/ 2542 w 3697"/>
                <a:gd name="connsiteY92" fmla="*/ 945 h 2521"/>
                <a:gd name="connsiteX93" fmla="*/ 2540 w 3697"/>
                <a:gd name="connsiteY93" fmla="*/ 893 h 2521"/>
                <a:gd name="connsiteX94" fmla="*/ 2538 w 3697"/>
                <a:gd name="connsiteY94" fmla="*/ 839 h 2521"/>
                <a:gd name="connsiteX95" fmla="*/ 2536 w 3697"/>
                <a:gd name="connsiteY95" fmla="*/ 783 h 2521"/>
                <a:gd name="connsiteX96" fmla="*/ 2530 w 3697"/>
                <a:gd name="connsiteY96" fmla="*/ 727 h 2521"/>
                <a:gd name="connsiteX97" fmla="*/ 2522 w 3697"/>
                <a:gd name="connsiteY97" fmla="*/ 667 h 2521"/>
                <a:gd name="connsiteX98" fmla="*/ 2514 w 3697"/>
                <a:gd name="connsiteY98" fmla="*/ 607 h 2521"/>
                <a:gd name="connsiteX99" fmla="*/ 2502 w 3697"/>
                <a:gd name="connsiteY99" fmla="*/ 545 h 2521"/>
                <a:gd name="connsiteX100" fmla="*/ 2490 w 3697"/>
                <a:gd name="connsiteY100" fmla="*/ 481 h 2521"/>
                <a:gd name="connsiteX101" fmla="*/ 2476 w 3697"/>
                <a:gd name="connsiteY101" fmla="*/ 415 h 2521"/>
                <a:gd name="connsiteX102" fmla="*/ 2458 w 3697"/>
                <a:gd name="connsiteY102" fmla="*/ 349 h 2521"/>
                <a:gd name="connsiteX103" fmla="*/ 2438 w 3697"/>
                <a:gd name="connsiteY103" fmla="*/ 279 h 2521"/>
                <a:gd name="connsiteX104" fmla="*/ 2418 w 3697"/>
                <a:gd name="connsiteY104" fmla="*/ 209 h 2521"/>
                <a:gd name="connsiteX105" fmla="*/ 2394 w 3697"/>
                <a:gd name="connsiteY105" fmla="*/ 137 h 2521"/>
                <a:gd name="connsiteX106" fmla="*/ 2366 w 3697"/>
                <a:gd name="connsiteY106" fmla="*/ 63 h 2521"/>
                <a:gd name="connsiteX0" fmla="*/ 2366 w 3697"/>
                <a:gd name="connsiteY0" fmla="*/ 0 h 2458"/>
                <a:gd name="connsiteX1" fmla="*/ 3697 w 3697"/>
                <a:gd name="connsiteY1" fmla="*/ 449 h 2458"/>
                <a:gd name="connsiteX2" fmla="*/ 3280 w 3697"/>
                <a:gd name="connsiteY2" fmla="*/ 1476 h 2458"/>
                <a:gd name="connsiteX3" fmla="*/ 3226 w 3697"/>
                <a:gd name="connsiteY3" fmla="*/ 1532 h 2458"/>
                <a:gd name="connsiteX4" fmla="*/ 3170 w 3697"/>
                <a:gd name="connsiteY4" fmla="*/ 1588 h 2458"/>
                <a:gd name="connsiteX5" fmla="*/ 3112 w 3697"/>
                <a:gd name="connsiteY5" fmla="*/ 1642 h 2458"/>
                <a:gd name="connsiteX6" fmla="*/ 3050 w 3697"/>
                <a:gd name="connsiteY6" fmla="*/ 1696 h 2458"/>
                <a:gd name="connsiteX7" fmla="*/ 2986 w 3697"/>
                <a:gd name="connsiteY7" fmla="*/ 1746 h 2458"/>
                <a:gd name="connsiteX8" fmla="*/ 2918 w 3697"/>
                <a:gd name="connsiteY8" fmla="*/ 1796 h 2458"/>
                <a:gd name="connsiteX9" fmla="*/ 2848 w 3697"/>
                <a:gd name="connsiteY9" fmla="*/ 1844 h 2458"/>
                <a:gd name="connsiteX10" fmla="*/ 2776 w 3697"/>
                <a:gd name="connsiteY10" fmla="*/ 1890 h 2458"/>
                <a:gd name="connsiteX11" fmla="*/ 2776 w 3697"/>
                <a:gd name="connsiteY11" fmla="*/ 1890 h 2458"/>
                <a:gd name="connsiteX12" fmla="*/ 2764 w 3697"/>
                <a:gd name="connsiteY12" fmla="*/ 1898 h 2458"/>
                <a:gd name="connsiteX13" fmla="*/ 2730 w 3697"/>
                <a:gd name="connsiteY13" fmla="*/ 1920 h 2458"/>
                <a:gd name="connsiteX14" fmla="*/ 2674 w 3697"/>
                <a:gd name="connsiteY14" fmla="*/ 1956 h 2458"/>
                <a:gd name="connsiteX15" fmla="*/ 2596 w 3697"/>
                <a:gd name="connsiteY15" fmla="*/ 2000 h 2458"/>
                <a:gd name="connsiteX16" fmla="*/ 2548 w 3697"/>
                <a:gd name="connsiteY16" fmla="*/ 2026 h 2458"/>
                <a:gd name="connsiteX17" fmla="*/ 2494 w 3697"/>
                <a:gd name="connsiteY17" fmla="*/ 2052 h 2458"/>
                <a:gd name="connsiteX18" fmla="*/ 2436 w 3697"/>
                <a:gd name="connsiteY18" fmla="*/ 2082 h 2458"/>
                <a:gd name="connsiteX19" fmla="*/ 2372 w 3697"/>
                <a:gd name="connsiteY19" fmla="*/ 2110 h 2458"/>
                <a:gd name="connsiteX20" fmla="*/ 2302 w 3697"/>
                <a:gd name="connsiteY20" fmla="*/ 2140 h 2458"/>
                <a:gd name="connsiteX21" fmla="*/ 2228 w 3697"/>
                <a:gd name="connsiteY21" fmla="*/ 2170 h 2458"/>
                <a:gd name="connsiteX22" fmla="*/ 2148 w 3697"/>
                <a:gd name="connsiteY22" fmla="*/ 2200 h 2458"/>
                <a:gd name="connsiteX23" fmla="*/ 2062 w 3697"/>
                <a:gd name="connsiteY23" fmla="*/ 2230 h 2458"/>
                <a:gd name="connsiteX24" fmla="*/ 1972 w 3697"/>
                <a:gd name="connsiteY24" fmla="*/ 2260 h 2458"/>
                <a:gd name="connsiteX25" fmla="*/ 1876 w 3697"/>
                <a:gd name="connsiteY25" fmla="*/ 2288 h 2458"/>
                <a:gd name="connsiteX26" fmla="*/ 1776 w 3697"/>
                <a:gd name="connsiteY26" fmla="*/ 2314 h 2458"/>
                <a:gd name="connsiteX27" fmla="*/ 1670 w 3697"/>
                <a:gd name="connsiteY27" fmla="*/ 2340 h 2458"/>
                <a:gd name="connsiteX28" fmla="*/ 1558 w 3697"/>
                <a:gd name="connsiteY28" fmla="*/ 2364 h 2458"/>
                <a:gd name="connsiteX29" fmla="*/ 1442 w 3697"/>
                <a:gd name="connsiteY29" fmla="*/ 2386 h 2458"/>
                <a:gd name="connsiteX30" fmla="*/ 1320 w 3697"/>
                <a:gd name="connsiteY30" fmla="*/ 2406 h 2458"/>
                <a:gd name="connsiteX31" fmla="*/ 1194 w 3697"/>
                <a:gd name="connsiteY31" fmla="*/ 2424 h 2458"/>
                <a:gd name="connsiteX32" fmla="*/ 1062 w 3697"/>
                <a:gd name="connsiteY32" fmla="*/ 2438 h 2458"/>
                <a:gd name="connsiteX33" fmla="*/ 924 w 3697"/>
                <a:gd name="connsiteY33" fmla="*/ 2448 h 2458"/>
                <a:gd name="connsiteX34" fmla="*/ 782 w 3697"/>
                <a:gd name="connsiteY34" fmla="*/ 2454 h 2458"/>
                <a:gd name="connsiteX35" fmla="*/ 636 w 3697"/>
                <a:gd name="connsiteY35" fmla="*/ 2458 h 2458"/>
                <a:gd name="connsiteX36" fmla="*/ 484 w 3697"/>
                <a:gd name="connsiteY36" fmla="*/ 2458 h 2458"/>
                <a:gd name="connsiteX37" fmla="*/ 328 w 3697"/>
                <a:gd name="connsiteY37" fmla="*/ 2452 h 2458"/>
                <a:gd name="connsiteX38" fmla="*/ 166 w 3697"/>
                <a:gd name="connsiteY38" fmla="*/ 2442 h 2458"/>
                <a:gd name="connsiteX39" fmla="*/ 84 w 3697"/>
                <a:gd name="connsiteY39" fmla="*/ 2434 h 2458"/>
                <a:gd name="connsiteX40" fmla="*/ 0 w 3697"/>
                <a:gd name="connsiteY40" fmla="*/ 2426 h 2458"/>
                <a:gd name="connsiteX41" fmla="*/ 0 w 3697"/>
                <a:gd name="connsiteY41" fmla="*/ 2426 h 2458"/>
                <a:gd name="connsiteX42" fmla="*/ 68 w 3697"/>
                <a:gd name="connsiteY42" fmla="*/ 2428 h 2458"/>
                <a:gd name="connsiteX43" fmla="*/ 146 w 3697"/>
                <a:gd name="connsiteY43" fmla="*/ 2430 h 2458"/>
                <a:gd name="connsiteX44" fmla="*/ 252 w 3697"/>
                <a:gd name="connsiteY44" fmla="*/ 2428 h 2458"/>
                <a:gd name="connsiteX45" fmla="*/ 378 w 3697"/>
                <a:gd name="connsiteY45" fmla="*/ 2424 h 2458"/>
                <a:gd name="connsiteX46" fmla="*/ 524 w 3697"/>
                <a:gd name="connsiteY46" fmla="*/ 2416 h 2458"/>
                <a:gd name="connsiteX47" fmla="*/ 602 w 3697"/>
                <a:gd name="connsiteY47" fmla="*/ 2410 h 2458"/>
                <a:gd name="connsiteX48" fmla="*/ 684 w 3697"/>
                <a:gd name="connsiteY48" fmla="*/ 2400 h 2458"/>
                <a:gd name="connsiteX49" fmla="*/ 770 w 3697"/>
                <a:gd name="connsiteY49" fmla="*/ 2390 h 2458"/>
                <a:gd name="connsiteX50" fmla="*/ 856 w 3697"/>
                <a:gd name="connsiteY50" fmla="*/ 2378 h 2458"/>
                <a:gd name="connsiteX51" fmla="*/ 946 w 3697"/>
                <a:gd name="connsiteY51" fmla="*/ 2364 h 2458"/>
                <a:gd name="connsiteX52" fmla="*/ 1038 w 3697"/>
                <a:gd name="connsiteY52" fmla="*/ 2346 h 2458"/>
                <a:gd name="connsiteX53" fmla="*/ 1130 w 3697"/>
                <a:gd name="connsiteY53" fmla="*/ 2326 h 2458"/>
                <a:gd name="connsiteX54" fmla="*/ 1224 w 3697"/>
                <a:gd name="connsiteY54" fmla="*/ 2304 h 2458"/>
                <a:gd name="connsiteX55" fmla="*/ 1318 w 3697"/>
                <a:gd name="connsiteY55" fmla="*/ 2278 h 2458"/>
                <a:gd name="connsiteX56" fmla="*/ 1412 w 3697"/>
                <a:gd name="connsiteY56" fmla="*/ 2250 h 2458"/>
                <a:gd name="connsiteX57" fmla="*/ 1504 w 3697"/>
                <a:gd name="connsiteY57" fmla="*/ 2218 h 2458"/>
                <a:gd name="connsiteX58" fmla="*/ 1596 w 3697"/>
                <a:gd name="connsiteY58" fmla="*/ 2182 h 2458"/>
                <a:gd name="connsiteX59" fmla="*/ 1688 w 3697"/>
                <a:gd name="connsiteY59" fmla="*/ 2144 h 2458"/>
                <a:gd name="connsiteX60" fmla="*/ 1776 w 3697"/>
                <a:gd name="connsiteY60" fmla="*/ 2102 h 2458"/>
                <a:gd name="connsiteX61" fmla="*/ 1820 w 3697"/>
                <a:gd name="connsiteY61" fmla="*/ 2078 h 2458"/>
                <a:gd name="connsiteX62" fmla="*/ 1862 w 3697"/>
                <a:gd name="connsiteY62" fmla="*/ 2054 h 2458"/>
                <a:gd name="connsiteX63" fmla="*/ 1906 w 3697"/>
                <a:gd name="connsiteY63" fmla="*/ 2030 h 2458"/>
                <a:gd name="connsiteX64" fmla="*/ 1946 w 3697"/>
                <a:gd name="connsiteY64" fmla="*/ 2004 h 2458"/>
                <a:gd name="connsiteX65" fmla="*/ 1988 w 3697"/>
                <a:gd name="connsiteY65" fmla="*/ 1976 h 2458"/>
                <a:gd name="connsiteX66" fmla="*/ 2028 w 3697"/>
                <a:gd name="connsiteY66" fmla="*/ 1948 h 2458"/>
                <a:gd name="connsiteX67" fmla="*/ 2068 w 3697"/>
                <a:gd name="connsiteY67" fmla="*/ 1918 h 2458"/>
                <a:gd name="connsiteX68" fmla="*/ 2106 w 3697"/>
                <a:gd name="connsiteY68" fmla="*/ 1888 h 2458"/>
                <a:gd name="connsiteX69" fmla="*/ 2142 w 3697"/>
                <a:gd name="connsiteY69" fmla="*/ 1856 h 2458"/>
                <a:gd name="connsiteX70" fmla="*/ 2178 w 3697"/>
                <a:gd name="connsiteY70" fmla="*/ 1824 h 2458"/>
                <a:gd name="connsiteX71" fmla="*/ 2214 w 3697"/>
                <a:gd name="connsiteY71" fmla="*/ 1790 h 2458"/>
                <a:gd name="connsiteX72" fmla="*/ 2248 w 3697"/>
                <a:gd name="connsiteY72" fmla="*/ 1754 h 2458"/>
                <a:gd name="connsiteX73" fmla="*/ 2248 w 3697"/>
                <a:gd name="connsiteY73" fmla="*/ 1754 h 2458"/>
                <a:gd name="connsiteX74" fmla="*/ 2258 w 3697"/>
                <a:gd name="connsiteY74" fmla="*/ 1744 h 2458"/>
                <a:gd name="connsiteX75" fmla="*/ 2286 w 3697"/>
                <a:gd name="connsiteY75" fmla="*/ 1710 h 2458"/>
                <a:gd name="connsiteX76" fmla="*/ 2306 w 3697"/>
                <a:gd name="connsiteY76" fmla="*/ 1686 h 2458"/>
                <a:gd name="connsiteX77" fmla="*/ 2328 w 3697"/>
                <a:gd name="connsiteY77" fmla="*/ 1656 h 2458"/>
                <a:gd name="connsiteX78" fmla="*/ 2350 w 3697"/>
                <a:gd name="connsiteY78" fmla="*/ 1620 h 2458"/>
                <a:gd name="connsiteX79" fmla="*/ 2376 w 3697"/>
                <a:gd name="connsiteY79" fmla="*/ 1578 h 2458"/>
                <a:gd name="connsiteX80" fmla="*/ 2400 w 3697"/>
                <a:gd name="connsiteY80" fmla="*/ 1532 h 2458"/>
                <a:gd name="connsiteX81" fmla="*/ 2426 w 3697"/>
                <a:gd name="connsiteY81" fmla="*/ 1478 h 2458"/>
                <a:gd name="connsiteX82" fmla="*/ 2450 w 3697"/>
                <a:gd name="connsiteY82" fmla="*/ 1418 h 2458"/>
                <a:gd name="connsiteX83" fmla="*/ 2472 w 3697"/>
                <a:gd name="connsiteY83" fmla="*/ 1354 h 2458"/>
                <a:gd name="connsiteX84" fmla="*/ 2492 w 3697"/>
                <a:gd name="connsiteY84" fmla="*/ 1282 h 2458"/>
                <a:gd name="connsiteX85" fmla="*/ 2510 w 3697"/>
                <a:gd name="connsiteY85" fmla="*/ 1204 h 2458"/>
                <a:gd name="connsiteX86" fmla="*/ 2518 w 3697"/>
                <a:gd name="connsiteY86" fmla="*/ 1162 h 2458"/>
                <a:gd name="connsiteX87" fmla="*/ 2524 w 3697"/>
                <a:gd name="connsiteY87" fmla="*/ 1120 h 2458"/>
                <a:gd name="connsiteX88" fmla="*/ 2530 w 3697"/>
                <a:gd name="connsiteY88" fmla="*/ 1076 h 2458"/>
                <a:gd name="connsiteX89" fmla="*/ 2534 w 3697"/>
                <a:gd name="connsiteY89" fmla="*/ 1030 h 2458"/>
                <a:gd name="connsiteX90" fmla="*/ 2538 w 3697"/>
                <a:gd name="connsiteY90" fmla="*/ 982 h 2458"/>
                <a:gd name="connsiteX91" fmla="*/ 2540 w 3697"/>
                <a:gd name="connsiteY91" fmla="*/ 934 h 2458"/>
                <a:gd name="connsiteX92" fmla="*/ 2542 w 3697"/>
                <a:gd name="connsiteY92" fmla="*/ 882 h 2458"/>
                <a:gd name="connsiteX93" fmla="*/ 2540 w 3697"/>
                <a:gd name="connsiteY93" fmla="*/ 830 h 2458"/>
                <a:gd name="connsiteX94" fmla="*/ 2538 w 3697"/>
                <a:gd name="connsiteY94" fmla="*/ 776 h 2458"/>
                <a:gd name="connsiteX95" fmla="*/ 2536 w 3697"/>
                <a:gd name="connsiteY95" fmla="*/ 720 h 2458"/>
                <a:gd name="connsiteX96" fmla="*/ 2530 w 3697"/>
                <a:gd name="connsiteY96" fmla="*/ 664 h 2458"/>
                <a:gd name="connsiteX97" fmla="*/ 2522 w 3697"/>
                <a:gd name="connsiteY97" fmla="*/ 604 h 2458"/>
                <a:gd name="connsiteX98" fmla="*/ 2514 w 3697"/>
                <a:gd name="connsiteY98" fmla="*/ 544 h 2458"/>
                <a:gd name="connsiteX99" fmla="*/ 2502 w 3697"/>
                <a:gd name="connsiteY99" fmla="*/ 482 h 2458"/>
                <a:gd name="connsiteX100" fmla="*/ 2490 w 3697"/>
                <a:gd name="connsiteY100" fmla="*/ 418 h 2458"/>
                <a:gd name="connsiteX101" fmla="*/ 2476 w 3697"/>
                <a:gd name="connsiteY101" fmla="*/ 352 h 2458"/>
                <a:gd name="connsiteX102" fmla="*/ 2458 w 3697"/>
                <a:gd name="connsiteY102" fmla="*/ 286 h 2458"/>
                <a:gd name="connsiteX103" fmla="*/ 2438 w 3697"/>
                <a:gd name="connsiteY103" fmla="*/ 216 h 2458"/>
                <a:gd name="connsiteX104" fmla="*/ 2418 w 3697"/>
                <a:gd name="connsiteY104" fmla="*/ 146 h 2458"/>
                <a:gd name="connsiteX105" fmla="*/ 2394 w 3697"/>
                <a:gd name="connsiteY105" fmla="*/ 74 h 2458"/>
                <a:gd name="connsiteX106" fmla="*/ 2366 w 3697"/>
                <a:gd name="connsiteY106" fmla="*/ 0 h 2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3697" h="2458">
                  <a:moveTo>
                    <a:pt x="2366" y="0"/>
                  </a:moveTo>
                  <a:cubicBezTo>
                    <a:pt x="2583" y="63"/>
                    <a:pt x="3382" y="332"/>
                    <a:pt x="3697" y="449"/>
                  </a:cubicBezTo>
                  <a:lnTo>
                    <a:pt x="3280" y="1476"/>
                  </a:lnTo>
                  <a:cubicBezTo>
                    <a:pt x="3262" y="1495"/>
                    <a:pt x="3244" y="1513"/>
                    <a:pt x="3226" y="1532"/>
                  </a:cubicBezTo>
                  <a:lnTo>
                    <a:pt x="3170" y="1588"/>
                  </a:lnTo>
                  <a:cubicBezTo>
                    <a:pt x="3151" y="1606"/>
                    <a:pt x="3131" y="1624"/>
                    <a:pt x="3112" y="1642"/>
                  </a:cubicBezTo>
                  <a:cubicBezTo>
                    <a:pt x="3091" y="1660"/>
                    <a:pt x="3071" y="1678"/>
                    <a:pt x="3050" y="1696"/>
                  </a:cubicBezTo>
                  <a:cubicBezTo>
                    <a:pt x="3029" y="1713"/>
                    <a:pt x="3007" y="1729"/>
                    <a:pt x="2986" y="1746"/>
                  </a:cubicBezTo>
                  <a:lnTo>
                    <a:pt x="2918" y="1796"/>
                  </a:lnTo>
                  <a:lnTo>
                    <a:pt x="2848" y="1844"/>
                  </a:lnTo>
                  <a:cubicBezTo>
                    <a:pt x="2824" y="1859"/>
                    <a:pt x="2800" y="1875"/>
                    <a:pt x="2776" y="1890"/>
                  </a:cubicBezTo>
                  <a:lnTo>
                    <a:pt x="2776" y="1890"/>
                  </a:lnTo>
                  <a:cubicBezTo>
                    <a:pt x="2772" y="1893"/>
                    <a:pt x="2768" y="1895"/>
                    <a:pt x="2764" y="1898"/>
                  </a:cubicBezTo>
                  <a:cubicBezTo>
                    <a:pt x="2753" y="1905"/>
                    <a:pt x="2741" y="1913"/>
                    <a:pt x="2730" y="1920"/>
                  </a:cubicBezTo>
                  <a:cubicBezTo>
                    <a:pt x="2711" y="1932"/>
                    <a:pt x="2693" y="1944"/>
                    <a:pt x="2674" y="1956"/>
                  </a:cubicBezTo>
                  <a:cubicBezTo>
                    <a:pt x="2648" y="1971"/>
                    <a:pt x="2622" y="1985"/>
                    <a:pt x="2596" y="2000"/>
                  </a:cubicBezTo>
                  <a:cubicBezTo>
                    <a:pt x="2580" y="2009"/>
                    <a:pt x="2564" y="2017"/>
                    <a:pt x="2548" y="2026"/>
                  </a:cubicBezTo>
                  <a:cubicBezTo>
                    <a:pt x="2530" y="2035"/>
                    <a:pt x="2512" y="2043"/>
                    <a:pt x="2494" y="2052"/>
                  </a:cubicBezTo>
                  <a:lnTo>
                    <a:pt x="2436" y="2082"/>
                  </a:lnTo>
                  <a:lnTo>
                    <a:pt x="2372" y="2110"/>
                  </a:lnTo>
                  <a:lnTo>
                    <a:pt x="2302" y="2140"/>
                  </a:lnTo>
                  <a:lnTo>
                    <a:pt x="2228" y="2170"/>
                  </a:lnTo>
                  <a:lnTo>
                    <a:pt x="2148" y="2200"/>
                  </a:lnTo>
                  <a:lnTo>
                    <a:pt x="2062" y="2230"/>
                  </a:lnTo>
                  <a:lnTo>
                    <a:pt x="1972" y="2260"/>
                  </a:lnTo>
                  <a:cubicBezTo>
                    <a:pt x="1940" y="2269"/>
                    <a:pt x="1908" y="2279"/>
                    <a:pt x="1876" y="2288"/>
                  </a:cubicBezTo>
                  <a:cubicBezTo>
                    <a:pt x="1843" y="2297"/>
                    <a:pt x="1809" y="2305"/>
                    <a:pt x="1776" y="2314"/>
                  </a:cubicBezTo>
                  <a:cubicBezTo>
                    <a:pt x="1741" y="2323"/>
                    <a:pt x="1705" y="2331"/>
                    <a:pt x="1670" y="2340"/>
                  </a:cubicBezTo>
                  <a:lnTo>
                    <a:pt x="1558" y="2364"/>
                  </a:lnTo>
                  <a:cubicBezTo>
                    <a:pt x="1519" y="2371"/>
                    <a:pt x="1481" y="2379"/>
                    <a:pt x="1442" y="2386"/>
                  </a:cubicBezTo>
                  <a:lnTo>
                    <a:pt x="1320" y="2406"/>
                  </a:lnTo>
                  <a:lnTo>
                    <a:pt x="1194" y="2424"/>
                  </a:lnTo>
                  <a:lnTo>
                    <a:pt x="1062" y="2438"/>
                  </a:lnTo>
                  <a:lnTo>
                    <a:pt x="924" y="2448"/>
                  </a:lnTo>
                  <a:lnTo>
                    <a:pt x="782" y="2454"/>
                  </a:lnTo>
                  <a:lnTo>
                    <a:pt x="636" y="2458"/>
                  </a:lnTo>
                  <a:lnTo>
                    <a:pt x="484" y="2458"/>
                  </a:lnTo>
                  <a:lnTo>
                    <a:pt x="328" y="2452"/>
                  </a:lnTo>
                  <a:lnTo>
                    <a:pt x="166" y="2442"/>
                  </a:lnTo>
                  <a:cubicBezTo>
                    <a:pt x="139" y="2439"/>
                    <a:pt x="111" y="2437"/>
                    <a:pt x="84" y="2434"/>
                  </a:cubicBezTo>
                  <a:cubicBezTo>
                    <a:pt x="56" y="2431"/>
                    <a:pt x="28" y="2429"/>
                    <a:pt x="0" y="2426"/>
                  </a:cubicBezTo>
                  <a:lnTo>
                    <a:pt x="0" y="2426"/>
                  </a:lnTo>
                  <a:cubicBezTo>
                    <a:pt x="23" y="2427"/>
                    <a:pt x="45" y="2427"/>
                    <a:pt x="68" y="2428"/>
                  </a:cubicBezTo>
                  <a:cubicBezTo>
                    <a:pt x="94" y="2429"/>
                    <a:pt x="120" y="2429"/>
                    <a:pt x="146" y="2430"/>
                  </a:cubicBezTo>
                  <a:lnTo>
                    <a:pt x="252" y="2428"/>
                  </a:lnTo>
                  <a:lnTo>
                    <a:pt x="378" y="2424"/>
                  </a:lnTo>
                  <a:lnTo>
                    <a:pt x="524" y="2416"/>
                  </a:lnTo>
                  <a:lnTo>
                    <a:pt x="602" y="2410"/>
                  </a:lnTo>
                  <a:cubicBezTo>
                    <a:pt x="629" y="2407"/>
                    <a:pt x="657" y="2403"/>
                    <a:pt x="684" y="2400"/>
                  </a:cubicBezTo>
                  <a:cubicBezTo>
                    <a:pt x="713" y="2397"/>
                    <a:pt x="741" y="2393"/>
                    <a:pt x="770" y="2390"/>
                  </a:cubicBezTo>
                  <a:lnTo>
                    <a:pt x="856" y="2378"/>
                  </a:lnTo>
                  <a:cubicBezTo>
                    <a:pt x="886" y="2373"/>
                    <a:pt x="916" y="2369"/>
                    <a:pt x="946" y="2364"/>
                  </a:cubicBezTo>
                  <a:lnTo>
                    <a:pt x="1038" y="2346"/>
                  </a:lnTo>
                  <a:lnTo>
                    <a:pt x="1130" y="2326"/>
                  </a:lnTo>
                  <a:lnTo>
                    <a:pt x="1224" y="2304"/>
                  </a:lnTo>
                  <a:cubicBezTo>
                    <a:pt x="1255" y="2295"/>
                    <a:pt x="1287" y="2287"/>
                    <a:pt x="1318" y="2278"/>
                  </a:cubicBezTo>
                  <a:lnTo>
                    <a:pt x="1412" y="2250"/>
                  </a:lnTo>
                  <a:lnTo>
                    <a:pt x="1504" y="2218"/>
                  </a:lnTo>
                  <a:lnTo>
                    <a:pt x="1596" y="2182"/>
                  </a:lnTo>
                  <a:lnTo>
                    <a:pt x="1688" y="2144"/>
                  </a:lnTo>
                  <a:lnTo>
                    <a:pt x="1776" y="2102"/>
                  </a:lnTo>
                  <a:cubicBezTo>
                    <a:pt x="1791" y="2094"/>
                    <a:pt x="1805" y="2086"/>
                    <a:pt x="1820" y="2078"/>
                  </a:cubicBezTo>
                  <a:lnTo>
                    <a:pt x="1862" y="2054"/>
                  </a:lnTo>
                  <a:cubicBezTo>
                    <a:pt x="1877" y="2046"/>
                    <a:pt x="1891" y="2038"/>
                    <a:pt x="1906" y="2030"/>
                  </a:cubicBezTo>
                  <a:cubicBezTo>
                    <a:pt x="1919" y="2021"/>
                    <a:pt x="1933" y="2013"/>
                    <a:pt x="1946" y="2004"/>
                  </a:cubicBezTo>
                  <a:cubicBezTo>
                    <a:pt x="1960" y="1995"/>
                    <a:pt x="1974" y="1985"/>
                    <a:pt x="1988" y="1976"/>
                  </a:cubicBezTo>
                  <a:lnTo>
                    <a:pt x="2028" y="1948"/>
                  </a:lnTo>
                  <a:cubicBezTo>
                    <a:pt x="2041" y="1938"/>
                    <a:pt x="2055" y="1928"/>
                    <a:pt x="2068" y="1918"/>
                  </a:cubicBezTo>
                  <a:cubicBezTo>
                    <a:pt x="2081" y="1908"/>
                    <a:pt x="2093" y="1898"/>
                    <a:pt x="2106" y="1888"/>
                  </a:cubicBezTo>
                  <a:cubicBezTo>
                    <a:pt x="2118" y="1877"/>
                    <a:pt x="2130" y="1867"/>
                    <a:pt x="2142" y="1856"/>
                  </a:cubicBezTo>
                  <a:cubicBezTo>
                    <a:pt x="2154" y="1845"/>
                    <a:pt x="2166" y="1835"/>
                    <a:pt x="2178" y="1824"/>
                  </a:cubicBezTo>
                  <a:cubicBezTo>
                    <a:pt x="2190" y="1813"/>
                    <a:pt x="2202" y="1801"/>
                    <a:pt x="2214" y="1790"/>
                  </a:cubicBezTo>
                  <a:cubicBezTo>
                    <a:pt x="2225" y="1778"/>
                    <a:pt x="2237" y="1766"/>
                    <a:pt x="2248" y="1754"/>
                  </a:cubicBezTo>
                  <a:lnTo>
                    <a:pt x="2248" y="1754"/>
                  </a:lnTo>
                  <a:lnTo>
                    <a:pt x="2258" y="1744"/>
                  </a:lnTo>
                  <a:lnTo>
                    <a:pt x="2286" y="1710"/>
                  </a:lnTo>
                  <a:cubicBezTo>
                    <a:pt x="2293" y="1702"/>
                    <a:pt x="2299" y="1694"/>
                    <a:pt x="2306" y="1686"/>
                  </a:cubicBezTo>
                  <a:cubicBezTo>
                    <a:pt x="2313" y="1676"/>
                    <a:pt x="2321" y="1666"/>
                    <a:pt x="2328" y="1656"/>
                  </a:cubicBezTo>
                  <a:cubicBezTo>
                    <a:pt x="2335" y="1644"/>
                    <a:pt x="2343" y="1632"/>
                    <a:pt x="2350" y="1620"/>
                  </a:cubicBezTo>
                  <a:cubicBezTo>
                    <a:pt x="2359" y="1606"/>
                    <a:pt x="2367" y="1592"/>
                    <a:pt x="2376" y="1578"/>
                  </a:cubicBezTo>
                  <a:cubicBezTo>
                    <a:pt x="2384" y="1563"/>
                    <a:pt x="2392" y="1547"/>
                    <a:pt x="2400" y="1532"/>
                  </a:cubicBezTo>
                  <a:cubicBezTo>
                    <a:pt x="2409" y="1514"/>
                    <a:pt x="2417" y="1496"/>
                    <a:pt x="2426" y="1478"/>
                  </a:cubicBezTo>
                  <a:lnTo>
                    <a:pt x="2450" y="1418"/>
                  </a:lnTo>
                  <a:cubicBezTo>
                    <a:pt x="2457" y="1397"/>
                    <a:pt x="2465" y="1375"/>
                    <a:pt x="2472" y="1354"/>
                  </a:cubicBezTo>
                  <a:cubicBezTo>
                    <a:pt x="2479" y="1330"/>
                    <a:pt x="2485" y="1306"/>
                    <a:pt x="2492" y="1282"/>
                  </a:cubicBezTo>
                  <a:lnTo>
                    <a:pt x="2510" y="1204"/>
                  </a:lnTo>
                  <a:cubicBezTo>
                    <a:pt x="2513" y="1190"/>
                    <a:pt x="2515" y="1176"/>
                    <a:pt x="2518" y="1162"/>
                  </a:cubicBezTo>
                  <a:lnTo>
                    <a:pt x="2524" y="1120"/>
                  </a:lnTo>
                  <a:cubicBezTo>
                    <a:pt x="2526" y="1105"/>
                    <a:pt x="2528" y="1091"/>
                    <a:pt x="2530" y="1076"/>
                  </a:cubicBezTo>
                  <a:cubicBezTo>
                    <a:pt x="2531" y="1061"/>
                    <a:pt x="2533" y="1045"/>
                    <a:pt x="2534" y="1030"/>
                  </a:cubicBezTo>
                  <a:cubicBezTo>
                    <a:pt x="2535" y="1014"/>
                    <a:pt x="2537" y="998"/>
                    <a:pt x="2538" y="982"/>
                  </a:cubicBezTo>
                  <a:cubicBezTo>
                    <a:pt x="2539" y="966"/>
                    <a:pt x="2539" y="950"/>
                    <a:pt x="2540" y="934"/>
                  </a:cubicBezTo>
                  <a:cubicBezTo>
                    <a:pt x="2541" y="917"/>
                    <a:pt x="2541" y="899"/>
                    <a:pt x="2542" y="882"/>
                  </a:cubicBezTo>
                  <a:cubicBezTo>
                    <a:pt x="2541" y="865"/>
                    <a:pt x="2541" y="847"/>
                    <a:pt x="2540" y="830"/>
                  </a:cubicBezTo>
                  <a:cubicBezTo>
                    <a:pt x="2539" y="812"/>
                    <a:pt x="2539" y="794"/>
                    <a:pt x="2538" y="776"/>
                  </a:cubicBezTo>
                  <a:cubicBezTo>
                    <a:pt x="2537" y="757"/>
                    <a:pt x="2537" y="739"/>
                    <a:pt x="2536" y="720"/>
                  </a:cubicBezTo>
                  <a:cubicBezTo>
                    <a:pt x="2534" y="701"/>
                    <a:pt x="2532" y="683"/>
                    <a:pt x="2530" y="664"/>
                  </a:cubicBezTo>
                  <a:cubicBezTo>
                    <a:pt x="2527" y="644"/>
                    <a:pt x="2525" y="624"/>
                    <a:pt x="2522" y="604"/>
                  </a:cubicBezTo>
                  <a:cubicBezTo>
                    <a:pt x="2519" y="584"/>
                    <a:pt x="2517" y="564"/>
                    <a:pt x="2514" y="544"/>
                  </a:cubicBezTo>
                  <a:cubicBezTo>
                    <a:pt x="2510" y="523"/>
                    <a:pt x="2506" y="503"/>
                    <a:pt x="2502" y="482"/>
                  </a:cubicBezTo>
                  <a:cubicBezTo>
                    <a:pt x="2498" y="461"/>
                    <a:pt x="2494" y="439"/>
                    <a:pt x="2490" y="418"/>
                  </a:cubicBezTo>
                  <a:cubicBezTo>
                    <a:pt x="2485" y="396"/>
                    <a:pt x="2481" y="374"/>
                    <a:pt x="2476" y="352"/>
                  </a:cubicBezTo>
                  <a:lnTo>
                    <a:pt x="2458" y="286"/>
                  </a:lnTo>
                  <a:cubicBezTo>
                    <a:pt x="2451" y="263"/>
                    <a:pt x="2445" y="239"/>
                    <a:pt x="2438" y="216"/>
                  </a:cubicBezTo>
                  <a:cubicBezTo>
                    <a:pt x="2431" y="193"/>
                    <a:pt x="2425" y="169"/>
                    <a:pt x="2418" y="146"/>
                  </a:cubicBezTo>
                  <a:lnTo>
                    <a:pt x="2394" y="74"/>
                  </a:lnTo>
                  <a:cubicBezTo>
                    <a:pt x="2385" y="49"/>
                    <a:pt x="2388" y="42"/>
                    <a:pt x="2366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75000"/>
                    <a:alpha val="0"/>
                  </a:schemeClr>
                </a:gs>
                <a:gs pos="35000">
                  <a:schemeClr val="accent5">
                    <a:lumMod val="75000"/>
                    <a:alpha val="7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6"/>
            <p:cNvSpPr/>
            <p:nvPr/>
          </p:nvSpPr>
          <p:spPr>
            <a:xfrm rot="1223405" flipV="1">
              <a:off x="6412403" y="3178266"/>
              <a:ext cx="3055046" cy="1342221"/>
            </a:xfrm>
            <a:custGeom>
              <a:avLst/>
              <a:gdLst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068 w 3224"/>
                <a:gd name="connsiteY126" fmla="*/ 1244 h 3816"/>
                <a:gd name="connsiteX127" fmla="*/ 3082 w 3224"/>
                <a:gd name="connsiteY127" fmla="*/ 1160 h 3816"/>
                <a:gd name="connsiteX128" fmla="*/ 3092 w 3224"/>
                <a:gd name="connsiteY128" fmla="*/ 1074 h 3816"/>
                <a:gd name="connsiteX129" fmla="*/ 3102 w 3224"/>
                <a:gd name="connsiteY129" fmla="*/ 988 h 3816"/>
                <a:gd name="connsiteX130" fmla="*/ 3110 w 3224"/>
                <a:gd name="connsiteY130" fmla="*/ 898 h 3816"/>
                <a:gd name="connsiteX131" fmla="*/ 3114 w 3224"/>
                <a:gd name="connsiteY131" fmla="*/ 806 h 3816"/>
                <a:gd name="connsiteX132" fmla="*/ 3118 w 3224"/>
                <a:gd name="connsiteY132" fmla="*/ 712 h 3816"/>
                <a:gd name="connsiteX133" fmla="*/ 3120 w 3224"/>
                <a:gd name="connsiteY133" fmla="*/ 618 h 3816"/>
                <a:gd name="connsiteX134" fmla="*/ 3120 w 3224"/>
                <a:gd name="connsiteY134" fmla="*/ 520 h 3816"/>
                <a:gd name="connsiteX135" fmla="*/ 3118 w 3224"/>
                <a:gd name="connsiteY135" fmla="*/ 420 h 3816"/>
                <a:gd name="connsiteX136" fmla="*/ 3114 w 3224"/>
                <a:gd name="connsiteY136" fmla="*/ 318 h 3816"/>
                <a:gd name="connsiteX137" fmla="*/ 3108 w 3224"/>
                <a:gd name="connsiteY137" fmla="*/ 214 h 3816"/>
                <a:gd name="connsiteX138" fmla="*/ 3100 w 3224"/>
                <a:gd name="connsiteY138" fmla="*/ 108 h 3816"/>
                <a:gd name="connsiteX139" fmla="*/ 3088 w 3224"/>
                <a:gd name="connsiteY139" fmla="*/ 0 h 3816"/>
                <a:gd name="connsiteX140" fmla="*/ 3088 w 3224"/>
                <a:gd name="connsiteY140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068 w 3224"/>
                <a:gd name="connsiteY126" fmla="*/ 1244 h 3816"/>
                <a:gd name="connsiteX127" fmla="*/ 3082 w 3224"/>
                <a:gd name="connsiteY127" fmla="*/ 1160 h 3816"/>
                <a:gd name="connsiteX128" fmla="*/ 3092 w 3224"/>
                <a:gd name="connsiteY128" fmla="*/ 1074 h 3816"/>
                <a:gd name="connsiteX129" fmla="*/ 3102 w 3224"/>
                <a:gd name="connsiteY129" fmla="*/ 988 h 3816"/>
                <a:gd name="connsiteX130" fmla="*/ 3114 w 3224"/>
                <a:gd name="connsiteY130" fmla="*/ 806 h 3816"/>
                <a:gd name="connsiteX131" fmla="*/ 3118 w 3224"/>
                <a:gd name="connsiteY131" fmla="*/ 712 h 3816"/>
                <a:gd name="connsiteX132" fmla="*/ 3120 w 3224"/>
                <a:gd name="connsiteY132" fmla="*/ 618 h 3816"/>
                <a:gd name="connsiteX133" fmla="*/ 3120 w 3224"/>
                <a:gd name="connsiteY133" fmla="*/ 520 h 3816"/>
                <a:gd name="connsiteX134" fmla="*/ 3118 w 3224"/>
                <a:gd name="connsiteY134" fmla="*/ 420 h 3816"/>
                <a:gd name="connsiteX135" fmla="*/ 3114 w 3224"/>
                <a:gd name="connsiteY135" fmla="*/ 318 h 3816"/>
                <a:gd name="connsiteX136" fmla="*/ 3108 w 3224"/>
                <a:gd name="connsiteY136" fmla="*/ 214 h 3816"/>
                <a:gd name="connsiteX137" fmla="*/ 3100 w 3224"/>
                <a:gd name="connsiteY137" fmla="*/ 108 h 3816"/>
                <a:gd name="connsiteX138" fmla="*/ 3088 w 3224"/>
                <a:gd name="connsiteY138" fmla="*/ 0 h 3816"/>
                <a:gd name="connsiteX139" fmla="*/ 3088 w 3224"/>
                <a:gd name="connsiteY139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068 w 3224"/>
                <a:gd name="connsiteY126" fmla="*/ 1244 h 3816"/>
                <a:gd name="connsiteX127" fmla="*/ 3082 w 3224"/>
                <a:gd name="connsiteY127" fmla="*/ 1160 h 3816"/>
                <a:gd name="connsiteX128" fmla="*/ 3092 w 3224"/>
                <a:gd name="connsiteY128" fmla="*/ 1074 h 3816"/>
                <a:gd name="connsiteX129" fmla="*/ 3114 w 3224"/>
                <a:gd name="connsiteY129" fmla="*/ 806 h 3816"/>
                <a:gd name="connsiteX130" fmla="*/ 3118 w 3224"/>
                <a:gd name="connsiteY130" fmla="*/ 712 h 3816"/>
                <a:gd name="connsiteX131" fmla="*/ 3120 w 3224"/>
                <a:gd name="connsiteY131" fmla="*/ 618 h 3816"/>
                <a:gd name="connsiteX132" fmla="*/ 3120 w 3224"/>
                <a:gd name="connsiteY132" fmla="*/ 520 h 3816"/>
                <a:gd name="connsiteX133" fmla="*/ 3118 w 3224"/>
                <a:gd name="connsiteY133" fmla="*/ 420 h 3816"/>
                <a:gd name="connsiteX134" fmla="*/ 3114 w 3224"/>
                <a:gd name="connsiteY134" fmla="*/ 318 h 3816"/>
                <a:gd name="connsiteX135" fmla="*/ 3108 w 3224"/>
                <a:gd name="connsiteY135" fmla="*/ 214 h 3816"/>
                <a:gd name="connsiteX136" fmla="*/ 3100 w 3224"/>
                <a:gd name="connsiteY136" fmla="*/ 108 h 3816"/>
                <a:gd name="connsiteX137" fmla="*/ 3088 w 3224"/>
                <a:gd name="connsiteY137" fmla="*/ 0 h 3816"/>
                <a:gd name="connsiteX138" fmla="*/ 3088 w 3224"/>
                <a:gd name="connsiteY138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068 w 3224"/>
                <a:gd name="connsiteY126" fmla="*/ 1244 h 3816"/>
                <a:gd name="connsiteX127" fmla="*/ 3082 w 3224"/>
                <a:gd name="connsiteY127" fmla="*/ 1160 h 3816"/>
                <a:gd name="connsiteX128" fmla="*/ 3114 w 3224"/>
                <a:gd name="connsiteY128" fmla="*/ 806 h 3816"/>
                <a:gd name="connsiteX129" fmla="*/ 3118 w 3224"/>
                <a:gd name="connsiteY129" fmla="*/ 712 h 3816"/>
                <a:gd name="connsiteX130" fmla="*/ 3120 w 3224"/>
                <a:gd name="connsiteY130" fmla="*/ 618 h 3816"/>
                <a:gd name="connsiteX131" fmla="*/ 3120 w 3224"/>
                <a:gd name="connsiteY131" fmla="*/ 520 h 3816"/>
                <a:gd name="connsiteX132" fmla="*/ 3118 w 3224"/>
                <a:gd name="connsiteY132" fmla="*/ 420 h 3816"/>
                <a:gd name="connsiteX133" fmla="*/ 3114 w 3224"/>
                <a:gd name="connsiteY133" fmla="*/ 318 h 3816"/>
                <a:gd name="connsiteX134" fmla="*/ 3108 w 3224"/>
                <a:gd name="connsiteY134" fmla="*/ 214 h 3816"/>
                <a:gd name="connsiteX135" fmla="*/ 3100 w 3224"/>
                <a:gd name="connsiteY135" fmla="*/ 108 h 3816"/>
                <a:gd name="connsiteX136" fmla="*/ 3088 w 3224"/>
                <a:gd name="connsiteY136" fmla="*/ 0 h 3816"/>
                <a:gd name="connsiteX137" fmla="*/ 3088 w 3224"/>
                <a:gd name="connsiteY137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068 w 3224"/>
                <a:gd name="connsiteY126" fmla="*/ 1244 h 3816"/>
                <a:gd name="connsiteX127" fmla="*/ 3114 w 3224"/>
                <a:gd name="connsiteY127" fmla="*/ 806 h 3816"/>
                <a:gd name="connsiteX128" fmla="*/ 3118 w 3224"/>
                <a:gd name="connsiteY128" fmla="*/ 712 h 3816"/>
                <a:gd name="connsiteX129" fmla="*/ 3120 w 3224"/>
                <a:gd name="connsiteY129" fmla="*/ 618 h 3816"/>
                <a:gd name="connsiteX130" fmla="*/ 3120 w 3224"/>
                <a:gd name="connsiteY130" fmla="*/ 520 h 3816"/>
                <a:gd name="connsiteX131" fmla="*/ 3118 w 3224"/>
                <a:gd name="connsiteY131" fmla="*/ 420 h 3816"/>
                <a:gd name="connsiteX132" fmla="*/ 3114 w 3224"/>
                <a:gd name="connsiteY132" fmla="*/ 318 h 3816"/>
                <a:gd name="connsiteX133" fmla="*/ 3108 w 3224"/>
                <a:gd name="connsiteY133" fmla="*/ 214 h 3816"/>
                <a:gd name="connsiteX134" fmla="*/ 3100 w 3224"/>
                <a:gd name="connsiteY134" fmla="*/ 108 h 3816"/>
                <a:gd name="connsiteX135" fmla="*/ 3088 w 3224"/>
                <a:gd name="connsiteY135" fmla="*/ 0 h 3816"/>
                <a:gd name="connsiteX136" fmla="*/ 3088 w 3224"/>
                <a:gd name="connsiteY136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114 w 3224"/>
                <a:gd name="connsiteY126" fmla="*/ 806 h 3816"/>
                <a:gd name="connsiteX127" fmla="*/ 3118 w 3224"/>
                <a:gd name="connsiteY127" fmla="*/ 712 h 3816"/>
                <a:gd name="connsiteX128" fmla="*/ 3120 w 3224"/>
                <a:gd name="connsiteY128" fmla="*/ 618 h 3816"/>
                <a:gd name="connsiteX129" fmla="*/ 3120 w 3224"/>
                <a:gd name="connsiteY129" fmla="*/ 520 h 3816"/>
                <a:gd name="connsiteX130" fmla="*/ 3118 w 3224"/>
                <a:gd name="connsiteY130" fmla="*/ 420 h 3816"/>
                <a:gd name="connsiteX131" fmla="*/ 3114 w 3224"/>
                <a:gd name="connsiteY131" fmla="*/ 318 h 3816"/>
                <a:gd name="connsiteX132" fmla="*/ 3108 w 3224"/>
                <a:gd name="connsiteY132" fmla="*/ 214 h 3816"/>
                <a:gd name="connsiteX133" fmla="*/ 3100 w 3224"/>
                <a:gd name="connsiteY133" fmla="*/ 108 h 3816"/>
                <a:gd name="connsiteX134" fmla="*/ 3088 w 3224"/>
                <a:gd name="connsiteY134" fmla="*/ 0 h 3816"/>
                <a:gd name="connsiteX135" fmla="*/ 3088 w 3224"/>
                <a:gd name="connsiteY135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114 w 3224"/>
                <a:gd name="connsiteY125" fmla="*/ 806 h 3816"/>
                <a:gd name="connsiteX126" fmla="*/ 3118 w 3224"/>
                <a:gd name="connsiteY126" fmla="*/ 712 h 3816"/>
                <a:gd name="connsiteX127" fmla="*/ 3120 w 3224"/>
                <a:gd name="connsiteY127" fmla="*/ 618 h 3816"/>
                <a:gd name="connsiteX128" fmla="*/ 3120 w 3224"/>
                <a:gd name="connsiteY128" fmla="*/ 520 h 3816"/>
                <a:gd name="connsiteX129" fmla="*/ 3118 w 3224"/>
                <a:gd name="connsiteY129" fmla="*/ 420 h 3816"/>
                <a:gd name="connsiteX130" fmla="*/ 3114 w 3224"/>
                <a:gd name="connsiteY130" fmla="*/ 318 h 3816"/>
                <a:gd name="connsiteX131" fmla="*/ 3108 w 3224"/>
                <a:gd name="connsiteY131" fmla="*/ 214 h 3816"/>
                <a:gd name="connsiteX132" fmla="*/ 3100 w 3224"/>
                <a:gd name="connsiteY132" fmla="*/ 108 h 3816"/>
                <a:gd name="connsiteX133" fmla="*/ 3088 w 3224"/>
                <a:gd name="connsiteY133" fmla="*/ 0 h 3816"/>
                <a:gd name="connsiteX134" fmla="*/ 3088 w 3224"/>
                <a:gd name="connsiteY134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114 w 3224"/>
                <a:gd name="connsiteY124" fmla="*/ 806 h 3816"/>
                <a:gd name="connsiteX125" fmla="*/ 3118 w 3224"/>
                <a:gd name="connsiteY125" fmla="*/ 712 h 3816"/>
                <a:gd name="connsiteX126" fmla="*/ 3120 w 3224"/>
                <a:gd name="connsiteY126" fmla="*/ 618 h 3816"/>
                <a:gd name="connsiteX127" fmla="*/ 3120 w 3224"/>
                <a:gd name="connsiteY127" fmla="*/ 520 h 3816"/>
                <a:gd name="connsiteX128" fmla="*/ 3118 w 3224"/>
                <a:gd name="connsiteY128" fmla="*/ 420 h 3816"/>
                <a:gd name="connsiteX129" fmla="*/ 3114 w 3224"/>
                <a:gd name="connsiteY129" fmla="*/ 318 h 3816"/>
                <a:gd name="connsiteX130" fmla="*/ 3108 w 3224"/>
                <a:gd name="connsiteY130" fmla="*/ 214 h 3816"/>
                <a:gd name="connsiteX131" fmla="*/ 3100 w 3224"/>
                <a:gd name="connsiteY131" fmla="*/ 108 h 3816"/>
                <a:gd name="connsiteX132" fmla="*/ 3088 w 3224"/>
                <a:gd name="connsiteY132" fmla="*/ 0 h 3816"/>
                <a:gd name="connsiteX133" fmla="*/ 3088 w 3224"/>
                <a:gd name="connsiteY133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22 w 3224"/>
                <a:gd name="connsiteY122" fmla="*/ 1484 h 3816"/>
                <a:gd name="connsiteX123" fmla="*/ 3114 w 3224"/>
                <a:gd name="connsiteY123" fmla="*/ 806 h 3816"/>
                <a:gd name="connsiteX124" fmla="*/ 3118 w 3224"/>
                <a:gd name="connsiteY124" fmla="*/ 712 h 3816"/>
                <a:gd name="connsiteX125" fmla="*/ 3120 w 3224"/>
                <a:gd name="connsiteY125" fmla="*/ 618 h 3816"/>
                <a:gd name="connsiteX126" fmla="*/ 3120 w 3224"/>
                <a:gd name="connsiteY126" fmla="*/ 520 h 3816"/>
                <a:gd name="connsiteX127" fmla="*/ 3118 w 3224"/>
                <a:gd name="connsiteY127" fmla="*/ 420 h 3816"/>
                <a:gd name="connsiteX128" fmla="*/ 3114 w 3224"/>
                <a:gd name="connsiteY128" fmla="*/ 318 h 3816"/>
                <a:gd name="connsiteX129" fmla="*/ 3108 w 3224"/>
                <a:gd name="connsiteY129" fmla="*/ 214 h 3816"/>
                <a:gd name="connsiteX130" fmla="*/ 3100 w 3224"/>
                <a:gd name="connsiteY130" fmla="*/ 108 h 3816"/>
                <a:gd name="connsiteX131" fmla="*/ 3088 w 3224"/>
                <a:gd name="connsiteY131" fmla="*/ 0 h 3816"/>
                <a:gd name="connsiteX132" fmla="*/ 3088 w 3224"/>
                <a:gd name="connsiteY132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3022 w 3224"/>
                <a:gd name="connsiteY121" fmla="*/ 1484 h 3816"/>
                <a:gd name="connsiteX122" fmla="*/ 3114 w 3224"/>
                <a:gd name="connsiteY122" fmla="*/ 806 h 3816"/>
                <a:gd name="connsiteX123" fmla="*/ 3118 w 3224"/>
                <a:gd name="connsiteY123" fmla="*/ 712 h 3816"/>
                <a:gd name="connsiteX124" fmla="*/ 3120 w 3224"/>
                <a:gd name="connsiteY124" fmla="*/ 618 h 3816"/>
                <a:gd name="connsiteX125" fmla="*/ 3120 w 3224"/>
                <a:gd name="connsiteY125" fmla="*/ 520 h 3816"/>
                <a:gd name="connsiteX126" fmla="*/ 3118 w 3224"/>
                <a:gd name="connsiteY126" fmla="*/ 420 h 3816"/>
                <a:gd name="connsiteX127" fmla="*/ 3114 w 3224"/>
                <a:gd name="connsiteY127" fmla="*/ 318 h 3816"/>
                <a:gd name="connsiteX128" fmla="*/ 3108 w 3224"/>
                <a:gd name="connsiteY128" fmla="*/ 214 h 3816"/>
                <a:gd name="connsiteX129" fmla="*/ 3100 w 3224"/>
                <a:gd name="connsiteY129" fmla="*/ 108 h 3816"/>
                <a:gd name="connsiteX130" fmla="*/ 3088 w 3224"/>
                <a:gd name="connsiteY130" fmla="*/ 0 h 3816"/>
                <a:gd name="connsiteX131" fmla="*/ 3088 w 3224"/>
                <a:gd name="connsiteY131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3022 w 3224"/>
                <a:gd name="connsiteY120" fmla="*/ 1484 h 3816"/>
                <a:gd name="connsiteX121" fmla="*/ 3114 w 3224"/>
                <a:gd name="connsiteY121" fmla="*/ 806 h 3816"/>
                <a:gd name="connsiteX122" fmla="*/ 3118 w 3224"/>
                <a:gd name="connsiteY122" fmla="*/ 712 h 3816"/>
                <a:gd name="connsiteX123" fmla="*/ 3120 w 3224"/>
                <a:gd name="connsiteY123" fmla="*/ 618 h 3816"/>
                <a:gd name="connsiteX124" fmla="*/ 3120 w 3224"/>
                <a:gd name="connsiteY124" fmla="*/ 520 h 3816"/>
                <a:gd name="connsiteX125" fmla="*/ 3118 w 3224"/>
                <a:gd name="connsiteY125" fmla="*/ 420 h 3816"/>
                <a:gd name="connsiteX126" fmla="*/ 3114 w 3224"/>
                <a:gd name="connsiteY126" fmla="*/ 318 h 3816"/>
                <a:gd name="connsiteX127" fmla="*/ 3108 w 3224"/>
                <a:gd name="connsiteY127" fmla="*/ 214 h 3816"/>
                <a:gd name="connsiteX128" fmla="*/ 3100 w 3224"/>
                <a:gd name="connsiteY128" fmla="*/ 108 h 3816"/>
                <a:gd name="connsiteX129" fmla="*/ 3088 w 3224"/>
                <a:gd name="connsiteY129" fmla="*/ 0 h 3816"/>
                <a:gd name="connsiteX130" fmla="*/ 3088 w 3224"/>
                <a:gd name="connsiteY130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3022 w 3224"/>
                <a:gd name="connsiteY119" fmla="*/ 1484 h 3816"/>
                <a:gd name="connsiteX120" fmla="*/ 3114 w 3224"/>
                <a:gd name="connsiteY120" fmla="*/ 806 h 3816"/>
                <a:gd name="connsiteX121" fmla="*/ 3118 w 3224"/>
                <a:gd name="connsiteY121" fmla="*/ 712 h 3816"/>
                <a:gd name="connsiteX122" fmla="*/ 3120 w 3224"/>
                <a:gd name="connsiteY122" fmla="*/ 618 h 3816"/>
                <a:gd name="connsiteX123" fmla="*/ 3120 w 3224"/>
                <a:gd name="connsiteY123" fmla="*/ 520 h 3816"/>
                <a:gd name="connsiteX124" fmla="*/ 3118 w 3224"/>
                <a:gd name="connsiteY124" fmla="*/ 420 h 3816"/>
                <a:gd name="connsiteX125" fmla="*/ 3114 w 3224"/>
                <a:gd name="connsiteY125" fmla="*/ 318 h 3816"/>
                <a:gd name="connsiteX126" fmla="*/ 3108 w 3224"/>
                <a:gd name="connsiteY126" fmla="*/ 214 h 3816"/>
                <a:gd name="connsiteX127" fmla="*/ 3100 w 3224"/>
                <a:gd name="connsiteY127" fmla="*/ 108 h 3816"/>
                <a:gd name="connsiteX128" fmla="*/ 3088 w 3224"/>
                <a:gd name="connsiteY128" fmla="*/ 0 h 3816"/>
                <a:gd name="connsiteX129" fmla="*/ 3088 w 3224"/>
                <a:gd name="connsiteY129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3022 w 3224"/>
                <a:gd name="connsiteY118" fmla="*/ 1484 h 3816"/>
                <a:gd name="connsiteX119" fmla="*/ 3114 w 3224"/>
                <a:gd name="connsiteY119" fmla="*/ 806 h 3816"/>
                <a:gd name="connsiteX120" fmla="*/ 3118 w 3224"/>
                <a:gd name="connsiteY120" fmla="*/ 712 h 3816"/>
                <a:gd name="connsiteX121" fmla="*/ 3120 w 3224"/>
                <a:gd name="connsiteY121" fmla="*/ 618 h 3816"/>
                <a:gd name="connsiteX122" fmla="*/ 3120 w 3224"/>
                <a:gd name="connsiteY122" fmla="*/ 520 h 3816"/>
                <a:gd name="connsiteX123" fmla="*/ 3118 w 3224"/>
                <a:gd name="connsiteY123" fmla="*/ 420 h 3816"/>
                <a:gd name="connsiteX124" fmla="*/ 3114 w 3224"/>
                <a:gd name="connsiteY124" fmla="*/ 318 h 3816"/>
                <a:gd name="connsiteX125" fmla="*/ 3108 w 3224"/>
                <a:gd name="connsiteY125" fmla="*/ 214 h 3816"/>
                <a:gd name="connsiteX126" fmla="*/ 3100 w 3224"/>
                <a:gd name="connsiteY126" fmla="*/ 108 h 3816"/>
                <a:gd name="connsiteX127" fmla="*/ 3088 w 3224"/>
                <a:gd name="connsiteY127" fmla="*/ 0 h 3816"/>
                <a:gd name="connsiteX128" fmla="*/ 3088 w 3224"/>
                <a:gd name="connsiteY128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3022 w 3224"/>
                <a:gd name="connsiteY117" fmla="*/ 1484 h 3816"/>
                <a:gd name="connsiteX118" fmla="*/ 3114 w 3224"/>
                <a:gd name="connsiteY118" fmla="*/ 806 h 3816"/>
                <a:gd name="connsiteX119" fmla="*/ 3118 w 3224"/>
                <a:gd name="connsiteY119" fmla="*/ 712 h 3816"/>
                <a:gd name="connsiteX120" fmla="*/ 3120 w 3224"/>
                <a:gd name="connsiteY120" fmla="*/ 618 h 3816"/>
                <a:gd name="connsiteX121" fmla="*/ 3120 w 3224"/>
                <a:gd name="connsiteY121" fmla="*/ 520 h 3816"/>
                <a:gd name="connsiteX122" fmla="*/ 3118 w 3224"/>
                <a:gd name="connsiteY122" fmla="*/ 420 h 3816"/>
                <a:gd name="connsiteX123" fmla="*/ 3114 w 3224"/>
                <a:gd name="connsiteY123" fmla="*/ 318 h 3816"/>
                <a:gd name="connsiteX124" fmla="*/ 3108 w 3224"/>
                <a:gd name="connsiteY124" fmla="*/ 214 h 3816"/>
                <a:gd name="connsiteX125" fmla="*/ 3100 w 3224"/>
                <a:gd name="connsiteY125" fmla="*/ 108 h 3816"/>
                <a:gd name="connsiteX126" fmla="*/ 3088 w 3224"/>
                <a:gd name="connsiteY126" fmla="*/ 0 h 3816"/>
                <a:gd name="connsiteX127" fmla="*/ 3088 w 3224"/>
                <a:gd name="connsiteY127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3022 w 3224"/>
                <a:gd name="connsiteY116" fmla="*/ 1484 h 3816"/>
                <a:gd name="connsiteX117" fmla="*/ 3114 w 3224"/>
                <a:gd name="connsiteY117" fmla="*/ 806 h 3816"/>
                <a:gd name="connsiteX118" fmla="*/ 3118 w 3224"/>
                <a:gd name="connsiteY118" fmla="*/ 712 h 3816"/>
                <a:gd name="connsiteX119" fmla="*/ 3120 w 3224"/>
                <a:gd name="connsiteY119" fmla="*/ 618 h 3816"/>
                <a:gd name="connsiteX120" fmla="*/ 3120 w 3224"/>
                <a:gd name="connsiteY120" fmla="*/ 520 h 3816"/>
                <a:gd name="connsiteX121" fmla="*/ 3118 w 3224"/>
                <a:gd name="connsiteY121" fmla="*/ 420 h 3816"/>
                <a:gd name="connsiteX122" fmla="*/ 3114 w 3224"/>
                <a:gd name="connsiteY122" fmla="*/ 318 h 3816"/>
                <a:gd name="connsiteX123" fmla="*/ 3108 w 3224"/>
                <a:gd name="connsiteY123" fmla="*/ 214 h 3816"/>
                <a:gd name="connsiteX124" fmla="*/ 3100 w 3224"/>
                <a:gd name="connsiteY124" fmla="*/ 108 h 3816"/>
                <a:gd name="connsiteX125" fmla="*/ 3088 w 3224"/>
                <a:gd name="connsiteY125" fmla="*/ 0 h 3816"/>
                <a:gd name="connsiteX126" fmla="*/ 3088 w 3224"/>
                <a:gd name="connsiteY126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3022 w 3224"/>
                <a:gd name="connsiteY115" fmla="*/ 1484 h 3816"/>
                <a:gd name="connsiteX116" fmla="*/ 3114 w 3224"/>
                <a:gd name="connsiteY116" fmla="*/ 806 h 3816"/>
                <a:gd name="connsiteX117" fmla="*/ 3118 w 3224"/>
                <a:gd name="connsiteY117" fmla="*/ 712 h 3816"/>
                <a:gd name="connsiteX118" fmla="*/ 3120 w 3224"/>
                <a:gd name="connsiteY118" fmla="*/ 618 h 3816"/>
                <a:gd name="connsiteX119" fmla="*/ 3120 w 3224"/>
                <a:gd name="connsiteY119" fmla="*/ 520 h 3816"/>
                <a:gd name="connsiteX120" fmla="*/ 3118 w 3224"/>
                <a:gd name="connsiteY120" fmla="*/ 420 h 3816"/>
                <a:gd name="connsiteX121" fmla="*/ 3114 w 3224"/>
                <a:gd name="connsiteY121" fmla="*/ 318 h 3816"/>
                <a:gd name="connsiteX122" fmla="*/ 3108 w 3224"/>
                <a:gd name="connsiteY122" fmla="*/ 214 h 3816"/>
                <a:gd name="connsiteX123" fmla="*/ 3100 w 3224"/>
                <a:gd name="connsiteY123" fmla="*/ 108 h 3816"/>
                <a:gd name="connsiteX124" fmla="*/ 3088 w 3224"/>
                <a:gd name="connsiteY124" fmla="*/ 0 h 3816"/>
                <a:gd name="connsiteX125" fmla="*/ 3088 w 3224"/>
                <a:gd name="connsiteY125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3022 w 3224"/>
                <a:gd name="connsiteY114" fmla="*/ 1484 h 3816"/>
                <a:gd name="connsiteX115" fmla="*/ 3114 w 3224"/>
                <a:gd name="connsiteY115" fmla="*/ 806 h 3816"/>
                <a:gd name="connsiteX116" fmla="*/ 3118 w 3224"/>
                <a:gd name="connsiteY116" fmla="*/ 712 h 3816"/>
                <a:gd name="connsiteX117" fmla="*/ 3120 w 3224"/>
                <a:gd name="connsiteY117" fmla="*/ 618 h 3816"/>
                <a:gd name="connsiteX118" fmla="*/ 3120 w 3224"/>
                <a:gd name="connsiteY118" fmla="*/ 520 h 3816"/>
                <a:gd name="connsiteX119" fmla="*/ 3118 w 3224"/>
                <a:gd name="connsiteY119" fmla="*/ 420 h 3816"/>
                <a:gd name="connsiteX120" fmla="*/ 3114 w 3224"/>
                <a:gd name="connsiteY120" fmla="*/ 318 h 3816"/>
                <a:gd name="connsiteX121" fmla="*/ 3108 w 3224"/>
                <a:gd name="connsiteY121" fmla="*/ 214 h 3816"/>
                <a:gd name="connsiteX122" fmla="*/ 3100 w 3224"/>
                <a:gd name="connsiteY122" fmla="*/ 108 h 3816"/>
                <a:gd name="connsiteX123" fmla="*/ 3088 w 3224"/>
                <a:gd name="connsiteY123" fmla="*/ 0 h 3816"/>
                <a:gd name="connsiteX124" fmla="*/ 3088 w 3224"/>
                <a:gd name="connsiteY124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818 w 3224"/>
                <a:gd name="connsiteY111" fmla="*/ 2100 h 3816"/>
                <a:gd name="connsiteX112" fmla="*/ 2844 w 3224"/>
                <a:gd name="connsiteY112" fmla="*/ 2038 h 3816"/>
                <a:gd name="connsiteX113" fmla="*/ 3022 w 3224"/>
                <a:gd name="connsiteY113" fmla="*/ 1484 h 3816"/>
                <a:gd name="connsiteX114" fmla="*/ 3114 w 3224"/>
                <a:gd name="connsiteY114" fmla="*/ 806 h 3816"/>
                <a:gd name="connsiteX115" fmla="*/ 3118 w 3224"/>
                <a:gd name="connsiteY115" fmla="*/ 712 h 3816"/>
                <a:gd name="connsiteX116" fmla="*/ 3120 w 3224"/>
                <a:gd name="connsiteY116" fmla="*/ 618 h 3816"/>
                <a:gd name="connsiteX117" fmla="*/ 3120 w 3224"/>
                <a:gd name="connsiteY117" fmla="*/ 520 h 3816"/>
                <a:gd name="connsiteX118" fmla="*/ 3118 w 3224"/>
                <a:gd name="connsiteY118" fmla="*/ 420 h 3816"/>
                <a:gd name="connsiteX119" fmla="*/ 3114 w 3224"/>
                <a:gd name="connsiteY119" fmla="*/ 318 h 3816"/>
                <a:gd name="connsiteX120" fmla="*/ 3108 w 3224"/>
                <a:gd name="connsiteY120" fmla="*/ 214 h 3816"/>
                <a:gd name="connsiteX121" fmla="*/ 3100 w 3224"/>
                <a:gd name="connsiteY121" fmla="*/ 108 h 3816"/>
                <a:gd name="connsiteX122" fmla="*/ 3088 w 3224"/>
                <a:gd name="connsiteY122" fmla="*/ 0 h 3816"/>
                <a:gd name="connsiteX123" fmla="*/ 3088 w 3224"/>
                <a:gd name="connsiteY123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818 w 3224"/>
                <a:gd name="connsiteY110" fmla="*/ 2100 h 3816"/>
                <a:gd name="connsiteX111" fmla="*/ 2844 w 3224"/>
                <a:gd name="connsiteY111" fmla="*/ 2038 h 3816"/>
                <a:gd name="connsiteX112" fmla="*/ 3022 w 3224"/>
                <a:gd name="connsiteY112" fmla="*/ 1484 h 3816"/>
                <a:gd name="connsiteX113" fmla="*/ 3114 w 3224"/>
                <a:gd name="connsiteY113" fmla="*/ 806 h 3816"/>
                <a:gd name="connsiteX114" fmla="*/ 3118 w 3224"/>
                <a:gd name="connsiteY114" fmla="*/ 712 h 3816"/>
                <a:gd name="connsiteX115" fmla="*/ 3120 w 3224"/>
                <a:gd name="connsiteY115" fmla="*/ 618 h 3816"/>
                <a:gd name="connsiteX116" fmla="*/ 3120 w 3224"/>
                <a:gd name="connsiteY116" fmla="*/ 520 h 3816"/>
                <a:gd name="connsiteX117" fmla="*/ 3118 w 3224"/>
                <a:gd name="connsiteY117" fmla="*/ 420 h 3816"/>
                <a:gd name="connsiteX118" fmla="*/ 3114 w 3224"/>
                <a:gd name="connsiteY118" fmla="*/ 318 h 3816"/>
                <a:gd name="connsiteX119" fmla="*/ 3108 w 3224"/>
                <a:gd name="connsiteY119" fmla="*/ 214 h 3816"/>
                <a:gd name="connsiteX120" fmla="*/ 3100 w 3224"/>
                <a:gd name="connsiteY120" fmla="*/ 108 h 3816"/>
                <a:gd name="connsiteX121" fmla="*/ 3088 w 3224"/>
                <a:gd name="connsiteY121" fmla="*/ 0 h 3816"/>
                <a:gd name="connsiteX122" fmla="*/ 3088 w 3224"/>
                <a:gd name="connsiteY122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818 w 3224"/>
                <a:gd name="connsiteY109" fmla="*/ 2100 h 3816"/>
                <a:gd name="connsiteX110" fmla="*/ 2844 w 3224"/>
                <a:gd name="connsiteY110" fmla="*/ 2038 h 3816"/>
                <a:gd name="connsiteX111" fmla="*/ 3022 w 3224"/>
                <a:gd name="connsiteY111" fmla="*/ 1484 h 3816"/>
                <a:gd name="connsiteX112" fmla="*/ 3114 w 3224"/>
                <a:gd name="connsiteY112" fmla="*/ 806 h 3816"/>
                <a:gd name="connsiteX113" fmla="*/ 3118 w 3224"/>
                <a:gd name="connsiteY113" fmla="*/ 712 h 3816"/>
                <a:gd name="connsiteX114" fmla="*/ 3120 w 3224"/>
                <a:gd name="connsiteY114" fmla="*/ 618 h 3816"/>
                <a:gd name="connsiteX115" fmla="*/ 3120 w 3224"/>
                <a:gd name="connsiteY115" fmla="*/ 520 h 3816"/>
                <a:gd name="connsiteX116" fmla="*/ 3118 w 3224"/>
                <a:gd name="connsiteY116" fmla="*/ 420 h 3816"/>
                <a:gd name="connsiteX117" fmla="*/ 3114 w 3224"/>
                <a:gd name="connsiteY117" fmla="*/ 318 h 3816"/>
                <a:gd name="connsiteX118" fmla="*/ 3108 w 3224"/>
                <a:gd name="connsiteY118" fmla="*/ 214 h 3816"/>
                <a:gd name="connsiteX119" fmla="*/ 3100 w 3224"/>
                <a:gd name="connsiteY119" fmla="*/ 108 h 3816"/>
                <a:gd name="connsiteX120" fmla="*/ 3088 w 3224"/>
                <a:gd name="connsiteY120" fmla="*/ 0 h 3816"/>
                <a:gd name="connsiteX121" fmla="*/ 3088 w 3224"/>
                <a:gd name="connsiteY121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08 w 3224"/>
                <a:gd name="connsiteY109" fmla="*/ 2388 h 3816"/>
                <a:gd name="connsiteX110" fmla="*/ 2818 w 3224"/>
                <a:gd name="connsiteY110" fmla="*/ 2100 h 3816"/>
                <a:gd name="connsiteX111" fmla="*/ 2844 w 3224"/>
                <a:gd name="connsiteY111" fmla="*/ 2038 h 3816"/>
                <a:gd name="connsiteX112" fmla="*/ 3022 w 3224"/>
                <a:gd name="connsiteY112" fmla="*/ 1484 h 3816"/>
                <a:gd name="connsiteX113" fmla="*/ 3114 w 3224"/>
                <a:gd name="connsiteY113" fmla="*/ 806 h 3816"/>
                <a:gd name="connsiteX114" fmla="*/ 3118 w 3224"/>
                <a:gd name="connsiteY114" fmla="*/ 712 h 3816"/>
                <a:gd name="connsiteX115" fmla="*/ 3120 w 3224"/>
                <a:gd name="connsiteY115" fmla="*/ 618 h 3816"/>
                <a:gd name="connsiteX116" fmla="*/ 3120 w 3224"/>
                <a:gd name="connsiteY116" fmla="*/ 520 h 3816"/>
                <a:gd name="connsiteX117" fmla="*/ 3118 w 3224"/>
                <a:gd name="connsiteY117" fmla="*/ 420 h 3816"/>
                <a:gd name="connsiteX118" fmla="*/ 3114 w 3224"/>
                <a:gd name="connsiteY118" fmla="*/ 318 h 3816"/>
                <a:gd name="connsiteX119" fmla="*/ 3108 w 3224"/>
                <a:gd name="connsiteY119" fmla="*/ 214 h 3816"/>
                <a:gd name="connsiteX120" fmla="*/ 3100 w 3224"/>
                <a:gd name="connsiteY120" fmla="*/ 108 h 3816"/>
                <a:gd name="connsiteX121" fmla="*/ 3088 w 3224"/>
                <a:gd name="connsiteY121" fmla="*/ 0 h 3816"/>
                <a:gd name="connsiteX122" fmla="*/ 3088 w 3224"/>
                <a:gd name="connsiteY122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818 w 3224"/>
                <a:gd name="connsiteY109" fmla="*/ 2100 h 3816"/>
                <a:gd name="connsiteX110" fmla="*/ 2844 w 3224"/>
                <a:gd name="connsiteY110" fmla="*/ 2038 h 3816"/>
                <a:gd name="connsiteX111" fmla="*/ 3022 w 3224"/>
                <a:gd name="connsiteY111" fmla="*/ 1484 h 3816"/>
                <a:gd name="connsiteX112" fmla="*/ 3114 w 3224"/>
                <a:gd name="connsiteY112" fmla="*/ 806 h 3816"/>
                <a:gd name="connsiteX113" fmla="*/ 3118 w 3224"/>
                <a:gd name="connsiteY113" fmla="*/ 712 h 3816"/>
                <a:gd name="connsiteX114" fmla="*/ 3120 w 3224"/>
                <a:gd name="connsiteY114" fmla="*/ 618 h 3816"/>
                <a:gd name="connsiteX115" fmla="*/ 3120 w 3224"/>
                <a:gd name="connsiteY115" fmla="*/ 520 h 3816"/>
                <a:gd name="connsiteX116" fmla="*/ 3118 w 3224"/>
                <a:gd name="connsiteY116" fmla="*/ 420 h 3816"/>
                <a:gd name="connsiteX117" fmla="*/ 3114 w 3224"/>
                <a:gd name="connsiteY117" fmla="*/ 318 h 3816"/>
                <a:gd name="connsiteX118" fmla="*/ 3108 w 3224"/>
                <a:gd name="connsiteY118" fmla="*/ 214 h 3816"/>
                <a:gd name="connsiteX119" fmla="*/ 3100 w 3224"/>
                <a:gd name="connsiteY119" fmla="*/ 108 h 3816"/>
                <a:gd name="connsiteX120" fmla="*/ 3088 w 3224"/>
                <a:gd name="connsiteY120" fmla="*/ 0 h 3816"/>
                <a:gd name="connsiteX121" fmla="*/ 3088 w 3224"/>
                <a:gd name="connsiteY121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844 w 3224"/>
                <a:gd name="connsiteY109" fmla="*/ 2038 h 3816"/>
                <a:gd name="connsiteX110" fmla="*/ 3022 w 3224"/>
                <a:gd name="connsiteY110" fmla="*/ 1484 h 3816"/>
                <a:gd name="connsiteX111" fmla="*/ 3114 w 3224"/>
                <a:gd name="connsiteY111" fmla="*/ 806 h 3816"/>
                <a:gd name="connsiteX112" fmla="*/ 3118 w 3224"/>
                <a:gd name="connsiteY112" fmla="*/ 712 h 3816"/>
                <a:gd name="connsiteX113" fmla="*/ 3120 w 3224"/>
                <a:gd name="connsiteY113" fmla="*/ 618 h 3816"/>
                <a:gd name="connsiteX114" fmla="*/ 3120 w 3224"/>
                <a:gd name="connsiteY114" fmla="*/ 520 h 3816"/>
                <a:gd name="connsiteX115" fmla="*/ 3118 w 3224"/>
                <a:gd name="connsiteY115" fmla="*/ 420 h 3816"/>
                <a:gd name="connsiteX116" fmla="*/ 3114 w 3224"/>
                <a:gd name="connsiteY116" fmla="*/ 318 h 3816"/>
                <a:gd name="connsiteX117" fmla="*/ 3108 w 3224"/>
                <a:gd name="connsiteY117" fmla="*/ 214 h 3816"/>
                <a:gd name="connsiteX118" fmla="*/ 3100 w 3224"/>
                <a:gd name="connsiteY118" fmla="*/ 108 h 3816"/>
                <a:gd name="connsiteX119" fmla="*/ 3088 w 3224"/>
                <a:gd name="connsiteY119" fmla="*/ 0 h 3816"/>
                <a:gd name="connsiteX120" fmla="*/ 3088 w 3224"/>
                <a:gd name="connsiteY120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620 w 3224"/>
                <a:gd name="connsiteY107" fmla="*/ 2476 h 3816"/>
                <a:gd name="connsiteX108" fmla="*/ 2844 w 3224"/>
                <a:gd name="connsiteY108" fmla="*/ 2038 h 3816"/>
                <a:gd name="connsiteX109" fmla="*/ 3022 w 3224"/>
                <a:gd name="connsiteY109" fmla="*/ 1484 h 3816"/>
                <a:gd name="connsiteX110" fmla="*/ 3114 w 3224"/>
                <a:gd name="connsiteY110" fmla="*/ 806 h 3816"/>
                <a:gd name="connsiteX111" fmla="*/ 3118 w 3224"/>
                <a:gd name="connsiteY111" fmla="*/ 712 h 3816"/>
                <a:gd name="connsiteX112" fmla="*/ 3120 w 3224"/>
                <a:gd name="connsiteY112" fmla="*/ 618 h 3816"/>
                <a:gd name="connsiteX113" fmla="*/ 3120 w 3224"/>
                <a:gd name="connsiteY113" fmla="*/ 520 h 3816"/>
                <a:gd name="connsiteX114" fmla="*/ 3118 w 3224"/>
                <a:gd name="connsiteY114" fmla="*/ 420 h 3816"/>
                <a:gd name="connsiteX115" fmla="*/ 3114 w 3224"/>
                <a:gd name="connsiteY115" fmla="*/ 318 h 3816"/>
                <a:gd name="connsiteX116" fmla="*/ 3108 w 3224"/>
                <a:gd name="connsiteY116" fmla="*/ 214 h 3816"/>
                <a:gd name="connsiteX117" fmla="*/ 3100 w 3224"/>
                <a:gd name="connsiteY117" fmla="*/ 108 h 3816"/>
                <a:gd name="connsiteX118" fmla="*/ 3088 w 3224"/>
                <a:gd name="connsiteY118" fmla="*/ 0 h 3816"/>
                <a:gd name="connsiteX119" fmla="*/ 3088 w 3224"/>
                <a:gd name="connsiteY119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620 w 3224"/>
                <a:gd name="connsiteY106" fmla="*/ 2476 h 3816"/>
                <a:gd name="connsiteX107" fmla="*/ 2844 w 3224"/>
                <a:gd name="connsiteY107" fmla="*/ 2038 h 3816"/>
                <a:gd name="connsiteX108" fmla="*/ 3022 w 3224"/>
                <a:gd name="connsiteY108" fmla="*/ 1484 h 3816"/>
                <a:gd name="connsiteX109" fmla="*/ 3114 w 3224"/>
                <a:gd name="connsiteY109" fmla="*/ 806 h 3816"/>
                <a:gd name="connsiteX110" fmla="*/ 3118 w 3224"/>
                <a:gd name="connsiteY110" fmla="*/ 712 h 3816"/>
                <a:gd name="connsiteX111" fmla="*/ 3120 w 3224"/>
                <a:gd name="connsiteY111" fmla="*/ 618 h 3816"/>
                <a:gd name="connsiteX112" fmla="*/ 3120 w 3224"/>
                <a:gd name="connsiteY112" fmla="*/ 520 h 3816"/>
                <a:gd name="connsiteX113" fmla="*/ 3118 w 3224"/>
                <a:gd name="connsiteY113" fmla="*/ 420 h 3816"/>
                <a:gd name="connsiteX114" fmla="*/ 3114 w 3224"/>
                <a:gd name="connsiteY114" fmla="*/ 318 h 3816"/>
                <a:gd name="connsiteX115" fmla="*/ 3108 w 3224"/>
                <a:gd name="connsiteY115" fmla="*/ 214 h 3816"/>
                <a:gd name="connsiteX116" fmla="*/ 3100 w 3224"/>
                <a:gd name="connsiteY116" fmla="*/ 108 h 3816"/>
                <a:gd name="connsiteX117" fmla="*/ 3088 w 3224"/>
                <a:gd name="connsiteY117" fmla="*/ 0 h 3816"/>
                <a:gd name="connsiteX118" fmla="*/ 3088 w 3224"/>
                <a:gd name="connsiteY118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620 w 3224"/>
                <a:gd name="connsiteY105" fmla="*/ 2476 h 3816"/>
                <a:gd name="connsiteX106" fmla="*/ 2844 w 3224"/>
                <a:gd name="connsiteY106" fmla="*/ 2038 h 3816"/>
                <a:gd name="connsiteX107" fmla="*/ 3022 w 3224"/>
                <a:gd name="connsiteY107" fmla="*/ 1484 h 3816"/>
                <a:gd name="connsiteX108" fmla="*/ 3114 w 3224"/>
                <a:gd name="connsiteY108" fmla="*/ 806 h 3816"/>
                <a:gd name="connsiteX109" fmla="*/ 3118 w 3224"/>
                <a:gd name="connsiteY109" fmla="*/ 712 h 3816"/>
                <a:gd name="connsiteX110" fmla="*/ 3120 w 3224"/>
                <a:gd name="connsiteY110" fmla="*/ 618 h 3816"/>
                <a:gd name="connsiteX111" fmla="*/ 3120 w 3224"/>
                <a:gd name="connsiteY111" fmla="*/ 520 h 3816"/>
                <a:gd name="connsiteX112" fmla="*/ 3118 w 3224"/>
                <a:gd name="connsiteY112" fmla="*/ 420 h 3816"/>
                <a:gd name="connsiteX113" fmla="*/ 3114 w 3224"/>
                <a:gd name="connsiteY113" fmla="*/ 318 h 3816"/>
                <a:gd name="connsiteX114" fmla="*/ 3108 w 3224"/>
                <a:gd name="connsiteY114" fmla="*/ 214 h 3816"/>
                <a:gd name="connsiteX115" fmla="*/ 3100 w 3224"/>
                <a:gd name="connsiteY115" fmla="*/ 108 h 3816"/>
                <a:gd name="connsiteX116" fmla="*/ 3088 w 3224"/>
                <a:gd name="connsiteY116" fmla="*/ 0 h 3816"/>
                <a:gd name="connsiteX117" fmla="*/ 3088 w 3224"/>
                <a:gd name="connsiteY117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844 w 3224"/>
                <a:gd name="connsiteY105" fmla="*/ 2038 h 3816"/>
                <a:gd name="connsiteX106" fmla="*/ 3022 w 3224"/>
                <a:gd name="connsiteY106" fmla="*/ 1484 h 3816"/>
                <a:gd name="connsiteX107" fmla="*/ 3114 w 3224"/>
                <a:gd name="connsiteY107" fmla="*/ 806 h 3816"/>
                <a:gd name="connsiteX108" fmla="*/ 3118 w 3224"/>
                <a:gd name="connsiteY108" fmla="*/ 712 h 3816"/>
                <a:gd name="connsiteX109" fmla="*/ 3120 w 3224"/>
                <a:gd name="connsiteY109" fmla="*/ 618 h 3816"/>
                <a:gd name="connsiteX110" fmla="*/ 3120 w 3224"/>
                <a:gd name="connsiteY110" fmla="*/ 520 h 3816"/>
                <a:gd name="connsiteX111" fmla="*/ 3118 w 3224"/>
                <a:gd name="connsiteY111" fmla="*/ 420 h 3816"/>
                <a:gd name="connsiteX112" fmla="*/ 3114 w 3224"/>
                <a:gd name="connsiteY112" fmla="*/ 318 h 3816"/>
                <a:gd name="connsiteX113" fmla="*/ 3108 w 3224"/>
                <a:gd name="connsiteY113" fmla="*/ 214 h 3816"/>
                <a:gd name="connsiteX114" fmla="*/ 3100 w 3224"/>
                <a:gd name="connsiteY114" fmla="*/ 108 h 3816"/>
                <a:gd name="connsiteX115" fmla="*/ 3088 w 3224"/>
                <a:gd name="connsiteY115" fmla="*/ 0 h 3816"/>
                <a:gd name="connsiteX116" fmla="*/ 3088 w 3224"/>
                <a:gd name="connsiteY116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3022 w 3224"/>
                <a:gd name="connsiteY105" fmla="*/ 1484 h 3816"/>
                <a:gd name="connsiteX106" fmla="*/ 3114 w 3224"/>
                <a:gd name="connsiteY106" fmla="*/ 806 h 3816"/>
                <a:gd name="connsiteX107" fmla="*/ 3118 w 3224"/>
                <a:gd name="connsiteY107" fmla="*/ 712 h 3816"/>
                <a:gd name="connsiteX108" fmla="*/ 3120 w 3224"/>
                <a:gd name="connsiteY108" fmla="*/ 618 h 3816"/>
                <a:gd name="connsiteX109" fmla="*/ 3120 w 3224"/>
                <a:gd name="connsiteY109" fmla="*/ 520 h 3816"/>
                <a:gd name="connsiteX110" fmla="*/ 3118 w 3224"/>
                <a:gd name="connsiteY110" fmla="*/ 420 h 3816"/>
                <a:gd name="connsiteX111" fmla="*/ 3114 w 3224"/>
                <a:gd name="connsiteY111" fmla="*/ 318 h 3816"/>
                <a:gd name="connsiteX112" fmla="*/ 3108 w 3224"/>
                <a:gd name="connsiteY112" fmla="*/ 214 h 3816"/>
                <a:gd name="connsiteX113" fmla="*/ 3100 w 3224"/>
                <a:gd name="connsiteY113" fmla="*/ 108 h 3816"/>
                <a:gd name="connsiteX114" fmla="*/ 3088 w 3224"/>
                <a:gd name="connsiteY114" fmla="*/ 0 h 3816"/>
                <a:gd name="connsiteX115" fmla="*/ 3088 w 3224"/>
                <a:gd name="connsiteY115" fmla="*/ 0 h 3816"/>
                <a:gd name="connsiteX0" fmla="*/ 3088 w 3237"/>
                <a:gd name="connsiteY0" fmla="*/ 0 h 3816"/>
                <a:gd name="connsiteX1" fmla="*/ 3200 w 3237"/>
                <a:gd name="connsiteY1" fmla="*/ 0 h 3816"/>
                <a:gd name="connsiteX2" fmla="*/ 3200 w 3237"/>
                <a:gd name="connsiteY2" fmla="*/ 0 h 3816"/>
                <a:gd name="connsiteX3" fmla="*/ 3204 w 3237"/>
                <a:gd name="connsiteY3" fmla="*/ 24 h 3816"/>
                <a:gd name="connsiteX4" fmla="*/ 3210 w 3237"/>
                <a:gd name="connsiteY4" fmla="*/ 96 h 3816"/>
                <a:gd name="connsiteX5" fmla="*/ 3218 w 3237"/>
                <a:gd name="connsiteY5" fmla="*/ 208 h 3816"/>
                <a:gd name="connsiteX6" fmla="*/ 3222 w 3237"/>
                <a:gd name="connsiteY6" fmla="*/ 278 h 3816"/>
                <a:gd name="connsiteX7" fmla="*/ 3224 w 3237"/>
                <a:gd name="connsiteY7" fmla="*/ 358 h 3816"/>
                <a:gd name="connsiteX8" fmla="*/ 3224 w 3237"/>
                <a:gd name="connsiteY8" fmla="*/ 444 h 3816"/>
                <a:gd name="connsiteX9" fmla="*/ 3224 w 3237"/>
                <a:gd name="connsiteY9" fmla="*/ 540 h 3816"/>
                <a:gd name="connsiteX10" fmla="*/ 3222 w 3237"/>
                <a:gd name="connsiteY10" fmla="*/ 640 h 3816"/>
                <a:gd name="connsiteX11" fmla="*/ 3216 w 3237"/>
                <a:gd name="connsiteY11" fmla="*/ 748 h 3816"/>
                <a:gd name="connsiteX12" fmla="*/ 3196 w 3237"/>
                <a:gd name="connsiteY12" fmla="*/ 978 h 3816"/>
                <a:gd name="connsiteX13" fmla="*/ 3182 w 3237"/>
                <a:gd name="connsiteY13" fmla="*/ 1100 h 3816"/>
                <a:gd name="connsiteX14" fmla="*/ 3162 w 3237"/>
                <a:gd name="connsiteY14" fmla="*/ 1224 h 3816"/>
                <a:gd name="connsiteX15" fmla="*/ 3138 w 3237"/>
                <a:gd name="connsiteY15" fmla="*/ 1354 h 3816"/>
                <a:gd name="connsiteX16" fmla="*/ 3110 w 3237"/>
                <a:gd name="connsiteY16" fmla="*/ 1486 h 3816"/>
                <a:gd name="connsiteX17" fmla="*/ 3094 w 3237"/>
                <a:gd name="connsiteY17" fmla="*/ 1552 h 3816"/>
                <a:gd name="connsiteX18" fmla="*/ 3076 w 3237"/>
                <a:gd name="connsiteY18" fmla="*/ 1618 h 3816"/>
                <a:gd name="connsiteX19" fmla="*/ 3058 w 3237"/>
                <a:gd name="connsiteY19" fmla="*/ 1686 h 3816"/>
                <a:gd name="connsiteX20" fmla="*/ 3036 w 3237"/>
                <a:gd name="connsiteY20" fmla="*/ 1752 h 3816"/>
                <a:gd name="connsiteX21" fmla="*/ 3014 w 3237"/>
                <a:gd name="connsiteY21" fmla="*/ 1820 h 3816"/>
                <a:gd name="connsiteX22" fmla="*/ 2992 w 3237"/>
                <a:gd name="connsiteY22" fmla="*/ 1888 h 3816"/>
                <a:gd name="connsiteX23" fmla="*/ 2966 w 3237"/>
                <a:gd name="connsiteY23" fmla="*/ 1956 h 3816"/>
                <a:gd name="connsiteX24" fmla="*/ 2940 w 3237"/>
                <a:gd name="connsiteY24" fmla="*/ 2024 h 3816"/>
                <a:gd name="connsiteX25" fmla="*/ 2912 w 3237"/>
                <a:gd name="connsiteY25" fmla="*/ 2090 h 3816"/>
                <a:gd name="connsiteX26" fmla="*/ 2880 w 3237"/>
                <a:gd name="connsiteY26" fmla="*/ 2158 h 3816"/>
                <a:gd name="connsiteX27" fmla="*/ 2850 w 3237"/>
                <a:gd name="connsiteY27" fmla="*/ 2224 h 3816"/>
                <a:gd name="connsiteX28" fmla="*/ 2816 w 3237"/>
                <a:gd name="connsiteY28" fmla="*/ 2292 h 3816"/>
                <a:gd name="connsiteX29" fmla="*/ 2780 w 3237"/>
                <a:gd name="connsiteY29" fmla="*/ 2358 h 3816"/>
                <a:gd name="connsiteX30" fmla="*/ 2742 w 3237"/>
                <a:gd name="connsiteY30" fmla="*/ 2424 h 3816"/>
                <a:gd name="connsiteX31" fmla="*/ 2702 w 3237"/>
                <a:gd name="connsiteY31" fmla="*/ 2488 h 3816"/>
                <a:gd name="connsiteX32" fmla="*/ 2660 w 3237"/>
                <a:gd name="connsiteY32" fmla="*/ 2554 h 3816"/>
                <a:gd name="connsiteX33" fmla="*/ 2616 w 3237"/>
                <a:gd name="connsiteY33" fmla="*/ 2616 h 3816"/>
                <a:gd name="connsiteX34" fmla="*/ 2572 w 3237"/>
                <a:gd name="connsiteY34" fmla="*/ 2680 h 3816"/>
                <a:gd name="connsiteX35" fmla="*/ 2522 w 3237"/>
                <a:gd name="connsiteY35" fmla="*/ 2742 h 3816"/>
                <a:gd name="connsiteX36" fmla="*/ 2472 w 3237"/>
                <a:gd name="connsiteY36" fmla="*/ 2802 h 3816"/>
                <a:gd name="connsiteX37" fmla="*/ 2420 w 3237"/>
                <a:gd name="connsiteY37" fmla="*/ 2864 h 3816"/>
                <a:gd name="connsiteX38" fmla="*/ 2366 w 3237"/>
                <a:gd name="connsiteY38" fmla="*/ 2922 h 3816"/>
                <a:gd name="connsiteX39" fmla="*/ 2308 w 3237"/>
                <a:gd name="connsiteY39" fmla="*/ 2980 h 3816"/>
                <a:gd name="connsiteX40" fmla="*/ 2248 w 3237"/>
                <a:gd name="connsiteY40" fmla="*/ 3036 h 3816"/>
                <a:gd name="connsiteX41" fmla="*/ 2186 w 3237"/>
                <a:gd name="connsiteY41" fmla="*/ 3092 h 3816"/>
                <a:gd name="connsiteX42" fmla="*/ 2122 w 3237"/>
                <a:gd name="connsiteY42" fmla="*/ 3146 h 3816"/>
                <a:gd name="connsiteX43" fmla="*/ 2054 w 3237"/>
                <a:gd name="connsiteY43" fmla="*/ 3198 h 3816"/>
                <a:gd name="connsiteX44" fmla="*/ 1984 w 3237"/>
                <a:gd name="connsiteY44" fmla="*/ 3248 h 3816"/>
                <a:gd name="connsiteX45" fmla="*/ 1984 w 3237"/>
                <a:gd name="connsiteY45" fmla="*/ 3248 h 3816"/>
                <a:gd name="connsiteX46" fmla="*/ 1948 w 3237"/>
                <a:gd name="connsiteY46" fmla="*/ 3274 h 3816"/>
                <a:gd name="connsiteX47" fmla="*/ 1904 w 3237"/>
                <a:gd name="connsiteY47" fmla="*/ 3302 h 3816"/>
                <a:gd name="connsiteX48" fmla="*/ 1842 w 3237"/>
                <a:gd name="connsiteY48" fmla="*/ 3340 h 3816"/>
                <a:gd name="connsiteX49" fmla="*/ 1764 w 3237"/>
                <a:gd name="connsiteY49" fmla="*/ 3384 h 3816"/>
                <a:gd name="connsiteX50" fmla="*/ 1670 w 3237"/>
                <a:gd name="connsiteY50" fmla="*/ 3434 h 3816"/>
                <a:gd name="connsiteX51" fmla="*/ 1562 w 3237"/>
                <a:gd name="connsiteY51" fmla="*/ 3486 h 3816"/>
                <a:gd name="connsiteX52" fmla="*/ 1502 w 3237"/>
                <a:gd name="connsiteY52" fmla="*/ 3514 h 3816"/>
                <a:gd name="connsiteX53" fmla="*/ 1438 w 3237"/>
                <a:gd name="connsiteY53" fmla="*/ 3540 h 3816"/>
                <a:gd name="connsiteX54" fmla="*/ 1372 w 3237"/>
                <a:gd name="connsiteY54" fmla="*/ 3568 h 3816"/>
                <a:gd name="connsiteX55" fmla="*/ 1302 w 3237"/>
                <a:gd name="connsiteY55" fmla="*/ 3594 h 3816"/>
                <a:gd name="connsiteX56" fmla="*/ 1228 w 3237"/>
                <a:gd name="connsiteY56" fmla="*/ 3622 h 3816"/>
                <a:gd name="connsiteX57" fmla="*/ 1152 w 3237"/>
                <a:gd name="connsiteY57" fmla="*/ 3646 h 3816"/>
                <a:gd name="connsiteX58" fmla="*/ 1072 w 3237"/>
                <a:gd name="connsiteY58" fmla="*/ 3672 h 3816"/>
                <a:gd name="connsiteX59" fmla="*/ 988 w 3237"/>
                <a:gd name="connsiteY59" fmla="*/ 3694 h 3816"/>
                <a:gd name="connsiteX60" fmla="*/ 902 w 3237"/>
                <a:gd name="connsiteY60" fmla="*/ 3716 h 3816"/>
                <a:gd name="connsiteX61" fmla="*/ 812 w 3237"/>
                <a:gd name="connsiteY61" fmla="*/ 3738 h 3816"/>
                <a:gd name="connsiteX62" fmla="*/ 720 w 3237"/>
                <a:gd name="connsiteY62" fmla="*/ 3756 h 3816"/>
                <a:gd name="connsiteX63" fmla="*/ 626 w 3237"/>
                <a:gd name="connsiteY63" fmla="*/ 3772 h 3816"/>
                <a:gd name="connsiteX64" fmla="*/ 528 w 3237"/>
                <a:gd name="connsiteY64" fmla="*/ 3786 h 3816"/>
                <a:gd name="connsiteX65" fmla="*/ 428 w 3237"/>
                <a:gd name="connsiteY65" fmla="*/ 3798 h 3816"/>
                <a:gd name="connsiteX66" fmla="*/ 324 w 3237"/>
                <a:gd name="connsiteY66" fmla="*/ 3808 h 3816"/>
                <a:gd name="connsiteX67" fmla="*/ 218 w 3237"/>
                <a:gd name="connsiteY67" fmla="*/ 3814 h 3816"/>
                <a:gd name="connsiteX68" fmla="*/ 110 w 3237"/>
                <a:gd name="connsiteY68" fmla="*/ 3816 h 3816"/>
                <a:gd name="connsiteX69" fmla="*/ 0 w 3237"/>
                <a:gd name="connsiteY69" fmla="*/ 3816 h 3816"/>
                <a:gd name="connsiteX70" fmla="*/ 0 w 3237"/>
                <a:gd name="connsiteY70" fmla="*/ 3816 h 3816"/>
                <a:gd name="connsiteX71" fmla="*/ 54 w 3237"/>
                <a:gd name="connsiteY71" fmla="*/ 3814 h 3816"/>
                <a:gd name="connsiteX72" fmla="*/ 118 w 3237"/>
                <a:gd name="connsiteY72" fmla="*/ 3810 h 3816"/>
                <a:gd name="connsiteX73" fmla="*/ 202 w 3237"/>
                <a:gd name="connsiteY73" fmla="*/ 3804 h 3816"/>
                <a:gd name="connsiteX74" fmla="*/ 304 w 3237"/>
                <a:gd name="connsiteY74" fmla="*/ 3792 h 3816"/>
                <a:gd name="connsiteX75" fmla="*/ 424 w 3237"/>
                <a:gd name="connsiteY75" fmla="*/ 3778 h 3816"/>
                <a:gd name="connsiteX76" fmla="*/ 556 w 3237"/>
                <a:gd name="connsiteY76" fmla="*/ 3758 h 3816"/>
                <a:gd name="connsiteX77" fmla="*/ 700 w 3237"/>
                <a:gd name="connsiteY77" fmla="*/ 3730 h 3816"/>
                <a:gd name="connsiteX78" fmla="*/ 776 w 3237"/>
                <a:gd name="connsiteY78" fmla="*/ 3716 h 3816"/>
                <a:gd name="connsiteX79" fmla="*/ 852 w 3237"/>
                <a:gd name="connsiteY79" fmla="*/ 3698 h 3816"/>
                <a:gd name="connsiteX80" fmla="*/ 932 w 3237"/>
                <a:gd name="connsiteY80" fmla="*/ 3678 h 3816"/>
                <a:gd name="connsiteX81" fmla="*/ 1010 w 3237"/>
                <a:gd name="connsiteY81" fmla="*/ 3658 h 3816"/>
                <a:gd name="connsiteX82" fmla="*/ 1092 w 3237"/>
                <a:gd name="connsiteY82" fmla="*/ 3634 h 3816"/>
                <a:gd name="connsiteX83" fmla="*/ 1174 w 3237"/>
                <a:gd name="connsiteY83" fmla="*/ 3608 h 3816"/>
                <a:gd name="connsiteX84" fmla="*/ 1254 w 3237"/>
                <a:gd name="connsiteY84" fmla="*/ 3580 h 3816"/>
                <a:gd name="connsiteX85" fmla="*/ 1336 w 3237"/>
                <a:gd name="connsiteY85" fmla="*/ 3550 h 3816"/>
                <a:gd name="connsiteX86" fmla="*/ 1418 w 3237"/>
                <a:gd name="connsiteY86" fmla="*/ 3516 h 3816"/>
                <a:gd name="connsiteX87" fmla="*/ 1498 w 3237"/>
                <a:gd name="connsiteY87" fmla="*/ 3480 h 3816"/>
                <a:gd name="connsiteX88" fmla="*/ 1578 w 3237"/>
                <a:gd name="connsiteY88" fmla="*/ 3442 h 3816"/>
                <a:gd name="connsiteX89" fmla="*/ 1656 w 3237"/>
                <a:gd name="connsiteY89" fmla="*/ 3402 h 3816"/>
                <a:gd name="connsiteX90" fmla="*/ 1734 w 3237"/>
                <a:gd name="connsiteY90" fmla="*/ 3358 h 3816"/>
                <a:gd name="connsiteX91" fmla="*/ 1808 w 3237"/>
                <a:gd name="connsiteY91" fmla="*/ 3312 h 3816"/>
                <a:gd name="connsiteX92" fmla="*/ 1882 w 3237"/>
                <a:gd name="connsiteY92" fmla="*/ 3262 h 3816"/>
                <a:gd name="connsiteX93" fmla="*/ 1952 w 3237"/>
                <a:gd name="connsiteY93" fmla="*/ 3208 h 3816"/>
                <a:gd name="connsiteX94" fmla="*/ 1952 w 3237"/>
                <a:gd name="connsiteY94" fmla="*/ 3208 h 3816"/>
                <a:gd name="connsiteX95" fmla="*/ 1968 w 3237"/>
                <a:gd name="connsiteY95" fmla="*/ 3198 h 3816"/>
                <a:gd name="connsiteX96" fmla="*/ 2012 w 3237"/>
                <a:gd name="connsiteY96" fmla="*/ 3166 h 3816"/>
                <a:gd name="connsiteX97" fmla="*/ 2042 w 3237"/>
                <a:gd name="connsiteY97" fmla="*/ 3142 h 3816"/>
                <a:gd name="connsiteX98" fmla="*/ 2080 w 3237"/>
                <a:gd name="connsiteY98" fmla="*/ 3112 h 3816"/>
                <a:gd name="connsiteX99" fmla="*/ 2120 w 3237"/>
                <a:gd name="connsiteY99" fmla="*/ 3076 h 3816"/>
                <a:gd name="connsiteX100" fmla="*/ 2166 w 3237"/>
                <a:gd name="connsiteY100" fmla="*/ 3034 h 3816"/>
                <a:gd name="connsiteX101" fmla="*/ 2216 w 3237"/>
                <a:gd name="connsiteY101" fmla="*/ 2986 h 3816"/>
                <a:gd name="connsiteX102" fmla="*/ 2268 w 3237"/>
                <a:gd name="connsiteY102" fmla="*/ 2932 h 3816"/>
                <a:gd name="connsiteX103" fmla="*/ 2324 w 3237"/>
                <a:gd name="connsiteY103" fmla="*/ 2872 h 3816"/>
                <a:gd name="connsiteX104" fmla="*/ 2382 w 3237"/>
                <a:gd name="connsiteY104" fmla="*/ 2806 h 3816"/>
                <a:gd name="connsiteX105" fmla="*/ 3114 w 3237"/>
                <a:gd name="connsiteY105" fmla="*/ 806 h 3816"/>
                <a:gd name="connsiteX106" fmla="*/ 3118 w 3237"/>
                <a:gd name="connsiteY106" fmla="*/ 712 h 3816"/>
                <a:gd name="connsiteX107" fmla="*/ 3120 w 3237"/>
                <a:gd name="connsiteY107" fmla="*/ 618 h 3816"/>
                <a:gd name="connsiteX108" fmla="*/ 3120 w 3237"/>
                <a:gd name="connsiteY108" fmla="*/ 520 h 3816"/>
                <a:gd name="connsiteX109" fmla="*/ 3118 w 3237"/>
                <a:gd name="connsiteY109" fmla="*/ 420 h 3816"/>
                <a:gd name="connsiteX110" fmla="*/ 3114 w 3237"/>
                <a:gd name="connsiteY110" fmla="*/ 318 h 3816"/>
                <a:gd name="connsiteX111" fmla="*/ 3108 w 3237"/>
                <a:gd name="connsiteY111" fmla="*/ 214 h 3816"/>
                <a:gd name="connsiteX112" fmla="*/ 3100 w 3237"/>
                <a:gd name="connsiteY112" fmla="*/ 108 h 3816"/>
                <a:gd name="connsiteX113" fmla="*/ 3088 w 3237"/>
                <a:gd name="connsiteY113" fmla="*/ 0 h 3816"/>
                <a:gd name="connsiteX114" fmla="*/ 3088 w 3237"/>
                <a:gd name="connsiteY114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3118 w 3224"/>
                <a:gd name="connsiteY105" fmla="*/ 712 h 3816"/>
                <a:gd name="connsiteX106" fmla="*/ 3120 w 3224"/>
                <a:gd name="connsiteY106" fmla="*/ 618 h 3816"/>
                <a:gd name="connsiteX107" fmla="*/ 3120 w 3224"/>
                <a:gd name="connsiteY107" fmla="*/ 520 h 3816"/>
                <a:gd name="connsiteX108" fmla="*/ 3118 w 3224"/>
                <a:gd name="connsiteY108" fmla="*/ 420 h 3816"/>
                <a:gd name="connsiteX109" fmla="*/ 3114 w 3224"/>
                <a:gd name="connsiteY109" fmla="*/ 318 h 3816"/>
                <a:gd name="connsiteX110" fmla="*/ 3108 w 3224"/>
                <a:gd name="connsiteY110" fmla="*/ 214 h 3816"/>
                <a:gd name="connsiteX111" fmla="*/ 3100 w 3224"/>
                <a:gd name="connsiteY111" fmla="*/ 108 h 3816"/>
                <a:gd name="connsiteX112" fmla="*/ 3088 w 3224"/>
                <a:gd name="connsiteY112" fmla="*/ 0 h 3816"/>
                <a:gd name="connsiteX113" fmla="*/ 3088 w 3224"/>
                <a:gd name="connsiteY113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3118 w 3224"/>
                <a:gd name="connsiteY105" fmla="*/ 712 h 3816"/>
                <a:gd name="connsiteX106" fmla="*/ 3120 w 3224"/>
                <a:gd name="connsiteY106" fmla="*/ 618 h 3816"/>
                <a:gd name="connsiteX107" fmla="*/ 3120 w 3224"/>
                <a:gd name="connsiteY107" fmla="*/ 520 h 3816"/>
                <a:gd name="connsiteX108" fmla="*/ 3114 w 3224"/>
                <a:gd name="connsiteY108" fmla="*/ 318 h 3816"/>
                <a:gd name="connsiteX109" fmla="*/ 3108 w 3224"/>
                <a:gd name="connsiteY109" fmla="*/ 214 h 3816"/>
                <a:gd name="connsiteX110" fmla="*/ 3100 w 3224"/>
                <a:gd name="connsiteY110" fmla="*/ 108 h 3816"/>
                <a:gd name="connsiteX111" fmla="*/ 3088 w 3224"/>
                <a:gd name="connsiteY111" fmla="*/ 0 h 3816"/>
                <a:gd name="connsiteX112" fmla="*/ 3088 w 3224"/>
                <a:gd name="connsiteY112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3118 w 3224"/>
                <a:gd name="connsiteY105" fmla="*/ 712 h 3816"/>
                <a:gd name="connsiteX106" fmla="*/ 3120 w 3224"/>
                <a:gd name="connsiteY106" fmla="*/ 618 h 3816"/>
                <a:gd name="connsiteX107" fmla="*/ 3120 w 3224"/>
                <a:gd name="connsiteY107" fmla="*/ 520 h 3816"/>
                <a:gd name="connsiteX108" fmla="*/ 3114 w 3224"/>
                <a:gd name="connsiteY108" fmla="*/ 318 h 3816"/>
                <a:gd name="connsiteX109" fmla="*/ 3108 w 3224"/>
                <a:gd name="connsiteY109" fmla="*/ 214 h 3816"/>
                <a:gd name="connsiteX110" fmla="*/ 3088 w 3224"/>
                <a:gd name="connsiteY110" fmla="*/ 0 h 3816"/>
                <a:gd name="connsiteX111" fmla="*/ 3088 w 3224"/>
                <a:gd name="connsiteY111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3118 w 3224"/>
                <a:gd name="connsiteY105" fmla="*/ 712 h 3816"/>
                <a:gd name="connsiteX106" fmla="*/ 3120 w 3224"/>
                <a:gd name="connsiteY106" fmla="*/ 618 h 3816"/>
                <a:gd name="connsiteX107" fmla="*/ 3120 w 3224"/>
                <a:gd name="connsiteY107" fmla="*/ 520 h 3816"/>
                <a:gd name="connsiteX108" fmla="*/ 3108 w 3224"/>
                <a:gd name="connsiteY108" fmla="*/ 214 h 3816"/>
                <a:gd name="connsiteX109" fmla="*/ 3088 w 3224"/>
                <a:gd name="connsiteY109" fmla="*/ 0 h 3816"/>
                <a:gd name="connsiteX110" fmla="*/ 3088 w 3224"/>
                <a:gd name="connsiteY110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3118 w 3224"/>
                <a:gd name="connsiteY105" fmla="*/ 712 h 3816"/>
                <a:gd name="connsiteX106" fmla="*/ 3120 w 3224"/>
                <a:gd name="connsiteY106" fmla="*/ 618 h 3816"/>
                <a:gd name="connsiteX107" fmla="*/ 3120 w 3224"/>
                <a:gd name="connsiteY107" fmla="*/ 520 h 3816"/>
                <a:gd name="connsiteX108" fmla="*/ 3088 w 3224"/>
                <a:gd name="connsiteY108" fmla="*/ 0 h 3816"/>
                <a:gd name="connsiteX109" fmla="*/ 3088 w 3224"/>
                <a:gd name="connsiteY109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3120 w 3224"/>
                <a:gd name="connsiteY105" fmla="*/ 618 h 3816"/>
                <a:gd name="connsiteX106" fmla="*/ 3120 w 3224"/>
                <a:gd name="connsiteY106" fmla="*/ 520 h 3816"/>
                <a:gd name="connsiteX107" fmla="*/ 3088 w 3224"/>
                <a:gd name="connsiteY107" fmla="*/ 0 h 3816"/>
                <a:gd name="connsiteX108" fmla="*/ 3088 w 3224"/>
                <a:gd name="connsiteY108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3120 w 3224"/>
                <a:gd name="connsiteY104" fmla="*/ 618 h 3816"/>
                <a:gd name="connsiteX105" fmla="*/ 3120 w 3224"/>
                <a:gd name="connsiteY105" fmla="*/ 520 h 3816"/>
                <a:gd name="connsiteX106" fmla="*/ 3088 w 3224"/>
                <a:gd name="connsiteY106" fmla="*/ 0 h 3816"/>
                <a:gd name="connsiteX107" fmla="*/ 3088 w 3224"/>
                <a:gd name="connsiteY107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3120 w 3224"/>
                <a:gd name="connsiteY103" fmla="*/ 618 h 3816"/>
                <a:gd name="connsiteX104" fmla="*/ 3120 w 3224"/>
                <a:gd name="connsiteY104" fmla="*/ 520 h 3816"/>
                <a:gd name="connsiteX105" fmla="*/ 3088 w 3224"/>
                <a:gd name="connsiteY105" fmla="*/ 0 h 3816"/>
                <a:gd name="connsiteX106" fmla="*/ 3088 w 3224"/>
                <a:gd name="connsiteY106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196 w 3224"/>
                <a:gd name="connsiteY9" fmla="*/ 978 h 3816"/>
                <a:gd name="connsiteX10" fmla="*/ 3182 w 3224"/>
                <a:gd name="connsiteY10" fmla="*/ 1100 h 3816"/>
                <a:gd name="connsiteX11" fmla="*/ 3162 w 3224"/>
                <a:gd name="connsiteY11" fmla="*/ 1224 h 3816"/>
                <a:gd name="connsiteX12" fmla="*/ 3138 w 3224"/>
                <a:gd name="connsiteY12" fmla="*/ 1354 h 3816"/>
                <a:gd name="connsiteX13" fmla="*/ 3110 w 3224"/>
                <a:gd name="connsiteY13" fmla="*/ 1486 h 3816"/>
                <a:gd name="connsiteX14" fmla="*/ 3094 w 3224"/>
                <a:gd name="connsiteY14" fmla="*/ 1552 h 3816"/>
                <a:gd name="connsiteX15" fmla="*/ 3076 w 3224"/>
                <a:gd name="connsiteY15" fmla="*/ 1618 h 3816"/>
                <a:gd name="connsiteX16" fmla="*/ 3058 w 3224"/>
                <a:gd name="connsiteY16" fmla="*/ 1686 h 3816"/>
                <a:gd name="connsiteX17" fmla="*/ 3036 w 3224"/>
                <a:gd name="connsiteY17" fmla="*/ 1752 h 3816"/>
                <a:gd name="connsiteX18" fmla="*/ 3014 w 3224"/>
                <a:gd name="connsiteY18" fmla="*/ 1820 h 3816"/>
                <a:gd name="connsiteX19" fmla="*/ 2992 w 3224"/>
                <a:gd name="connsiteY19" fmla="*/ 1888 h 3816"/>
                <a:gd name="connsiteX20" fmla="*/ 2966 w 3224"/>
                <a:gd name="connsiteY20" fmla="*/ 1956 h 3816"/>
                <a:gd name="connsiteX21" fmla="*/ 2940 w 3224"/>
                <a:gd name="connsiteY21" fmla="*/ 2024 h 3816"/>
                <a:gd name="connsiteX22" fmla="*/ 2912 w 3224"/>
                <a:gd name="connsiteY22" fmla="*/ 2090 h 3816"/>
                <a:gd name="connsiteX23" fmla="*/ 2880 w 3224"/>
                <a:gd name="connsiteY23" fmla="*/ 2158 h 3816"/>
                <a:gd name="connsiteX24" fmla="*/ 2850 w 3224"/>
                <a:gd name="connsiteY24" fmla="*/ 2224 h 3816"/>
                <a:gd name="connsiteX25" fmla="*/ 2816 w 3224"/>
                <a:gd name="connsiteY25" fmla="*/ 2292 h 3816"/>
                <a:gd name="connsiteX26" fmla="*/ 2780 w 3224"/>
                <a:gd name="connsiteY26" fmla="*/ 2358 h 3816"/>
                <a:gd name="connsiteX27" fmla="*/ 2742 w 3224"/>
                <a:gd name="connsiteY27" fmla="*/ 2424 h 3816"/>
                <a:gd name="connsiteX28" fmla="*/ 2702 w 3224"/>
                <a:gd name="connsiteY28" fmla="*/ 2488 h 3816"/>
                <a:gd name="connsiteX29" fmla="*/ 2660 w 3224"/>
                <a:gd name="connsiteY29" fmla="*/ 2554 h 3816"/>
                <a:gd name="connsiteX30" fmla="*/ 2616 w 3224"/>
                <a:gd name="connsiteY30" fmla="*/ 2616 h 3816"/>
                <a:gd name="connsiteX31" fmla="*/ 2572 w 3224"/>
                <a:gd name="connsiteY31" fmla="*/ 2680 h 3816"/>
                <a:gd name="connsiteX32" fmla="*/ 2522 w 3224"/>
                <a:gd name="connsiteY32" fmla="*/ 2742 h 3816"/>
                <a:gd name="connsiteX33" fmla="*/ 2472 w 3224"/>
                <a:gd name="connsiteY33" fmla="*/ 2802 h 3816"/>
                <a:gd name="connsiteX34" fmla="*/ 2420 w 3224"/>
                <a:gd name="connsiteY34" fmla="*/ 2864 h 3816"/>
                <a:gd name="connsiteX35" fmla="*/ 2366 w 3224"/>
                <a:gd name="connsiteY35" fmla="*/ 2922 h 3816"/>
                <a:gd name="connsiteX36" fmla="*/ 2308 w 3224"/>
                <a:gd name="connsiteY36" fmla="*/ 2980 h 3816"/>
                <a:gd name="connsiteX37" fmla="*/ 2248 w 3224"/>
                <a:gd name="connsiteY37" fmla="*/ 3036 h 3816"/>
                <a:gd name="connsiteX38" fmla="*/ 2186 w 3224"/>
                <a:gd name="connsiteY38" fmla="*/ 3092 h 3816"/>
                <a:gd name="connsiteX39" fmla="*/ 2122 w 3224"/>
                <a:gd name="connsiteY39" fmla="*/ 3146 h 3816"/>
                <a:gd name="connsiteX40" fmla="*/ 2054 w 3224"/>
                <a:gd name="connsiteY40" fmla="*/ 3198 h 3816"/>
                <a:gd name="connsiteX41" fmla="*/ 1984 w 3224"/>
                <a:gd name="connsiteY41" fmla="*/ 3248 h 3816"/>
                <a:gd name="connsiteX42" fmla="*/ 1984 w 3224"/>
                <a:gd name="connsiteY42" fmla="*/ 3248 h 3816"/>
                <a:gd name="connsiteX43" fmla="*/ 1948 w 3224"/>
                <a:gd name="connsiteY43" fmla="*/ 3274 h 3816"/>
                <a:gd name="connsiteX44" fmla="*/ 1904 w 3224"/>
                <a:gd name="connsiteY44" fmla="*/ 3302 h 3816"/>
                <a:gd name="connsiteX45" fmla="*/ 1842 w 3224"/>
                <a:gd name="connsiteY45" fmla="*/ 3340 h 3816"/>
                <a:gd name="connsiteX46" fmla="*/ 1764 w 3224"/>
                <a:gd name="connsiteY46" fmla="*/ 3384 h 3816"/>
                <a:gd name="connsiteX47" fmla="*/ 1670 w 3224"/>
                <a:gd name="connsiteY47" fmla="*/ 3434 h 3816"/>
                <a:gd name="connsiteX48" fmla="*/ 1562 w 3224"/>
                <a:gd name="connsiteY48" fmla="*/ 3486 h 3816"/>
                <a:gd name="connsiteX49" fmla="*/ 1502 w 3224"/>
                <a:gd name="connsiteY49" fmla="*/ 3514 h 3816"/>
                <a:gd name="connsiteX50" fmla="*/ 1438 w 3224"/>
                <a:gd name="connsiteY50" fmla="*/ 3540 h 3816"/>
                <a:gd name="connsiteX51" fmla="*/ 1372 w 3224"/>
                <a:gd name="connsiteY51" fmla="*/ 3568 h 3816"/>
                <a:gd name="connsiteX52" fmla="*/ 1302 w 3224"/>
                <a:gd name="connsiteY52" fmla="*/ 3594 h 3816"/>
                <a:gd name="connsiteX53" fmla="*/ 1228 w 3224"/>
                <a:gd name="connsiteY53" fmla="*/ 3622 h 3816"/>
                <a:gd name="connsiteX54" fmla="*/ 1152 w 3224"/>
                <a:gd name="connsiteY54" fmla="*/ 3646 h 3816"/>
                <a:gd name="connsiteX55" fmla="*/ 1072 w 3224"/>
                <a:gd name="connsiteY55" fmla="*/ 3672 h 3816"/>
                <a:gd name="connsiteX56" fmla="*/ 988 w 3224"/>
                <a:gd name="connsiteY56" fmla="*/ 3694 h 3816"/>
                <a:gd name="connsiteX57" fmla="*/ 902 w 3224"/>
                <a:gd name="connsiteY57" fmla="*/ 3716 h 3816"/>
                <a:gd name="connsiteX58" fmla="*/ 812 w 3224"/>
                <a:gd name="connsiteY58" fmla="*/ 3738 h 3816"/>
                <a:gd name="connsiteX59" fmla="*/ 720 w 3224"/>
                <a:gd name="connsiteY59" fmla="*/ 3756 h 3816"/>
                <a:gd name="connsiteX60" fmla="*/ 626 w 3224"/>
                <a:gd name="connsiteY60" fmla="*/ 3772 h 3816"/>
                <a:gd name="connsiteX61" fmla="*/ 528 w 3224"/>
                <a:gd name="connsiteY61" fmla="*/ 3786 h 3816"/>
                <a:gd name="connsiteX62" fmla="*/ 428 w 3224"/>
                <a:gd name="connsiteY62" fmla="*/ 3798 h 3816"/>
                <a:gd name="connsiteX63" fmla="*/ 324 w 3224"/>
                <a:gd name="connsiteY63" fmla="*/ 3808 h 3816"/>
                <a:gd name="connsiteX64" fmla="*/ 218 w 3224"/>
                <a:gd name="connsiteY64" fmla="*/ 3814 h 3816"/>
                <a:gd name="connsiteX65" fmla="*/ 110 w 3224"/>
                <a:gd name="connsiteY65" fmla="*/ 3816 h 3816"/>
                <a:gd name="connsiteX66" fmla="*/ 0 w 3224"/>
                <a:gd name="connsiteY66" fmla="*/ 3816 h 3816"/>
                <a:gd name="connsiteX67" fmla="*/ 0 w 3224"/>
                <a:gd name="connsiteY67" fmla="*/ 3816 h 3816"/>
                <a:gd name="connsiteX68" fmla="*/ 54 w 3224"/>
                <a:gd name="connsiteY68" fmla="*/ 3814 h 3816"/>
                <a:gd name="connsiteX69" fmla="*/ 118 w 3224"/>
                <a:gd name="connsiteY69" fmla="*/ 3810 h 3816"/>
                <a:gd name="connsiteX70" fmla="*/ 202 w 3224"/>
                <a:gd name="connsiteY70" fmla="*/ 3804 h 3816"/>
                <a:gd name="connsiteX71" fmla="*/ 304 w 3224"/>
                <a:gd name="connsiteY71" fmla="*/ 3792 h 3816"/>
                <a:gd name="connsiteX72" fmla="*/ 424 w 3224"/>
                <a:gd name="connsiteY72" fmla="*/ 3778 h 3816"/>
                <a:gd name="connsiteX73" fmla="*/ 556 w 3224"/>
                <a:gd name="connsiteY73" fmla="*/ 3758 h 3816"/>
                <a:gd name="connsiteX74" fmla="*/ 700 w 3224"/>
                <a:gd name="connsiteY74" fmla="*/ 3730 h 3816"/>
                <a:gd name="connsiteX75" fmla="*/ 776 w 3224"/>
                <a:gd name="connsiteY75" fmla="*/ 3716 h 3816"/>
                <a:gd name="connsiteX76" fmla="*/ 852 w 3224"/>
                <a:gd name="connsiteY76" fmla="*/ 3698 h 3816"/>
                <a:gd name="connsiteX77" fmla="*/ 932 w 3224"/>
                <a:gd name="connsiteY77" fmla="*/ 3678 h 3816"/>
                <a:gd name="connsiteX78" fmla="*/ 1010 w 3224"/>
                <a:gd name="connsiteY78" fmla="*/ 3658 h 3816"/>
                <a:gd name="connsiteX79" fmla="*/ 1092 w 3224"/>
                <a:gd name="connsiteY79" fmla="*/ 3634 h 3816"/>
                <a:gd name="connsiteX80" fmla="*/ 1174 w 3224"/>
                <a:gd name="connsiteY80" fmla="*/ 3608 h 3816"/>
                <a:gd name="connsiteX81" fmla="*/ 1254 w 3224"/>
                <a:gd name="connsiteY81" fmla="*/ 3580 h 3816"/>
                <a:gd name="connsiteX82" fmla="*/ 1336 w 3224"/>
                <a:gd name="connsiteY82" fmla="*/ 3550 h 3816"/>
                <a:gd name="connsiteX83" fmla="*/ 1418 w 3224"/>
                <a:gd name="connsiteY83" fmla="*/ 3516 h 3816"/>
                <a:gd name="connsiteX84" fmla="*/ 1498 w 3224"/>
                <a:gd name="connsiteY84" fmla="*/ 3480 h 3816"/>
                <a:gd name="connsiteX85" fmla="*/ 1578 w 3224"/>
                <a:gd name="connsiteY85" fmla="*/ 3442 h 3816"/>
                <a:gd name="connsiteX86" fmla="*/ 1656 w 3224"/>
                <a:gd name="connsiteY86" fmla="*/ 3402 h 3816"/>
                <a:gd name="connsiteX87" fmla="*/ 1734 w 3224"/>
                <a:gd name="connsiteY87" fmla="*/ 3358 h 3816"/>
                <a:gd name="connsiteX88" fmla="*/ 1808 w 3224"/>
                <a:gd name="connsiteY88" fmla="*/ 3312 h 3816"/>
                <a:gd name="connsiteX89" fmla="*/ 1882 w 3224"/>
                <a:gd name="connsiteY89" fmla="*/ 3262 h 3816"/>
                <a:gd name="connsiteX90" fmla="*/ 1952 w 3224"/>
                <a:gd name="connsiteY90" fmla="*/ 3208 h 3816"/>
                <a:gd name="connsiteX91" fmla="*/ 1952 w 3224"/>
                <a:gd name="connsiteY91" fmla="*/ 3208 h 3816"/>
                <a:gd name="connsiteX92" fmla="*/ 1968 w 3224"/>
                <a:gd name="connsiteY92" fmla="*/ 3198 h 3816"/>
                <a:gd name="connsiteX93" fmla="*/ 2012 w 3224"/>
                <a:gd name="connsiteY93" fmla="*/ 3166 h 3816"/>
                <a:gd name="connsiteX94" fmla="*/ 2042 w 3224"/>
                <a:gd name="connsiteY94" fmla="*/ 3142 h 3816"/>
                <a:gd name="connsiteX95" fmla="*/ 2080 w 3224"/>
                <a:gd name="connsiteY95" fmla="*/ 3112 h 3816"/>
                <a:gd name="connsiteX96" fmla="*/ 2120 w 3224"/>
                <a:gd name="connsiteY96" fmla="*/ 3076 h 3816"/>
                <a:gd name="connsiteX97" fmla="*/ 2166 w 3224"/>
                <a:gd name="connsiteY97" fmla="*/ 3034 h 3816"/>
                <a:gd name="connsiteX98" fmla="*/ 2216 w 3224"/>
                <a:gd name="connsiteY98" fmla="*/ 2986 h 3816"/>
                <a:gd name="connsiteX99" fmla="*/ 2268 w 3224"/>
                <a:gd name="connsiteY99" fmla="*/ 2932 h 3816"/>
                <a:gd name="connsiteX100" fmla="*/ 2324 w 3224"/>
                <a:gd name="connsiteY100" fmla="*/ 2872 h 3816"/>
                <a:gd name="connsiteX101" fmla="*/ 2382 w 3224"/>
                <a:gd name="connsiteY101" fmla="*/ 2806 h 3816"/>
                <a:gd name="connsiteX102" fmla="*/ 3120 w 3224"/>
                <a:gd name="connsiteY102" fmla="*/ 618 h 3816"/>
                <a:gd name="connsiteX103" fmla="*/ 3120 w 3224"/>
                <a:gd name="connsiteY103" fmla="*/ 520 h 3816"/>
                <a:gd name="connsiteX104" fmla="*/ 3088 w 3224"/>
                <a:gd name="connsiteY104" fmla="*/ 0 h 3816"/>
                <a:gd name="connsiteX105" fmla="*/ 3088 w 3224"/>
                <a:gd name="connsiteY105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196 w 3224"/>
                <a:gd name="connsiteY8" fmla="*/ 978 h 3816"/>
                <a:gd name="connsiteX9" fmla="*/ 3182 w 3224"/>
                <a:gd name="connsiteY9" fmla="*/ 1100 h 3816"/>
                <a:gd name="connsiteX10" fmla="*/ 3162 w 3224"/>
                <a:gd name="connsiteY10" fmla="*/ 1224 h 3816"/>
                <a:gd name="connsiteX11" fmla="*/ 3138 w 3224"/>
                <a:gd name="connsiteY11" fmla="*/ 1354 h 3816"/>
                <a:gd name="connsiteX12" fmla="*/ 3110 w 3224"/>
                <a:gd name="connsiteY12" fmla="*/ 1486 h 3816"/>
                <a:gd name="connsiteX13" fmla="*/ 3094 w 3224"/>
                <a:gd name="connsiteY13" fmla="*/ 1552 h 3816"/>
                <a:gd name="connsiteX14" fmla="*/ 3076 w 3224"/>
                <a:gd name="connsiteY14" fmla="*/ 1618 h 3816"/>
                <a:gd name="connsiteX15" fmla="*/ 3058 w 3224"/>
                <a:gd name="connsiteY15" fmla="*/ 1686 h 3816"/>
                <a:gd name="connsiteX16" fmla="*/ 3036 w 3224"/>
                <a:gd name="connsiteY16" fmla="*/ 1752 h 3816"/>
                <a:gd name="connsiteX17" fmla="*/ 3014 w 3224"/>
                <a:gd name="connsiteY17" fmla="*/ 1820 h 3816"/>
                <a:gd name="connsiteX18" fmla="*/ 2992 w 3224"/>
                <a:gd name="connsiteY18" fmla="*/ 1888 h 3816"/>
                <a:gd name="connsiteX19" fmla="*/ 2966 w 3224"/>
                <a:gd name="connsiteY19" fmla="*/ 1956 h 3816"/>
                <a:gd name="connsiteX20" fmla="*/ 2940 w 3224"/>
                <a:gd name="connsiteY20" fmla="*/ 2024 h 3816"/>
                <a:gd name="connsiteX21" fmla="*/ 2912 w 3224"/>
                <a:gd name="connsiteY21" fmla="*/ 2090 h 3816"/>
                <a:gd name="connsiteX22" fmla="*/ 2880 w 3224"/>
                <a:gd name="connsiteY22" fmla="*/ 2158 h 3816"/>
                <a:gd name="connsiteX23" fmla="*/ 2850 w 3224"/>
                <a:gd name="connsiteY23" fmla="*/ 2224 h 3816"/>
                <a:gd name="connsiteX24" fmla="*/ 2816 w 3224"/>
                <a:gd name="connsiteY24" fmla="*/ 2292 h 3816"/>
                <a:gd name="connsiteX25" fmla="*/ 2780 w 3224"/>
                <a:gd name="connsiteY25" fmla="*/ 2358 h 3816"/>
                <a:gd name="connsiteX26" fmla="*/ 2742 w 3224"/>
                <a:gd name="connsiteY26" fmla="*/ 2424 h 3816"/>
                <a:gd name="connsiteX27" fmla="*/ 2702 w 3224"/>
                <a:gd name="connsiteY27" fmla="*/ 2488 h 3816"/>
                <a:gd name="connsiteX28" fmla="*/ 2660 w 3224"/>
                <a:gd name="connsiteY28" fmla="*/ 2554 h 3816"/>
                <a:gd name="connsiteX29" fmla="*/ 2616 w 3224"/>
                <a:gd name="connsiteY29" fmla="*/ 2616 h 3816"/>
                <a:gd name="connsiteX30" fmla="*/ 2572 w 3224"/>
                <a:gd name="connsiteY30" fmla="*/ 2680 h 3816"/>
                <a:gd name="connsiteX31" fmla="*/ 2522 w 3224"/>
                <a:gd name="connsiteY31" fmla="*/ 2742 h 3816"/>
                <a:gd name="connsiteX32" fmla="*/ 2472 w 3224"/>
                <a:gd name="connsiteY32" fmla="*/ 2802 h 3816"/>
                <a:gd name="connsiteX33" fmla="*/ 2420 w 3224"/>
                <a:gd name="connsiteY33" fmla="*/ 2864 h 3816"/>
                <a:gd name="connsiteX34" fmla="*/ 2366 w 3224"/>
                <a:gd name="connsiteY34" fmla="*/ 2922 h 3816"/>
                <a:gd name="connsiteX35" fmla="*/ 2308 w 3224"/>
                <a:gd name="connsiteY35" fmla="*/ 2980 h 3816"/>
                <a:gd name="connsiteX36" fmla="*/ 2248 w 3224"/>
                <a:gd name="connsiteY36" fmla="*/ 3036 h 3816"/>
                <a:gd name="connsiteX37" fmla="*/ 2186 w 3224"/>
                <a:gd name="connsiteY37" fmla="*/ 3092 h 3816"/>
                <a:gd name="connsiteX38" fmla="*/ 2122 w 3224"/>
                <a:gd name="connsiteY38" fmla="*/ 3146 h 3816"/>
                <a:gd name="connsiteX39" fmla="*/ 2054 w 3224"/>
                <a:gd name="connsiteY39" fmla="*/ 3198 h 3816"/>
                <a:gd name="connsiteX40" fmla="*/ 1984 w 3224"/>
                <a:gd name="connsiteY40" fmla="*/ 3248 h 3816"/>
                <a:gd name="connsiteX41" fmla="*/ 1984 w 3224"/>
                <a:gd name="connsiteY41" fmla="*/ 3248 h 3816"/>
                <a:gd name="connsiteX42" fmla="*/ 1948 w 3224"/>
                <a:gd name="connsiteY42" fmla="*/ 3274 h 3816"/>
                <a:gd name="connsiteX43" fmla="*/ 1904 w 3224"/>
                <a:gd name="connsiteY43" fmla="*/ 3302 h 3816"/>
                <a:gd name="connsiteX44" fmla="*/ 1842 w 3224"/>
                <a:gd name="connsiteY44" fmla="*/ 3340 h 3816"/>
                <a:gd name="connsiteX45" fmla="*/ 1764 w 3224"/>
                <a:gd name="connsiteY45" fmla="*/ 3384 h 3816"/>
                <a:gd name="connsiteX46" fmla="*/ 1670 w 3224"/>
                <a:gd name="connsiteY46" fmla="*/ 3434 h 3816"/>
                <a:gd name="connsiteX47" fmla="*/ 1562 w 3224"/>
                <a:gd name="connsiteY47" fmla="*/ 3486 h 3816"/>
                <a:gd name="connsiteX48" fmla="*/ 1502 w 3224"/>
                <a:gd name="connsiteY48" fmla="*/ 3514 h 3816"/>
                <a:gd name="connsiteX49" fmla="*/ 1438 w 3224"/>
                <a:gd name="connsiteY49" fmla="*/ 3540 h 3816"/>
                <a:gd name="connsiteX50" fmla="*/ 1372 w 3224"/>
                <a:gd name="connsiteY50" fmla="*/ 3568 h 3816"/>
                <a:gd name="connsiteX51" fmla="*/ 1302 w 3224"/>
                <a:gd name="connsiteY51" fmla="*/ 3594 h 3816"/>
                <a:gd name="connsiteX52" fmla="*/ 1228 w 3224"/>
                <a:gd name="connsiteY52" fmla="*/ 3622 h 3816"/>
                <a:gd name="connsiteX53" fmla="*/ 1152 w 3224"/>
                <a:gd name="connsiteY53" fmla="*/ 3646 h 3816"/>
                <a:gd name="connsiteX54" fmla="*/ 1072 w 3224"/>
                <a:gd name="connsiteY54" fmla="*/ 3672 h 3816"/>
                <a:gd name="connsiteX55" fmla="*/ 988 w 3224"/>
                <a:gd name="connsiteY55" fmla="*/ 3694 h 3816"/>
                <a:gd name="connsiteX56" fmla="*/ 902 w 3224"/>
                <a:gd name="connsiteY56" fmla="*/ 3716 h 3816"/>
                <a:gd name="connsiteX57" fmla="*/ 812 w 3224"/>
                <a:gd name="connsiteY57" fmla="*/ 3738 h 3816"/>
                <a:gd name="connsiteX58" fmla="*/ 720 w 3224"/>
                <a:gd name="connsiteY58" fmla="*/ 3756 h 3816"/>
                <a:gd name="connsiteX59" fmla="*/ 626 w 3224"/>
                <a:gd name="connsiteY59" fmla="*/ 3772 h 3816"/>
                <a:gd name="connsiteX60" fmla="*/ 528 w 3224"/>
                <a:gd name="connsiteY60" fmla="*/ 3786 h 3816"/>
                <a:gd name="connsiteX61" fmla="*/ 428 w 3224"/>
                <a:gd name="connsiteY61" fmla="*/ 3798 h 3816"/>
                <a:gd name="connsiteX62" fmla="*/ 324 w 3224"/>
                <a:gd name="connsiteY62" fmla="*/ 3808 h 3816"/>
                <a:gd name="connsiteX63" fmla="*/ 218 w 3224"/>
                <a:gd name="connsiteY63" fmla="*/ 3814 h 3816"/>
                <a:gd name="connsiteX64" fmla="*/ 110 w 3224"/>
                <a:gd name="connsiteY64" fmla="*/ 3816 h 3816"/>
                <a:gd name="connsiteX65" fmla="*/ 0 w 3224"/>
                <a:gd name="connsiteY65" fmla="*/ 3816 h 3816"/>
                <a:gd name="connsiteX66" fmla="*/ 0 w 3224"/>
                <a:gd name="connsiteY66" fmla="*/ 3816 h 3816"/>
                <a:gd name="connsiteX67" fmla="*/ 54 w 3224"/>
                <a:gd name="connsiteY67" fmla="*/ 3814 h 3816"/>
                <a:gd name="connsiteX68" fmla="*/ 118 w 3224"/>
                <a:gd name="connsiteY68" fmla="*/ 3810 h 3816"/>
                <a:gd name="connsiteX69" fmla="*/ 202 w 3224"/>
                <a:gd name="connsiteY69" fmla="*/ 3804 h 3816"/>
                <a:gd name="connsiteX70" fmla="*/ 304 w 3224"/>
                <a:gd name="connsiteY70" fmla="*/ 3792 h 3816"/>
                <a:gd name="connsiteX71" fmla="*/ 424 w 3224"/>
                <a:gd name="connsiteY71" fmla="*/ 3778 h 3816"/>
                <a:gd name="connsiteX72" fmla="*/ 556 w 3224"/>
                <a:gd name="connsiteY72" fmla="*/ 3758 h 3816"/>
                <a:gd name="connsiteX73" fmla="*/ 700 w 3224"/>
                <a:gd name="connsiteY73" fmla="*/ 3730 h 3816"/>
                <a:gd name="connsiteX74" fmla="*/ 776 w 3224"/>
                <a:gd name="connsiteY74" fmla="*/ 3716 h 3816"/>
                <a:gd name="connsiteX75" fmla="*/ 852 w 3224"/>
                <a:gd name="connsiteY75" fmla="*/ 3698 h 3816"/>
                <a:gd name="connsiteX76" fmla="*/ 932 w 3224"/>
                <a:gd name="connsiteY76" fmla="*/ 3678 h 3816"/>
                <a:gd name="connsiteX77" fmla="*/ 1010 w 3224"/>
                <a:gd name="connsiteY77" fmla="*/ 3658 h 3816"/>
                <a:gd name="connsiteX78" fmla="*/ 1092 w 3224"/>
                <a:gd name="connsiteY78" fmla="*/ 3634 h 3816"/>
                <a:gd name="connsiteX79" fmla="*/ 1174 w 3224"/>
                <a:gd name="connsiteY79" fmla="*/ 3608 h 3816"/>
                <a:gd name="connsiteX80" fmla="*/ 1254 w 3224"/>
                <a:gd name="connsiteY80" fmla="*/ 3580 h 3816"/>
                <a:gd name="connsiteX81" fmla="*/ 1336 w 3224"/>
                <a:gd name="connsiteY81" fmla="*/ 3550 h 3816"/>
                <a:gd name="connsiteX82" fmla="*/ 1418 w 3224"/>
                <a:gd name="connsiteY82" fmla="*/ 3516 h 3816"/>
                <a:gd name="connsiteX83" fmla="*/ 1498 w 3224"/>
                <a:gd name="connsiteY83" fmla="*/ 3480 h 3816"/>
                <a:gd name="connsiteX84" fmla="*/ 1578 w 3224"/>
                <a:gd name="connsiteY84" fmla="*/ 3442 h 3816"/>
                <a:gd name="connsiteX85" fmla="*/ 1656 w 3224"/>
                <a:gd name="connsiteY85" fmla="*/ 3402 h 3816"/>
                <a:gd name="connsiteX86" fmla="*/ 1734 w 3224"/>
                <a:gd name="connsiteY86" fmla="*/ 3358 h 3816"/>
                <a:gd name="connsiteX87" fmla="*/ 1808 w 3224"/>
                <a:gd name="connsiteY87" fmla="*/ 3312 h 3816"/>
                <a:gd name="connsiteX88" fmla="*/ 1882 w 3224"/>
                <a:gd name="connsiteY88" fmla="*/ 3262 h 3816"/>
                <a:gd name="connsiteX89" fmla="*/ 1952 w 3224"/>
                <a:gd name="connsiteY89" fmla="*/ 3208 h 3816"/>
                <a:gd name="connsiteX90" fmla="*/ 1952 w 3224"/>
                <a:gd name="connsiteY90" fmla="*/ 3208 h 3816"/>
                <a:gd name="connsiteX91" fmla="*/ 1968 w 3224"/>
                <a:gd name="connsiteY91" fmla="*/ 3198 h 3816"/>
                <a:gd name="connsiteX92" fmla="*/ 2012 w 3224"/>
                <a:gd name="connsiteY92" fmla="*/ 3166 h 3816"/>
                <a:gd name="connsiteX93" fmla="*/ 2042 w 3224"/>
                <a:gd name="connsiteY93" fmla="*/ 3142 h 3816"/>
                <a:gd name="connsiteX94" fmla="*/ 2080 w 3224"/>
                <a:gd name="connsiteY94" fmla="*/ 3112 h 3816"/>
                <a:gd name="connsiteX95" fmla="*/ 2120 w 3224"/>
                <a:gd name="connsiteY95" fmla="*/ 3076 h 3816"/>
                <a:gd name="connsiteX96" fmla="*/ 2166 w 3224"/>
                <a:gd name="connsiteY96" fmla="*/ 3034 h 3816"/>
                <a:gd name="connsiteX97" fmla="*/ 2216 w 3224"/>
                <a:gd name="connsiteY97" fmla="*/ 2986 h 3816"/>
                <a:gd name="connsiteX98" fmla="*/ 2268 w 3224"/>
                <a:gd name="connsiteY98" fmla="*/ 2932 h 3816"/>
                <a:gd name="connsiteX99" fmla="*/ 2324 w 3224"/>
                <a:gd name="connsiteY99" fmla="*/ 2872 h 3816"/>
                <a:gd name="connsiteX100" fmla="*/ 2382 w 3224"/>
                <a:gd name="connsiteY100" fmla="*/ 2806 h 3816"/>
                <a:gd name="connsiteX101" fmla="*/ 3120 w 3224"/>
                <a:gd name="connsiteY101" fmla="*/ 618 h 3816"/>
                <a:gd name="connsiteX102" fmla="*/ 3120 w 3224"/>
                <a:gd name="connsiteY102" fmla="*/ 520 h 3816"/>
                <a:gd name="connsiteX103" fmla="*/ 3088 w 3224"/>
                <a:gd name="connsiteY103" fmla="*/ 0 h 3816"/>
                <a:gd name="connsiteX104" fmla="*/ 3088 w 3224"/>
                <a:gd name="connsiteY104" fmla="*/ 0 h 3816"/>
                <a:gd name="connsiteX0" fmla="*/ 3088 w 3222"/>
                <a:gd name="connsiteY0" fmla="*/ 0 h 3816"/>
                <a:gd name="connsiteX1" fmla="*/ 3200 w 3222"/>
                <a:gd name="connsiteY1" fmla="*/ 0 h 3816"/>
                <a:gd name="connsiteX2" fmla="*/ 3200 w 3222"/>
                <a:gd name="connsiteY2" fmla="*/ 0 h 3816"/>
                <a:gd name="connsiteX3" fmla="*/ 3204 w 3222"/>
                <a:gd name="connsiteY3" fmla="*/ 24 h 3816"/>
                <a:gd name="connsiteX4" fmla="*/ 3210 w 3222"/>
                <a:gd name="connsiteY4" fmla="*/ 96 h 3816"/>
                <a:gd name="connsiteX5" fmla="*/ 3218 w 3222"/>
                <a:gd name="connsiteY5" fmla="*/ 208 h 3816"/>
                <a:gd name="connsiteX6" fmla="*/ 3222 w 3222"/>
                <a:gd name="connsiteY6" fmla="*/ 278 h 3816"/>
                <a:gd name="connsiteX7" fmla="*/ 3196 w 3222"/>
                <a:gd name="connsiteY7" fmla="*/ 978 h 3816"/>
                <a:gd name="connsiteX8" fmla="*/ 3182 w 3222"/>
                <a:gd name="connsiteY8" fmla="*/ 1100 h 3816"/>
                <a:gd name="connsiteX9" fmla="*/ 3162 w 3222"/>
                <a:gd name="connsiteY9" fmla="*/ 1224 h 3816"/>
                <a:gd name="connsiteX10" fmla="*/ 3138 w 3222"/>
                <a:gd name="connsiteY10" fmla="*/ 1354 h 3816"/>
                <a:gd name="connsiteX11" fmla="*/ 3110 w 3222"/>
                <a:gd name="connsiteY11" fmla="*/ 1486 h 3816"/>
                <a:gd name="connsiteX12" fmla="*/ 3094 w 3222"/>
                <a:gd name="connsiteY12" fmla="*/ 1552 h 3816"/>
                <a:gd name="connsiteX13" fmla="*/ 3076 w 3222"/>
                <a:gd name="connsiteY13" fmla="*/ 1618 h 3816"/>
                <a:gd name="connsiteX14" fmla="*/ 3058 w 3222"/>
                <a:gd name="connsiteY14" fmla="*/ 1686 h 3816"/>
                <a:gd name="connsiteX15" fmla="*/ 3036 w 3222"/>
                <a:gd name="connsiteY15" fmla="*/ 1752 h 3816"/>
                <a:gd name="connsiteX16" fmla="*/ 3014 w 3222"/>
                <a:gd name="connsiteY16" fmla="*/ 1820 h 3816"/>
                <a:gd name="connsiteX17" fmla="*/ 2992 w 3222"/>
                <a:gd name="connsiteY17" fmla="*/ 1888 h 3816"/>
                <a:gd name="connsiteX18" fmla="*/ 2966 w 3222"/>
                <a:gd name="connsiteY18" fmla="*/ 1956 h 3816"/>
                <a:gd name="connsiteX19" fmla="*/ 2940 w 3222"/>
                <a:gd name="connsiteY19" fmla="*/ 2024 h 3816"/>
                <a:gd name="connsiteX20" fmla="*/ 2912 w 3222"/>
                <a:gd name="connsiteY20" fmla="*/ 2090 h 3816"/>
                <a:gd name="connsiteX21" fmla="*/ 2880 w 3222"/>
                <a:gd name="connsiteY21" fmla="*/ 2158 h 3816"/>
                <a:gd name="connsiteX22" fmla="*/ 2850 w 3222"/>
                <a:gd name="connsiteY22" fmla="*/ 2224 h 3816"/>
                <a:gd name="connsiteX23" fmla="*/ 2816 w 3222"/>
                <a:gd name="connsiteY23" fmla="*/ 2292 h 3816"/>
                <a:gd name="connsiteX24" fmla="*/ 2780 w 3222"/>
                <a:gd name="connsiteY24" fmla="*/ 2358 h 3816"/>
                <a:gd name="connsiteX25" fmla="*/ 2742 w 3222"/>
                <a:gd name="connsiteY25" fmla="*/ 2424 h 3816"/>
                <a:gd name="connsiteX26" fmla="*/ 2702 w 3222"/>
                <a:gd name="connsiteY26" fmla="*/ 2488 h 3816"/>
                <a:gd name="connsiteX27" fmla="*/ 2660 w 3222"/>
                <a:gd name="connsiteY27" fmla="*/ 2554 h 3816"/>
                <a:gd name="connsiteX28" fmla="*/ 2616 w 3222"/>
                <a:gd name="connsiteY28" fmla="*/ 2616 h 3816"/>
                <a:gd name="connsiteX29" fmla="*/ 2572 w 3222"/>
                <a:gd name="connsiteY29" fmla="*/ 2680 h 3816"/>
                <a:gd name="connsiteX30" fmla="*/ 2522 w 3222"/>
                <a:gd name="connsiteY30" fmla="*/ 2742 h 3816"/>
                <a:gd name="connsiteX31" fmla="*/ 2472 w 3222"/>
                <a:gd name="connsiteY31" fmla="*/ 2802 h 3816"/>
                <a:gd name="connsiteX32" fmla="*/ 2420 w 3222"/>
                <a:gd name="connsiteY32" fmla="*/ 2864 h 3816"/>
                <a:gd name="connsiteX33" fmla="*/ 2366 w 3222"/>
                <a:gd name="connsiteY33" fmla="*/ 2922 h 3816"/>
                <a:gd name="connsiteX34" fmla="*/ 2308 w 3222"/>
                <a:gd name="connsiteY34" fmla="*/ 2980 h 3816"/>
                <a:gd name="connsiteX35" fmla="*/ 2248 w 3222"/>
                <a:gd name="connsiteY35" fmla="*/ 3036 h 3816"/>
                <a:gd name="connsiteX36" fmla="*/ 2186 w 3222"/>
                <a:gd name="connsiteY36" fmla="*/ 3092 h 3816"/>
                <a:gd name="connsiteX37" fmla="*/ 2122 w 3222"/>
                <a:gd name="connsiteY37" fmla="*/ 3146 h 3816"/>
                <a:gd name="connsiteX38" fmla="*/ 2054 w 3222"/>
                <a:gd name="connsiteY38" fmla="*/ 3198 h 3816"/>
                <a:gd name="connsiteX39" fmla="*/ 1984 w 3222"/>
                <a:gd name="connsiteY39" fmla="*/ 3248 h 3816"/>
                <a:gd name="connsiteX40" fmla="*/ 1984 w 3222"/>
                <a:gd name="connsiteY40" fmla="*/ 3248 h 3816"/>
                <a:gd name="connsiteX41" fmla="*/ 1948 w 3222"/>
                <a:gd name="connsiteY41" fmla="*/ 3274 h 3816"/>
                <a:gd name="connsiteX42" fmla="*/ 1904 w 3222"/>
                <a:gd name="connsiteY42" fmla="*/ 3302 h 3816"/>
                <a:gd name="connsiteX43" fmla="*/ 1842 w 3222"/>
                <a:gd name="connsiteY43" fmla="*/ 3340 h 3816"/>
                <a:gd name="connsiteX44" fmla="*/ 1764 w 3222"/>
                <a:gd name="connsiteY44" fmla="*/ 3384 h 3816"/>
                <a:gd name="connsiteX45" fmla="*/ 1670 w 3222"/>
                <a:gd name="connsiteY45" fmla="*/ 3434 h 3816"/>
                <a:gd name="connsiteX46" fmla="*/ 1562 w 3222"/>
                <a:gd name="connsiteY46" fmla="*/ 3486 h 3816"/>
                <a:gd name="connsiteX47" fmla="*/ 1502 w 3222"/>
                <a:gd name="connsiteY47" fmla="*/ 3514 h 3816"/>
                <a:gd name="connsiteX48" fmla="*/ 1438 w 3222"/>
                <a:gd name="connsiteY48" fmla="*/ 3540 h 3816"/>
                <a:gd name="connsiteX49" fmla="*/ 1372 w 3222"/>
                <a:gd name="connsiteY49" fmla="*/ 3568 h 3816"/>
                <a:gd name="connsiteX50" fmla="*/ 1302 w 3222"/>
                <a:gd name="connsiteY50" fmla="*/ 3594 h 3816"/>
                <a:gd name="connsiteX51" fmla="*/ 1228 w 3222"/>
                <a:gd name="connsiteY51" fmla="*/ 3622 h 3816"/>
                <a:gd name="connsiteX52" fmla="*/ 1152 w 3222"/>
                <a:gd name="connsiteY52" fmla="*/ 3646 h 3816"/>
                <a:gd name="connsiteX53" fmla="*/ 1072 w 3222"/>
                <a:gd name="connsiteY53" fmla="*/ 3672 h 3816"/>
                <a:gd name="connsiteX54" fmla="*/ 988 w 3222"/>
                <a:gd name="connsiteY54" fmla="*/ 3694 h 3816"/>
                <a:gd name="connsiteX55" fmla="*/ 902 w 3222"/>
                <a:gd name="connsiteY55" fmla="*/ 3716 h 3816"/>
                <a:gd name="connsiteX56" fmla="*/ 812 w 3222"/>
                <a:gd name="connsiteY56" fmla="*/ 3738 h 3816"/>
                <a:gd name="connsiteX57" fmla="*/ 720 w 3222"/>
                <a:gd name="connsiteY57" fmla="*/ 3756 h 3816"/>
                <a:gd name="connsiteX58" fmla="*/ 626 w 3222"/>
                <a:gd name="connsiteY58" fmla="*/ 3772 h 3816"/>
                <a:gd name="connsiteX59" fmla="*/ 528 w 3222"/>
                <a:gd name="connsiteY59" fmla="*/ 3786 h 3816"/>
                <a:gd name="connsiteX60" fmla="*/ 428 w 3222"/>
                <a:gd name="connsiteY60" fmla="*/ 3798 h 3816"/>
                <a:gd name="connsiteX61" fmla="*/ 324 w 3222"/>
                <a:gd name="connsiteY61" fmla="*/ 3808 h 3816"/>
                <a:gd name="connsiteX62" fmla="*/ 218 w 3222"/>
                <a:gd name="connsiteY62" fmla="*/ 3814 h 3816"/>
                <a:gd name="connsiteX63" fmla="*/ 110 w 3222"/>
                <a:gd name="connsiteY63" fmla="*/ 3816 h 3816"/>
                <a:gd name="connsiteX64" fmla="*/ 0 w 3222"/>
                <a:gd name="connsiteY64" fmla="*/ 3816 h 3816"/>
                <a:gd name="connsiteX65" fmla="*/ 0 w 3222"/>
                <a:gd name="connsiteY65" fmla="*/ 3816 h 3816"/>
                <a:gd name="connsiteX66" fmla="*/ 54 w 3222"/>
                <a:gd name="connsiteY66" fmla="*/ 3814 h 3816"/>
                <a:gd name="connsiteX67" fmla="*/ 118 w 3222"/>
                <a:gd name="connsiteY67" fmla="*/ 3810 h 3816"/>
                <a:gd name="connsiteX68" fmla="*/ 202 w 3222"/>
                <a:gd name="connsiteY68" fmla="*/ 3804 h 3816"/>
                <a:gd name="connsiteX69" fmla="*/ 304 w 3222"/>
                <a:gd name="connsiteY69" fmla="*/ 3792 h 3816"/>
                <a:gd name="connsiteX70" fmla="*/ 424 w 3222"/>
                <a:gd name="connsiteY70" fmla="*/ 3778 h 3816"/>
                <a:gd name="connsiteX71" fmla="*/ 556 w 3222"/>
                <a:gd name="connsiteY71" fmla="*/ 3758 h 3816"/>
                <a:gd name="connsiteX72" fmla="*/ 700 w 3222"/>
                <a:gd name="connsiteY72" fmla="*/ 3730 h 3816"/>
                <a:gd name="connsiteX73" fmla="*/ 776 w 3222"/>
                <a:gd name="connsiteY73" fmla="*/ 3716 h 3816"/>
                <a:gd name="connsiteX74" fmla="*/ 852 w 3222"/>
                <a:gd name="connsiteY74" fmla="*/ 3698 h 3816"/>
                <a:gd name="connsiteX75" fmla="*/ 932 w 3222"/>
                <a:gd name="connsiteY75" fmla="*/ 3678 h 3816"/>
                <a:gd name="connsiteX76" fmla="*/ 1010 w 3222"/>
                <a:gd name="connsiteY76" fmla="*/ 3658 h 3816"/>
                <a:gd name="connsiteX77" fmla="*/ 1092 w 3222"/>
                <a:gd name="connsiteY77" fmla="*/ 3634 h 3816"/>
                <a:gd name="connsiteX78" fmla="*/ 1174 w 3222"/>
                <a:gd name="connsiteY78" fmla="*/ 3608 h 3816"/>
                <a:gd name="connsiteX79" fmla="*/ 1254 w 3222"/>
                <a:gd name="connsiteY79" fmla="*/ 3580 h 3816"/>
                <a:gd name="connsiteX80" fmla="*/ 1336 w 3222"/>
                <a:gd name="connsiteY80" fmla="*/ 3550 h 3816"/>
                <a:gd name="connsiteX81" fmla="*/ 1418 w 3222"/>
                <a:gd name="connsiteY81" fmla="*/ 3516 h 3816"/>
                <a:gd name="connsiteX82" fmla="*/ 1498 w 3222"/>
                <a:gd name="connsiteY82" fmla="*/ 3480 h 3816"/>
                <a:gd name="connsiteX83" fmla="*/ 1578 w 3222"/>
                <a:gd name="connsiteY83" fmla="*/ 3442 h 3816"/>
                <a:gd name="connsiteX84" fmla="*/ 1656 w 3222"/>
                <a:gd name="connsiteY84" fmla="*/ 3402 h 3816"/>
                <a:gd name="connsiteX85" fmla="*/ 1734 w 3222"/>
                <a:gd name="connsiteY85" fmla="*/ 3358 h 3816"/>
                <a:gd name="connsiteX86" fmla="*/ 1808 w 3222"/>
                <a:gd name="connsiteY86" fmla="*/ 3312 h 3816"/>
                <a:gd name="connsiteX87" fmla="*/ 1882 w 3222"/>
                <a:gd name="connsiteY87" fmla="*/ 3262 h 3816"/>
                <a:gd name="connsiteX88" fmla="*/ 1952 w 3222"/>
                <a:gd name="connsiteY88" fmla="*/ 3208 h 3816"/>
                <a:gd name="connsiteX89" fmla="*/ 1952 w 3222"/>
                <a:gd name="connsiteY89" fmla="*/ 3208 h 3816"/>
                <a:gd name="connsiteX90" fmla="*/ 1968 w 3222"/>
                <a:gd name="connsiteY90" fmla="*/ 3198 h 3816"/>
                <a:gd name="connsiteX91" fmla="*/ 2012 w 3222"/>
                <a:gd name="connsiteY91" fmla="*/ 3166 h 3816"/>
                <a:gd name="connsiteX92" fmla="*/ 2042 w 3222"/>
                <a:gd name="connsiteY92" fmla="*/ 3142 h 3816"/>
                <a:gd name="connsiteX93" fmla="*/ 2080 w 3222"/>
                <a:gd name="connsiteY93" fmla="*/ 3112 h 3816"/>
                <a:gd name="connsiteX94" fmla="*/ 2120 w 3222"/>
                <a:gd name="connsiteY94" fmla="*/ 3076 h 3816"/>
                <a:gd name="connsiteX95" fmla="*/ 2166 w 3222"/>
                <a:gd name="connsiteY95" fmla="*/ 3034 h 3816"/>
                <a:gd name="connsiteX96" fmla="*/ 2216 w 3222"/>
                <a:gd name="connsiteY96" fmla="*/ 2986 h 3816"/>
                <a:gd name="connsiteX97" fmla="*/ 2268 w 3222"/>
                <a:gd name="connsiteY97" fmla="*/ 2932 h 3816"/>
                <a:gd name="connsiteX98" fmla="*/ 2324 w 3222"/>
                <a:gd name="connsiteY98" fmla="*/ 2872 h 3816"/>
                <a:gd name="connsiteX99" fmla="*/ 2382 w 3222"/>
                <a:gd name="connsiteY99" fmla="*/ 2806 h 3816"/>
                <a:gd name="connsiteX100" fmla="*/ 3120 w 3222"/>
                <a:gd name="connsiteY100" fmla="*/ 618 h 3816"/>
                <a:gd name="connsiteX101" fmla="*/ 3120 w 3222"/>
                <a:gd name="connsiteY101" fmla="*/ 520 h 3816"/>
                <a:gd name="connsiteX102" fmla="*/ 3088 w 3222"/>
                <a:gd name="connsiteY102" fmla="*/ 0 h 3816"/>
                <a:gd name="connsiteX103" fmla="*/ 3088 w 3222"/>
                <a:gd name="connsiteY103" fmla="*/ 0 h 3816"/>
                <a:gd name="connsiteX0" fmla="*/ 3088 w 3218"/>
                <a:gd name="connsiteY0" fmla="*/ 0 h 3816"/>
                <a:gd name="connsiteX1" fmla="*/ 3200 w 3218"/>
                <a:gd name="connsiteY1" fmla="*/ 0 h 3816"/>
                <a:gd name="connsiteX2" fmla="*/ 3200 w 3218"/>
                <a:gd name="connsiteY2" fmla="*/ 0 h 3816"/>
                <a:gd name="connsiteX3" fmla="*/ 3204 w 3218"/>
                <a:gd name="connsiteY3" fmla="*/ 24 h 3816"/>
                <a:gd name="connsiteX4" fmla="*/ 3210 w 3218"/>
                <a:gd name="connsiteY4" fmla="*/ 96 h 3816"/>
                <a:gd name="connsiteX5" fmla="*/ 3218 w 3218"/>
                <a:gd name="connsiteY5" fmla="*/ 208 h 3816"/>
                <a:gd name="connsiteX6" fmla="*/ 3196 w 3218"/>
                <a:gd name="connsiteY6" fmla="*/ 978 h 3816"/>
                <a:gd name="connsiteX7" fmla="*/ 3182 w 3218"/>
                <a:gd name="connsiteY7" fmla="*/ 1100 h 3816"/>
                <a:gd name="connsiteX8" fmla="*/ 3162 w 3218"/>
                <a:gd name="connsiteY8" fmla="*/ 1224 h 3816"/>
                <a:gd name="connsiteX9" fmla="*/ 3138 w 3218"/>
                <a:gd name="connsiteY9" fmla="*/ 1354 h 3816"/>
                <a:gd name="connsiteX10" fmla="*/ 3110 w 3218"/>
                <a:gd name="connsiteY10" fmla="*/ 1486 h 3816"/>
                <a:gd name="connsiteX11" fmla="*/ 3094 w 3218"/>
                <a:gd name="connsiteY11" fmla="*/ 1552 h 3816"/>
                <a:gd name="connsiteX12" fmla="*/ 3076 w 3218"/>
                <a:gd name="connsiteY12" fmla="*/ 1618 h 3816"/>
                <a:gd name="connsiteX13" fmla="*/ 3058 w 3218"/>
                <a:gd name="connsiteY13" fmla="*/ 1686 h 3816"/>
                <a:gd name="connsiteX14" fmla="*/ 3036 w 3218"/>
                <a:gd name="connsiteY14" fmla="*/ 1752 h 3816"/>
                <a:gd name="connsiteX15" fmla="*/ 3014 w 3218"/>
                <a:gd name="connsiteY15" fmla="*/ 1820 h 3816"/>
                <a:gd name="connsiteX16" fmla="*/ 2992 w 3218"/>
                <a:gd name="connsiteY16" fmla="*/ 1888 h 3816"/>
                <a:gd name="connsiteX17" fmla="*/ 2966 w 3218"/>
                <a:gd name="connsiteY17" fmla="*/ 1956 h 3816"/>
                <a:gd name="connsiteX18" fmla="*/ 2940 w 3218"/>
                <a:gd name="connsiteY18" fmla="*/ 2024 h 3816"/>
                <a:gd name="connsiteX19" fmla="*/ 2912 w 3218"/>
                <a:gd name="connsiteY19" fmla="*/ 2090 h 3816"/>
                <a:gd name="connsiteX20" fmla="*/ 2880 w 3218"/>
                <a:gd name="connsiteY20" fmla="*/ 2158 h 3816"/>
                <a:gd name="connsiteX21" fmla="*/ 2850 w 3218"/>
                <a:gd name="connsiteY21" fmla="*/ 2224 h 3816"/>
                <a:gd name="connsiteX22" fmla="*/ 2816 w 3218"/>
                <a:gd name="connsiteY22" fmla="*/ 2292 h 3816"/>
                <a:gd name="connsiteX23" fmla="*/ 2780 w 3218"/>
                <a:gd name="connsiteY23" fmla="*/ 2358 h 3816"/>
                <a:gd name="connsiteX24" fmla="*/ 2742 w 3218"/>
                <a:gd name="connsiteY24" fmla="*/ 2424 h 3816"/>
                <a:gd name="connsiteX25" fmla="*/ 2702 w 3218"/>
                <a:gd name="connsiteY25" fmla="*/ 2488 h 3816"/>
                <a:gd name="connsiteX26" fmla="*/ 2660 w 3218"/>
                <a:gd name="connsiteY26" fmla="*/ 2554 h 3816"/>
                <a:gd name="connsiteX27" fmla="*/ 2616 w 3218"/>
                <a:gd name="connsiteY27" fmla="*/ 2616 h 3816"/>
                <a:gd name="connsiteX28" fmla="*/ 2572 w 3218"/>
                <a:gd name="connsiteY28" fmla="*/ 2680 h 3816"/>
                <a:gd name="connsiteX29" fmla="*/ 2522 w 3218"/>
                <a:gd name="connsiteY29" fmla="*/ 2742 h 3816"/>
                <a:gd name="connsiteX30" fmla="*/ 2472 w 3218"/>
                <a:gd name="connsiteY30" fmla="*/ 2802 h 3816"/>
                <a:gd name="connsiteX31" fmla="*/ 2420 w 3218"/>
                <a:gd name="connsiteY31" fmla="*/ 2864 h 3816"/>
                <a:gd name="connsiteX32" fmla="*/ 2366 w 3218"/>
                <a:gd name="connsiteY32" fmla="*/ 2922 h 3816"/>
                <a:gd name="connsiteX33" fmla="*/ 2308 w 3218"/>
                <a:gd name="connsiteY33" fmla="*/ 2980 h 3816"/>
                <a:gd name="connsiteX34" fmla="*/ 2248 w 3218"/>
                <a:gd name="connsiteY34" fmla="*/ 3036 h 3816"/>
                <a:gd name="connsiteX35" fmla="*/ 2186 w 3218"/>
                <a:gd name="connsiteY35" fmla="*/ 3092 h 3816"/>
                <a:gd name="connsiteX36" fmla="*/ 2122 w 3218"/>
                <a:gd name="connsiteY36" fmla="*/ 3146 h 3816"/>
                <a:gd name="connsiteX37" fmla="*/ 2054 w 3218"/>
                <a:gd name="connsiteY37" fmla="*/ 3198 h 3816"/>
                <a:gd name="connsiteX38" fmla="*/ 1984 w 3218"/>
                <a:gd name="connsiteY38" fmla="*/ 3248 h 3816"/>
                <a:gd name="connsiteX39" fmla="*/ 1984 w 3218"/>
                <a:gd name="connsiteY39" fmla="*/ 3248 h 3816"/>
                <a:gd name="connsiteX40" fmla="*/ 1948 w 3218"/>
                <a:gd name="connsiteY40" fmla="*/ 3274 h 3816"/>
                <a:gd name="connsiteX41" fmla="*/ 1904 w 3218"/>
                <a:gd name="connsiteY41" fmla="*/ 3302 h 3816"/>
                <a:gd name="connsiteX42" fmla="*/ 1842 w 3218"/>
                <a:gd name="connsiteY42" fmla="*/ 3340 h 3816"/>
                <a:gd name="connsiteX43" fmla="*/ 1764 w 3218"/>
                <a:gd name="connsiteY43" fmla="*/ 3384 h 3816"/>
                <a:gd name="connsiteX44" fmla="*/ 1670 w 3218"/>
                <a:gd name="connsiteY44" fmla="*/ 3434 h 3816"/>
                <a:gd name="connsiteX45" fmla="*/ 1562 w 3218"/>
                <a:gd name="connsiteY45" fmla="*/ 3486 h 3816"/>
                <a:gd name="connsiteX46" fmla="*/ 1502 w 3218"/>
                <a:gd name="connsiteY46" fmla="*/ 3514 h 3816"/>
                <a:gd name="connsiteX47" fmla="*/ 1438 w 3218"/>
                <a:gd name="connsiteY47" fmla="*/ 3540 h 3816"/>
                <a:gd name="connsiteX48" fmla="*/ 1372 w 3218"/>
                <a:gd name="connsiteY48" fmla="*/ 3568 h 3816"/>
                <a:gd name="connsiteX49" fmla="*/ 1302 w 3218"/>
                <a:gd name="connsiteY49" fmla="*/ 3594 h 3816"/>
                <a:gd name="connsiteX50" fmla="*/ 1228 w 3218"/>
                <a:gd name="connsiteY50" fmla="*/ 3622 h 3816"/>
                <a:gd name="connsiteX51" fmla="*/ 1152 w 3218"/>
                <a:gd name="connsiteY51" fmla="*/ 3646 h 3816"/>
                <a:gd name="connsiteX52" fmla="*/ 1072 w 3218"/>
                <a:gd name="connsiteY52" fmla="*/ 3672 h 3816"/>
                <a:gd name="connsiteX53" fmla="*/ 988 w 3218"/>
                <a:gd name="connsiteY53" fmla="*/ 3694 h 3816"/>
                <a:gd name="connsiteX54" fmla="*/ 902 w 3218"/>
                <a:gd name="connsiteY54" fmla="*/ 3716 h 3816"/>
                <a:gd name="connsiteX55" fmla="*/ 812 w 3218"/>
                <a:gd name="connsiteY55" fmla="*/ 3738 h 3816"/>
                <a:gd name="connsiteX56" fmla="*/ 720 w 3218"/>
                <a:gd name="connsiteY56" fmla="*/ 3756 h 3816"/>
                <a:gd name="connsiteX57" fmla="*/ 626 w 3218"/>
                <a:gd name="connsiteY57" fmla="*/ 3772 h 3816"/>
                <a:gd name="connsiteX58" fmla="*/ 528 w 3218"/>
                <a:gd name="connsiteY58" fmla="*/ 3786 h 3816"/>
                <a:gd name="connsiteX59" fmla="*/ 428 w 3218"/>
                <a:gd name="connsiteY59" fmla="*/ 3798 h 3816"/>
                <a:gd name="connsiteX60" fmla="*/ 324 w 3218"/>
                <a:gd name="connsiteY60" fmla="*/ 3808 h 3816"/>
                <a:gd name="connsiteX61" fmla="*/ 218 w 3218"/>
                <a:gd name="connsiteY61" fmla="*/ 3814 h 3816"/>
                <a:gd name="connsiteX62" fmla="*/ 110 w 3218"/>
                <a:gd name="connsiteY62" fmla="*/ 3816 h 3816"/>
                <a:gd name="connsiteX63" fmla="*/ 0 w 3218"/>
                <a:gd name="connsiteY63" fmla="*/ 3816 h 3816"/>
                <a:gd name="connsiteX64" fmla="*/ 0 w 3218"/>
                <a:gd name="connsiteY64" fmla="*/ 3816 h 3816"/>
                <a:gd name="connsiteX65" fmla="*/ 54 w 3218"/>
                <a:gd name="connsiteY65" fmla="*/ 3814 h 3816"/>
                <a:gd name="connsiteX66" fmla="*/ 118 w 3218"/>
                <a:gd name="connsiteY66" fmla="*/ 3810 h 3816"/>
                <a:gd name="connsiteX67" fmla="*/ 202 w 3218"/>
                <a:gd name="connsiteY67" fmla="*/ 3804 h 3816"/>
                <a:gd name="connsiteX68" fmla="*/ 304 w 3218"/>
                <a:gd name="connsiteY68" fmla="*/ 3792 h 3816"/>
                <a:gd name="connsiteX69" fmla="*/ 424 w 3218"/>
                <a:gd name="connsiteY69" fmla="*/ 3778 h 3816"/>
                <a:gd name="connsiteX70" fmla="*/ 556 w 3218"/>
                <a:gd name="connsiteY70" fmla="*/ 3758 h 3816"/>
                <a:gd name="connsiteX71" fmla="*/ 700 w 3218"/>
                <a:gd name="connsiteY71" fmla="*/ 3730 h 3816"/>
                <a:gd name="connsiteX72" fmla="*/ 776 w 3218"/>
                <a:gd name="connsiteY72" fmla="*/ 3716 h 3816"/>
                <a:gd name="connsiteX73" fmla="*/ 852 w 3218"/>
                <a:gd name="connsiteY73" fmla="*/ 3698 h 3816"/>
                <a:gd name="connsiteX74" fmla="*/ 932 w 3218"/>
                <a:gd name="connsiteY74" fmla="*/ 3678 h 3816"/>
                <a:gd name="connsiteX75" fmla="*/ 1010 w 3218"/>
                <a:gd name="connsiteY75" fmla="*/ 3658 h 3816"/>
                <a:gd name="connsiteX76" fmla="*/ 1092 w 3218"/>
                <a:gd name="connsiteY76" fmla="*/ 3634 h 3816"/>
                <a:gd name="connsiteX77" fmla="*/ 1174 w 3218"/>
                <a:gd name="connsiteY77" fmla="*/ 3608 h 3816"/>
                <a:gd name="connsiteX78" fmla="*/ 1254 w 3218"/>
                <a:gd name="connsiteY78" fmla="*/ 3580 h 3816"/>
                <a:gd name="connsiteX79" fmla="*/ 1336 w 3218"/>
                <a:gd name="connsiteY79" fmla="*/ 3550 h 3816"/>
                <a:gd name="connsiteX80" fmla="*/ 1418 w 3218"/>
                <a:gd name="connsiteY80" fmla="*/ 3516 h 3816"/>
                <a:gd name="connsiteX81" fmla="*/ 1498 w 3218"/>
                <a:gd name="connsiteY81" fmla="*/ 3480 h 3816"/>
                <a:gd name="connsiteX82" fmla="*/ 1578 w 3218"/>
                <a:gd name="connsiteY82" fmla="*/ 3442 h 3816"/>
                <a:gd name="connsiteX83" fmla="*/ 1656 w 3218"/>
                <a:gd name="connsiteY83" fmla="*/ 3402 h 3816"/>
                <a:gd name="connsiteX84" fmla="*/ 1734 w 3218"/>
                <a:gd name="connsiteY84" fmla="*/ 3358 h 3816"/>
                <a:gd name="connsiteX85" fmla="*/ 1808 w 3218"/>
                <a:gd name="connsiteY85" fmla="*/ 3312 h 3816"/>
                <a:gd name="connsiteX86" fmla="*/ 1882 w 3218"/>
                <a:gd name="connsiteY86" fmla="*/ 3262 h 3816"/>
                <a:gd name="connsiteX87" fmla="*/ 1952 w 3218"/>
                <a:gd name="connsiteY87" fmla="*/ 3208 h 3816"/>
                <a:gd name="connsiteX88" fmla="*/ 1952 w 3218"/>
                <a:gd name="connsiteY88" fmla="*/ 3208 h 3816"/>
                <a:gd name="connsiteX89" fmla="*/ 1968 w 3218"/>
                <a:gd name="connsiteY89" fmla="*/ 3198 h 3816"/>
                <a:gd name="connsiteX90" fmla="*/ 2012 w 3218"/>
                <a:gd name="connsiteY90" fmla="*/ 3166 h 3816"/>
                <a:gd name="connsiteX91" fmla="*/ 2042 w 3218"/>
                <a:gd name="connsiteY91" fmla="*/ 3142 h 3816"/>
                <a:gd name="connsiteX92" fmla="*/ 2080 w 3218"/>
                <a:gd name="connsiteY92" fmla="*/ 3112 h 3816"/>
                <a:gd name="connsiteX93" fmla="*/ 2120 w 3218"/>
                <a:gd name="connsiteY93" fmla="*/ 3076 h 3816"/>
                <a:gd name="connsiteX94" fmla="*/ 2166 w 3218"/>
                <a:gd name="connsiteY94" fmla="*/ 3034 h 3816"/>
                <a:gd name="connsiteX95" fmla="*/ 2216 w 3218"/>
                <a:gd name="connsiteY95" fmla="*/ 2986 h 3816"/>
                <a:gd name="connsiteX96" fmla="*/ 2268 w 3218"/>
                <a:gd name="connsiteY96" fmla="*/ 2932 h 3816"/>
                <a:gd name="connsiteX97" fmla="*/ 2324 w 3218"/>
                <a:gd name="connsiteY97" fmla="*/ 2872 h 3816"/>
                <a:gd name="connsiteX98" fmla="*/ 2382 w 3218"/>
                <a:gd name="connsiteY98" fmla="*/ 2806 h 3816"/>
                <a:gd name="connsiteX99" fmla="*/ 3120 w 3218"/>
                <a:gd name="connsiteY99" fmla="*/ 618 h 3816"/>
                <a:gd name="connsiteX100" fmla="*/ 3120 w 3218"/>
                <a:gd name="connsiteY100" fmla="*/ 520 h 3816"/>
                <a:gd name="connsiteX101" fmla="*/ 3088 w 3218"/>
                <a:gd name="connsiteY101" fmla="*/ 0 h 3816"/>
                <a:gd name="connsiteX102" fmla="*/ 3088 w 3218"/>
                <a:gd name="connsiteY102" fmla="*/ 0 h 3816"/>
                <a:gd name="connsiteX0" fmla="*/ 3088 w 3210"/>
                <a:gd name="connsiteY0" fmla="*/ 0 h 3816"/>
                <a:gd name="connsiteX1" fmla="*/ 3200 w 3210"/>
                <a:gd name="connsiteY1" fmla="*/ 0 h 3816"/>
                <a:gd name="connsiteX2" fmla="*/ 3200 w 3210"/>
                <a:gd name="connsiteY2" fmla="*/ 0 h 3816"/>
                <a:gd name="connsiteX3" fmla="*/ 3204 w 3210"/>
                <a:gd name="connsiteY3" fmla="*/ 24 h 3816"/>
                <a:gd name="connsiteX4" fmla="*/ 3210 w 3210"/>
                <a:gd name="connsiteY4" fmla="*/ 96 h 3816"/>
                <a:gd name="connsiteX5" fmla="*/ 3196 w 3210"/>
                <a:gd name="connsiteY5" fmla="*/ 978 h 3816"/>
                <a:gd name="connsiteX6" fmla="*/ 3182 w 3210"/>
                <a:gd name="connsiteY6" fmla="*/ 1100 h 3816"/>
                <a:gd name="connsiteX7" fmla="*/ 3162 w 3210"/>
                <a:gd name="connsiteY7" fmla="*/ 1224 h 3816"/>
                <a:gd name="connsiteX8" fmla="*/ 3138 w 3210"/>
                <a:gd name="connsiteY8" fmla="*/ 1354 h 3816"/>
                <a:gd name="connsiteX9" fmla="*/ 3110 w 3210"/>
                <a:gd name="connsiteY9" fmla="*/ 1486 h 3816"/>
                <a:gd name="connsiteX10" fmla="*/ 3094 w 3210"/>
                <a:gd name="connsiteY10" fmla="*/ 1552 h 3816"/>
                <a:gd name="connsiteX11" fmla="*/ 3076 w 3210"/>
                <a:gd name="connsiteY11" fmla="*/ 1618 h 3816"/>
                <a:gd name="connsiteX12" fmla="*/ 3058 w 3210"/>
                <a:gd name="connsiteY12" fmla="*/ 1686 h 3816"/>
                <a:gd name="connsiteX13" fmla="*/ 3036 w 3210"/>
                <a:gd name="connsiteY13" fmla="*/ 1752 h 3816"/>
                <a:gd name="connsiteX14" fmla="*/ 3014 w 3210"/>
                <a:gd name="connsiteY14" fmla="*/ 1820 h 3816"/>
                <a:gd name="connsiteX15" fmla="*/ 2992 w 3210"/>
                <a:gd name="connsiteY15" fmla="*/ 1888 h 3816"/>
                <a:gd name="connsiteX16" fmla="*/ 2966 w 3210"/>
                <a:gd name="connsiteY16" fmla="*/ 1956 h 3816"/>
                <a:gd name="connsiteX17" fmla="*/ 2940 w 3210"/>
                <a:gd name="connsiteY17" fmla="*/ 2024 h 3816"/>
                <a:gd name="connsiteX18" fmla="*/ 2912 w 3210"/>
                <a:gd name="connsiteY18" fmla="*/ 2090 h 3816"/>
                <a:gd name="connsiteX19" fmla="*/ 2880 w 3210"/>
                <a:gd name="connsiteY19" fmla="*/ 2158 h 3816"/>
                <a:gd name="connsiteX20" fmla="*/ 2850 w 3210"/>
                <a:gd name="connsiteY20" fmla="*/ 2224 h 3816"/>
                <a:gd name="connsiteX21" fmla="*/ 2816 w 3210"/>
                <a:gd name="connsiteY21" fmla="*/ 2292 h 3816"/>
                <a:gd name="connsiteX22" fmla="*/ 2780 w 3210"/>
                <a:gd name="connsiteY22" fmla="*/ 2358 h 3816"/>
                <a:gd name="connsiteX23" fmla="*/ 2742 w 3210"/>
                <a:gd name="connsiteY23" fmla="*/ 2424 h 3816"/>
                <a:gd name="connsiteX24" fmla="*/ 2702 w 3210"/>
                <a:gd name="connsiteY24" fmla="*/ 2488 h 3816"/>
                <a:gd name="connsiteX25" fmla="*/ 2660 w 3210"/>
                <a:gd name="connsiteY25" fmla="*/ 2554 h 3816"/>
                <a:gd name="connsiteX26" fmla="*/ 2616 w 3210"/>
                <a:gd name="connsiteY26" fmla="*/ 2616 h 3816"/>
                <a:gd name="connsiteX27" fmla="*/ 2572 w 3210"/>
                <a:gd name="connsiteY27" fmla="*/ 2680 h 3816"/>
                <a:gd name="connsiteX28" fmla="*/ 2522 w 3210"/>
                <a:gd name="connsiteY28" fmla="*/ 2742 h 3816"/>
                <a:gd name="connsiteX29" fmla="*/ 2472 w 3210"/>
                <a:gd name="connsiteY29" fmla="*/ 2802 h 3816"/>
                <a:gd name="connsiteX30" fmla="*/ 2420 w 3210"/>
                <a:gd name="connsiteY30" fmla="*/ 2864 h 3816"/>
                <a:gd name="connsiteX31" fmla="*/ 2366 w 3210"/>
                <a:gd name="connsiteY31" fmla="*/ 2922 h 3816"/>
                <a:gd name="connsiteX32" fmla="*/ 2308 w 3210"/>
                <a:gd name="connsiteY32" fmla="*/ 2980 h 3816"/>
                <a:gd name="connsiteX33" fmla="*/ 2248 w 3210"/>
                <a:gd name="connsiteY33" fmla="*/ 3036 h 3816"/>
                <a:gd name="connsiteX34" fmla="*/ 2186 w 3210"/>
                <a:gd name="connsiteY34" fmla="*/ 3092 h 3816"/>
                <a:gd name="connsiteX35" fmla="*/ 2122 w 3210"/>
                <a:gd name="connsiteY35" fmla="*/ 3146 h 3816"/>
                <a:gd name="connsiteX36" fmla="*/ 2054 w 3210"/>
                <a:gd name="connsiteY36" fmla="*/ 3198 h 3816"/>
                <a:gd name="connsiteX37" fmla="*/ 1984 w 3210"/>
                <a:gd name="connsiteY37" fmla="*/ 3248 h 3816"/>
                <a:gd name="connsiteX38" fmla="*/ 1984 w 3210"/>
                <a:gd name="connsiteY38" fmla="*/ 3248 h 3816"/>
                <a:gd name="connsiteX39" fmla="*/ 1948 w 3210"/>
                <a:gd name="connsiteY39" fmla="*/ 3274 h 3816"/>
                <a:gd name="connsiteX40" fmla="*/ 1904 w 3210"/>
                <a:gd name="connsiteY40" fmla="*/ 3302 h 3816"/>
                <a:gd name="connsiteX41" fmla="*/ 1842 w 3210"/>
                <a:gd name="connsiteY41" fmla="*/ 3340 h 3816"/>
                <a:gd name="connsiteX42" fmla="*/ 1764 w 3210"/>
                <a:gd name="connsiteY42" fmla="*/ 3384 h 3816"/>
                <a:gd name="connsiteX43" fmla="*/ 1670 w 3210"/>
                <a:gd name="connsiteY43" fmla="*/ 3434 h 3816"/>
                <a:gd name="connsiteX44" fmla="*/ 1562 w 3210"/>
                <a:gd name="connsiteY44" fmla="*/ 3486 h 3816"/>
                <a:gd name="connsiteX45" fmla="*/ 1502 w 3210"/>
                <a:gd name="connsiteY45" fmla="*/ 3514 h 3816"/>
                <a:gd name="connsiteX46" fmla="*/ 1438 w 3210"/>
                <a:gd name="connsiteY46" fmla="*/ 3540 h 3816"/>
                <a:gd name="connsiteX47" fmla="*/ 1372 w 3210"/>
                <a:gd name="connsiteY47" fmla="*/ 3568 h 3816"/>
                <a:gd name="connsiteX48" fmla="*/ 1302 w 3210"/>
                <a:gd name="connsiteY48" fmla="*/ 3594 h 3816"/>
                <a:gd name="connsiteX49" fmla="*/ 1228 w 3210"/>
                <a:gd name="connsiteY49" fmla="*/ 3622 h 3816"/>
                <a:gd name="connsiteX50" fmla="*/ 1152 w 3210"/>
                <a:gd name="connsiteY50" fmla="*/ 3646 h 3816"/>
                <a:gd name="connsiteX51" fmla="*/ 1072 w 3210"/>
                <a:gd name="connsiteY51" fmla="*/ 3672 h 3816"/>
                <a:gd name="connsiteX52" fmla="*/ 988 w 3210"/>
                <a:gd name="connsiteY52" fmla="*/ 3694 h 3816"/>
                <a:gd name="connsiteX53" fmla="*/ 902 w 3210"/>
                <a:gd name="connsiteY53" fmla="*/ 3716 h 3816"/>
                <a:gd name="connsiteX54" fmla="*/ 812 w 3210"/>
                <a:gd name="connsiteY54" fmla="*/ 3738 h 3816"/>
                <a:gd name="connsiteX55" fmla="*/ 720 w 3210"/>
                <a:gd name="connsiteY55" fmla="*/ 3756 h 3816"/>
                <a:gd name="connsiteX56" fmla="*/ 626 w 3210"/>
                <a:gd name="connsiteY56" fmla="*/ 3772 h 3816"/>
                <a:gd name="connsiteX57" fmla="*/ 528 w 3210"/>
                <a:gd name="connsiteY57" fmla="*/ 3786 h 3816"/>
                <a:gd name="connsiteX58" fmla="*/ 428 w 3210"/>
                <a:gd name="connsiteY58" fmla="*/ 3798 h 3816"/>
                <a:gd name="connsiteX59" fmla="*/ 324 w 3210"/>
                <a:gd name="connsiteY59" fmla="*/ 3808 h 3816"/>
                <a:gd name="connsiteX60" fmla="*/ 218 w 3210"/>
                <a:gd name="connsiteY60" fmla="*/ 3814 h 3816"/>
                <a:gd name="connsiteX61" fmla="*/ 110 w 3210"/>
                <a:gd name="connsiteY61" fmla="*/ 3816 h 3816"/>
                <a:gd name="connsiteX62" fmla="*/ 0 w 3210"/>
                <a:gd name="connsiteY62" fmla="*/ 3816 h 3816"/>
                <a:gd name="connsiteX63" fmla="*/ 0 w 3210"/>
                <a:gd name="connsiteY63" fmla="*/ 3816 h 3816"/>
                <a:gd name="connsiteX64" fmla="*/ 54 w 3210"/>
                <a:gd name="connsiteY64" fmla="*/ 3814 h 3816"/>
                <a:gd name="connsiteX65" fmla="*/ 118 w 3210"/>
                <a:gd name="connsiteY65" fmla="*/ 3810 h 3816"/>
                <a:gd name="connsiteX66" fmla="*/ 202 w 3210"/>
                <a:gd name="connsiteY66" fmla="*/ 3804 h 3816"/>
                <a:gd name="connsiteX67" fmla="*/ 304 w 3210"/>
                <a:gd name="connsiteY67" fmla="*/ 3792 h 3816"/>
                <a:gd name="connsiteX68" fmla="*/ 424 w 3210"/>
                <a:gd name="connsiteY68" fmla="*/ 3778 h 3816"/>
                <a:gd name="connsiteX69" fmla="*/ 556 w 3210"/>
                <a:gd name="connsiteY69" fmla="*/ 3758 h 3816"/>
                <a:gd name="connsiteX70" fmla="*/ 700 w 3210"/>
                <a:gd name="connsiteY70" fmla="*/ 3730 h 3816"/>
                <a:gd name="connsiteX71" fmla="*/ 776 w 3210"/>
                <a:gd name="connsiteY71" fmla="*/ 3716 h 3816"/>
                <a:gd name="connsiteX72" fmla="*/ 852 w 3210"/>
                <a:gd name="connsiteY72" fmla="*/ 3698 h 3816"/>
                <a:gd name="connsiteX73" fmla="*/ 932 w 3210"/>
                <a:gd name="connsiteY73" fmla="*/ 3678 h 3816"/>
                <a:gd name="connsiteX74" fmla="*/ 1010 w 3210"/>
                <a:gd name="connsiteY74" fmla="*/ 3658 h 3816"/>
                <a:gd name="connsiteX75" fmla="*/ 1092 w 3210"/>
                <a:gd name="connsiteY75" fmla="*/ 3634 h 3816"/>
                <a:gd name="connsiteX76" fmla="*/ 1174 w 3210"/>
                <a:gd name="connsiteY76" fmla="*/ 3608 h 3816"/>
                <a:gd name="connsiteX77" fmla="*/ 1254 w 3210"/>
                <a:gd name="connsiteY77" fmla="*/ 3580 h 3816"/>
                <a:gd name="connsiteX78" fmla="*/ 1336 w 3210"/>
                <a:gd name="connsiteY78" fmla="*/ 3550 h 3816"/>
                <a:gd name="connsiteX79" fmla="*/ 1418 w 3210"/>
                <a:gd name="connsiteY79" fmla="*/ 3516 h 3816"/>
                <a:gd name="connsiteX80" fmla="*/ 1498 w 3210"/>
                <a:gd name="connsiteY80" fmla="*/ 3480 h 3816"/>
                <a:gd name="connsiteX81" fmla="*/ 1578 w 3210"/>
                <a:gd name="connsiteY81" fmla="*/ 3442 h 3816"/>
                <a:gd name="connsiteX82" fmla="*/ 1656 w 3210"/>
                <a:gd name="connsiteY82" fmla="*/ 3402 h 3816"/>
                <a:gd name="connsiteX83" fmla="*/ 1734 w 3210"/>
                <a:gd name="connsiteY83" fmla="*/ 3358 h 3816"/>
                <a:gd name="connsiteX84" fmla="*/ 1808 w 3210"/>
                <a:gd name="connsiteY84" fmla="*/ 3312 h 3816"/>
                <a:gd name="connsiteX85" fmla="*/ 1882 w 3210"/>
                <a:gd name="connsiteY85" fmla="*/ 3262 h 3816"/>
                <a:gd name="connsiteX86" fmla="*/ 1952 w 3210"/>
                <a:gd name="connsiteY86" fmla="*/ 3208 h 3816"/>
                <a:gd name="connsiteX87" fmla="*/ 1952 w 3210"/>
                <a:gd name="connsiteY87" fmla="*/ 3208 h 3816"/>
                <a:gd name="connsiteX88" fmla="*/ 1968 w 3210"/>
                <a:gd name="connsiteY88" fmla="*/ 3198 h 3816"/>
                <a:gd name="connsiteX89" fmla="*/ 2012 w 3210"/>
                <a:gd name="connsiteY89" fmla="*/ 3166 h 3816"/>
                <a:gd name="connsiteX90" fmla="*/ 2042 w 3210"/>
                <a:gd name="connsiteY90" fmla="*/ 3142 h 3816"/>
                <a:gd name="connsiteX91" fmla="*/ 2080 w 3210"/>
                <a:gd name="connsiteY91" fmla="*/ 3112 h 3816"/>
                <a:gd name="connsiteX92" fmla="*/ 2120 w 3210"/>
                <a:gd name="connsiteY92" fmla="*/ 3076 h 3816"/>
                <a:gd name="connsiteX93" fmla="*/ 2166 w 3210"/>
                <a:gd name="connsiteY93" fmla="*/ 3034 h 3816"/>
                <a:gd name="connsiteX94" fmla="*/ 2216 w 3210"/>
                <a:gd name="connsiteY94" fmla="*/ 2986 h 3816"/>
                <a:gd name="connsiteX95" fmla="*/ 2268 w 3210"/>
                <a:gd name="connsiteY95" fmla="*/ 2932 h 3816"/>
                <a:gd name="connsiteX96" fmla="*/ 2324 w 3210"/>
                <a:gd name="connsiteY96" fmla="*/ 2872 h 3816"/>
                <a:gd name="connsiteX97" fmla="*/ 2382 w 3210"/>
                <a:gd name="connsiteY97" fmla="*/ 2806 h 3816"/>
                <a:gd name="connsiteX98" fmla="*/ 3120 w 3210"/>
                <a:gd name="connsiteY98" fmla="*/ 618 h 3816"/>
                <a:gd name="connsiteX99" fmla="*/ 3120 w 3210"/>
                <a:gd name="connsiteY99" fmla="*/ 520 h 3816"/>
                <a:gd name="connsiteX100" fmla="*/ 3088 w 3210"/>
                <a:gd name="connsiteY100" fmla="*/ 0 h 3816"/>
                <a:gd name="connsiteX101" fmla="*/ 3088 w 3210"/>
                <a:gd name="connsiteY101" fmla="*/ 0 h 3816"/>
                <a:gd name="connsiteX0" fmla="*/ 3088 w 3211"/>
                <a:gd name="connsiteY0" fmla="*/ 67 h 3883"/>
                <a:gd name="connsiteX1" fmla="*/ 3200 w 3211"/>
                <a:gd name="connsiteY1" fmla="*/ 67 h 3883"/>
                <a:gd name="connsiteX2" fmla="*/ 3200 w 3211"/>
                <a:gd name="connsiteY2" fmla="*/ 67 h 3883"/>
                <a:gd name="connsiteX3" fmla="*/ 3210 w 3211"/>
                <a:gd name="connsiteY3" fmla="*/ 163 h 3883"/>
                <a:gd name="connsiteX4" fmla="*/ 3196 w 3211"/>
                <a:gd name="connsiteY4" fmla="*/ 1045 h 3883"/>
                <a:gd name="connsiteX5" fmla="*/ 3182 w 3211"/>
                <a:gd name="connsiteY5" fmla="*/ 1167 h 3883"/>
                <a:gd name="connsiteX6" fmla="*/ 3162 w 3211"/>
                <a:gd name="connsiteY6" fmla="*/ 1291 h 3883"/>
                <a:gd name="connsiteX7" fmla="*/ 3138 w 3211"/>
                <a:gd name="connsiteY7" fmla="*/ 1421 h 3883"/>
                <a:gd name="connsiteX8" fmla="*/ 3110 w 3211"/>
                <a:gd name="connsiteY8" fmla="*/ 1553 h 3883"/>
                <a:gd name="connsiteX9" fmla="*/ 3094 w 3211"/>
                <a:gd name="connsiteY9" fmla="*/ 1619 h 3883"/>
                <a:gd name="connsiteX10" fmla="*/ 3076 w 3211"/>
                <a:gd name="connsiteY10" fmla="*/ 1685 h 3883"/>
                <a:gd name="connsiteX11" fmla="*/ 3058 w 3211"/>
                <a:gd name="connsiteY11" fmla="*/ 1753 h 3883"/>
                <a:gd name="connsiteX12" fmla="*/ 3036 w 3211"/>
                <a:gd name="connsiteY12" fmla="*/ 1819 h 3883"/>
                <a:gd name="connsiteX13" fmla="*/ 3014 w 3211"/>
                <a:gd name="connsiteY13" fmla="*/ 1887 h 3883"/>
                <a:gd name="connsiteX14" fmla="*/ 2992 w 3211"/>
                <a:gd name="connsiteY14" fmla="*/ 1955 h 3883"/>
                <a:gd name="connsiteX15" fmla="*/ 2966 w 3211"/>
                <a:gd name="connsiteY15" fmla="*/ 2023 h 3883"/>
                <a:gd name="connsiteX16" fmla="*/ 2940 w 3211"/>
                <a:gd name="connsiteY16" fmla="*/ 2091 h 3883"/>
                <a:gd name="connsiteX17" fmla="*/ 2912 w 3211"/>
                <a:gd name="connsiteY17" fmla="*/ 2157 h 3883"/>
                <a:gd name="connsiteX18" fmla="*/ 2880 w 3211"/>
                <a:gd name="connsiteY18" fmla="*/ 2225 h 3883"/>
                <a:gd name="connsiteX19" fmla="*/ 2850 w 3211"/>
                <a:gd name="connsiteY19" fmla="*/ 2291 h 3883"/>
                <a:gd name="connsiteX20" fmla="*/ 2816 w 3211"/>
                <a:gd name="connsiteY20" fmla="*/ 2359 h 3883"/>
                <a:gd name="connsiteX21" fmla="*/ 2780 w 3211"/>
                <a:gd name="connsiteY21" fmla="*/ 2425 h 3883"/>
                <a:gd name="connsiteX22" fmla="*/ 2742 w 3211"/>
                <a:gd name="connsiteY22" fmla="*/ 2491 h 3883"/>
                <a:gd name="connsiteX23" fmla="*/ 2702 w 3211"/>
                <a:gd name="connsiteY23" fmla="*/ 2555 h 3883"/>
                <a:gd name="connsiteX24" fmla="*/ 2660 w 3211"/>
                <a:gd name="connsiteY24" fmla="*/ 2621 h 3883"/>
                <a:gd name="connsiteX25" fmla="*/ 2616 w 3211"/>
                <a:gd name="connsiteY25" fmla="*/ 2683 h 3883"/>
                <a:gd name="connsiteX26" fmla="*/ 2572 w 3211"/>
                <a:gd name="connsiteY26" fmla="*/ 2747 h 3883"/>
                <a:gd name="connsiteX27" fmla="*/ 2522 w 3211"/>
                <a:gd name="connsiteY27" fmla="*/ 2809 h 3883"/>
                <a:gd name="connsiteX28" fmla="*/ 2472 w 3211"/>
                <a:gd name="connsiteY28" fmla="*/ 2869 h 3883"/>
                <a:gd name="connsiteX29" fmla="*/ 2420 w 3211"/>
                <a:gd name="connsiteY29" fmla="*/ 2931 h 3883"/>
                <a:gd name="connsiteX30" fmla="*/ 2366 w 3211"/>
                <a:gd name="connsiteY30" fmla="*/ 2989 h 3883"/>
                <a:gd name="connsiteX31" fmla="*/ 2308 w 3211"/>
                <a:gd name="connsiteY31" fmla="*/ 3047 h 3883"/>
                <a:gd name="connsiteX32" fmla="*/ 2248 w 3211"/>
                <a:gd name="connsiteY32" fmla="*/ 3103 h 3883"/>
                <a:gd name="connsiteX33" fmla="*/ 2186 w 3211"/>
                <a:gd name="connsiteY33" fmla="*/ 3159 h 3883"/>
                <a:gd name="connsiteX34" fmla="*/ 2122 w 3211"/>
                <a:gd name="connsiteY34" fmla="*/ 3213 h 3883"/>
                <a:gd name="connsiteX35" fmla="*/ 2054 w 3211"/>
                <a:gd name="connsiteY35" fmla="*/ 3265 h 3883"/>
                <a:gd name="connsiteX36" fmla="*/ 1984 w 3211"/>
                <a:gd name="connsiteY36" fmla="*/ 3315 h 3883"/>
                <a:gd name="connsiteX37" fmla="*/ 1984 w 3211"/>
                <a:gd name="connsiteY37" fmla="*/ 3315 h 3883"/>
                <a:gd name="connsiteX38" fmla="*/ 1948 w 3211"/>
                <a:gd name="connsiteY38" fmla="*/ 3341 h 3883"/>
                <a:gd name="connsiteX39" fmla="*/ 1904 w 3211"/>
                <a:gd name="connsiteY39" fmla="*/ 3369 h 3883"/>
                <a:gd name="connsiteX40" fmla="*/ 1842 w 3211"/>
                <a:gd name="connsiteY40" fmla="*/ 3407 h 3883"/>
                <a:gd name="connsiteX41" fmla="*/ 1764 w 3211"/>
                <a:gd name="connsiteY41" fmla="*/ 3451 h 3883"/>
                <a:gd name="connsiteX42" fmla="*/ 1670 w 3211"/>
                <a:gd name="connsiteY42" fmla="*/ 3501 h 3883"/>
                <a:gd name="connsiteX43" fmla="*/ 1562 w 3211"/>
                <a:gd name="connsiteY43" fmla="*/ 3553 h 3883"/>
                <a:gd name="connsiteX44" fmla="*/ 1502 w 3211"/>
                <a:gd name="connsiteY44" fmla="*/ 3581 h 3883"/>
                <a:gd name="connsiteX45" fmla="*/ 1438 w 3211"/>
                <a:gd name="connsiteY45" fmla="*/ 3607 h 3883"/>
                <a:gd name="connsiteX46" fmla="*/ 1372 w 3211"/>
                <a:gd name="connsiteY46" fmla="*/ 3635 h 3883"/>
                <a:gd name="connsiteX47" fmla="*/ 1302 w 3211"/>
                <a:gd name="connsiteY47" fmla="*/ 3661 h 3883"/>
                <a:gd name="connsiteX48" fmla="*/ 1228 w 3211"/>
                <a:gd name="connsiteY48" fmla="*/ 3689 h 3883"/>
                <a:gd name="connsiteX49" fmla="*/ 1152 w 3211"/>
                <a:gd name="connsiteY49" fmla="*/ 3713 h 3883"/>
                <a:gd name="connsiteX50" fmla="*/ 1072 w 3211"/>
                <a:gd name="connsiteY50" fmla="*/ 3739 h 3883"/>
                <a:gd name="connsiteX51" fmla="*/ 988 w 3211"/>
                <a:gd name="connsiteY51" fmla="*/ 3761 h 3883"/>
                <a:gd name="connsiteX52" fmla="*/ 902 w 3211"/>
                <a:gd name="connsiteY52" fmla="*/ 3783 h 3883"/>
                <a:gd name="connsiteX53" fmla="*/ 812 w 3211"/>
                <a:gd name="connsiteY53" fmla="*/ 3805 h 3883"/>
                <a:gd name="connsiteX54" fmla="*/ 720 w 3211"/>
                <a:gd name="connsiteY54" fmla="*/ 3823 h 3883"/>
                <a:gd name="connsiteX55" fmla="*/ 626 w 3211"/>
                <a:gd name="connsiteY55" fmla="*/ 3839 h 3883"/>
                <a:gd name="connsiteX56" fmla="*/ 528 w 3211"/>
                <a:gd name="connsiteY56" fmla="*/ 3853 h 3883"/>
                <a:gd name="connsiteX57" fmla="*/ 428 w 3211"/>
                <a:gd name="connsiteY57" fmla="*/ 3865 h 3883"/>
                <a:gd name="connsiteX58" fmla="*/ 324 w 3211"/>
                <a:gd name="connsiteY58" fmla="*/ 3875 h 3883"/>
                <a:gd name="connsiteX59" fmla="*/ 218 w 3211"/>
                <a:gd name="connsiteY59" fmla="*/ 3881 h 3883"/>
                <a:gd name="connsiteX60" fmla="*/ 110 w 3211"/>
                <a:gd name="connsiteY60" fmla="*/ 3883 h 3883"/>
                <a:gd name="connsiteX61" fmla="*/ 0 w 3211"/>
                <a:gd name="connsiteY61" fmla="*/ 3883 h 3883"/>
                <a:gd name="connsiteX62" fmla="*/ 0 w 3211"/>
                <a:gd name="connsiteY62" fmla="*/ 3883 h 3883"/>
                <a:gd name="connsiteX63" fmla="*/ 54 w 3211"/>
                <a:gd name="connsiteY63" fmla="*/ 3881 h 3883"/>
                <a:gd name="connsiteX64" fmla="*/ 118 w 3211"/>
                <a:gd name="connsiteY64" fmla="*/ 3877 h 3883"/>
                <a:gd name="connsiteX65" fmla="*/ 202 w 3211"/>
                <a:gd name="connsiteY65" fmla="*/ 3871 h 3883"/>
                <a:gd name="connsiteX66" fmla="*/ 304 w 3211"/>
                <a:gd name="connsiteY66" fmla="*/ 3859 h 3883"/>
                <a:gd name="connsiteX67" fmla="*/ 424 w 3211"/>
                <a:gd name="connsiteY67" fmla="*/ 3845 h 3883"/>
                <a:gd name="connsiteX68" fmla="*/ 556 w 3211"/>
                <a:gd name="connsiteY68" fmla="*/ 3825 h 3883"/>
                <a:gd name="connsiteX69" fmla="*/ 700 w 3211"/>
                <a:gd name="connsiteY69" fmla="*/ 3797 h 3883"/>
                <a:gd name="connsiteX70" fmla="*/ 776 w 3211"/>
                <a:gd name="connsiteY70" fmla="*/ 3783 h 3883"/>
                <a:gd name="connsiteX71" fmla="*/ 852 w 3211"/>
                <a:gd name="connsiteY71" fmla="*/ 3765 h 3883"/>
                <a:gd name="connsiteX72" fmla="*/ 932 w 3211"/>
                <a:gd name="connsiteY72" fmla="*/ 3745 h 3883"/>
                <a:gd name="connsiteX73" fmla="*/ 1010 w 3211"/>
                <a:gd name="connsiteY73" fmla="*/ 3725 h 3883"/>
                <a:gd name="connsiteX74" fmla="*/ 1092 w 3211"/>
                <a:gd name="connsiteY74" fmla="*/ 3701 h 3883"/>
                <a:gd name="connsiteX75" fmla="*/ 1174 w 3211"/>
                <a:gd name="connsiteY75" fmla="*/ 3675 h 3883"/>
                <a:gd name="connsiteX76" fmla="*/ 1254 w 3211"/>
                <a:gd name="connsiteY76" fmla="*/ 3647 h 3883"/>
                <a:gd name="connsiteX77" fmla="*/ 1336 w 3211"/>
                <a:gd name="connsiteY77" fmla="*/ 3617 h 3883"/>
                <a:gd name="connsiteX78" fmla="*/ 1418 w 3211"/>
                <a:gd name="connsiteY78" fmla="*/ 3583 h 3883"/>
                <a:gd name="connsiteX79" fmla="*/ 1498 w 3211"/>
                <a:gd name="connsiteY79" fmla="*/ 3547 h 3883"/>
                <a:gd name="connsiteX80" fmla="*/ 1578 w 3211"/>
                <a:gd name="connsiteY80" fmla="*/ 3509 h 3883"/>
                <a:gd name="connsiteX81" fmla="*/ 1656 w 3211"/>
                <a:gd name="connsiteY81" fmla="*/ 3469 h 3883"/>
                <a:gd name="connsiteX82" fmla="*/ 1734 w 3211"/>
                <a:gd name="connsiteY82" fmla="*/ 3425 h 3883"/>
                <a:gd name="connsiteX83" fmla="*/ 1808 w 3211"/>
                <a:gd name="connsiteY83" fmla="*/ 3379 h 3883"/>
                <a:gd name="connsiteX84" fmla="*/ 1882 w 3211"/>
                <a:gd name="connsiteY84" fmla="*/ 3329 h 3883"/>
                <a:gd name="connsiteX85" fmla="*/ 1952 w 3211"/>
                <a:gd name="connsiteY85" fmla="*/ 3275 h 3883"/>
                <a:gd name="connsiteX86" fmla="*/ 1952 w 3211"/>
                <a:gd name="connsiteY86" fmla="*/ 3275 h 3883"/>
                <a:gd name="connsiteX87" fmla="*/ 1968 w 3211"/>
                <a:gd name="connsiteY87" fmla="*/ 3265 h 3883"/>
                <a:gd name="connsiteX88" fmla="*/ 2012 w 3211"/>
                <a:gd name="connsiteY88" fmla="*/ 3233 h 3883"/>
                <a:gd name="connsiteX89" fmla="*/ 2042 w 3211"/>
                <a:gd name="connsiteY89" fmla="*/ 3209 h 3883"/>
                <a:gd name="connsiteX90" fmla="*/ 2080 w 3211"/>
                <a:gd name="connsiteY90" fmla="*/ 3179 h 3883"/>
                <a:gd name="connsiteX91" fmla="*/ 2120 w 3211"/>
                <a:gd name="connsiteY91" fmla="*/ 3143 h 3883"/>
                <a:gd name="connsiteX92" fmla="*/ 2166 w 3211"/>
                <a:gd name="connsiteY92" fmla="*/ 3101 h 3883"/>
                <a:gd name="connsiteX93" fmla="*/ 2216 w 3211"/>
                <a:gd name="connsiteY93" fmla="*/ 3053 h 3883"/>
                <a:gd name="connsiteX94" fmla="*/ 2268 w 3211"/>
                <a:gd name="connsiteY94" fmla="*/ 2999 h 3883"/>
                <a:gd name="connsiteX95" fmla="*/ 2324 w 3211"/>
                <a:gd name="connsiteY95" fmla="*/ 2939 h 3883"/>
                <a:gd name="connsiteX96" fmla="*/ 2382 w 3211"/>
                <a:gd name="connsiteY96" fmla="*/ 2873 h 3883"/>
                <a:gd name="connsiteX97" fmla="*/ 3120 w 3211"/>
                <a:gd name="connsiteY97" fmla="*/ 685 h 3883"/>
                <a:gd name="connsiteX98" fmla="*/ 3120 w 3211"/>
                <a:gd name="connsiteY98" fmla="*/ 587 h 3883"/>
                <a:gd name="connsiteX99" fmla="*/ 3088 w 3211"/>
                <a:gd name="connsiteY99" fmla="*/ 67 h 3883"/>
                <a:gd name="connsiteX100" fmla="*/ 3088 w 3211"/>
                <a:gd name="connsiteY100" fmla="*/ 67 h 3883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196 w 3200"/>
                <a:gd name="connsiteY3" fmla="*/ 978 h 3816"/>
                <a:gd name="connsiteX4" fmla="*/ 3182 w 3200"/>
                <a:gd name="connsiteY4" fmla="*/ 1100 h 3816"/>
                <a:gd name="connsiteX5" fmla="*/ 3162 w 3200"/>
                <a:gd name="connsiteY5" fmla="*/ 1224 h 3816"/>
                <a:gd name="connsiteX6" fmla="*/ 3138 w 3200"/>
                <a:gd name="connsiteY6" fmla="*/ 1354 h 3816"/>
                <a:gd name="connsiteX7" fmla="*/ 3110 w 3200"/>
                <a:gd name="connsiteY7" fmla="*/ 1486 h 3816"/>
                <a:gd name="connsiteX8" fmla="*/ 3094 w 3200"/>
                <a:gd name="connsiteY8" fmla="*/ 1552 h 3816"/>
                <a:gd name="connsiteX9" fmla="*/ 3076 w 3200"/>
                <a:gd name="connsiteY9" fmla="*/ 1618 h 3816"/>
                <a:gd name="connsiteX10" fmla="*/ 3058 w 3200"/>
                <a:gd name="connsiteY10" fmla="*/ 1686 h 3816"/>
                <a:gd name="connsiteX11" fmla="*/ 3036 w 3200"/>
                <a:gd name="connsiteY11" fmla="*/ 1752 h 3816"/>
                <a:gd name="connsiteX12" fmla="*/ 3014 w 3200"/>
                <a:gd name="connsiteY12" fmla="*/ 1820 h 3816"/>
                <a:gd name="connsiteX13" fmla="*/ 2992 w 3200"/>
                <a:gd name="connsiteY13" fmla="*/ 1888 h 3816"/>
                <a:gd name="connsiteX14" fmla="*/ 2966 w 3200"/>
                <a:gd name="connsiteY14" fmla="*/ 1956 h 3816"/>
                <a:gd name="connsiteX15" fmla="*/ 2940 w 3200"/>
                <a:gd name="connsiteY15" fmla="*/ 2024 h 3816"/>
                <a:gd name="connsiteX16" fmla="*/ 2912 w 3200"/>
                <a:gd name="connsiteY16" fmla="*/ 2090 h 3816"/>
                <a:gd name="connsiteX17" fmla="*/ 2880 w 3200"/>
                <a:gd name="connsiteY17" fmla="*/ 2158 h 3816"/>
                <a:gd name="connsiteX18" fmla="*/ 2850 w 3200"/>
                <a:gd name="connsiteY18" fmla="*/ 2224 h 3816"/>
                <a:gd name="connsiteX19" fmla="*/ 2816 w 3200"/>
                <a:gd name="connsiteY19" fmla="*/ 2292 h 3816"/>
                <a:gd name="connsiteX20" fmla="*/ 2780 w 3200"/>
                <a:gd name="connsiteY20" fmla="*/ 2358 h 3816"/>
                <a:gd name="connsiteX21" fmla="*/ 2742 w 3200"/>
                <a:gd name="connsiteY21" fmla="*/ 2424 h 3816"/>
                <a:gd name="connsiteX22" fmla="*/ 2702 w 3200"/>
                <a:gd name="connsiteY22" fmla="*/ 2488 h 3816"/>
                <a:gd name="connsiteX23" fmla="*/ 2660 w 3200"/>
                <a:gd name="connsiteY23" fmla="*/ 2554 h 3816"/>
                <a:gd name="connsiteX24" fmla="*/ 2616 w 3200"/>
                <a:gd name="connsiteY24" fmla="*/ 2616 h 3816"/>
                <a:gd name="connsiteX25" fmla="*/ 2572 w 3200"/>
                <a:gd name="connsiteY25" fmla="*/ 2680 h 3816"/>
                <a:gd name="connsiteX26" fmla="*/ 2522 w 3200"/>
                <a:gd name="connsiteY26" fmla="*/ 2742 h 3816"/>
                <a:gd name="connsiteX27" fmla="*/ 2472 w 3200"/>
                <a:gd name="connsiteY27" fmla="*/ 2802 h 3816"/>
                <a:gd name="connsiteX28" fmla="*/ 2420 w 3200"/>
                <a:gd name="connsiteY28" fmla="*/ 2864 h 3816"/>
                <a:gd name="connsiteX29" fmla="*/ 2366 w 3200"/>
                <a:gd name="connsiteY29" fmla="*/ 2922 h 3816"/>
                <a:gd name="connsiteX30" fmla="*/ 2308 w 3200"/>
                <a:gd name="connsiteY30" fmla="*/ 2980 h 3816"/>
                <a:gd name="connsiteX31" fmla="*/ 2248 w 3200"/>
                <a:gd name="connsiteY31" fmla="*/ 3036 h 3816"/>
                <a:gd name="connsiteX32" fmla="*/ 2186 w 3200"/>
                <a:gd name="connsiteY32" fmla="*/ 3092 h 3816"/>
                <a:gd name="connsiteX33" fmla="*/ 2122 w 3200"/>
                <a:gd name="connsiteY33" fmla="*/ 3146 h 3816"/>
                <a:gd name="connsiteX34" fmla="*/ 2054 w 3200"/>
                <a:gd name="connsiteY34" fmla="*/ 3198 h 3816"/>
                <a:gd name="connsiteX35" fmla="*/ 1984 w 3200"/>
                <a:gd name="connsiteY35" fmla="*/ 3248 h 3816"/>
                <a:gd name="connsiteX36" fmla="*/ 1984 w 3200"/>
                <a:gd name="connsiteY36" fmla="*/ 3248 h 3816"/>
                <a:gd name="connsiteX37" fmla="*/ 1948 w 3200"/>
                <a:gd name="connsiteY37" fmla="*/ 3274 h 3816"/>
                <a:gd name="connsiteX38" fmla="*/ 1904 w 3200"/>
                <a:gd name="connsiteY38" fmla="*/ 3302 h 3816"/>
                <a:gd name="connsiteX39" fmla="*/ 1842 w 3200"/>
                <a:gd name="connsiteY39" fmla="*/ 3340 h 3816"/>
                <a:gd name="connsiteX40" fmla="*/ 1764 w 3200"/>
                <a:gd name="connsiteY40" fmla="*/ 3384 h 3816"/>
                <a:gd name="connsiteX41" fmla="*/ 1670 w 3200"/>
                <a:gd name="connsiteY41" fmla="*/ 3434 h 3816"/>
                <a:gd name="connsiteX42" fmla="*/ 1562 w 3200"/>
                <a:gd name="connsiteY42" fmla="*/ 3486 h 3816"/>
                <a:gd name="connsiteX43" fmla="*/ 1502 w 3200"/>
                <a:gd name="connsiteY43" fmla="*/ 3514 h 3816"/>
                <a:gd name="connsiteX44" fmla="*/ 1438 w 3200"/>
                <a:gd name="connsiteY44" fmla="*/ 3540 h 3816"/>
                <a:gd name="connsiteX45" fmla="*/ 1372 w 3200"/>
                <a:gd name="connsiteY45" fmla="*/ 3568 h 3816"/>
                <a:gd name="connsiteX46" fmla="*/ 1302 w 3200"/>
                <a:gd name="connsiteY46" fmla="*/ 3594 h 3816"/>
                <a:gd name="connsiteX47" fmla="*/ 1228 w 3200"/>
                <a:gd name="connsiteY47" fmla="*/ 3622 h 3816"/>
                <a:gd name="connsiteX48" fmla="*/ 1152 w 3200"/>
                <a:gd name="connsiteY48" fmla="*/ 3646 h 3816"/>
                <a:gd name="connsiteX49" fmla="*/ 1072 w 3200"/>
                <a:gd name="connsiteY49" fmla="*/ 3672 h 3816"/>
                <a:gd name="connsiteX50" fmla="*/ 988 w 3200"/>
                <a:gd name="connsiteY50" fmla="*/ 3694 h 3816"/>
                <a:gd name="connsiteX51" fmla="*/ 902 w 3200"/>
                <a:gd name="connsiteY51" fmla="*/ 3716 h 3816"/>
                <a:gd name="connsiteX52" fmla="*/ 812 w 3200"/>
                <a:gd name="connsiteY52" fmla="*/ 3738 h 3816"/>
                <a:gd name="connsiteX53" fmla="*/ 720 w 3200"/>
                <a:gd name="connsiteY53" fmla="*/ 3756 h 3816"/>
                <a:gd name="connsiteX54" fmla="*/ 626 w 3200"/>
                <a:gd name="connsiteY54" fmla="*/ 3772 h 3816"/>
                <a:gd name="connsiteX55" fmla="*/ 528 w 3200"/>
                <a:gd name="connsiteY55" fmla="*/ 3786 h 3816"/>
                <a:gd name="connsiteX56" fmla="*/ 428 w 3200"/>
                <a:gd name="connsiteY56" fmla="*/ 3798 h 3816"/>
                <a:gd name="connsiteX57" fmla="*/ 324 w 3200"/>
                <a:gd name="connsiteY57" fmla="*/ 3808 h 3816"/>
                <a:gd name="connsiteX58" fmla="*/ 218 w 3200"/>
                <a:gd name="connsiteY58" fmla="*/ 3814 h 3816"/>
                <a:gd name="connsiteX59" fmla="*/ 110 w 3200"/>
                <a:gd name="connsiteY59" fmla="*/ 3816 h 3816"/>
                <a:gd name="connsiteX60" fmla="*/ 0 w 3200"/>
                <a:gd name="connsiteY60" fmla="*/ 3816 h 3816"/>
                <a:gd name="connsiteX61" fmla="*/ 0 w 3200"/>
                <a:gd name="connsiteY61" fmla="*/ 3816 h 3816"/>
                <a:gd name="connsiteX62" fmla="*/ 54 w 3200"/>
                <a:gd name="connsiteY62" fmla="*/ 3814 h 3816"/>
                <a:gd name="connsiteX63" fmla="*/ 118 w 3200"/>
                <a:gd name="connsiteY63" fmla="*/ 3810 h 3816"/>
                <a:gd name="connsiteX64" fmla="*/ 202 w 3200"/>
                <a:gd name="connsiteY64" fmla="*/ 3804 h 3816"/>
                <a:gd name="connsiteX65" fmla="*/ 304 w 3200"/>
                <a:gd name="connsiteY65" fmla="*/ 3792 h 3816"/>
                <a:gd name="connsiteX66" fmla="*/ 424 w 3200"/>
                <a:gd name="connsiteY66" fmla="*/ 3778 h 3816"/>
                <a:gd name="connsiteX67" fmla="*/ 556 w 3200"/>
                <a:gd name="connsiteY67" fmla="*/ 3758 h 3816"/>
                <a:gd name="connsiteX68" fmla="*/ 700 w 3200"/>
                <a:gd name="connsiteY68" fmla="*/ 3730 h 3816"/>
                <a:gd name="connsiteX69" fmla="*/ 776 w 3200"/>
                <a:gd name="connsiteY69" fmla="*/ 3716 h 3816"/>
                <a:gd name="connsiteX70" fmla="*/ 852 w 3200"/>
                <a:gd name="connsiteY70" fmla="*/ 3698 h 3816"/>
                <a:gd name="connsiteX71" fmla="*/ 932 w 3200"/>
                <a:gd name="connsiteY71" fmla="*/ 3678 h 3816"/>
                <a:gd name="connsiteX72" fmla="*/ 1010 w 3200"/>
                <a:gd name="connsiteY72" fmla="*/ 3658 h 3816"/>
                <a:gd name="connsiteX73" fmla="*/ 1092 w 3200"/>
                <a:gd name="connsiteY73" fmla="*/ 3634 h 3816"/>
                <a:gd name="connsiteX74" fmla="*/ 1174 w 3200"/>
                <a:gd name="connsiteY74" fmla="*/ 3608 h 3816"/>
                <a:gd name="connsiteX75" fmla="*/ 1254 w 3200"/>
                <a:gd name="connsiteY75" fmla="*/ 3580 h 3816"/>
                <a:gd name="connsiteX76" fmla="*/ 1336 w 3200"/>
                <a:gd name="connsiteY76" fmla="*/ 3550 h 3816"/>
                <a:gd name="connsiteX77" fmla="*/ 1418 w 3200"/>
                <a:gd name="connsiteY77" fmla="*/ 3516 h 3816"/>
                <a:gd name="connsiteX78" fmla="*/ 1498 w 3200"/>
                <a:gd name="connsiteY78" fmla="*/ 3480 h 3816"/>
                <a:gd name="connsiteX79" fmla="*/ 1578 w 3200"/>
                <a:gd name="connsiteY79" fmla="*/ 3442 h 3816"/>
                <a:gd name="connsiteX80" fmla="*/ 1656 w 3200"/>
                <a:gd name="connsiteY80" fmla="*/ 3402 h 3816"/>
                <a:gd name="connsiteX81" fmla="*/ 1734 w 3200"/>
                <a:gd name="connsiteY81" fmla="*/ 3358 h 3816"/>
                <a:gd name="connsiteX82" fmla="*/ 1808 w 3200"/>
                <a:gd name="connsiteY82" fmla="*/ 3312 h 3816"/>
                <a:gd name="connsiteX83" fmla="*/ 1882 w 3200"/>
                <a:gd name="connsiteY83" fmla="*/ 3262 h 3816"/>
                <a:gd name="connsiteX84" fmla="*/ 1952 w 3200"/>
                <a:gd name="connsiteY84" fmla="*/ 3208 h 3816"/>
                <a:gd name="connsiteX85" fmla="*/ 1952 w 3200"/>
                <a:gd name="connsiteY85" fmla="*/ 3208 h 3816"/>
                <a:gd name="connsiteX86" fmla="*/ 1968 w 3200"/>
                <a:gd name="connsiteY86" fmla="*/ 3198 h 3816"/>
                <a:gd name="connsiteX87" fmla="*/ 2012 w 3200"/>
                <a:gd name="connsiteY87" fmla="*/ 3166 h 3816"/>
                <a:gd name="connsiteX88" fmla="*/ 2042 w 3200"/>
                <a:gd name="connsiteY88" fmla="*/ 3142 h 3816"/>
                <a:gd name="connsiteX89" fmla="*/ 2080 w 3200"/>
                <a:gd name="connsiteY89" fmla="*/ 3112 h 3816"/>
                <a:gd name="connsiteX90" fmla="*/ 2120 w 3200"/>
                <a:gd name="connsiteY90" fmla="*/ 3076 h 3816"/>
                <a:gd name="connsiteX91" fmla="*/ 2166 w 3200"/>
                <a:gd name="connsiteY91" fmla="*/ 3034 h 3816"/>
                <a:gd name="connsiteX92" fmla="*/ 2216 w 3200"/>
                <a:gd name="connsiteY92" fmla="*/ 2986 h 3816"/>
                <a:gd name="connsiteX93" fmla="*/ 2268 w 3200"/>
                <a:gd name="connsiteY93" fmla="*/ 2932 h 3816"/>
                <a:gd name="connsiteX94" fmla="*/ 2324 w 3200"/>
                <a:gd name="connsiteY94" fmla="*/ 2872 h 3816"/>
                <a:gd name="connsiteX95" fmla="*/ 2382 w 3200"/>
                <a:gd name="connsiteY95" fmla="*/ 2806 h 3816"/>
                <a:gd name="connsiteX96" fmla="*/ 3120 w 3200"/>
                <a:gd name="connsiteY96" fmla="*/ 618 h 3816"/>
                <a:gd name="connsiteX97" fmla="*/ 3120 w 3200"/>
                <a:gd name="connsiteY97" fmla="*/ 520 h 3816"/>
                <a:gd name="connsiteX98" fmla="*/ 3088 w 3200"/>
                <a:gd name="connsiteY98" fmla="*/ 0 h 3816"/>
                <a:gd name="connsiteX99" fmla="*/ 3088 w 3200"/>
                <a:gd name="connsiteY99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196 w 3200"/>
                <a:gd name="connsiteY3" fmla="*/ 978 h 3816"/>
                <a:gd name="connsiteX4" fmla="*/ 3182 w 3200"/>
                <a:gd name="connsiteY4" fmla="*/ 1100 h 3816"/>
                <a:gd name="connsiteX5" fmla="*/ 3162 w 3200"/>
                <a:gd name="connsiteY5" fmla="*/ 1224 h 3816"/>
                <a:gd name="connsiteX6" fmla="*/ 3138 w 3200"/>
                <a:gd name="connsiteY6" fmla="*/ 1354 h 3816"/>
                <a:gd name="connsiteX7" fmla="*/ 3110 w 3200"/>
                <a:gd name="connsiteY7" fmla="*/ 1486 h 3816"/>
                <a:gd name="connsiteX8" fmla="*/ 3094 w 3200"/>
                <a:gd name="connsiteY8" fmla="*/ 1552 h 3816"/>
                <a:gd name="connsiteX9" fmla="*/ 3076 w 3200"/>
                <a:gd name="connsiteY9" fmla="*/ 1618 h 3816"/>
                <a:gd name="connsiteX10" fmla="*/ 3058 w 3200"/>
                <a:gd name="connsiteY10" fmla="*/ 1686 h 3816"/>
                <a:gd name="connsiteX11" fmla="*/ 3036 w 3200"/>
                <a:gd name="connsiteY11" fmla="*/ 1752 h 3816"/>
                <a:gd name="connsiteX12" fmla="*/ 3014 w 3200"/>
                <a:gd name="connsiteY12" fmla="*/ 1820 h 3816"/>
                <a:gd name="connsiteX13" fmla="*/ 2992 w 3200"/>
                <a:gd name="connsiteY13" fmla="*/ 1888 h 3816"/>
                <a:gd name="connsiteX14" fmla="*/ 2966 w 3200"/>
                <a:gd name="connsiteY14" fmla="*/ 1956 h 3816"/>
                <a:gd name="connsiteX15" fmla="*/ 2940 w 3200"/>
                <a:gd name="connsiteY15" fmla="*/ 2024 h 3816"/>
                <a:gd name="connsiteX16" fmla="*/ 2912 w 3200"/>
                <a:gd name="connsiteY16" fmla="*/ 2090 h 3816"/>
                <a:gd name="connsiteX17" fmla="*/ 2880 w 3200"/>
                <a:gd name="connsiteY17" fmla="*/ 2158 h 3816"/>
                <a:gd name="connsiteX18" fmla="*/ 2850 w 3200"/>
                <a:gd name="connsiteY18" fmla="*/ 2224 h 3816"/>
                <a:gd name="connsiteX19" fmla="*/ 2816 w 3200"/>
                <a:gd name="connsiteY19" fmla="*/ 2292 h 3816"/>
                <a:gd name="connsiteX20" fmla="*/ 2780 w 3200"/>
                <a:gd name="connsiteY20" fmla="*/ 2358 h 3816"/>
                <a:gd name="connsiteX21" fmla="*/ 2742 w 3200"/>
                <a:gd name="connsiteY21" fmla="*/ 2424 h 3816"/>
                <a:gd name="connsiteX22" fmla="*/ 2702 w 3200"/>
                <a:gd name="connsiteY22" fmla="*/ 2488 h 3816"/>
                <a:gd name="connsiteX23" fmla="*/ 2660 w 3200"/>
                <a:gd name="connsiteY23" fmla="*/ 2554 h 3816"/>
                <a:gd name="connsiteX24" fmla="*/ 2616 w 3200"/>
                <a:gd name="connsiteY24" fmla="*/ 2616 h 3816"/>
                <a:gd name="connsiteX25" fmla="*/ 2572 w 3200"/>
                <a:gd name="connsiteY25" fmla="*/ 2680 h 3816"/>
                <a:gd name="connsiteX26" fmla="*/ 2522 w 3200"/>
                <a:gd name="connsiteY26" fmla="*/ 2742 h 3816"/>
                <a:gd name="connsiteX27" fmla="*/ 2472 w 3200"/>
                <a:gd name="connsiteY27" fmla="*/ 2802 h 3816"/>
                <a:gd name="connsiteX28" fmla="*/ 2420 w 3200"/>
                <a:gd name="connsiteY28" fmla="*/ 2864 h 3816"/>
                <a:gd name="connsiteX29" fmla="*/ 2366 w 3200"/>
                <a:gd name="connsiteY29" fmla="*/ 2922 h 3816"/>
                <a:gd name="connsiteX30" fmla="*/ 2308 w 3200"/>
                <a:gd name="connsiteY30" fmla="*/ 2980 h 3816"/>
                <a:gd name="connsiteX31" fmla="*/ 2248 w 3200"/>
                <a:gd name="connsiteY31" fmla="*/ 3036 h 3816"/>
                <a:gd name="connsiteX32" fmla="*/ 2186 w 3200"/>
                <a:gd name="connsiteY32" fmla="*/ 3092 h 3816"/>
                <a:gd name="connsiteX33" fmla="*/ 2122 w 3200"/>
                <a:gd name="connsiteY33" fmla="*/ 3146 h 3816"/>
                <a:gd name="connsiteX34" fmla="*/ 2054 w 3200"/>
                <a:gd name="connsiteY34" fmla="*/ 3198 h 3816"/>
                <a:gd name="connsiteX35" fmla="*/ 1984 w 3200"/>
                <a:gd name="connsiteY35" fmla="*/ 3248 h 3816"/>
                <a:gd name="connsiteX36" fmla="*/ 1984 w 3200"/>
                <a:gd name="connsiteY36" fmla="*/ 3248 h 3816"/>
                <a:gd name="connsiteX37" fmla="*/ 1948 w 3200"/>
                <a:gd name="connsiteY37" fmla="*/ 3274 h 3816"/>
                <a:gd name="connsiteX38" fmla="*/ 1904 w 3200"/>
                <a:gd name="connsiteY38" fmla="*/ 3302 h 3816"/>
                <a:gd name="connsiteX39" fmla="*/ 1842 w 3200"/>
                <a:gd name="connsiteY39" fmla="*/ 3340 h 3816"/>
                <a:gd name="connsiteX40" fmla="*/ 1764 w 3200"/>
                <a:gd name="connsiteY40" fmla="*/ 3384 h 3816"/>
                <a:gd name="connsiteX41" fmla="*/ 1670 w 3200"/>
                <a:gd name="connsiteY41" fmla="*/ 3434 h 3816"/>
                <a:gd name="connsiteX42" fmla="*/ 1562 w 3200"/>
                <a:gd name="connsiteY42" fmla="*/ 3486 h 3816"/>
                <a:gd name="connsiteX43" fmla="*/ 1502 w 3200"/>
                <a:gd name="connsiteY43" fmla="*/ 3514 h 3816"/>
                <a:gd name="connsiteX44" fmla="*/ 1438 w 3200"/>
                <a:gd name="connsiteY44" fmla="*/ 3540 h 3816"/>
                <a:gd name="connsiteX45" fmla="*/ 1372 w 3200"/>
                <a:gd name="connsiteY45" fmla="*/ 3568 h 3816"/>
                <a:gd name="connsiteX46" fmla="*/ 1302 w 3200"/>
                <a:gd name="connsiteY46" fmla="*/ 3594 h 3816"/>
                <a:gd name="connsiteX47" fmla="*/ 1228 w 3200"/>
                <a:gd name="connsiteY47" fmla="*/ 3622 h 3816"/>
                <a:gd name="connsiteX48" fmla="*/ 1152 w 3200"/>
                <a:gd name="connsiteY48" fmla="*/ 3646 h 3816"/>
                <a:gd name="connsiteX49" fmla="*/ 1072 w 3200"/>
                <a:gd name="connsiteY49" fmla="*/ 3672 h 3816"/>
                <a:gd name="connsiteX50" fmla="*/ 988 w 3200"/>
                <a:gd name="connsiteY50" fmla="*/ 3694 h 3816"/>
                <a:gd name="connsiteX51" fmla="*/ 902 w 3200"/>
                <a:gd name="connsiteY51" fmla="*/ 3716 h 3816"/>
                <a:gd name="connsiteX52" fmla="*/ 812 w 3200"/>
                <a:gd name="connsiteY52" fmla="*/ 3738 h 3816"/>
                <a:gd name="connsiteX53" fmla="*/ 720 w 3200"/>
                <a:gd name="connsiteY53" fmla="*/ 3756 h 3816"/>
                <a:gd name="connsiteX54" fmla="*/ 626 w 3200"/>
                <a:gd name="connsiteY54" fmla="*/ 3772 h 3816"/>
                <a:gd name="connsiteX55" fmla="*/ 528 w 3200"/>
                <a:gd name="connsiteY55" fmla="*/ 3786 h 3816"/>
                <a:gd name="connsiteX56" fmla="*/ 428 w 3200"/>
                <a:gd name="connsiteY56" fmla="*/ 3798 h 3816"/>
                <a:gd name="connsiteX57" fmla="*/ 324 w 3200"/>
                <a:gd name="connsiteY57" fmla="*/ 3808 h 3816"/>
                <a:gd name="connsiteX58" fmla="*/ 218 w 3200"/>
                <a:gd name="connsiteY58" fmla="*/ 3814 h 3816"/>
                <a:gd name="connsiteX59" fmla="*/ 110 w 3200"/>
                <a:gd name="connsiteY59" fmla="*/ 3816 h 3816"/>
                <a:gd name="connsiteX60" fmla="*/ 0 w 3200"/>
                <a:gd name="connsiteY60" fmla="*/ 3816 h 3816"/>
                <a:gd name="connsiteX61" fmla="*/ 0 w 3200"/>
                <a:gd name="connsiteY61" fmla="*/ 3816 h 3816"/>
                <a:gd name="connsiteX62" fmla="*/ 54 w 3200"/>
                <a:gd name="connsiteY62" fmla="*/ 3814 h 3816"/>
                <a:gd name="connsiteX63" fmla="*/ 118 w 3200"/>
                <a:gd name="connsiteY63" fmla="*/ 3810 h 3816"/>
                <a:gd name="connsiteX64" fmla="*/ 202 w 3200"/>
                <a:gd name="connsiteY64" fmla="*/ 3804 h 3816"/>
                <a:gd name="connsiteX65" fmla="*/ 304 w 3200"/>
                <a:gd name="connsiteY65" fmla="*/ 3792 h 3816"/>
                <a:gd name="connsiteX66" fmla="*/ 424 w 3200"/>
                <a:gd name="connsiteY66" fmla="*/ 3778 h 3816"/>
                <a:gd name="connsiteX67" fmla="*/ 556 w 3200"/>
                <a:gd name="connsiteY67" fmla="*/ 3758 h 3816"/>
                <a:gd name="connsiteX68" fmla="*/ 700 w 3200"/>
                <a:gd name="connsiteY68" fmla="*/ 3730 h 3816"/>
                <a:gd name="connsiteX69" fmla="*/ 776 w 3200"/>
                <a:gd name="connsiteY69" fmla="*/ 3716 h 3816"/>
                <a:gd name="connsiteX70" fmla="*/ 852 w 3200"/>
                <a:gd name="connsiteY70" fmla="*/ 3698 h 3816"/>
                <a:gd name="connsiteX71" fmla="*/ 932 w 3200"/>
                <a:gd name="connsiteY71" fmla="*/ 3678 h 3816"/>
                <a:gd name="connsiteX72" fmla="*/ 1010 w 3200"/>
                <a:gd name="connsiteY72" fmla="*/ 3658 h 3816"/>
                <a:gd name="connsiteX73" fmla="*/ 1092 w 3200"/>
                <a:gd name="connsiteY73" fmla="*/ 3634 h 3816"/>
                <a:gd name="connsiteX74" fmla="*/ 1174 w 3200"/>
                <a:gd name="connsiteY74" fmla="*/ 3608 h 3816"/>
                <a:gd name="connsiteX75" fmla="*/ 1254 w 3200"/>
                <a:gd name="connsiteY75" fmla="*/ 3580 h 3816"/>
                <a:gd name="connsiteX76" fmla="*/ 1336 w 3200"/>
                <a:gd name="connsiteY76" fmla="*/ 3550 h 3816"/>
                <a:gd name="connsiteX77" fmla="*/ 1418 w 3200"/>
                <a:gd name="connsiteY77" fmla="*/ 3516 h 3816"/>
                <a:gd name="connsiteX78" fmla="*/ 1498 w 3200"/>
                <a:gd name="connsiteY78" fmla="*/ 3480 h 3816"/>
                <a:gd name="connsiteX79" fmla="*/ 1578 w 3200"/>
                <a:gd name="connsiteY79" fmla="*/ 3442 h 3816"/>
                <a:gd name="connsiteX80" fmla="*/ 1656 w 3200"/>
                <a:gd name="connsiteY80" fmla="*/ 3402 h 3816"/>
                <a:gd name="connsiteX81" fmla="*/ 1734 w 3200"/>
                <a:gd name="connsiteY81" fmla="*/ 3358 h 3816"/>
                <a:gd name="connsiteX82" fmla="*/ 1808 w 3200"/>
                <a:gd name="connsiteY82" fmla="*/ 3312 h 3816"/>
                <a:gd name="connsiteX83" fmla="*/ 1882 w 3200"/>
                <a:gd name="connsiteY83" fmla="*/ 3262 h 3816"/>
                <a:gd name="connsiteX84" fmla="*/ 1952 w 3200"/>
                <a:gd name="connsiteY84" fmla="*/ 3208 h 3816"/>
                <a:gd name="connsiteX85" fmla="*/ 1952 w 3200"/>
                <a:gd name="connsiteY85" fmla="*/ 3208 h 3816"/>
                <a:gd name="connsiteX86" fmla="*/ 1968 w 3200"/>
                <a:gd name="connsiteY86" fmla="*/ 3198 h 3816"/>
                <a:gd name="connsiteX87" fmla="*/ 2012 w 3200"/>
                <a:gd name="connsiteY87" fmla="*/ 3166 h 3816"/>
                <a:gd name="connsiteX88" fmla="*/ 2042 w 3200"/>
                <a:gd name="connsiteY88" fmla="*/ 3142 h 3816"/>
                <a:gd name="connsiteX89" fmla="*/ 2080 w 3200"/>
                <a:gd name="connsiteY89" fmla="*/ 3112 h 3816"/>
                <a:gd name="connsiteX90" fmla="*/ 2120 w 3200"/>
                <a:gd name="connsiteY90" fmla="*/ 3076 h 3816"/>
                <a:gd name="connsiteX91" fmla="*/ 2166 w 3200"/>
                <a:gd name="connsiteY91" fmla="*/ 3034 h 3816"/>
                <a:gd name="connsiteX92" fmla="*/ 2216 w 3200"/>
                <a:gd name="connsiteY92" fmla="*/ 2986 h 3816"/>
                <a:gd name="connsiteX93" fmla="*/ 2268 w 3200"/>
                <a:gd name="connsiteY93" fmla="*/ 2932 h 3816"/>
                <a:gd name="connsiteX94" fmla="*/ 2324 w 3200"/>
                <a:gd name="connsiteY94" fmla="*/ 2872 h 3816"/>
                <a:gd name="connsiteX95" fmla="*/ 2382 w 3200"/>
                <a:gd name="connsiteY95" fmla="*/ 2806 h 3816"/>
                <a:gd name="connsiteX96" fmla="*/ 3120 w 3200"/>
                <a:gd name="connsiteY96" fmla="*/ 618 h 3816"/>
                <a:gd name="connsiteX97" fmla="*/ 3088 w 3200"/>
                <a:gd name="connsiteY97" fmla="*/ 0 h 3816"/>
                <a:gd name="connsiteX98" fmla="*/ 3088 w 3200"/>
                <a:gd name="connsiteY98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182 w 3200"/>
                <a:gd name="connsiteY3" fmla="*/ 1100 h 3816"/>
                <a:gd name="connsiteX4" fmla="*/ 3162 w 3200"/>
                <a:gd name="connsiteY4" fmla="*/ 1224 h 3816"/>
                <a:gd name="connsiteX5" fmla="*/ 3138 w 3200"/>
                <a:gd name="connsiteY5" fmla="*/ 1354 h 3816"/>
                <a:gd name="connsiteX6" fmla="*/ 3110 w 3200"/>
                <a:gd name="connsiteY6" fmla="*/ 1486 h 3816"/>
                <a:gd name="connsiteX7" fmla="*/ 3094 w 3200"/>
                <a:gd name="connsiteY7" fmla="*/ 1552 h 3816"/>
                <a:gd name="connsiteX8" fmla="*/ 3076 w 3200"/>
                <a:gd name="connsiteY8" fmla="*/ 1618 h 3816"/>
                <a:gd name="connsiteX9" fmla="*/ 3058 w 3200"/>
                <a:gd name="connsiteY9" fmla="*/ 1686 h 3816"/>
                <a:gd name="connsiteX10" fmla="*/ 3036 w 3200"/>
                <a:gd name="connsiteY10" fmla="*/ 1752 h 3816"/>
                <a:gd name="connsiteX11" fmla="*/ 3014 w 3200"/>
                <a:gd name="connsiteY11" fmla="*/ 1820 h 3816"/>
                <a:gd name="connsiteX12" fmla="*/ 2992 w 3200"/>
                <a:gd name="connsiteY12" fmla="*/ 1888 h 3816"/>
                <a:gd name="connsiteX13" fmla="*/ 2966 w 3200"/>
                <a:gd name="connsiteY13" fmla="*/ 1956 h 3816"/>
                <a:gd name="connsiteX14" fmla="*/ 2940 w 3200"/>
                <a:gd name="connsiteY14" fmla="*/ 2024 h 3816"/>
                <a:gd name="connsiteX15" fmla="*/ 2912 w 3200"/>
                <a:gd name="connsiteY15" fmla="*/ 2090 h 3816"/>
                <a:gd name="connsiteX16" fmla="*/ 2880 w 3200"/>
                <a:gd name="connsiteY16" fmla="*/ 2158 h 3816"/>
                <a:gd name="connsiteX17" fmla="*/ 2850 w 3200"/>
                <a:gd name="connsiteY17" fmla="*/ 2224 h 3816"/>
                <a:gd name="connsiteX18" fmla="*/ 2816 w 3200"/>
                <a:gd name="connsiteY18" fmla="*/ 2292 h 3816"/>
                <a:gd name="connsiteX19" fmla="*/ 2780 w 3200"/>
                <a:gd name="connsiteY19" fmla="*/ 2358 h 3816"/>
                <a:gd name="connsiteX20" fmla="*/ 2742 w 3200"/>
                <a:gd name="connsiteY20" fmla="*/ 2424 h 3816"/>
                <a:gd name="connsiteX21" fmla="*/ 2702 w 3200"/>
                <a:gd name="connsiteY21" fmla="*/ 2488 h 3816"/>
                <a:gd name="connsiteX22" fmla="*/ 2660 w 3200"/>
                <a:gd name="connsiteY22" fmla="*/ 2554 h 3816"/>
                <a:gd name="connsiteX23" fmla="*/ 2616 w 3200"/>
                <a:gd name="connsiteY23" fmla="*/ 2616 h 3816"/>
                <a:gd name="connsiteX24" fmla="*/ 2572 w 3200"/>
                <a:gd name="connsiteY24" fmla="*/ 2680 h 3816"/>
                <a:gd name="connsiteX25" fmla="*/ 2522 w 3200"/>
                <a:gd name="connsiteY25" fmla="*/ 2742 h 3816"/>
                <a:gd name="connsiteX26" fmla="*/ 2472 w 3200"/>
                <a:gd name="connsiteY26" fmla="*/ 2802 h 3816"/>
                <a:gd name="connsiteX27" fmla="*/ 2420 w 3200"/>
                <a:gd name="connsiteY27" fmla="*/ 2864 h 3816"/>
                <a:gd name="connsiteX28" fmla="*/ 2366 w 3200"/>
                <a:gd name="connsiteY28" fmla="*/ 2922 h 3816"/>
                <a:gd name="connsiteX29" fmla="*/ 2308 w 3200"/>
                <a:gd name="connsiteY29" fmla="*/ 2980 h 3816"/>
                <a:gd name="connsiteX30" fmla="*/ 2248 w 3200"/>
                <a:gd name="connsiteY30" fmla="*/ 3036 h 3816"/>
                <a:gd name="connsiteX31" fmla="*/ 2186 w 3200"/>
                <a:gd name="connsiteY31" fmla="*/ 3092 h 3816"/>
                <a:gd name="connsiteX32" fmla="*/ 2122 w 3200"/>
                <a:gd name="connsiteY32" fmla="*/ 3146 h 3816"/>
                <a:gd name="connsiteX33" fmla="*/ 2054 w 3200"/>
                <a:gd name="connsiteY33" fmla="*/ 3198 h 3816"/>
                <a:gd name="connsiteX34" fmla="*/ 1984 w 3200"/>
                <a:gd name="connsiteY34" fmla="*/ 3248 h 3816"/>
                <a:gd name="connsiteX35" fmla="*/ 1984 w 3200"/>
                <a:gd name="connsiteY35" fmla="*/ 3248 h 3816"/>
                <a:gd name="connsiteX36" fmla="*/ 1948 w 3200"/>
                <a:gd name="connsiteY36" fmla="*/ 3274 h 3816"/>
                <a:gd name="connsiteX37" fmla="*/ 1904 w 3200"/>
                <a:gd name="connsiteY37" fmla="*/ 3302 h 3816"/>
                <a:gd name="connsiteX38" fmla="*/ 1842 w 3200"/>
                <a:gd name="connsiteY38" fmla="*/ 3340 h 3816"/>
                <a:gd name="connsiteX39" fmla="*/ 1764 w 3200"/>
                <a:gd name="connsiteY39" fmla="*/ 3384 h 3816"/>
                <a:gd name="connsiteX40" fmla="*/ 1670 w 3200"/>
                <a:gd name="connsiteY40" fmla="*/ 3434 h 3816"/>
                <a:gd name="connsiteX41" fmla="*/ 1562 w 3200"/>
                <a:gd name="connsiteY41" fmla="*/ 3486 h 3816"/>
                <a:gd name="connsiteX42" fmla="*/ 1502 w 3200"/>
                <a:gd name="connsiteY42" fmla="*/ 3514 h 3816"/>
                <a:gd name="connsiteX43" fmla="*/ 1438 w 3200"/>
                <a:gd name="connsiteY43" fmla="*/ 3540 h 3816"/>
                <a:gd name="connsiteX44" fmla="*/ 1372 w 3200"/>
                <a:gd name="connsiteY44" fmla="*/ 3568 h 3816"/>
                <a:gd name="connsiteX45" fmla="*/ 1302 w 3200"/>
                <a:gd name="connsiteY45" fmla="*/ 3594 h 3816"/>
                <a:gd name="connsiteX46" fmla="*/ 1228 w 3200"/>
                <a:gd name="connsiteY46" fmla="*/ 3622 h 3816"/>
                <a:gd name="connsiteX47" fmla="*/ 1152 w 3200"/>
                <a:gd name="connsiteY47" fmla="*/ 3646 h 3816"/>
                <a:gd name="connsiteX48" fmla="*/ 1072 w 3200"/>
                <a:gd name="connsiteY48" fmla="*/ 3672 h 3816"/>
                <a:gd name="connsiteX49" fmla="*/ 988 w 3200"/>
                <a:gd name="connsiteY49" fmla="*/ 3694 h 3816"/>
                <a:gd name="connsiteX50" fmla="*/ 902 w 3200"/>
                <a:gd name="connsiteY50" fmla="*/ 3716 h 3816"/>
                <a:gd name="connsiteX51" fmla="*/ 812 w 3200"/>
                <a:gd name="connsiteY51" fmla="*/ 3738 h 3816"/>
                <a:gd name="connsiteX52" fmla="*/ 720 w 3200"/>
                <a:gd name="connsiteY52" fmla="*/ 3756 h 3816"/>
                <a:gd name="connsiteX53" fmla="*/ 626 w 3200"/>
                <a:gd name="connsiteY53" fmla="*/ 3772 h 3816"/>
                <a:gd name="connsiteX54" fmla="*/ 528 w 3200"/>
                <a:gd name="connsiteY54" fmla="*/ 3786 h 3816"/>
                <a:gd name="connsiteX55" fmla="*/ 428 w 3200"/>
                <a:gd name="connsiteY55" fmla="*/ 3798 h 3816"/>
                <a:gd name="connsiteX56" fmla="*/ 324 w 3200"/>
                <a:gd name="connsiteY56" fmla="*/ 3808 h 3816"/>
                <a:gd name="connsiteX57" fmla="*/ 218 w 3200"/>
                <a:gd name="connsiteY57" fmla="*/ 3814 h 3816"/>
                <a:gd name="connsiteX58" fmla="*/ 110 w 3200"/>
                <a:gd name="connsiteY58" fmla="*/ 3816 h 3816"/>
                <a:gd name="connsiteX59" fmla="*/ 0 w 3200"/>
                <a:gd name="connsiteY59" fmla="*/ 3816 h 3816"/>
                <a:gd name="connsiteX60" fmla="*/ 0 w 3200"/>
                <a:gd name="connsiteY60" fmla="*/ 3816 h 3816"/>
                <a:gd name="connsiteX61" fmla="*/ 54 w 3200"/>
                <a:gd name="connsiteY61" fmla="*/ 3814 h 3816"/>
                <a:gd name="connsiteX62" fmla="*/ 118 w 3200"/>
                <a:gd name="connsiteY62" fmla="*/ 3810 h 3816"/>
                <a:gd name="connsiteX63" fmla="*/ 202 w 3200"/>
                <a:gd name="connsiteY63" fmla="*/ 3804 h 3816"/>
                <a:gd name="connsiteX64" fmla="*/ 304 w 3200"/>
                <a:gd name="connsiteY64" fmla="*/ 3792 h 3816"/>
                <a:gd name="connsiteX65" fmla="*/ 424 w 3200"/>
                <a:gd name="connsiteY65" fmla="*/ 3778 h 3816"/>
                <a:gd name="connsiteX66" fmla="*/ 556 w 3200"/>
                <a:gd name="connsiteY66" fmla="*/ 3758 h 3816"/>
                <a:gd name="connsiteX67" fmla="*/ 700 w 3200"/>
                <a:gd name="connsiteY67" fmla="*/ 3730 h 3816"/>
                <a:gd name="connsiteX68" fmla="*/ 776 w 3200"/>
                <a:gd name="connsiteY68" fmla="*/ 3716 h 3816"/>
                <a:gd name="connsiteX69" fmla="*/ 852 w 3200"/>
                <a:gd name="connsiteY69" fmla="*/ 3698 h 3816"/>
                <a:gd name="connsiteX70" fmla="*/ 932 w 3200"/>
                <a:gd name="connsiteY70" fmla="*/ 3678 h 3816"/>
                <a:gd name="connsiteX71" fmla="*/ 1010 w 3200"/>
                <a:gd name="connsiteY71" fmla="*/ 3658 h 3816"/>
                <a:gd name="connsiteX72" fmla="*/ 1092 w 3200"/>
                <a:gd name="connsiteY72" fmla="*/ 3634 h 3816"/>
                <a:gd name="connsiteX73" fmla="*/ 1174 w 3200"/>
                <a:gd name="connsiteY73" fmla="*/ 3608 h 3816"/>
                <a:gd name="connsiteX74" fmla="*/ 1254 w 3200"/>
                <a:gd name="connsiteY74" fmla="*/ 3580 h 3816"/>
                <a:gd name="connsiteX75" fmla="*/ 1336 w 3200"/>
                <a:gd name="connsiteY75" fmla="*/ 3550 h 3816"/>
                <a:gd name="connsiteX76" fmla="*/ 1418 w 3200"/>
                <a:gd name="connsiteY76" fmla="*/ 3516 h 3816"/>
                <a:gd name="connsiteX77" fmla="*/ 1498 w 3200"/>
                <a:gd name="connsiteY77" fmla="*/ 3480 h 3816"/>
                <a:gd name="connsiteX78" fmla="*/ 1578 w 3200"/>
                <a:gd name="connsiteY78" fmla="*/ 3442 h 3816"/>
                <a:gd name="connsiteX79" fmla="*/ 1656 w 3200"/>
                <a:gd name="connsiteY79" fmla="*/ 3402 h 3816"/>
                <a:gd name="connsiteX80" fmla="*/ 1734 w 3200"/>
                <a:gd name="connsiteY80" fmla="*/ 3358 h 3816"/>
                <a:gd name="connsiteX81" fmla="*/ 1808 w 3200"/>
                <a:gd name="connsiteY81" fmla="*/ 3312 h 3816"/>
                <a:gd name="connsiteX82" fmla="*/ 1882 w 3200"/>
                <a:gd name="connsiteY82" fmla="*/ 3262 h 3816"/>
                <a:gd name="connsiteX83" fmla="*/ 1952 w 3200"/>
                <a:gd name="connsiteY83" fmla="*/ 3208 h 3816"/>
                <a:gd name="connsiteX84" fmla="*/ 1952 w 3200"/>
                <a:gd name="connsiteY84" fmla="*/ 3208 h 3816"/>
                <a:gd name="connsiteX85" fmla="*/ 1968 w 3200"/>
                <a:gd name="connsiteY85" fmla="*/ 3198 h 3816"/>
                <a:gd name="connsiteX86" fmla="*/ 2012 w 3200"/>
                <a:gd name="connsiteY86" fmla="*/ 3166 h 3816"/>
                <a:gd name="connsiteX87" fmla="*/ 2042 w 3200"/>
                <a:gd name="connsiteY87" fmla="*/ 3142 h 3816"/>
                <a:gd name="connsiteX88" fmla="*/ 2080 w 3200"/>
                <a:gd name="connsiteY88" fmla="*/ 3112 h 3816"/>
                <a:gd name="connsiteX89" fmla="*/ 2120 w 3200"/>
                <a:gd name="connsiteY89" fmla="*/ 3076 h 3816"/>
                <a:gd name="connsiteX90" fmla="*/ 2166 w 3200"/>
                <a:gd name="connsiteY90" fmla="*/ 3034 h 3816"/>
                <a:gd name="connsiteX91" fmla="*/ 2216 w 3200"/>
                <a:gd name="connsiteY91" fmla="*/ 2986 h 3816"/>
                <a:gd name="connsiteX92" fmla="*/ 2268 w 3200"/>
                <a:gd name="connsiteY92" fmla="*/ 2932 h 3816"/>
                <a:gd name="connsiteX93" fmla="*/ 2324 w 3200"/>
                <a:gd name="connsiteY93" fmla="*/ 2872 h 3816"/>
                <a:gd name="connsiteX94" fmla="*/ 2382 w 3200"/>
                <a:gd name="connsiteY94" fmla="*/ 2806 h 3816"/>
                <a:gd name="connsiteX95" fmla="*/ 3120 w 3200"/>
                <a:gd name="connsiteY95" fmla="*/ 618 h 3816"/>
                <a:gd name="connsiteX96" fmla="*/ 3088 w 3200"/>
                <a:gd name="connsiteY96" fmla="*/ 0 h 3816"/>
                <a:gd name="connsiteX97" fmla="*/ 3088 w 3200"/>
                <a:gd name="connsiteY97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162 w 3200"/>
                <a:gd name="connsiteY3" fmla="*/ 1224 h 3816"/>
                <a:gd name="connsiteX4" fmla="*/ 3138 w 3200"/>
                <a:gd name="connsiteY4" fmla="*/ 1354 h 3816"/>
                <a:gd name="connsiteX5" fmla="*/ 3110 w 3200"/>
                <a:gd name="connsiteY5" fmla="*/ 1486 h 3816"/>
                <a:gd name="connsiteX6" fmla="*/ 3094 w 3200"/>
                <a:gd name="connsiteY6" fmla="*/ 1552 h 3816"/>
                <a:gd name="connsiteX7" fmla="*/ 3076 w 3200"/>
                <a:gd name="connsiteY7" fmla="*/ 1618 h 3816"/>
                <a:gd name="connsiteX8" fmla="*/ 3058 w 3200"/>
                <a:gd name="connsiteY8" fmla="*/ 1686 h 3816"/>
                <a:gd name="connsiteX9" fmla="*/ 3036 w 3200"/>
                <a:gd name="connsiteY9" fmla="*/ 1752 h 3816"/>
                <a:gd name="connsiteX10" fmla="*/ 3014 w 3200"/>
                <a:gd name="connsiteY10" fmla="*/ 1820 h 3816"/>
                <a:gd name="connsiteX11" fmla="*/ 2992 w 3200"/>
                <a:gd name="connsiteY11" fmla="*/ 1888 h 3816"/>
                <a:gd name="connsiteX12" fmla="*/ 2966 w 3200"/>
                <a:gd name="connsiteY12" fmla="*/ 1956 h 3816"/>
                <a:gd name="connsiteX13" fmla="*/ 2940 w 3200"/>
                <a:gd name="connsiteY13" fmla="*/ 2024 h 3816"/>
                <a:gd name="connsiteX14" fmla="*/ 2912 w 3200"/>
                <a:gd name="connsiteY14" fmla="*/ 2090 h 3816"/>
                <a:gd name="connsiteX15" fmla="*/ 2880 w 3200"/>
                <a:gd name="connsiteY15" fmla="*/ 2158 h 3816"/>
                <a:gd name="connsiteX16" fmla="*/ 2850 w 3200"/>
                <a:gd name="connsiteY16" fmla="*/ 2224 h 3816"/>
                <a:gd name="connsiteX17" fmla="*/ 2816 w 3200"/>
                <a:gd name="connsiteY17" fmla="*/ 2292 h 3816"/>
                <a:gd name="connsiteX18" fmla="*/ 2780 w 3200"/>
                <a:gd name="connsiteY18" fmla="*/ 2358 h 3816"/>
                <a:gd name="connsiteX19" fmla="*/ 2742 w 3200"/>
                <a:gd name="connsiteY19" fmla="*/ 2424 h 3816"/>
                <a:gd name="connsiteX20" fmla="*/ 2702 w 3200"/>
                <a:gd name="connsiteY20" fmla="*/ 2488 h 3816"/>
                <a:gd name="connsiteX21" fmla="*/ 2660 w 3200"/>
                <a:gd name="connsiteY21" fmla="*/ 2554 h 3816"/>
                <a:gd name="connsiteX22" fmla="*/ 2616 w 3200"/>
                <a:gd name="connsiteY22" fmla="*/ 2616 h 3816"/>
                <a:gd name="connsiteX23" fmla="*/ 2572 w 3200"/>
                <a:gd name="connsiteY23" fmla="*/ 2680 h 3816"/>
                <a:gd name="connsiteX24" fmla="*/ 2522 w 3200"/>
                <a:gd name="connsiteY24" fmla="*/ 2742 h 3816"/>
                <a:gd name="connsiteX25" fmla="*/ 2472 w 3200"/>
                <a:gd name="connsiteY25" fmla="*/ 2802 h 3816"/>
                <a:gd name="connsiteX26" fmla="*/ 2420 w 3200"/>
                <a:gd name="connsiteY26" fmla="*/ 2864 h 3816"/>
                <a:gd name="connsiteX27" fmla="*/ 2366 w 3200"/>
                <a:gd name="connsiteY27" fmla="*/ 2922 h 3816"/>
                <a:gd name="connsiteX28" fmla="*/ 2308 w 3200"/>
                <a:gd name="connsiteY28" fmla="*/ 2980 h 3816"/>
                <a:gd name="connsiteX29" fmla="*/ 2248 w 3200"/>
                <a:gd name="connsiteY29" fmla="*/ 3036 h 3816"/>
                <a:gd name="connsiteX30" fmla="*/ 2186 w 3200"/>
                <a:gd name="connsiteY30" fmla="*/ 3092 h 3816"/>
                <a:gd name="connsiteX31" fmla="*/ 2122 w 3200"/>
                <a:gd name="connsiteY31" fmla="*/ 3146 h 3816"/>
                <a:gd name="connsiteX32" fmla="*/ 2054 w 3200"/>
                <a:gd name="connsiteY32" fmla="*/ 3198 h 3816"/>
                <a:gd name="connsiteX33" fmla="*/ 1984 w 3200"/>
                <a:gd name="connsiteY33" fmla="*/ 3248 h 3816"/>
                <a:gd name="connsiteX34" fmla="*/ 1984 w 3200"/>
                <a:gd name="connsiteY34" fmla="*/ 3248 h 3816"/>
                <a:gd name="connsiteX35" fmla="*/ 1948 w 3200"/>
                <a:gd name="connsiteY35" fmla="*/ 3274 h 3816"/>
                <a:gd name="connsiteX36" fmla="*/ 1904 w 3200"/>
                <a:gd name="connsiteY36" fmla="*/ 3302 h 3816"/>
                <a:gd name="connsiteX37" fmla="*/ 1842 w 3200"/>
                <a:gd name="connsiteY37" fmla="*/ 3340 h 3816"/>
                <a:gd name="connsiteX38" fmla="*/ 1764 w 3200"/>
                <a:gd name="connsiteY38" fmla="*/ 3384 h 3816"/>
                <a:gd name="connsiteX39" fmla="*/ 1670 w 3200"/>
                <a:gd name="connsiteY39" fmla="*/ 3434 h 3816"/>
                <a:gd name="connsiteX40" fmla="*/ 1562 w 3200"/>
                <a:gd name="connsiteY40" fmla="*/ 3486 h 3816"/>
                <a:gd name="connsiteX41" fmla="*/ 1502 w 3200"/>
                <a:gd name="connsiteY41" fmla="*/ 3514 h 3816"/>
                <a:gd name="connsiteX42" fmla="*/ 1438 w 3200"/>
                <a:gd name="connsiteY42" fmla="*/ 3540 h 3816"/>
                <a:gd name="connsiteX43" fmla="*/ 1372 w 3200"/>
                <a:gd name="connsiteY43" fmla="*/ 3568 h 3816"/>
                <a:gd name="connsiteX44" fmla="*/ 1302 w 3200"/>
                <a:gd name="connsiteY44" fmla="*/ 3594 h 3816"/>
                <a:gd name="connsiteX45" fmla="*/ 1228 w 3200"/>
                <a:gd name="connsiteY45" fmla="*/ 3622 h 3816"/>
                <a:gd name="connsiteX46" fmla="*/ 1152 w 3200"/>
                <a:gd name="connsiteY46" fmla="*/ 3646 h 3816"/>
                <a:gd name="connsiteX47" fmla="*/ 1072 w 3200"/>
                <a:gd name="connsiteY47" fmla="*/ 3672 h 3816"/>
                <a:gd name="connsiteX48" fmla="*/ 988 w 3200"/>
                <a:gd name="connsiteY48" fmla="*/ 3694 h 3816"/>
                <a:gd name="connsiteX49" fmla="*/ 902 w 3200"/>
                <a:gd name="connsiteY49" fmla="*/ 3716 h 3816"/>
                <a:gd name="connsiteX50" fmla="*/ 812 w 3200"/>
                <a:gd name="connsiteY50" fmla="*/ 3738 h 3816"/>
                <a:gd name="connsiteX51" fmla="*/ 720 w 3200"/>
                <a:gd name="connsiteY51" fmla="*/ 3756 h 3816"/>
                <a:gd name="connsiteX52" fmla="*/ 626 w 3200"/>
                <a:gd name="connsiteY52" fmla="*/ 3772 h 3816"/>
                <a:gd name="connsiteX53" fmla="*/ 528 w 3200"/>
                <a:gd name="connsiteY53" fmla="*/ 3786 h 3816"/>
                <a:gd name="connsiteX54" fmla="*/ 428 w 3200"/>
                <a:gd name="connsiteY54" fmla="*/ 3798 h 3816"/>
                <a:gd name="connsiteX55" fmla="*/ 324 w 3200"/>
                <a:gd name="connsiteY55" fmla="*/ 3808 h 3816"/>
                <a:gd name="connsiteX56" fmla="*/ 218 w 3200"/>
                <a:gd name="connsiteY56" fmla="*/ 3814 h 3816"/>
                <a:gd name="connsiteX57" fmla="*/ 110 w 3200"/>
                <a:gd name="connsiteY57" fmla="*/ 3816 h 3816"/>
                <a:gd name="connsiteX58" fmla="*/ 0 w 3200"/>
                <a:gd name="connsiteY58" fmla="*/ 3816 h 3816"/>
                <a:gd name="connsiteX59" fmla="*/ 0 w 3200"/>
                <a:gd name="connsiteY59" fmla="*/ 3816 h 3816"/>
                <a:gd name="connsiteX60" fmla="*/ 54 w 3200"/>
                <a:gd name="connsiteY60" fmla="*/ 3814 h 3816"/>
                <a:gd name="connsiteX61" fmla="*/ 118 w 3200"/>
                <a:gd name="connsiteY61" fmla="*/ 3810 h 3816"/>
                <a:gd name="connsiteX62" fmla="*/ 202 w 3200"/>
                <a:gd name="connsiteY62" fmla="*/ 3804 h 3816"/>
                <a:gd name="connsiteX63" fmla="*/ 304 w 3200"/>
                <a:gd name="connsiteY63" fmla="*/ 3792 h 3816"/>
                <a:gd name="connsiteX64" fmla="*/ 424 w 3200"/>
                <a:gd name="connsiteY64" fmla="*/ 3778 h 3816"/>
                <a:gd name="connsiteX65" fmla="*/ 556 w 3200"/>
                <a:gd name="connsiteY65" fmla="*/ 3758 h 3816"/>
                <a:gd name="connsiteX66" fmla="*/ 700 w 3200"/>
                <a:gd name="connsiteY66" fmla="*/ 3730 h 3816"/>
                <a:gd name="connsiteX67" fmla="*/ 776 w 3200"/>
                <a:gd name="connsiteY67" fmla="*/ 3716 h 3816"/>
                <a:gd name="connsiteX68" fmla="*/ 852 w 3200"/>
                <a:gd name="connsiteY68" fmla="*/ 3698 h 3816"/>
                <a:gd name="connsiteX69" fmla="*/ 932 w 3200"/>
                <a:gd name="connsiteY69" fmla="*/ 3678 h 3816"/>
                <a:gd name="connsiteX70" fmla="*/ 1010 w 3200"/>
                <a:gd name="connsiteY70" fmla="*/ 3658 h 3816"/>
                <a:gd name="connsiteX71" fmla="*/ 1092 w 3200"/>
                <a:gd name="connsiteY71" fmla="*/ 3634 h 3816"/>
                <a:gd name="connsiteX72" fmla="*/ 1174 w 3200"/>
                <a:gd name="connsiteY72" fmla="*/ 3608 h 3816"/>
                <a:gd name="connsiteX73" fmla="*/ 1254 w 3200"/>
                <a:gd name="connsiteY73" fmla="*/ 3580 h 3816"/>
                <a:gd name="connsiteX74" fmla="*/ 1336 w 3200"/>
                <a:gd name="connsiteY74" fmla="*/ 3550 h 3816"/>
                <a:gd name="connsiteX75" fmla="*/ 1418 w 3200"/>
                <a:gd name="connsiteY75" fmla="*/ 3516 h 3816"/>
                <a:gd name="connsiteX76" fmla="*/ 1498 w 3200"/>
                <a:gd name="connsiteY76" fmla="*/ 3480 h 3816"/>
                <a:gd name="connsiteX77" fmla="*/ 1578 w 3200"/>
                <a:gd name="connsiteY77" fmla="*/ 3442 h 3816"/>
                <a:gd name="connsiteX78" fmla="*/ 1656 w 3200"/>
                <a:gd name="connsiteY78" fmla="*/ 3402 h 3816"/>
                <a:gd name="connsiteX79" fmla="*/ 1734 w 3200"/>
                <a:gd name="connsiteY79" fmla="*/ 3358 h 3816"/>
                <a:gd name="connsiteX80" fmla="*/ 1808 w 3200"/>
                <a:gd name="connsiteY80" fmla="*/ 3312 h 3816"/>
                <a:gd name="connsiteX81" fmla="*/ 1882 w 3200"/>
                <a:gd name="connsiteY81" fmla="*/ 3262 h 3816"/>
                <a:gd name="connsiteX82" fmla="*/ 1952 w 3200"/>
                <a:gd name="connsiteY82" fmla="*/ 3208 h 3816"/>
                <a:gd name="connsiteX83" fmla="*/ 1952 w 3200"/>
                <a:gd name="connsiteY83" fmla="*/ 3208 h 3816"/>
                <a:gd name="connsiteX84" fmla="*/ 1968 w 3200"/>
                <a:gd name="connsiteY84" fmla="*/ 3198 h 3816"/>
                <a:gd name="connsiteX85" fmla="*/ 2012 w 3200"/>
                <a:gd name="connsiteY85" fmla="*/ 3166 h 3816"/>
                <a:gd name="connsiteX86" fmla="*/ 2042 w 3200"/>
                <a:gd name="connsiteY86" fmla="*/ 3142 h 3816"/>
                <a:gd name="connsiteX87" fmla="*/ 2080 w 3200"/>
                <a:gd name="connsiteY87" fmla="*/ 3112 h 3816"/>
                <a:gd name="connsiteX88" fmla="*/ 2120 w 3200"/>
                <a:gd name="connsiteY88" fmla="*/ 3076 h 3816"/>
                <a:gd name="connsiteX89" fmla="*/ 2166 w 3200"/>
                <a:gd name="connsiteY89" fmla="*/ 3034 h 3816"/>
                <a:gd name="connsiteX90" fmla="*/ 2216 w 3200"/>
                <a:gd name="connsiteY90" fmla="*/ 2986 h 3816"/>
                <a:gd name="connsiteX91" fmla="*/ 2268 w 3200"/>
                <a:gd name="connsiteY91" fmla="*/ 2932 h 3816"/>
                <a:gd name="connsiteX92" fmla="*/ 2324 w 3200"/>
                <a:gd name="connsiteY92" fmla="*/ 2872 h 3816"/>
                <a:gd name="connsiteX93" fmla="*/ 2382 w 3200"/>
                <a:gd name="connsiteY93" fmla="*/ 2806 h 3816"/>
                <a:gd name="connsiteX94" fmla="*/ 3120 w 3200"/>
                <a:gd name="connsiteY94" fmla="*/ 618 h 3816"/>
                <a:gd name="connsiteX95" fmla="*/ 3088 w 3200"/>
                <a:gd name="connsiteY95" fmla="*/ 0 h 3816"/>
                <a:gd name="connsiteX96" fmla="*/ 3088 w 3200"/>
                <a:gd name="connsiteY96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138 w 3200"/>
                <a:gd name="connsiteY3" fmla="*/ 1354 h 3816"/>
                <a:gd name="connsiteX4" fmla="*/ 3110 w 3200"/>
                <a:gd name="connsiteY4" fmla="*/ 1486 h 3816"/>
                <a:gd name="connsiteX5" fmla="*/ 3094 w 3200"/>
                <a:gd name="connsiteY5" fmla="*/ 1552 h 3816"/>
                <a:gd name="connsiteX6" fmla="*/ 3076 w 3200"/>
                <a:gd name="connsiteY6" fmla="*/ 1618 h 3816"/>
                <a:gd name="connsiteX7" fmla="*/ 3058 w 3200"/>
                <a:gd name="connsiteY7" fmla="*/ 1686 h 3816"/>
                <a:gd name="connsiteX8" fmla="*/ 3036 w 3200"/>
                <a:gd name="connsiteY8" fmla="*/ 1752 h 3816"/>
                <a:gd name="connsiteX9" fmla="*/ 3014 w 3200"/>
                <a:gd name="connsiteY9" fmla="*/ 1820 h 3816"/>
                <a:gd name="connsiteX10" fmla="*/ 2992 w 3200"/>
                <a:gd name="connsiteY10" fmla="*/ 1888 h 3816"/>
                <a:gd name="connsiteX11" fmla="*/ 2966 w 3200"/>
                <a:gd name="connsiteY11" fmla="*/ 1956 h 3816"/>
                <a:gd name="connsiteX12" fmla="*/ 2940 w 3200"/>
                <a:gd name="connsiteY12" fmla="*/ 2024 h 3816"/>
                <a:gd name="connsiteX13" fmla="*/ 2912 w 3200"/>
                <a:gd name="connsiteY13" fmla="*/ 2090 h 3816"/>
                <a:gd name="connsiteX14" fmla="*/ 2880 w 3200"/>
                <a:gd name="connsiteY14" fmla="*/ 2158 h 3816"/>
                <a:gd name="connsiteX15" fmla="*/ 2850 w 3200"/>
                <a:gd name="connsiteY15" fmla="*/ 2224 h 3816"/>
                <a:gd name="connsiteX16" fmla="*/ 2816 w 3200"/>
                <a:gd name="connsiteY16" fmla="*/ 2292 h 3816"/>
                <a:gd name="connsiteX17" fmla="*/ 2780 w 3200"/>
                <a:gd name="connsiteY17" fmla="*/ 2358 h 3816"/>
                <a:gd name="connsiteX18" fmla="*/ 2742 w 3200"/>
                <a:gd name="connsiteY18" fmla="*/ 2424 h 3816"/>
                <a:gd name="connsiteX19" fmla="*/ 2702 w 3200"/>
                <a:gd name="connsiteY19" fmla="*/ 2488 h 3816"/>
                <a:gd name="connsiteX20" fmla="*/ 2660 w 3200"/>
                <a:gd name="connsiteY20" fmla="*/ 2554 h 3816"/>
                <a:gd name="connsiteX21" fmla="*/ 2616 w 3200"/>
                <a:gd name="connsiteY21" fmla="*/ 2616 h 3816"/>
                <a:gd name="connsiteX22" fmla="*/ 2572 w 3200"/>
                <a:gd name="connsiteY22" fmla="*/ 2680 h 3816"/>
                <a:gd name="connsiteX23" fmla="*/ 2522 w 3200"/>
                <a:gd name="connsiteY23" fmla="*/ 2742 h 3816"/>
                <a:gd name="connsiteX24" fmla="*/ 2472 w 3200"/>
                <a:gd name="connsiteY24" fmla="*/ 2802 h 3816"/>
                <a:gd name="connsiteX25" fmla="*/ 2420 w 3200"/>
                <a:gd name="connsiteY25" fmla="*/ 2864 h 3816"/>
                <a:gd name="connsiteX26" fmla="*/ 2366 w 3200"/>
                <a:gd name="connsiteY26" fmla="*/ 2922 h 3816"/>
                <a:gd name="connsiteX27" fmla="*/ 2308 w 3200"/>
                <a:gd name="connsiteY27" fmla="*/ 2980 h 3816"/>
                <a:gd name="connsiteX28" fmla="*/ 2248 w 3200"/>
                <a:gd name="connsiteY28" fmla="*/ 3036 h 3816"/>
                <a:gd name="connsiteX29" fmla="*/ 2186 w 3200"/>
                <a:gd name="connsiteY29" fmla="*/ 3092 h 3816"/>
                <a:gd name="connsiteX30" fmla="*/ 2122 w 3200"/>
                <a:gd name="connsiteY30" fmla="*/ 3146 h 3816"/>
                <a:gd name="connsiteX31" fmla="*/ 2054 w 3200"/>
                <a:gd name="connsiteY31" fmla="*/ 3198 h 3816"/>
                <a:gd name="connsiteX32" fmla="*/ 1984 w 3200"/>
                <a:gd name="connsiteY32" fmla="*/ 3248 h 3816"/>
                <a:gd name="connsiteX33" fmla="*/ 1984 w 3200"/>
                <a:gd name="connsiteY33" fmla="*/ 3248 h 3816"/>
                <a:gd name="connsiteX34" fmla="*/ 1948 w 3200"/>
                <a:gd name="connsiteY34" fmla="*/ 3274 h 3816"/>
                <a:gd name="connsiteX35" fmla="*/ 1904 w 3200"/>
                <a:gd name="connsiteY35" fmla="*/ 3302 h 3816"/>
                <a:gd name="connsiteX36" fmla="*/ 1842 w 3200"/>
                <a:gd name="connsiteY36" fmla="*/ 3340 h 3816"/>
                <a:gd name="connsiteX37" fmla="*/ 1764 w 3200"/>
                <a:gd name="connsiteY37" fmla="*/ 3384 h 3816"/>
                <a:gd name="connsiteX38" fmla="*/ 1670 w 3200"/>
                <a:gd name="connsiteY38" fmla="*/ 3434 h 3816"/>
                <a:gd name="connsiteX39" fmla="*/ 1562 w 3200"/>
                <a:gd name="connsiteY39" fmla="*/ 3486 h 3816"/>
                <a:gd name="connsiteX40" fmla="*/ 1502 w 3200"/>
                <a:gd name="connsiteY40" fmla="*/ 3514 h 3816"/>
                <a:gd name="connsiteX41" fmla="*/ 1438 w 3200"/>
                <a:gd name="connsiteY41" fmla="*/ 3540 h 3816"/>
                <a:gd name="connsiteX42" fmla="*/ 1372 w 3200"/>
                <a:gd name="connsiteY42" fmla="*/ 3568 h 3816"/>
                <a:gd name="connsiteX43" fmla="*/ 1302 w 3200"/>
                <a:gd name="connsiteY43" fmla="*/ 3594 h 3816"/>
                <a:gd name="connsiteX44" fmla="*/ 1228 w 3200"/>
                <a:gd name="connsiteY44" fmla="*/ 3622 h 3816"/>
                <a:gd name="connsiteX45" fmla="*/ 1152 w 3200"/>
                <a:gd name="connsiteY45" fmla="*/ 3646 h 3816"/>
                <a:gd name="connsiteX46" fmla="*/ 1072 w 3200"/>
                <a:gd name="connsiteY46" fmla="*/ 3672 h 3816"/>
                <a:gd name="connsiteX47" fmla="*/ 988 w 3200"/>
                <a:gd name="connsiteY47" fmla="*/ 3694 h 3816"/>
                <a:gd name="connsiteX48" fmla="*/ 902 w 3200"/>
                <a:gd name="connsiteY48" fmla="*/ 3716 h 3816"/>
                <a:gd name="connsiteX49" fmla="*/ 812 w 3200"/>
                <a:gd name="connsiteY49" fmla="*/ 3738 h 3816"/>
                <a:gd name="connsiteX50" fmla="*/ 720 w 3200"/>
                <a:gd name="connsiteY50" fmla="*/ 3756 h 3816"/>
                <a:gd name="connsiteX51" fmla="*/ 626 w 3200"/>
                <a:gd name="connsiteY51" fmla="*/ 3772 h 3816"/>
                <a:gd name="connsiteX52" fmla="*/ 528 w 3200"/>
                <a:gd name="connsiteY52" fmla="*/ 3786 h 3816"/>
                <a:gd name="connsiteX53" fmla="*/ 428 w 3200"/>
                <a:gd name="connsiteY53" fmla="*/ 3798 h 3816"/>
                <a:gd name="connsiteX54" fmla="*/ 324 w 3200"/>
                <a:gd name="connsiteY54" fmla="*/ 3808 h 3816"/>
                <a:gd name="connsiteX55" fmla="*/ 218 w 3200"/>
                <a:gd name="connsiteY55" fmla="*/ 3814 h 3816"/>
                <a:gd name="connsiteX56" fmla="*/ 110 w 3200"/>
                <a:gd name="connsiteY56" fmla="*/ 3816 h 3816"/>
                <a:gd name="connsiteX57" fmla="*/ 0 w 3200"/>
                <a:gd name="connsiteY57" fmla="*/ 3816 h 3816"/>
                <a:gd name="connsiteX58" fmla="*/ 0 w 3200"/>
                <a:gd name="connsiteY58" fmla="*/ 3816 h 3816"/>
                <a:gd name="connsiteX59" fmla="*/ 54 w 3200"/>
                <a:gd name="connsiteY59" fmla="*/ 3814 h 3816"/>
                <a:gd name="connsiteX60" fmla="*/ 118 w 3200"/>
                <a:gd name="connsiteY60" fmla="*/ 3810 h 3816"/>
                <a:gd name="connsiteX61" fmla="*/ 202 w 3200"/>
                <a:gd name="connsiteY61" fmla="*/ 3804 h 3816"/>
                <a:gd name="connsiteX62" fmla="*/ 304 w 3200"/>
                <a:gd name="connsiteY62" fmla="*/ 3792 h 3816"/>
                <a:gd name="connsiteX63" fmla="*/ 424 w 3200"/>
                <a:gd name="connsiteY63" fmla="*/ 3778 h 3816"/>
                <a:gd name="connsiteX64" fmla="*/ 556 w 3200"/>
                <a:gd name="connsiteY64" fmla="*/ 3758 h 3816"/>
                <a:gd name="connsiteX65" fmla="*/ 700 w 3200"/>
                <a:gd name="connsiteY65" fmla="*/ 3730 h 3816"/>
                <a:gd name="connsiteX66" fmla="*/ 776 w 3200"/>
                <a:gd name="connsiteY66" fmla="*/ 3716 h 3816"/>
                <a:gd name="connsiteX67" fmla="*/ 852 w 3200"/>
                <a:gd name="connsiteY67" fmla="*/ 3698 h 3816"/>
                <a:gd name="connsiteX68" fmla="*/ 932 w 3200"/>
                <a:gd name="connsiteY68" fmla="*/ 3678 h 3816"/>
                <a:gd name="connsiteX69" fmla="*/ 1010 w 3200"/>
                <a:gd name="connsiteY69" fmla="*/ 3658 h 3816"/>
                <a:gd name="connsiteX70" fmla="*/ 1092 w 3200"/>
                <a:gd name="connsiteY70" fmla="*/ 3634 h 3816"/>
                <a:gd name="connsiteX71" fmla="*/ 1174 w 3200"/>
                <a:gd name="connsiteY71" fmla="*/ 3608 h 3816"/>
                <a:gd name="connsiteX72" fmla="*/ 1254 w 3200"/>
                <a:gd name="connsiteY72" fmla="*/ 3580 h 3816"/>
                <a:gd name="connsiteX73" fmla="*/ 1336 w 3200"/>
                <a:gd name="connsiteY73" fmla="*/ 3550 h 3816"/>
                <a:gd name="connsiteX74" fmla="*/ 1418 w 3200"/>
                <a:gd name="connsiteY74" fmla="*/ 3516 h 3816"/>
                <a:gd name="connsiteX75" fmla="*/ 1498 w 3200"/>
                <a:gd name="connsiteY75" fmla="*/ 3480 h 3816"/>
                <a:gd name="connsiteX76" fmla="*/ 1578 w 3200"/>
                <a:gd name="connsiteY76" fmla="*/ 3442 h 3816"/>
                <a:gd name="connsiteX77" fmla="*/ 1656 w 3200"/>
                <a:gd name="connsiteY77" fmla="*/ 3402 h 3816"/>
                <a:gd name="connsiteX78" fmla="*/ 1734 w 3200"/>
                <a:gd name="connsiteY78" fmla="*/ 3358 h 3816"/>
                <a:gd name="connsiteX79" fmla="*/ 1808 w 3200"/>
                <a:gd name="connsiteY79" fmla="*/ 3312 h 3816"/>
                <a:gd name="connsiteX80" fmla="*/ 1882 w 3200"/>
                <a:gd name="connsiteY80" fmla="*/ 3262 h 3816"/>
                <a:gd name="connsiteX81" fmla="*/ 1952 w 3200"/>
                <a:gd name="connsiteY81" fmla="*/ 3208 h 3816"/>
                <a:gd name="connsiteX82" fmla="*/ 1952 w 3200"/>
                <a:gd name="connsiteY82" fmla="*/ 3208 h 3816"/>
                <a:gd name="connsiteX83" fmla="*/ 1968 w 3200"/>
                <a:gd name="connsiteY83" fmla="*/ 3198 h 3816"/>
                <a:gd name="connsiteX84" fmla="*/ 2012 w 3200"/>
                <a:gd name="connsiteY84" fmla="*/ 3166 h 3816"/>
                <a:gd name="connsiteX85" fmla="*/ 2042 w 3200"/>
                <a:gd name="connsiteY85" fmla="*/ 3142 h 3816"/>
                <a:gd name="connsiteX86" fmla="*/ 2080 w 3200"/>
                <a:gd name="connsiteY86" fmla="*/ 3112 h 3816"/>
                <a:gd name="connsiteX87" fmla="*/ 2120 w 3200"/>
                <a:gd name="connsiteY87" fmla="*/ 3076 h 3816"/>
                <a:gd name="connsiteX88" fmla="*/ 2166 w 3200"/>
                <a:gd name="connsiteY88" fmla="*/ 3034 h 3816"/>
                <a:gd name="connsiteX89" fmla="*/ 2216 w 3200"/>
                <a:gd name="connsiteY89" fmla="*/ 2986 h 3816"/>
                <a:gd name="connsiteX90" fmla="*/ 2268 w 3200"/>
                <a:gd name="connsiteY90" fmla="*/ 2932 h 3816"/>
                <a:gd name="connsiteX91" fmla="*/ 2324 w 3200"/>
                <a:gd name="connsiteY91" fmla="*/ 2872 h 3816"/>
                <a:gd name="connsiteX92" fmla="*/ 2382 w 3200"/>
                <a:gd name="connsiteY92" fmla="*/ 2806 h 3816"/>
                <a:gd name="connsiteX93" fmla="*/ 3120 w 3200"/>
                <a:gd name="connsiteY93" fmla="*/ 618 h 3816"/>
                <a:gd name="connsiteX94" fmla="*/ 3088 w 3200"/>
                <a:gd name="connsiteY94" fmla="*/ 0 h 3816"/>
                <a:gd name="connsiteX95" fmla="*/ 3088 w 3200"/>
                <a:gd name="connsiteY95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110 w 3200"/>
                <a:gd name="connsiteY3" fmla="*/ 1486 h 3816"/>
                <a:gd name="connsiteX4" fmla="*/ 3094 w 3200"/>
                <a:gd name="connsiteY4" fmla="*/ 1552 h 3816"/>
                <a:gd name="connsiteX5" fmla="*/ 3076 w 3200"/>
                <a:gd name="connsiteY5" fmla="*/ 1618 h 3816"/>
                <a:gd name="connsiteX6" fmla="*/ 3058 w 3200"/>
                <a:gd name="connsiteY6" fmla="*/ 1686 h 3816"/>
                <a:gd name="connsiteX7" fmla="*/ 3036 w 3200"/>
                <a:gd name="connsiteY7" fmla="*/ 1752 h 3816"/>
                <a:gd name="connsiteX8" fmla="*/ 3014 w 3200"/>
                <a:gd name="connsiteY8" fmla="*/ 1820 h 3816"/>
                <a:gd name="connsiteX9" fmla="*/ 2992 w 3200"/>
                <a:gd name="connsiteY9" fmla="*/ 1888 h 3816"/>
                <a:gd name="connsiteX10" fmla="*/ 2966 w 3200"/>
                <a:gd name="connsiteY10" fmla="*/ 1956 h 3816"/>
                <a:gd name="connsiteX11" fmla="*/ 2940 w 3200"/>
                <a:gd name="connsiteY11" fmla="*/ 2024 h 3816"/>
                <a:gd name="connsiteX12" fmla="*/ 2912 w 3200"/>
                <a:gd name="connsiteY12" fmla="*/ 2090 h 3816"/>
                <a:gd name="connsiteX13" fmla="*/ 2880 w 3200"/>
                <a:gd name="connsiteY13" fmla="*/ 2158 h 3816"/>
                <a:gd name="connsiteX14" fmla="*/ 2850 w 3200"/>
                <a:gd name="connsiteY14" fmla="*/ 2224 h 3816"/>
                <a:gd name="connsiteX15" fmla="*/ 2816 w 3200"/>
                <a:gd name="connsiteY15" fmla="*/ 2292 h 3816"/>
                <a:gd name="connsiteX16" fmla="*/ 2780 w 3200"/>
                <a:gd name="connsiteY16" fmla="*/ 2358 h 3816"/>
                <a:gd name="connsiteX17" fmla="*/ 2742 w 3200"/>
                <a:gd name="connsiteY17" fmla="*/ 2424 h 3816"/>
                <a:gd name="connsiteX18" fmla="*/ 2702 w 3200"/>
                <a:gd name="connsiteY18" fmla="*/ 2488 h 3816"/>
                <a:gd name="connsiteX19" fmla="*/ 2660 w 3200"/>
                <a:gd name="connsiteY19" fmla="*/ 2554 h 3816"/>
                <a:gd name="connsiteX20" fmla="*/ 2616 w 3200"/>
                <a:gd name="connsiteY20" fmla="*/ 2616 h 3816"/>
                <a:gd name="connsiteX21" fmla="*/ 2572 w 3200"/>
                <a:gd name="connsiteY21" fmla="*/ 2680 h 3816"/>
                <a:gd name="connsiteX22" fmla="*/ 2522 w 3200"/>
                <a:gd name="connsiteY22" fmla="*/ 2742 h 3816"/>
                <a:gd name="connsiteX23" fmla="*/ 2472 w 3200"/>
                <a:gd name="connsiteY23" fmla="*/ 2802 h 3816"/>
                <a:gd name="connsiteX24" fmla="*/ 2420 w 3200"/>
                <a:gd name="connsiteY24" fmla="*/ 2864 h 3816"/>
                <a:gd name="connsiteX25" fmla="*/ 2366 w 3200"/>
                <a:gd name="connsiteY25" fmla="*/ 2922 h 3816"/>
                <a:gd name="connsiteX26" fmla="*/ 2308 w 3200"/>
                <a:gd name="connsiteY26" fmla="*/ 2980 h 3816"/>
                <a:gd name="connsiteX27" fmla="*/ 2248 w 3200"/>
                <a:gd name="connsiteY27" fmla="*/ 3036 h 3816"/>
                <a:gd name="connsiteX28" fmla="*/ 2186 w 3200"/>
                <a:gd name="connsiteY28" fmla="*/ 3092 h 3816"/>
                <a:gd name="connsiteX29" fmla="*/ 2122 w 3200"/>
                <a:gd name="connsiteY29" fmla="*/ 3146 h 3816"/>
                <a:gd name="connsiteX30" fmla="*/ 2054 w 3200"/>
                <a:gd name="connsiteY30" fmla="*/ 3198 h 3816"/>
                <a:gd name="connsiteX31" fmla="*/ 1984 w 3200"/>
                <a:gd name="connsiteY31" fmla="*/ 3248 h 3816"/>
                <a:gd name="connsiteX32" fmla="*/ 1984 w 3200"/>
                <a:gd name="connsiteY32" fmla="*/ 3248 h 3816"/>
                <a:gd name="connsiteX33" fmla="*/ 1948 w 3200"/>
                <a:gd name="connsiteY33" fmla="*/ 3274 h 3816"/>
                <a:gd name="connsiteX34" fmla="*/ 1904 w 3200"/>
                <a:gd name="connsiteY34" fmla="*/ 3302 h 3816"/>
                <a:gd name="connsiteX35" fmla="*/ 1842 w 3200"/>
                <a:gd name="connsiteY35" fmla="*/ 3340 h 3816"/>
                <a:gd name="connsiteX36" fmla="*/ 1764 w 3200"/>
                <a:gd name="connsiteY36" fmla="*/ 3384 h 3816"/>
                <a:gd name="connsiteX37" fmla="*/ 1670 w 3200"/>
                <a:gd name="connsiteY37" fmla="*/ 3434 h 3816"/>
                <a:gd name="connsiteX38" fmla="*/ 1562 w 3200"/>
                <a:gd name="connsiteY38" fmla="*/ 3486 h 3816"/>
                <a:gd name="connsiteX39" fmla="*/ 1502 w 3200"/>
                <a:gd name="connsiteY39" fmla="*/ 3514 h 3816"/>
                <a:gd name="connsiteX40" fmla="*/ 1438 w 3200"/>
                <a:gd name="connsiteY40" fmla="*/ 3540 h 3816"/>
                <a:gd name="connsiteX41" fmla="*/ 1372 w 3200"/>
                <a:gd name="connsiteY41" fmla="*/ 3568 h 3816"/>
                <a:gd name="connsiteX42" fmla="*/ 1302 w 3200"/>
                <a:gd name="connsiteY42" fmla="*/ 3594 h 3816"/>
                <a:gd name="connsiteX43" fmla="*/ 1228 w 3200"/>
                <a:gd name="connsiteY43" fmla="*/ 3622 h 3816"/>
                <a:gd name="connsiteX44" fmla="*/ 1152 w 3200"/>
                <a:gd name="connsiteY44" fmla="*/ 3646 h 3816"/>
                <a:gd name="connsiteX45" fmla="*/ 1072 w 3200"/>
                <a:gd name="connsiteY45" fmla="*/ 3672 h 3816"/>
                <a:gd name="connsiteX46" fmla="*/ 988 w 3200"/>
                <a:gd name="connsiteY46" fmla="*/ 3694 h 3816"/>
                <a:gd name="connsiteX47" fmla="*/ 902 w 3200"/>
                <a:gd name="connsiteY47" fmla="*/ 3716 h 3816"/>
                <a:gd name="connsiteX48" fmla="*/ 812 w 3200"/>
                <a:gd name="connsiteY48" fmla="*/ 3738 h 3816"/>
                <a:gd name="connsiteX49" fmla="*/ 720 w 3200"/>
                <a:gd name="connsiteY49" fmla="*/ 3756 h 3816"/>
                <a:gd name="connsiteX50" fmla="*/ 626 w 3200"/>
                <a:gd name="connsiteY50" fmla="*/ 3772 h 3816"/>
                <a:gd name="connsiteX51" fmla="*/ 528 w 3200"/>
                <a:gd name="connsiteY51" fmla="*/ 3786 h 3816"/>
                <a:gd name="connsiteX52" fmla="*/ 428 w 3200"/>
                <a:gd name="connsiteY52" fmla="*/ 3798 h 3816"/>
                <a:gd name="connsiteX53" fmla="*/ 324 w 3200"/>
                <a:gd name="connsiteY53" fmla="*/ 3808 h 3816"/>
                <a:gd name="connsiteX54" fmla="*/ 218 w 3200"/>
                <a:gd name="connsiteY54" fmla="*/ 3814 h 3816"/>
                <a:gd name="connsiteX55" fmla="*/ 110 w 3200"/>
                <a:gd name="connsiteY55" fmla="*/ 3816 h 3816"/>
                <a:gd name="connsiteX56" fmla="*/ 0 w 3200"/>
                <a:gd name="connsiteY56" fmla="*/ 3816 h 3816"/>
                <a:gd name="connsiteX57" fmla="*/ 0 w 3200"/>
                <a:gd name="connsiteY57" fmla="*/ 3816 h 3816"/>
                <a:gd name="connsiteX58" fmla="*/ 54 w 3200"/>
                <a:gd name="connsiteY58" fmla="*/ 3814 h 3816"/>
                <a:gd name="connsiteX59" fmla="*/ 118 w 3200"/>
                <a:gd name="connsiteY59" fmla="*/ 3810 h 3816"/>
                <a:gd name="connsiteX60" fmla="*/ 202 w 3200"/>
                <a:gd name="connsiteY60" fmla="*/ 3804 h 3816"/>
                <a:gd name="connsiteX61" fmla="*/ 304 w 3200"/>
                <a:gd name="connsiteY61" fmla="*/ 3792 h 3816"/>
                <a:gd name="connsiteX62" fmla="*/ 424 w 3200"/>
                <a:gd name="connsiteY62" fmla="*/ 3778 h 3816"/>
                <a:gd name="connsiteX63" fmla="*/ 556 w 3200"/>
                <a:gd name="connsiteY63" fmla="*/ 3758 h 3816"/>
                <a:gd name="connsiteX64" fmla="*/ 700 w 3200"/>
                <a:gd name="connsiteY64" fmla="*/ 3730 h 3816"/>
                <a:gd name="connsiteX65" fmla="*/ 776 w 3200"/>
                <a:gd name="connsiteY65" fmla="*/ 3716 h 3816"/>
                <a:gd name="connsiteX66" fmla="*/ 852 w 3200"/>
                <a:gd name="connsiteY66" fmla="*/ 3698 h 3816"/>
                <a:gd name="connsiteX67" fmla="*/ 932 w 3200"/>
                <a:gd name="connsiteY67" fmla="*/ 3678 h 3816"/>
                <a:gd name="connsiteX68" fmla="*/ 1010 w 3200"/>
                <a:gd name="connsiteY68" fmla="*/ 3658 h 3816"/>
                <a:gd name="connsiteX69" fmla="*/ 1092 w 3200"/>
                <a:gd name="connsiteY69" fmla="*/ 3634 h 3816"/>
                <a:gd name="connsiteX70" fmla="*/ 1174 w 3200"/>
                <a:gd name="connsiteY70" fmla="*/ 3608 h 3816"/>
                <a:gd name="connsiteX71" fmla="*/ 1254 w 3200"/>
                <a:gd name="connsiteY71" fmla="*/ 3580 h 3816"/>
                <a:gd name="connsiteX72" fmla="*/ 1336 w 3200"/>
                <a:gd name="connsiteY72" fmla="*/ 3550 h 3816"/>
                <a:gd name="connsiteX73" fmla="*/ 1418 w 3200"/>
                <a:gd name="connsiteY73" fmla="*/ 3516 h 3816"/>
                <a:gd name="connsiteX74" fmla="*/ 1498 w 3200"/>
                <a:gd name="connsiteY74" fmla="*/ 3480 h 3816"/>
                <a:gd name="connsiteX75" fmla="*/ 1578 w 3200"/>
                <a:gd name="connsiteY75" fmla="*/ 3442 h 3816"/>
                <a:gd name="connsiteX76" fmla="*/ 1656 w 3200"/>
                <a:gd name="connsiteY76" fmla="*/ 3402 h 3816"/>
                <a:gd name="connsiteX77" fmla="*/ 1734 w 3200"/>
                <a:gd name="connsiteY77" fmla="*/ 3358 h 3816"/>
                <a:gd name="connsiteX78" fmla="*/ 1808 w 3200"/>
                <a:gd name="connsiteY78" fmla="*/ 3312 h 3816"/>
                <a:gd name="connsiteX79" fmla="*/ 1882 w 3200"/>
                <a:gd name="connsiteY79" fmla="*/ 3262 h 3816"/>
                <a:gd name="connsiteX80" fmla="*/ 1952 w 3200"/>
                <a:gd name="connsiteY80" fmla="*/ 3208 h 3816"/>
                <a:gd name="connsiteX81" fmla="*/ 1952 w 3200"/>
                <a:gd name="connsiteY81" fmla="*/ 3208 h 3816"/>
                <a:gd name="connsiteX82" fmla="*/ 1968 w 3200"/>
                <a:gd name="connsiteY82" fmla="*/ 3198 h 3816"/>
                <a:gd name="connsiteX83" fmla="*/ 2012 w 3200"/>
                <a:gd name="connsiteY83" fmla="*/ 3166 h 3816"/>
                <a:gd name="connsiteX84" fmla="*/ 2042 w 3200"/>
                <a:gd name="connsiteY84" fmla="*/ 3142 h 3816"/>
                <a:gd name="connsiteX85" fmla="*/ 2080 w 3200"/>
                <a:gd name="connsiteY85" fmla="*/ 3112 h 3816"/>
                <a:gd name="connsiteX86" fmla="*/ 2120 w 3200"/>
                <a:gd name="connsiteY86" fmla="*/ 3076 h 3816"/>
                <a:gd name="connsiteX87" fmla="*/ 2166 w 3200"/>
                <a:gd name="connsiteY87" fmla="*/ 3034 h 3816"/>
                <a:gd name="connsiteX88" fmla="*/ 2216 w 3200"/>
                <a:gd name="connsiteY88" fmla="*/ 2986 h 3816"/>
                <a:gd name="connsiteX89" fmla="*/ 2268 w 3200"/>
                <a:gd name="connsiteY89" fmla="*/ 2932 h 3816"/>
                <a:gd name="connsiteX90" fmla="*/ 2324 w 3200"/>
                <a:gd name="connsiteY90" fmla="*/ 2872 h 3816"/>
                <a:gd name="connsiteX91" fmla="*/ 2382 w 3200"/>
                <a:gd name="connsiteY91" fmla="*/ 2806 h 3816"/>
                <a:gd name="connsiteX92" fmla="*/ 3120 w 3200"/>
                <a:gd name="connsiteY92" fmla="*/ 618 h 3816"/>
                <a:gd name="connsiteX93" fmla="*/ 3088 w 3200"/>
                <a:gd name="connsiteY93" fmla="*/ 0 h 3816"/>
                <a:gd name="connsiteX94" fmla="*/ 3088 w 3200"/>
                <a:gd name="connsiteY94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94 w 3200"/>
                <a:gd name="connsiteY3" fmla="*/ 1552 h 3816"/>
                <a:gd name="connsiteX4" fmla="*/ 3076 w 3200"/>
                <a:gd name="connsiteY4" fmla="*/ 1618 h 3816"/>
                <a:gd name="connsiteX5" fmla="*/ 3058 w 3200"/>
                <a:gd name="connsiteY5" fmla="*/ 1686 h 3816"/>
                <a:gd name="connsiteX6" fmla="*/ 3036 w 3200"/>
                <a:gd name="connsiteY6" fmla="*/ 1752 h 3816"/>
                <a:gd name="connsiteX7" fmla="*/ 3014 w 3200"/>
                <a:gd name="connsiteY7" fmla="*/ 1820 h 3816"/>
                <a:gd name="connsiteX8" fmla="*/ 2992 w 3200"/>
                <a:gd name="connsiteY8" fmla="*/ 1888 h 3816"/>
                <a:gd name="connsiteX9" fmla="*/ 2966 w 3200"/>
                <a:gd name="connsiteY9" fmla="*/ 1956 h 3816"/>
                <a:gd name="connsiteX10" fmla="*/ 2940 w 3200"/>
                <a:gd name="connsiteY10" fmla="*/ 2024 h 3816"/>
                <a:gd name="connsiteX11" fmla="*/ 2912 w 3200"/>
                <a:gd name="connsiteY11" fmla="*/ 2090 h 3816"/>
                <a:gd name="connsiteX12" fmla="*/ 2880 w 3200"/>
                <a:gd name="connsiteY12" fmla="*/ 2158 h 3816"/>
                <a:gd name="connsiteX13" fmla="*/ 2850 w 3200"/>
                <a:gd name="connsiteY13" fmla="*/ 2224 h 3816"/>
                <a:gd name="connsiteX14" fmla="*/ 2816 w 3200"/>
                <a:gd name="connsiteY14" fmla="*/ 2292 h 3816"/>
                <a:gd name="connsiteX15" fmla="*/ 2780 w 3200"/>
                <a:gd name="connsiteY15" fmla="*/ 2358 h 3816"/>
                <a:gd name="connsiteX16" fmla="*/ 2742 w 3200"/>
                <a:gd name="connsiteY16" fmla="*/ 2424 h 3816"/>
                <a:gd name="connsiteX17" fmla="*/ 2702 w 3200"/>
                <a:gd name="connsiteY17" fmla="*/ 2488 h 3816"/>
                <a:gd name="connsiteX18" fmla="*/ 2660 w 3200"/>
                <a:gd name="connsiteY18" fmla="*/ 2554 h 3816"/>
                <a:gd name="connsiteX19" fmla="*/ 2616 w 3200"/>
                <a:gd name="connsiteY19" fmla="*/ 2616 h 3816"/>
                <a:gd name="connsiteX20" fmla="*/ 2572 w 3200"/>
                <a:gd name="connsiteY20" fmla="*/ 2680 h 3816"/>
                <a:gd name="connsiteX21" fmla="*/ 2522 w 3200"/>
                <a:gd name="connsiteY21" fmla="*/ 2742 h 3816"/>
                <a:gd name="connsiteX22" fmla="*/ 2472 w 3200"/>
                <a:gd name="connsiteY22" fmla="*/ 2802 h 3816"/>
                <a:gd name="connsiteX23" fmla="*/ 2420 w 3200"/>
                <a:gd name="connsiteY23" fmla="*/ 2864 h 3816"/>
                <a:gd name="connsiteX24" fmla="*/ 2366 w 3200"/>
                <a:gd name="connsiteY24" fmla="*/ 2922 h 3816"/>
                <a:gd name="connsiteX25" fmla="*/ 2308 w 3200"/>
                <a:gd name="connsiteY25" fmla="*/ 2980 h 3816"/>
                <a:gd name="connsiteX26" fmla="*/ 2248 w 3200"/>
                <a:gd name="connsiteY26" fmla="*/ 3036 h 3816"/>
                <a:gd name="connsiteX27" fmla="*/ 2186 w 3200"/>
                <a:gd name="connsiteY27" fmla="*/ 3092 h 3816"/>
                <a:gd name="connsiteX28" fmla="*/ 2122 w 3200"/>
                <a:gd name="connsiteY28" fmla="*/ 3146 h 3816"/>
                <a:gd name="connsiteX29" fmla="*/ 2054 w 3200"/>
                <a:gd name="connsiteY29" fmla="*/ 3198 h 3816"/>
                <a:gd name="connsiteX30" fmla="*/ 1984 w 3200"/>
                <a:gd name="connsiteY30" fmla="*/ 3248 h 3816"/>
                <a:gd name="connsiteX31" fmla="*/ 1984 w 3200"/>
                <a:gd name="connsiteY31" fmla="*/ 3248 h 3816"/>
                <a:gd name="connsiteX32" fmla="*/ 1948 w 3200"/>
                <a:gd name="connsiteY32" fmla="*/ 3274 h 3816"/>
                <a:gd name="connsiteX33" fmla="*/ 1904 w 3200"/>
                <a:gd name="connsiteY33" fmla="*/ 3302 h 3816"/>
                <a:gd name="connsiteX34" fmla="*/ 1842 w 3200"/>
                <a:gd name="connsiteY34" fmla="*/ 3340 h 3816"/>
                <a:gd name="connsiteX35" fmla="*/ 1764 w 3200"/>
                <a:gd name="connsiteY35" fmla="*/ 3384 h 3816"/>
                <a:gd name="connsiteX36" fmla="*/ 1670 w 3200"/>
                <a:gd name="connsiteY36" fmla="*/ 3434 h 3816"/>
                <a:gd name="connsiteX37" fmla="*/ 1562 w 3200"/>
                <a:gd name="connsiteY37" fmla="*/ 3486 h 3816"/>
                <a:gd name="connsiteX38" fmla="*/ 1502 w 3200"/>
                <a:gd name="connsiteY38" fmla="*/ 3514 h 3816"/>
                <a:gd name="connsiteX39" fmla="*/ 1438 w 3200"/>
                <a:gd name="connsiteY39" fmla="*/ 3540 h 3816"/>
                <a:gd name="connsiteX40" fmla="*/ 1372 w 3200"/>
                <a:gd name="connsiteY40" fmla="*/ 3568 h 3816"/>
                <a:gd name="connsiteX41" fmla="*/ 1302 w 3200"/>
                <a:gd name="connsiteY41" fmla="*/ 3594 h 3816"/>
                <a:gd name="connsiteX42" fmla="*/ 1228 w 3200"/>
                <a:gd name="connsiteY42" fmla="*/ 3622 h 3816"/>
                <a:gd name="connsiteX43" fmla="*/ 1152 w 3200"/>
                <a:gd name="connsiteY43" fmla="*/ 3646 h 3816"/>
                <a:gd name="connsiteX44" fmla="*/ 1072 w 3200"/>
                <a:gd name="connsiteY44" fmla="*/ 3672 h 3816"/>
                <a:gd name="connsiteX45" fmla="*/ 988 w 3200"/>
                <a:gd name="connsiteY45" fmla="*/ 3694 h 3816"/>
                <a:gd name="connsiteX46" fmla="*/ 902 w 3200"/>
                <a:gd name="connsiteY46" fmla="*/ 3716 h 3816"/>
                <a:gd name="connsiteX47" fmla="*/ 812 w 3200"/>
                <a:gd name="connsiteY47" fmla="*/ 3738 h 3816"/>
                <a:gd name="connsiteX48" fmla="*/ 720 w 3200"/>
                <a:gd name="connsiteY48" fmla="*/ 3756 h 3816"/>
                <a:gd name="connsiteX49" fmla="*/ 626 w 3200"/>
                <a:gd name="connsiteY49" fmla="*/ 3772 h 3816"/>
                <a:gd name="connsiteX50" fmla="*/ 528 w 3200"/>
                <a:gd name="connsiteY50" fmla="*/ 3786 h 3816"/>
                <a:gd name="connsiteX51" fmla="*/ 428 w 3200"/>
                <a:gd name="connsiteY51" fmla="*/ 3798 h 3816"/>
                <a:gd name="connsiteX52" fmla="*/ 324 w 3200"/>
                <a:gd name="connsiteY52" fmla="*/ 3808 h 3816"/>
                <a:gd name="connsiteX53" fmla="*/ 218 w 3200"/>
                <a:gd name="connsiteY53" fmla="*/ 3814 h 3816"/>
                <a:gd name="connsiteX54" fmla="*/ 110 w 3200"/>
                <a:gd name="connsiteY54" fmla="*/ 3816 h 3816"/>
                <a:gd name="connsiteX55" fmla="*/ 0 w 3200"/>
                <a:gd name="connsiteY55" fmla="*/ 3816 h 3816"/>
                <a:gd name="connsiteX56" fmla="*/ 0 w 3200"/>
                <a:gd name="connsiteY56" fmla="*/ 3816 h 3816"/>
                <a:gd name="connsiteX57" fmla="*/ 54 w 3200"/>
                <a:gd name="connsiteY57" fmla="*/ 3814 h 3816"/>
                <a:gd name="connsiteX58" fmla="*/ 118 w 3200"/>
                <a:gd name="connsiteY58" fmla="*/ 3810 h 3816"/>
                <a:gd name="connsiteX59" fmla="*/ 202 w 3200"/>
                <a:gd name="connsiteY59" fmla="*/ 3804 h 3816"/>
                <a:gd name="connsiteX60" fmla="*/ 304 w 3200"/>
                <a:gd name="connsiteY60" fmla="*/ 3792 h 3816"/>
                <a:gd name="connsiteX61" fmla="*/ 424 w 3200"/>
                <a:gd name="connsiteY61" fmla="*/ 3778 h 3816"/>
                <a:gd name="connsiteX62" fmla="*/ 556 w 3200"/>
                <a:gd name="connsiteY62" fmla="*/ 3758 h 3816"/>
                <a:gd name="connsiteX63" fmla="*/ 700 w 3200"/>
                <a:gd name="connsiteY63" fmla="*/ 3730 h 3816"/>
                <a:gd name="connsiteX64" fmla="*/ 776 w 3200"/>
                <a:gd name="connsiteY64" fmla="*/ 3716 h 3816"/>
                <a:gd name="connsiteX65" fmla="*/ 852 w 3200"/>
                <a:gd name="connsiteY65" fmla="*/ 3698 h 3816"/>
                <a:gd name="connsiteX66" fmla="*/ 932 w 3200"/>
                <a:gd name="connsiteY66" fmla="*/ 3678 h 3816"/>
                <a:gd name="connsiteX67" fmla="*/ 1010 w 3200"/>
                <a:gd name="connsiteY67" fmla="*/ 3658 h 3816"/>
                <a:gd name="connsiteX68" fmla="*/ 1092 w 3200"/>
                <a:gd name="connsiteY68" fmla="*/ 3634 h 3816"/>
                <a:gd name="connsiteX69" fmla="*/ 1174 w 3200"/>
                <a:gd name="connsiteY69" fmla="*/ 3608 h 3816"/>
                <a:gd name="connsiteX70" fmla="*/ 1254 w 3200"/>
                <a:gd name="connsiteY70" fmla="*/ 3580 h 3816"/>
                <a:gd name="connsiteX71" fmla="*/ 1336 w 3200"/>
                <a:gd name="connsiteY71" fmla="*/ 3550 h 3816"/>
                <a:gd name="connsiteX72" fmla="*/ 1418 w 3200"/>
                <a:gd name="connsiteY72" fmla="*/ 3516 h 3816"/>
                <a:gd name="connsiteX73" fmla="*/ 1498 w 3200"/>
                <a:gd name="connsiteY73" fmla="*/ 3480 h 3816"/>
                <a:gd name="connsiteX74" fmla="*/ 1578 w 3200"/>
                <a:gd name="connsiteY74" fmla="*/ 3442 h 3816"/>
                <a:gd name="connsiteX75" fmla="*/ 1656 w 3200"/>
                <a:gd name="connsiteY75" fmla="*/ 3402 h 3816"/>
                <a:gd name="connsiteX76" fmla="*/ 1734 w 3200"/>
                <a:gd name="connsiteY76" fmla="*/ 3358 h 3816"/>
                <a:gd name="connsiteX77" fmla="*/ 1808 w 3200"/>
                <a:gd name="connsiteY77" fmla="*/ 3312 h 3816"/>
                <a:gd name="connsiteX78" fmla="*/ 1882 w 3200"/>
                <a:gd name="connsiteY78" fmla="*/ 3262 h 3816"/>
                <a:gd name="connsiteX79" fmla="*/ 1952 w 3200"/>
                <a:gd name="connsiteY79" fmla="*/ 3208 h 3816"/>
                <a:gd name="connsiteX80" fmla="*/ 1952 w 3200"/>
                <a:gd name="connsiteY80" fmla="*/ 3208 h 3816"/>
                <a:gd name="connsiteX81" fmla="*/ 1968 w 3200"/>
                <a:gd name="connsiteY81" fmla="*/ 3198 h 3816"/>
                <a:gd name="connsiteX82" fmla="*/ 2012 w 3200"/>
                <a:gd name="connsiteY82" fmla="*/ 3166 h 3816"/>
                <a:gd name="connsiteX83" fmla="*/ 2042 w 3200"/>
                <a:gd name="connsiteY83" fmla="*/ 3142 h 3816"/>
                <a:gd name="connsiteX84" fmla="*/ 2080 w 3200"/>
                <a:gd name="connsiteY84" fmla="*/ 3112 h 3816"/>
                <a:gd name="connsiteX85" fmla="*/ 2120 w 3200"/>
                <a:gd name="connsiteY85" fmla="*/ 3076 h 3816"/>
                <a:gd name="connsiteX86" fmla="*/ 2166 w 3200"/>
                <a:gd name="connsiteY86" fmla="*/ 3034 h 3816"/>
                <a:gd name="connsiteX87" fmla="*/ 2216 w 3200"/>
                <a:gd name="connsiteY87" fmla="*/ 2986 h 3816"/>
                <a:gd name="connsiteX88" fmla="*/ 2268 w 3200"/>
                <a:gd name="connsiteY88" fmla="*/ 2932 h 3816"/>
                <a:gd name="connsiteX89" fmla="*/ 2324 w 3200"/>
                <a:gd name="connsiteY89" fmla="*/ 2872 h 3816"/>
                <a:gd name="connsiteX90" fmla="*/ 2382 w 3200"/>
                <a:gd name="connsiteY90" fmla="*/ 2806 h 3816"/>
                <a:gd name="connsiteX91" fmla="*/ 3120 w 3200"/>
                <a:gd name="connsiteY91" fmla="*/ 618 h 3816"/>
                <a:gd name="connsiteX92" fmla="*/ 3088 w 3200"/>
                <a:gd name="connsiteY92" fmla="*/ 0 h 3816"/>
                <a:gd name="connsiteX93" fmla="*/ 3088 w 3200"/>
                <a:gd name="connsiteY93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94 w 3200"/>
                <a:gd name="connsiteY3" fmla="*/ 1552 h 3816"/>
                <a:gd name="connsiteX4" fmla="*/ 3045 w 3200"/>
                <a:gd name="connsiteY4" fmla="*/ 1606 h 3816"/>
                <a:gd name="connsiteX5" fmla="*/ 3076 w 3200"/>
                <a:gd name="connsiteY5" fmla="*/ 1618 h 3816"/>
                <a:gd name="connsiteX6" fmla="*/ 3058 w 3200"/>
                <a:gd name="connsiteY6" fmla="*/ 1686 h 3816"/>
                <a:gd name="connsiteX7" fmla="*/ 3036 w 3200"/>
                <a:gd name="connsiteY7" fmla="*/ 1752 h 3816"/>
                <a:gd name="connsiteX8" fmla="*/ 3014 w 3200"/>
                <a:gd name="connsiteY8" fmla="*/ 1820 h 3816"/>
                <a:gd name="connsiteX9" fmla="*/ 2992 w 3200"/>
                <a:gd name="connsiteY9" fmla="*/ 1888 h 3816"/>
                <a:gd name="connsiteX10" fmla="*/ 2966 w 3200"/>
                <a:gd name="connsiteY10" fmla="*/ 1956 h 3816"/>
                <a:gd name="connsiteX11" fmla="*/ 2940 w 3200"/>
                <a:gd name="connsiteY11" fmla="*/ 2024 h 3816"/>
                <a:gd name="connsiteX12" fmla="*/ 2912 w 3200"/>
                <a:gd name="connsiteY12" fmla="*/ 2090 h 3816"/>
                <a:gd name="connsiteX13" fmla="*/ 2880 w 3200"/>
                <a:gd name="connsiteY13" fmla="*/ 2158 h 3816"/>
                <a:gd name="connsiteX14" fmla="*/ 2850 w 3200"/>
                <a:gd name="connsiteY14" fmla="*/ 2224 h 3816"/>
                <a:gd name="connsiteX15" fmla="*/ 2816 w 3200"/>
                <a:gd name="connsiteY15" fmla="*/ 2292 h 3816"/>
                <a:gd name="connsiteX16" fmla="*/ 2780 w 3200"/>
                <a:gd name="connsiteY16" fmla="*/ 2358 h 3816"/>
                <a:gd name="connsiteX17" fmla="*/ 2742 w 3200"/>
                <a:gd name="connsiteY17" fmla="*/ 2424 h 3816"/>
                <a:gd name="connsiteX18" fmla="*/ 2702 w 3200"/>
                <a:gd name="connsiteY18" fmla="*/ 2488 h 3816"/>
                <a:gd name="connsiteX19" fmla="*/ 2660 w 3200"/>
                <a:gd name="connsiteY19" fmla="*/ 2554 h 3816"/>
                <a:gd name="connsiteX20" fmla="*/ 2616 w 3200"/>
                <a:gd name="connsiteY20" fmla="*/ 2616 h 3816"/>
                <a:gd name="connsiteX21" fmla="*/ 2572 w 3200"/>
                <a:gd name="connsiteY21" fmla="*/ 2680 h 3816"/>
                <a:gd name="connsiteX22" fmla="*/ 2522 w 3200"/>
                <a:gd name="connsiteY22" fmla="*/ 2742 h 3816"/>
                <a:gd name="connsiteX23" fmla="*/ 2472 w 3200"/>
                <a:gd name="connsiteY23" fmla="*/ 2802 h 3816"/>
                <a:gd name="connsiteX24" fmla="*/ 2420 w 3200"/>
                <a:gd name="connsiteY24" fmla="*/ 2864 h 3816"/>
                <a:gd name="connsiteX25" fmla="*/ 2366 w 3200"/>
                <a:gd name="connsiteY25" fmla="*/ 2922 h 3816"/>
                <a:gd name="connsiteX26" fmla="*/ 2308 w 3200"/>
                <a:gd name="connsiteY26" fmla="*/ 2980 h 3816"/>
                <a:gd name="connsiteX27" fmla="*/ 2248 w 3200"/>
                <a:gd name="connsiteY27" fmla="*/ 3036 h 3816"/>
                <a:gd name="connsiteX28" fmla="*/ 2186 w 3200"/>
                <a:gd name="connsiteY28" fmla="*/ 3092 h 3816"/>
                <a:gd name="connsiteX29" fmla="*/ 2122 w 3200"/>
                <a:gd name="connsiteY29" fmla="*/ 3146 h 3816"/>
                <a:gd name="connsiteX30" fmla="*/ 2054 w 3200"/>
                <a:gd name="connsiteY30" fmla="*/ 3198 h 3816"/>
                <a:gd name="connsiteX31" fmla="*/ 1984 w 3200"/>
                <a:gd name="connsiteY31" fmla="*/ 3248 h 3816"/>
                <a:gd name="connsiteX32" fmla="*/ 1984 w 3200"/>
                <a:gd name="connsiteY32" fmla="*/ 3248 h 3816"/>
                <a:gd name="connsiteX33" fmla="*/ 1948 w 3200"/>
                <a:gd name="connsiteY33" fmla="*/ 3274 h 3816"/>
                <a:gd name="connsiteX34" fmla="*/ 1904 w 3200"/>
                <a:gd name="connsiteY34" fmla="*/ 3302 h 3816"/>
                <a:gd name="connsiteX35" fmla="*/ 1842 w 3200"/>
                <a:gd name="connsiteY35" fmla="*/ 3340 h 3816"/>
                <a:gd name="connsiteX36" fmla="*/ 1764 w 3200"/>
                <a:gd name="connsiteY36" fmla="*/ 3384 h 3816"/>
                <a:gd name="connsiteX37" fmla="*/ 1670 w 3200"/>
                <a:gd name="connsiteY37" fmla="*/ 3434 h 3816"/>
                <a:gd name="connsiteX38" fmla="*/ 1562 w 3200"/>
                <a:gd name="connsiteY38" fmla="*/ 3486 h 3816"/>
                <a:gd name="connsiteX39" fmla="*/ 1502 w 3200"/>
                <a:gd name="connsiteY39" fmla="*/ 3514 h 3816"/>
                <a:gd name="connsiteX40" fmla="*/ 1438 w 3200"/>
                <a:gd name="connsiteY40" fmla="*/ 3540 h 3816"/>
                <a:gd name="connsiteX41" fmla="*/ 1372 w 3200"/>
                <a:gd name="connsiteY41" fmla="*/ 3568 h 3816"/>
                <a:gd name="connsiteX42" fmla="*/ 1302 w 3200"/>
                <a:gd name="connsiteY42" fmla="*/ 3594 h 3816"/>
                <a:gd name="connsiteX43" fmla="*/ 1228 w 3200"/>
                <a:gd name="connsiteY43" fmla="*/ 3622 h 3816"/>
                <a:gd name="connsiteX44" fmla="*/ 1152 w 3200"/>
                <a:gd name="connsiteY44" fmla="*/ 3646 h 3816"/>
                <a:gd name="connsiteX45" fmla="*/ 1072 w 3200"/>
                <a:gd name="connsiteY45" fmla="*/ 3672 h 3816"/>
                <a:gd name="connsiteX46" fmla="*/ 988 w 3200"/>
                <a:gd name="connsiteY46" fmla="*/ 3694 h 3816"/>
                <a:gd name="connsiteX47" fmla="*/ 902 w 3200"/>
                <a:gd name="connsiteY47" fmla="*/ 3716 h 3816"/>
                <a:gd name="connsiteX48" fmla="*/ 812 w 3200"/>
                <a:gd name="connsiteY48" fmla="*/ 3738 h 3816"/>
                <a:gd name="connsiteX49" fmla="*/ 720 w 3200"/>
                <a:gd name="connsiteY49" fmla="*/ 3756 h 3816"/>
                <a:gd name="connsiteX50" fmla="*/ 626 w 3200"/>
                <a:gd name="connsiteY50" fmla="*/ 3772 h 3816"/>
                <a:gd name="connsiteX51" fmla="*/ 528 w 3200"/>
                <a:gd name="connsiteY51" fmla="*/ 3786 h 3816"/>
                <a:gd name="connsiteX52" fmla="*/ 428 w 3200"/>
                <a:gd name="connsiteY52" fmla="*/ 3798 h 3816"/>
                <a:gd name="connsiteX53" fmla="*/ 324 w 3200"/>
                <a:gd name="connsiteY53" fmla="*/ 3808 h 3816"/>
                <a:gd name="connsiteX54" fmla="*/ 218 w 3200"/>
                <a:gd name="connsiteY54" fmla="*/ 3814 h 3816"/>
                <a:gd name="connsiteX55" fmla="*/ 110 w 3200"/>
                <a:gd name="connsiteY55" fmla="*/ 3816 h 3816"/>
                <a:gd name="connsiteX56" fmla="*/ 0 w 3200"/>
                <a:gd name="connsiteY56" fmla="*/ 3816 h 3816"/>
                <a:gd name="connsiteX57" fmla="*/ 0 w 3200"/>
                <a:gd name="connsiteY57" fmla="*/ 3816 h 3816"/>
                <a:gd name="connsiteX58" fmla="*/ 54 w 3200"/>
                <a:gd name="connsiteY58" fmla="*/ 3814 h 3816"/>
                <a:gd name="connsiteX59" fmla="*/ 118 w 3200"/>
                <a:gd name="connsiteY59" fmla="*/ 3810 h 3816"/>
                <a:gd name="connsiteX60" fmla="*/ 202 w 3200"/>
                <a:gd name="connsiteY60" fmla="*/ 3804 h 3816"/>
                <a:gd name="connsiteX61" fmla="*/ 304 w 3200"/>
                <a:gd name="connsiteY61" fmla="*/ 3792 h 3816"/>
                <a:gd name="connsiteX62" fmla="*/ 424 w 3200"/>
                <a:gd name="connsiteY62" fmla="*/ 3778 h 3816"/>
                <a:gd name="connsiteX63" fmla="*/ 556 w 3200"/>
                <a:gd name="connsiteY63" fmla="*/ 3758 h 3816"/>
                <a:gd name="connsiteX64" fmla="*/ 700 w 3200"/>
                <a:gd name="connsiteY64" fmla="*/ 3730 h 3816"/>
                <a:gd name="connsiteX65" fmla="*/ 776 w 3200"/>
                <a:gd name="connsiteY65" fmla="*/ 3716 h 3816"/>
                <a:gd name="connsiteX66" fmla="*/ 852 w 3200"/>
                <a:gd name="connsiteY66" fmla="*/ 3698 h 3816"/>
                <a:gd name="connsiteX67" fmla="*/ 932 w 3200"/>
                <a:gd name="connsiteY67" fmla="*/ 3678 h 3816"/>
                <a:gd name="connsiteX68" fmla="*/ 1010 w 3200"/>
                <a:gd name="connsiteY68" fmla="*/ 3658 h 3816"/>
                <a:gd name="connsiteX69" fmla="*/ 1092 w 3200"/>
                <a:gd name="connsiteY69" fmla="*/ 3634 h 3816"/>
                <a:gd name="connsiteX70" fmla="*/ 1174 w 3200"/>
                <a:gd name="connsiteY70" fmla="*/ 3608 h 3816"/>
                <a:gd name="connsiteX71" fmla="*/ 1254 w 3200"/>
                <a:gd name="connsiteY71" fmla="*/ 3580 h 3816"/>
                <a:gd name="connsiteX72" fmla="*/ 1336 w 3200"/>
                <a:gd name="connsiteY72" fmla="*/ 3550 h 3816"/>
                <a:gd name="connsiteX73" fmla="*/ 1418 w 3200"/>
                <a:gd name="connsiteY73" fmla="*/ 3516 h 3816"/>
                <a:gd name="connsiteX74" fmla="*/ 1498 w 3200"/>
                <a:gd name="connsiteY74" fmla="*/ 3480 h 3816"/>
                <a:gd name="connsiteX75" fmla="*/ 1578 w 3200"/>
                <a:gd name="connsiteY75" fmla="*/ 3442 h 3816"/>
                <a:gd name="connsiteX76" fmla="*/ 1656 w 3200"/>
                <a:gd name="connsiteY76" fmla="*/ 3402 h 3816"/>
                <a:gd name="connsiteX77" fmla="*/ 1734 w 3200"/>
                <a:gd name="connsiteY77" fmla="*/ 3358 h 3816"/>
                <a:gd name="connsiteX78" fmla="*/ 1808 w 3200"/>
                <a:gd name="connsiteY78" fmla="*/ 3312 h 3816"/>
                <a:gd name="connsiteX79" fmla="*/ 1882 w 3200"/>
                <a:gd name="connsiteY79" fmla="*/ 3262 h 3816"/>
                <a:gd name="connsiteX80" fmla="*/ 1952 w 3200"/>
                <a:gd name="connsiteY80" fmla="*/ 3208 h 3816"/>
                <a:gd name="connsiteX81" fmla="*/ 1952 w 3200"/>
                <a:gd name="connsiteY81" fmla="*/ 3208 h 3816"/>
                <a:gd name="connsiteX82" fmla="*/ 1968 w 3200"/>
                <a:gd name="connsiteY82" fmla="*/ 3198 h 3816"/>
                <a:gd name="connsiteX83" fmla="*/ 2012 w 3200"/>
                <a:gd name="connsiteY83" fmla="*/ 3166 h 3816"/>
                <a:gd name="connsiteX84" fmla="*/ 2042 w 3200"/>
                <a:gd name="connsiteY84" fmla="*/ 3142 h 3816"/>
                <a:gd name="connsiteX85" fmla="*/ 2080 w 3200"/>
                <a:gd name="connsiteY85" fmla="*/ 3112 h 3816"/>
                <a:gd name="connsiteX86" fmla="*/ 2120 w 3200"/>
                <a:gd name="connsiteY86" fmla="*/ 3076 h 3816"/>
                <a:gd name="connsiteX87" fmla="*/ 2166 w 3200"/>
                <a:gd name="connsiteY87" fmla="*/ 3034 h 3816"/>
                <a:gd name="connsiteX88" fmla="*/ 2216 w 3200"/>
                <a:gd name="connsiteY88" fmla="*/ 2986 h 3816"/>
                <a:gd name="connsiteX89" fmla="*/ 2268 w 3200"/>
                <a:gd name="connsiteY89" fmla="*/ 2932 h 3816"/>
                <a:gd name="connsiteX90" fmla="*/ 2324 w 3200"/>
                <a:gd name="connsiteY90" fmla="*/ 2872 h 3816"/>
                <a:gd name="connsiteX91" fmla="*/ 2382 w 3200"/>
                <a:gd name="connsiteY91" fmla="*/ 2806 h 3816"/>
                <a:gd name="connsiteX92" fmla="*/ 3120 w 3200"/>
                <a:gd name="connsiteY92" fmla="*/ 618 h 3816"/>
                <a:gd name="connsiteX93" fmla="*/ 3088 w 3200"/>
                <a:gd name="connsiteY93" fmla="*/ 0 h 3816"/>
                <a:gd name="connsiteX94" fmla="*/ 3088 w 3200"/>
                <a:gd name="connsiteY94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94 w 3200"/>
                <a:gd name="connsiteY3" fmla="*/ 1552 h 3816"/>
                <a:gd name="connsiteX4" fmla="*/ 3076 w 3200"/>
                <a:gd name="connsiteY4" fmla="*/ 1618 h 3816"/>
                <a:gd name="connsiteX5" fmla="*/ 3058 w 3200"/>
                <a:gd name="connsiteY5" fmla="*/ 1686 h 3816"/>
                <a:gd name="connsiteX6" fmla="*/ 3036 w 3200"/>
                <a:gd name="connsiteY6" fmla="*/ 1752 h 3816"/>
                <a:gd name="connsiteX7" fmla="*/ 3014 w 3200"/>
                <a:gd name="connsiteY7" fmla="*/ 1820 h 3816"/>
                <a:gd name="connsiteX8" fmla="*/ 2992 w 3200"/>
                <a:gd name="connsiteY8" fmla="*/ 1888 h 3816"/>
                <a:gd name="connsiteX9" fmla="*/ 2966 w 3200"/>
                <a:gd name="connsiteY9" fmla="*/ 1956 h 3816"/>
                <a:gd name="connsiteX10" fmla="*/ 2940 w 3200"/>
                <a:gd name="connsiteY10" fmla="*/ 2024 h 3816"/>
                <a:gd name="connsiteX11" fmla="*/ 2912 w 3200"/>
                <a:gd name="connsiteY11" fmla="*/ 2090 h 3816"/>
                <a:gd name="connsiteX12" fmla="*/ 2880 w 3200"/>
                <a:gd name="connsiteY12" fmla="*/ 2158 h 3816"/>
                <a:gd name="connsiteX13" fmla="*/ 2850 w 3200"/>
                <a:gd name="connsiteY13" fmla="*/ 2224 h 3816"/>
                <a:gd name="connsiteX14" fmla="*/ 2816 w 3200"/>
                <a:gd name="connsiteY14" fmla="*/ 2292 h 3816"/>
                <a:gd name="connsiteX15" fmla="*/ 2780 w 3200"/>
                <a:gd name="connsiteY15" fmla="*/ 2358 h 3816"/>
                <a:gd name="connsiteX16" fmla="*/ 2742 w 3200"/>
                <a:gd name="connsiteY16" fmla="*/ 2424 h 3816"/>
                <a:gd name="connsiteX17" fmla="*/ 2702 w 3200"/>
                <a:gd name="connsiteY17" fmla="*/ 2488 h 3816"/>
                <a:gd name="connsiteX18" fmla="*/ 2660 w 3200"/>
                <a:gd name="connsiteY18" fmla="*/ 2554 h 3816"/>
                <a:gd name="connsiteX19" fmla="*/ 2616 w 3200"/>
                <a:gd name="connsiteY19" fmla="*/ 2616 h 3816"/>
                <a:gd name="connsiteX20" fmla="*/ 2572 w 3200"/>
                <a:gd name="connsiteY20" fmla="*/ 2680 h 3816"/>
                <a:gd name="connsiteX21" fmla="*/ 2522 w 3200"/>
                <a:gd name="connsiteY21" fmla="*/ 2742 h 3816"/>
                <a:gd name="connsiteX22" fmla="*/ 2472 w 3200"/>
                <a:gd name="connsiteY22" fmla="*/ 2802 h 3816"/>
                <a:gd name="connsiteX23" fmla="*/ 2420 w 3200"/>
                <a:gd name="connsiteY23" fmla="*/ 2864 h 3816"/>
                <a:gd name="connsiteX24" fmla="*/ 2366 w 3200"/>
                <a:gd name="connsiteY24" fmla="*/ 2922 h 3816"/>
                <a:gd name="connsiteX25" fmla="*/ 2308 w 3200"/>
                <a:gd name="connsiteY25" fmla="*/ 2980 h 3816"/>
                <a:gd name="connsiteX26" fmla="*/ 2248 w 3200"/>
                <a:gd name="connsiteY26" fmla="*/ 3036 h 3816"/>
                <a:gd name="connsiteX27" fmla="*/ 2186 w 3200"/>
                <a:gd name="connsiteY27" fmla="*/ 3092 h 3816"/>
                <a:gd name="connsiteX28" fmla="*/ 2122 w 3200"/>
                <a:gd name="connsiteY28" fmla="*/ 3146 h 3816"/>
                <a:gd name="connsiteX29" fmla="*/ 2054 w 3200"/>
                <a:gd name="connsiteY29" fmla="*/ 3198 h 3816"/>
                <a:gd name="connsiteX30" fmla="*/ 1984 w 3200"/>
                <a:gd name="connsiteY30" fmla="*/ 3248 h 3816"/>
                <a:gd name="connsiteX31" fmla="*/ 1984 w 3200"/>
                <a:gd name="connsiteY31" fmla="*/ 3248 h 3816"/>
                <a:gd name="connsiteX32" fmla="*/ 1948 w 3200"/>
                <a:gd name="connsiteY32" fmla="*/ 3274 h 3816"/>
                <a:gd name="connsiteX33" fmla="*/ 1904 w 3200"/>
                <a:gd name="connsiteY33" fmla="*/ 3302 h 3816"/>
                <a:gd name="connsiteX34" fmla="*/ 1842 w 3200"/>
                <a:gd name="connsiteY34" fmla="*/ 3340 h 3816"/>
                <a:gd name="connsiteX35" fmla="*/ 1764 w 3200"/>
                <a:gd name="connsiteY35" fmla="*/ 3384 h 3816"/>
                <a:gd name="connsiteX36" fmla="*/ 1670 w 3200"/>
                <a:gd name="connsiteY36" fmla="*/ 3434 h 3816"/>
                <a:gd name="connsiteX37" fmla="*/ 1562 w 3200"/>
                <a:gd name="connsiteY37" fmla="*/ 3486 h 3816"/>
                <a:gd name="connsiteX38" fmla="*/ 1502 w 3200"/>
                <a:gd name="connsiteY38" fmla="*/ 3514 h 3816"/>
                <a:gd name="connsiteX39" fmla="*/ 1438 w 3200"/>
                <a:gd name="connsiteY39" fmla="*/ 3540 h 3816"/>
                <a:gd name="connsiteX40" fmla="*/ 1372 w 3200"/>
                <a:gd name="connsiteY40" fmla="*/ 3568 h 3816"/>
                <a:gd name="connsiteX41" fmla="*/ 1302 w 3200"/>
                <a:gd name="connsiteY41" fmla="*/ 3594 h 3816"/>
                <a:gd name="connsiteX42" fmla="*/ 1228 w 3200"/>
                <a:gd name="connsiteY42" fmla="*/ 3622 h 3816"/>
                <a:gd name="connsiteX43" fmla="*/ 1152 w 3200"/>
                <a:gd name="connsiteY43" fmla="*/ 3646 h 3816"/>
                <a:gd name="connsiteX44" fmla="*/ 1072 w 3200"/>
                <a:gd name="connsiteY44" fmla="*/ 3672 h 3816"/>
                <a:gd name="connsiteX45" fmla="*/ 988 w 3200"/>
                <a:gd name="connsiteY45" fmla="*/ 3694 h 3816"/>
                <a:gd name="connsiteX46" fmla="*/ 902 w 3200"/>
                <a:gd name="connsiteY46" fmla="*/ 3716 h 3816"/>
                <a:gd name="connsiteX47" fmla="*/ 812 w 3200"/>
                <a:gd name="connsiteY47" fmla="*/ 3738 h 3816"/>
                <a:gd name="connsiteX48" fmla="*/ 720 w 3200"/>
                <a:gd name="connsiteY48" fmla="*/ 3756 h 3816"/>
                <a:gd name="connsiteX49" fmla="*/ 626 w 3200"/>
                <a:gd name="connsiteY49" fmla="*/ 3772 h 3816"/>
                <a:gd name="connsiteX50" fmla="*/ 528 w 3200"/>
                <a:gd name="connsiteY50" fmla="*/ 3786 h 3816"/>
                <a:gd name="connsiteX51" fmla="*/ 428 w 3200"/>
                <a:gd name="connsiteY51" fmla="*/ 3798 h 3816"/>
                <a:gd name="connsiteX52" fmla="*/ 324 w 3200"/>
                <a:gd name="connsiteY52" fmla="*/ 3808 h 3816"/>
                <a:gd name="connsiteX53" fmla="*/ 218 w 3200"/>
                <a:gd name="connsiteY53" fmla="*/ 3814 h 3816"/>
                <a:gd name="connsiteX54" fmla="*/ 110 w 3200"/>
                <a:gd name="connsiteY54" fmla="*/ 3816 h 3816"/>
                <a:gd name="connsiteX55" fmla="*/ 0 w 3200"/>
                <a:gd name="connsiteY55" fmla="*/ 3816 h 3816"/>
                <a:gd name="connsiteX56" fmla="*/ 0 w 3200"/>
                <a:gd name="connsiteY56" fmla="*/ 3816 h 3816"/>
                <a:gd name="connsiteX57" fmla="*/ 54 w 3200"/>
                <a:gd name="connsiteY57" fmla="*/ 3814 h 3816"/>
                <a:gd name="connsiteX58" fmla="*/ 118 w 3200"/>
                <a:gd name="connsiteY58" fmla="*/ 3810 h 3816"/>
                <a:gd name="connsiteX59" fmla="*/ 202 w 3200"/>
                <a:gd name="connsiteY59" fmla="*/ 3804 h 3816"/>
                <a:gd name="connsiteX60" fmla="*/ 304 w 3200"/>
                <a:gd name="connsiteY60" fmla="*/ 3792 h 3816"/>
                <a:gd name="connsiteX61" fmla="*/ 424 w 3200"/>
                <a:gd name="connsiteY61" fmla="*/ 3778 h 3816"/>
                <a:gd name="connsiteX62" fmla="*/ 556 w 3200"/>
                <a:gd name="connsiteY62" fmla="*/ 3758 h 3816"/>
                <a:gd name="connsiteX63" fmla="*/ 700 w 3200"/>
                <a:gd name="connsiteY63" fmla="*/ 3730 h 3816"/>
                <a:gd name="connsiteX64" fmla="*/ 776 w 3200"/>
                <a:gd name="connsiteY64" fmla="*/ 3716 h 3816"/>
                <a:gd name="connsiteX65" fmla="*/ 852 w 3200"/>
                <a:gd name="connsiteY65" fmla="*/ 3698 h 3816"/>
                <a:gd name="connsiteX66" fmla="*/ 932 w 3200"/>
                <a:gd name="connsiteY66" fmla="*/ 3678 h 3816"/>
                <a:gd name="connsiteX67" fmla="*/ 1010 w 3200"/>
                <a:gd name="connsiteY67" fmla="*/ 3658 h 3816"/>
                <a:gd name="connsiteX68" fmla="*/ 1092 w 3200"/>
                <a:gd name="connsiteY68" fmla="*/ 3634 h 3816"/>
                <a:gd name="connsiteX69" fmla="*/ 1174 w 3200"/>
                <a:gd name="connsiteY69" fmla="*/ 3608 h 3816"/>
                <a:gd name="connsiteX70" fmla="*/ 1254 w 3200"/>
                <a:gd name="connsiteY70" fmla="*/ 3580 h 3816"/>
                <a:gd name="connsiteX71" fmla="*/ 1336 w 3200"/>
                <a:gd name="connsiteY71" fmla="*/ 3550 h 3816"/>
                <a:gd name="connsiteX72" fmla="*/ 1418 w 3200"/>
                <a:gd name="connsiteY72" fmla="*/ 3516 h 3816"/>
                <a:gd name="connsiteX73" fmla="*/ 1498 w 3200"/>
                <a:gd name="connsiteY73" fmla="*/ 3480 h 3816"/>
                <a:gd name="connsiteX74" fmla="*/ 1578 w 3200"/>
                <a:gd name="connsiteY74" fmla="*/ 3442 h 3816"/>
                <a:gd name="connsiteX75" fmla="*/ 1656 w 3200"/>
                <a:gd name="connsiteY75" fmla="*/ 3402 h 3816"/>
                <a:gd name="connsiteX76" fmla="*/ 1734 w 3200"/>
                <a:gd name="connsiteY76" fmla="*/ 3358 h 3816"/>
                <a:gd name="connsiteX77" fmla="*/ 1808 w 3200"/>
                <a:gd name="connsiteY77" fmla="*/ 3312 h 3816"/>
                <a:gd name="connsiteX78" fmla="*/ 1882 w 3200"/>
                <a:gd name="connsiteY78" fmla="*/ 3262 h 3816"/>
                <a:gd name="connsiteX79" fmla="*/ 1952 w 3200"/>
                <a:gd name="connsiteY79" fmla="*/ 3208 h 3816"/>
                <a:gd name="connsiteX80" fmla="*/ 1952 w 3200"/>
                <a:gd name="connsiteY80" fmla="*/ 3208 h 3816"/>
                <a:gd name="connsiteX81" fmla="*/ 1968 w 3200"/>
                <a:gd name="connsiteY81" fmla="*/ 3198 h 3816"/>
                <a:gd name="connsiteX82" fmla="*/ 2012 w 3200"/>
                <a:gd name="connsiteY82" fmla="*/ 3166 h 3816"/>
                <a:gd name="connsiteX83" fmla="*/ 2042 w 3200"/>
                <a:gd name="connsiteY83" fmla="*/ 3142 h 3816"/>
                <a:gd name="connsiteX84" fmla="*/ 2080 w 3200"/>
                <a:gd name="connsiteY84" fmla="*/ 3112 h 3816"/>
                <a:gd name="connsiteX85" fmla="*/ 2120 w 3200"/>
                <a:gd name="connsiteY85" fmla="*/ 3076 h 3816"/>
                <a:gd name="connsiteX86" fmla="*/ 2166 w 3200"/>
                <a:gd name="connsiteY86" fmla="*/ 3034 h 3816"/>
                <a:gd name="connsiteX87" fmla="*/ 2216 w 3200"/>
                <a:gd name="connsiteY87" fmla="*/ 2986 h 3816"/>
                <a:gd name="connsiteX88" fmla="*/ 2268 w 3200"/>
                <a:gd name="connsiteY88" fmla="*/ 2932 h 3816"/>
                <a:gd name="connsiteX89" fmla="*/ 2324 w 3200"/>
                <a:gd name="connsiteY89" fmla="*/ 2872 h 3816"/>
                <a:gd name="connsiteX90" fmla="*/ 2382 w 3200"/>
                <a:gd name="connsiteY90" fmla="*/ 2806 h 3816"/>
                <a:gd name="connsiteX91" fmla="*/ 3120 w 3200"/>
                <a:gd name="connsiteY91" fmla="*/ 618 h 3816"/>
                <a:gd name="connsiteX92" fmla="*/ 3088 w 3200"/>
                <a:gd name="connsiteY92" fmla="*/ 0 h 3816"/>
                <a:gd name="connsiteX93" fmla="*/ 3088 w 3200"/>
                <a:gd name="connsiteY93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94 w 3200"/>
                <a:gd name="connsiteY3" fmla="*/ 1552 h 3816"/>
                <a:gd name="connsiteX4" fmla="*/ 3076 w 3200"/>
                <a:gd name="connsiteY4" fmla="*/ 1618 h 3816"/>
                <a:gd name="connsiteX5" fmla="*/ 3058 w 3200"/>
                <a:gd name="connsiteY5" fmla="*/ 1686 h 3816"/>
                <a:gd name="connsiteX6" fmla="*/ 3036 w 3200"/>
                <a:gd name="connsiteY6" fmla="*/ 1752 h 3816"/>
                <a:gd name="connsiteX7" fmla="*/ 3014 w 3200"/>
                <a:gd name="connsiteY7" fmla="*/ 1820 h 3816"/>
                <a:gd name="connsiteX8" fmla="*/ 2966 w 3200"/>
                <a:gd name="connsiteY8" fmla="*/ 1956 h 3816"/>
                <a:gd name="connsiteX9" fmla="*/ 2940 w 3200"/>
                <a:gd name="connsiteY9" fmla="*/ 2024 h 3816"/>
                <a:gd name="connsiteX10" fmla="*/ 2912 w 3200"/>
                <a:gd name="connsiteY10" fmla="*/ 2090 h 3816"/>
                <a:gd name="connsiteX11" fmla="*/ 2880 w 3200"/>
                <a:gd name="connsiteY11" fmla="*/ 2158 h 3816"/>
                <a:gd name="connsiteX12" fmla="*/ 2850 w 3200"/>
                <a:gd name="connsiteY12" fmla="*/ 2224 h 3816"/>
                <a:gd name="connsiteX13" fmla="*/ 2816 w 3200"/>
                <a:gd name="connsiteY13" fmla="*/ 2292 h 3816"/>
                <a:gd name="connsiteX14" fmla="*/ 2780 w 3200"/>
                <a:gd name="connsiteY14" fmla="*/ 2358 h 3816"/>
                <a:gd name="connsiteX15" fmla="*/ 2742 w 3200"/>
                <a:gd name="connsiteY15" fmla="*/ 2424 h 3816"/>
                <a:gd name="connsiteX16" fmla="*/ 2702 w 3200"/>
                <a:gd name="connsiteY16" fmla="*/ 2488 h 3816"/>
                <a:gd name="connsiteX17" fmla="*/ 2660 w 3200"/>
                <a:gd name="connsiteY17" fmla="*/ 2554 h 3816"/>
                <a:gd name="connsiteX18" fmla="*/ 2616 w 3200"/>
                <a:gd name="connsiteY18" fmla="*/ 2616 h 3816"/>
                <a:gd name="connsiteX19" fmla="*/ 2572 w 3200"/>
                <a:gd name="connsiteY19" fmla="*/ 2680 h 3816"/>
                <a:gd name="connsiteX20" fmla="*/ 2522 w 3200"/>
                <a:gd name="connsiteY20" fmla="*/ 2742 h 3816"/>
                <a:gd name="connsiteX21" fmla="*/ 2472 w 3200"/>
                <a:gd name="connsiteY21" fmla="*/ 2802 h 3816"/>
                <a:gd name="connsiteX22" fmla="*/ 2420 w 3200"/>
                <a:gd name="connsiteY22" fmla="*/ 2864 h 3816"/>
                <a:gd name="connsiteX23" fmla="*/ 2366 w 3200"/>
                <a:gd name="connsiteY23" fmla="*/ 2922 h 3816"/>
                <a:gd name="connsiteX24" fmla="*/ 2308 w 3200"/>
                <a:gd name="connsiteY24" fmla="*/ 2980 h 3816"/>
                <a:gd name="connsiteX25" fmla="*/ 2248 w 3200"/>
                <a:gd name="connsiteY25" fmla="*/ 3036 h 3816"/>
                <a:gd name="connsiteX26" fmla="*/ 2186 w 3200"/>
                <a:gd name="connsiteY26" fmla="*/ 3092 h 3816"/>
                <a:gd name="connsiteX27" fmla="*/ 2122 w 3200"/>
                <a:gd name="connsiteY27" fmla="*/ 3146 h 3816"/>
                <a:gd name="connsiteX28" fmla="*/ 2054 w 3200"/>
                <a:gd name="connsiteY28" fmla="*/ 3198 h 3816"/>
                <a:gd name="connsiteX29" fmla="*/ 1984 w 3200"/>
                <a:gd name="connsiteY29" fmla="*/ 3248 h 3816"/>
                <a:gd name="connsiteX30" fmla="*/ 1984 w 3200"/>
                <a:gd name="connsiteY30" fmla="*/ 3248 h 3816"/>
                <a:gd name="connsiteX31" fmla="*/ 1948 w 3200"/>
                <a:gd name="connsiteY31" fmla="*/ 3274 h 3816"/>
                <a:gd name="connsiteX32" fmla="*/ 1904 w 3200"/>
                <a:gd name="connsiteY32" fmla="*/ 3302 h 3816"/>
                <a:gd name="connsiteX33" fmla="*/ 1842 w 3200"/>
                <a:gd name="connsiteY33" fmla="*/ 3340 h 3816"/>
                <a:gd name="connsiteX34" fmla="*/ 1764 w 3200"/>
                <a:gd name="connsiteY34" fmla="*/ 3384 h 3816"/>
                <a:gd name="connsiteX35" fmla="*/ 1670 w 3200"/>
                <a:gd name="connsiteY35" fmla="*/ 3434 h 3816"/>
                <a:gd name="connsiteX36" fmla="*/ 1562 w 3200"/>
                <a:gd name="connsiteY36" fmla="*/ 3486 h 3816"/>
                <a:gd name="connsiteX37" fmla="*/ 1502 w 3200"/>
                <a:gd name="connsiteY37" fmla="*/ 3514 h 3816"/>
                <a:gd name="connsiteX38" fmla="*/ 1438 w 3200"/>
                <a:gd name="connsiteY38" fmla="*/ 3540 h 3816"/>
                <a:gd name="connsiteX39" fmla="*/ 1372 w 3200"/>
                <a:gd name="connsiteY39" fmla="*/ 3568 h 3816"/>
                <a:gd name="connsiteX40" fmla="*/ 1302 w 3200"/>
                <a:gd name="connsiteY40" fmla="*/ 3594 h 3816"/>
                <a:gd name="connsiteX41" fmla="*/ 1228 w 3200"/>
                <a:gd name="connsiteY41" fmla="*/ 3622 h 3816"/>
                <a:gd name="connsiteX42" fmla="*/ 1152 w 3200"/>
                <a:gd name="connsiteY42" fmla="*/ 3646 h 3816"/>
                <a:gd name="connsiteX43" fmla="*/ 1072 w 3200"/>
                <a:gd name="connsiteY43" fmla="*/ 3672 h 3816"/>
                <a:gd name="connsiteX44" fmla="*/ 988 w 3200"/>
                <a:gd name="connsiteY44" fmla="*/ 3694 h 3816"/>
                <a:gd name="connsiteX45" fmla="*/ 902 w 3200"/>
                <a:gd name="connsiteY45" fmla="*/ 3716 h 3816"/>
                <a:gd name="connsiteX46" fmla="*/ 812 w 3200"/>
                <a:gd name="connsiteY46" fmla="*/ 3738 h 3816"/>
                <a:gd name="connsiteX47" fmla="*/ 720 w 3200"/>
                <a:gd name="connsiteY47" fmla="*/ 3756 h 3816"/>
                <a:gd name="connsiteX48" fmla="*/ 626 w 3200"/>
                <a:gd name="connsiteY48" fmla="*/ 3772 h 3816"/>
                <a:gd name="connsiteX49" fmla="*/ 528 w 3200"/>
                <a:gd name="connsiteY49" fmla="*/ 3786 h 3816"/>
                <a:gd name="connsiteX50" fmla="*/ 428 w 3200"/>
                <a:gd name="connsiteY50" fmla="*/ 3798 h 3816"/>
                <a:gd name="connsiteX51" fmla="*/ 324 w 3200"/>
                <a:gd name="connsiteY51" fmla="*/ 3808 h 3816"/>
                <a:gd name="connsiteX52" fmla="*/ 218 w 3200"/>
                <a:gd name="connsiteY52" fmla="*/ 3814 h 3816"/>
                <a:gd name="connsiteX53" fmla="*/ 110 w 3200"/>
                <a:gd name="connsiteY53" fmla="*/ 3816 h 3816"/>
                <a:gd name="connsiteX54" fmla="*/ 0 w 3200"/>
                <a:gd name="connsiteY54" fmla="*/ 3816 h 3816"/>
                <a:gd name="connsiteX55" fmla="*/ 0 w 3200"/>
                <a:gd name="connsiteY55" fmla="*/ 3816 h 3816"/>
                <a:gd name="connsiteX56" fmla="*/ 54 w 3200"/>
                <a:gd name="connsiteY56" fmla="*/ 3814 h 3816"/>
                <a:gd name="connsiteX57" fmla="*/ 118 w 3200"/>
                <a:gd name="connsiteY57" fmla="*/ 3810 h 3816"/>
                <a:gd name="connsiteX58" fmla="*/ 202 w 3200"/>
                <a:gd name="connsiteY58" fmla="*/ 3804 h 3816"/>
                <a:gd name="connsiteX59" fmla="*/ 304 w 3200"/>
                <a:gd name="connsiteY59" fmla="*/ 3792 h 3816"/>
                <a:gd name="connsiteX60" fmla="*/ 424 w 3200"/>
                <a:gd name="connsiteY60" fmla="*/ 3778 h 3816"/>
                <a:gd name="connsiteX61" fmla="*/ 556 w 3200"/>
                <a:gd name="connsiteY61" fmla="*/ 3758 h 3816"/>
                <a:gd name="connsiteX62" fmla="*/ 700 w 3200"/>
                <a:gd name="connsiteY62" fmla="*/ 3730 h 3816"/>
                <a:gd name="connsiteX63" fmla="*/ 776 w 3200"/>
                <a:gd name="connsiteY63" fmla="*/ 3716 h 3816"/>
                <a:gd name="connsiteX64" fmla="*/ 852 w 3200"/>
                <a:gd name="connsiteY64" fmla="*/ 3698 h 3816"/>
                <a:gd name="connsiteX65" fmla="*/ 932 w 3200"/>
                <a:gd name="connsiteY65" fmla="*/ 3678 h 3816"/>
                <a:gd name="connsiteX66" fmla="*/ 1010 w 3200"/>
                <a:gd name="connsiteY66" fmla="*/ 3658 h 3816"/>
                <a:gd name="connsiteX67" fmla="*/ 1092 w 3200"/>
                <a:gd name="connsiteY67" fmla="*/ 3634 h 3816"/>
                <a:gd name="connsiteX68" fmla="*/ 1174 w 3200"/>
                <a:gd name="connsiteY68" fmla="*/ 3608 h 3816"/>
                <a:gd name="connsiteX69" fmla="*/ 1254 w 3200"/>
                <a:gd name="connsiteY69" fmla="*/ 3580 h 3816"/>
                <a:gd name="connsiteX70" fmla="*/ 1336 w 3200"/>
                <a:gd name="connsiteY70" fmla="*/ 3550 h 3816"/>
                <a:gd name="connsiteX71" fmla="*/ 1418 w 3200"/>
                <a:gd name="connsiteY71" fmla="*/ 3516 h 3816"/>
                <a:gd name="connsiteX72" fmla="*/ 1498 w 3200"/>
                <a:gd name="connsiteY72" fmla="*/ 3480 h 3816"/>
                <a:gd name="connsiteX73" fmla="*/ 1578 w 3200"/>
                <a:gd name="connsiteY73" fmla="*/ 3442 h 3816"/>
                <a:gd name="connsiteX74" fmla="*/ 1656 w 3200"/>
                <a:gd name="connsiteY74" fmla="*/ 3402 h 3816"/>
                <a:gd name="connsiteX75" fmla="*/ 1734 w 3200"/>
                <a:gd name="connsiteY75" fmla="*/ 3358 h 3816"/>
                <a:gd name="connsiteX76" fmla="*/ 1808 w 3200"/>
                <a:gd name="connsiteY76" fmla="*/ 3312 h 3816"/>
                <a:gd name="connsiteX77" fmla="*/ 1882 w 3200"/>
                <a:gd name="connsiteY77" fmla="*/ 3262 h 3816"/>
                <a:gd name="connsiteX78" fmla="*/ 1952 w 3200"/>
                <a:gd name="connsiteY78" fmla="*/ 3208 h 3816"/>
                <a:gd name="connsiteX79" fmla="*/ 1952 w 3200"/>
                <a:gd name="connsiteY79" fmla="*/ 3208 h 3816"/>
                <a:gd name="connsiteX80" fmla="*/ 1968 w 3200"/>
                <a:gd name="connsiteY80" fmla="*/ 3198 h 3816"/>
                <a:gd name="connsiteX81" fmla="*/ 2012 w 3200"/>
                <a:gd name="connsiteY81" fmla="*/ 3166 h 3816"/>
                <a:gd name="connsiteX82" fmla="*/ 2042 w 3200"/>
                <a:gd name="connsiteY82" fmla="*/ 3142 h 3816"/>
                <a:gd name="connsiteX83" fmla="*/ 2080 w 3200"/>
                <a:gd name="connsiteY83" fmla="*/ 3112 h 3816"/>
                <a:gd name="connsiteX84" fmla="*/ 2120 w 3200"/>
                <a:gd name="connsiteY84" fmla="*/ 3076 h 3816"/>
                <a:gd name="connsiteX85" fmla="*/ 2166 w 3200"/>
                <a:gd name="connsiteY85" fmla="*/ 3034 h 3816"/>
                <a:gd name="connsiteX86" fmla="*/ 2216 w 3200"/>
                <a:gd name="connsiteY86" fmla="*/ 2986 h 3816"/>
                <a:gd name="connsiteX87" fmla="*/ 2268 w 3200"/>
                <a:gd name="connsiteY87" fmla="*/ 2932 h 3816"/>
                <a:gd name="connsiteX88" fmla="*/ 2324 w 3200"/>
                <a:gd name="connsiteY88" fmla="*/ 2872 h 3816"/>
                <a:gd name="connsiteX89" fmla="*/ 2382 w 3200"/>
                <a:gd name="connsiteY89" fmla="*/ 2806 h 3816"/>
                <a:gd name="connsiteX90" fmla="*/ 3120 w 3200"/>
                <a:gd name="connsiteY90" fmla="*/ 618 h 3816"/>
                <a:gd name="connsiteX91" fmla="*/ 3088 w 3200"/>
                <a:gd name="connsiteY91" fmla="*/ 0 h 3816"/>
                <a:gd name="connsiteX92" fmla="*/ 3088 w 3200"/>
                <a:gd name="connsiteY92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94 w 3200"/>
                <a:gd name="connsiteY3" fmla="*/ 1552 h 3816"/>
                <a:gd name="connsiteX4" fmla="*/ 3076 w 3200"/>
                <a:gd name="connsiteY4" fmla="*/ 1618 h 3816"/>
                <a:gd name="connsiteX5" fmla="*/ 3058 w 3200"/>
                <a:gd name="connsiteY5" fmla="*/ 1686 h 3816"/>
                <a:gd name="connsiteX6" fmla="*/ 3036 w 3200"/>
                <a:gd name="connsiteY6" fmla="*/ 1752 h 3816"/>
                <a:gd name="connsiteX7" fmla="*/ 3014 w 3200"/>
                <a:gd name="connsiteY7" fmla="*/ 1820 h 3816"/>
                <a:gd name="connsiteX8" fmla="*/ 2966 w 3200"/>
                <a:gd name="connsiteY8" fmla="*/ 1956 h 3816"/>
                <a:gd name="connsiteX9" fmla="*/ 2912 w 3200"/>
                <a:gd name="connsiteY9" fmla="*/ 2090 h 3816"/>
                <a:gd name="connsiteX10" fmla="*/ 2880 w 3200"/>
                <a:gd name="connsiteY10" fmla="*/ 2158 h 3816"/>
                <a:gd name="connsiteX11" fmla="*/ 2850 w 3200"/>
                <a:gd name="connsiteY11" fmla="*/ 2224 h 3816"/>
                <a:gd name="connsiteX12" fmla="*/ 2816 w 3200"/>
                <a:gd name="connsiteY12" fmla="*/ 2292 h 3816"/>
                <a:gd name="connsiteX13" fmla="*/ 2780 w 3200"/>
                <a:gd name="connsiteY13" fmla="*/ 2358 h 3816"/>
                <a:gd name="connsiteX14" fmla="*/ 2742 w 3200"/>
                <a:gd name="connsiteY14" fmla="*/ 2424 h 3816"/>
                <a:gd name="connsiteX15" fmla="*/ 2702 w 3200"/>
                <a:gd name="connsiteY15" fmla="*/ 2488 h 3816"/>
                <a:gd name="connsiteX16" fmla="*/ 2660 w 3200"/>
                <a:gd name="connsiteY16" fmla="*/ 2554 h 3816"/>
                <a:gd name="connsiteX17" fmla="*/ 2616 w 3200"/>
                <a:gd name="connsiteY17" fmla="*/ 2616 h 3816"/>
                <a:gd name="connsiteX18" fmla="*/ 2572 w 3200"/>
                <a:gd name="connsiteY18" fmla="*/ 2680 h 3816"/>
                <a:gd name="connsiteX19" fmla="*/ 2522 w 3200"/>
                <a:gd name="connsiteY19" fmla="*/ 2742 h 3816"/>
                <a:gd name="connsiteX20" fmla="*/ 2472 w 3200"/>
                <a:gd name="connsiteY20" fmla="*/ 2802 h 3816"/>
                <a:gd name="connsiteX21" fmla="*/ 2420 w 3200"/>
                <a:gd name="connsiteY21" fmla="*/ 2864 h 3816"/>
                <a:gd name="connsiteX22" fmla="*/ 2366 w 3200"/>
                <a:gd name="connsiteY22" fmla="*/ 2922 h 3816"/>
                <a:gd name="connsiteX23" fmla="*/ 2308 w 3200"/>
                <a:gd name="connsiteY23" fmla="*/ 2980 h 3816"/>
                <a:gd name="connsiteX24" fmla="*/ 2248 w 3200"/>
                <a:gd name="connsiteY24" fmla="*/ 3036 h 3816"/>
                <a:gd name="connsiteX25" fmla="*/ 2186 w 3200"/>
                <a:gd name="connsiteY25" fmla="*/ 3092 h 3816"/>
                <a:gd name="connsiteX26" fmla="*/ 2122 w 3200"/>
                <a:gd name="connsiteY26" fmla="*/ 3146 h 3816"/>
                <a:gd name="connsiteX27" fmla="*/ 2054 w 3200"/>
                <a:gd name="connsiteY27" fmla="*/ 3198 h 3816"/>
                <a:gd name="connsiteX28" fmla="*/ 1984 w 3200"/>
                <a:gd name="connsiteY28" fmla="*/ 3248 h 3816"/>
                <a:gd name="connsiteX29" fmla="*/ 1984 w 3200"/>
                <a:gd name="connsiteY29" fmla="*/ 3248 h 3816"/>
                <a:gd name="connsiteX30" fmla="*/ 1948 w 3200"/>
                <a:gd name="connsiteY30" fmla="*/ 3274 h 3816"/>
                <a:gd name="connsiteX31" fmla="*/ 1904 w 3200"/>
                <a:gd name="connsiteY31" fmla="*/ 3302 h 3816"/>
                <a:gd name="connsiteX32" fmla="*/ 1842 w 3200"/>
                <a:gd name="connsiteY32" fmla="*/ 3340 h 3816"/>
                <a:gd name="connsiteX33" fmla="*/ 1764 w 3200"/>
                <a:gd name="connsiteY33" fmla="*/ 3384 h 3816"/>
                <a:gd name="connsiteX34" fmla="*/ 1670 w 3200"/>
                <a:gd name="connsiteY34" fmla="*/ 3434 h 3816"/>
                <a:gd name="connsiteX35" fmla="*/ 1562 w 3200"/>
                <a:gd name="connsiteY35" fmla="*/ 3486 h 3816"/>
                <a:gd name="connsiteX36" fmla="*/ 1502 w 3200"/>
                <a:gd name="connsiteY36" fmla="*/ 3514 h 3816"/>
                <a:gd name="connsiteX37" fmla="*/ 1438 w 3200"/>
                <a:gd name="connsiteY37" fmla="*/ 3540 h 3816"/>
                <a:gd name="connsiteX38" fmla="*/ 1372 w 3200"/>
                <a:gd name="connsiteY38" fmla="*/ 3568 h 3816"/>
                <a:gd name="connsiteX39" fmla="*/ 1302 w 3200"/>
                <a:gd name="connsiteY39" fmla="*/ 3594 h 3816"/>
                <a:gd name="connsiteX40" fmla="*/ 1228 w 3200"/>
                <a:gd name="connsiteY40" fmla="*/ 3622 h 3816"/>
                <a:gd name="connsiteX41" fmla="*/ 1152 w 3200"/>
                <a:gd name="connsiteY41" fmla="*/ 3646 h 3816"/>
                <a:gd name="connsiteX42" fmla="*/ 1072 w 3200"/>
                <a:gd name="connsiteY42" fmla="*/ 3672 h 3816"/>
                <a:gd name="connsiteX43" fmla="*/ 988 w 3200"/>
                <a:gd name="connsiteY43" fmla="*/ 3694 h 3816"/>
                <a:gd name="connsiteX44" fmla="*/ 902 w 3200"/>
                <a:gd name="connsiteY44" fmla="*/ 3716 h 3816"/>
                <a:gd name="connsiteX45" fmla="*/ 812 w 3200"/>
                <a:gd name="connsiteY45" fmla="*/ 3738 h 3816"/>
                <a:gd name="connsiteX46" fmla="*/ 720 w 3200"/>
                <a:gd name="connsiteY46" fmla="*/ 3756 h 3816"/>
                <a:gd name="connsiteX47" fmla="*/ 626 w 3200"/>
                <a:gd name="connsiteY47" fmla="*/ 3772 h 3816"/>
                <a:gd name="connsiteX48" fmla="*/ 528 w 3200"/>
                <a:gd name="connsiteY48" fmla="*/ 3786 h 3816"/>
                <a:gd name="connsiteX49" fmla="*/ 428 w 3200"/>
                <a:gd name="connsiteY49" fmla="*/ 3798 h 3816"/>
                <a:gd name="connsiteX50" fmla="*/ 324 w 3200"/>
                <a:gd name="connsiteY50" fmla="*/ 3808 h 3816"/>
                <a:gd name="connsiteX51" fmla="*/ 218 w 3200"/>
                <a:gd name="connsiteY51" fmla="*/ 3814 h 3816"/>
                <a:gd name="connsiteX52" fmla="*/ 110 w 3200"/>
                <a:gd name="connsiteY52" fmla="*/ 3816 h 3816"/>
                <a:gd name="connsiteX53" fmla="*/ 0 w 3200"/>
                <a:gd name="connsiteY53" fmla="*/ 3816 h 3816"/>
                <a:gd name="connsiteX54" fmla="*/ 0 w 3200"/>
                <a:gd name="connsiteY54" fmla="*/ 3816 h 3816"/>
                <a:gd name="connsiteX55" fmla="*/ 54 w 3200"/>
                <a:gd name="connsiteY55" fmla="*/ 3814 h 3816"/>
                <a:gd name="connsiteX56" fmla="*/ 118 w 3200"/>
                <a:gd name="connsiteY56" fmla="*/ 3810 h 3816"/>
                <a:gd name="connsiteX57" fmla="*/ 202 w 3200"/>
                <a:gd name="connsiteY57" fmla="*/ 3804 h 3816"/>
                <a:gd name="connsiteX58" fmla="*/ 304 w 3200"/>
                <a:gd name="connsiteY58" fmla="*/ 3792 h 3816"/>
                <a:gd name="connsiteX59" fmla="*/ 424 w 3200"/>
                <a:gd name="connsiteY59" fmla="*/ 3778 h 3816"/>
                <a:gd name="connsiteX60" fmla="*/ 556 w 3200"/>
                <a:gd name="connsiteY60" fmla="*/ 3758 h 3816"/>
                <a:gd name="connsiteX61" fmla="*/ 700 w 3200"/>
                <a:gd name="connsiteY61" fmla="*/ 3730 h 3816"/>
                <a:gd name="connsiteX62" fmla="*/ 776 w 3200"/>
                <a:gd name="connsiteY62" fmla="*/ 3716 h 3816"/>
                <a:gd name="connsiteX63" fmla="*/ 852 w 3200"/>
                <a:gd name="connsiteY63" fmla="*/ 3698 h 3816"/>
                <a:gd name="connsiteX64" fmla="*/ 932 w 3200"/>
                <a:gd name="connsiteY64" fmla="*/ 3678 h 3816"/>
                <a:gd name="connsiteX65" fmla="*/ 1010 w 3200"/>
                <a:gd name="connsiteY65" fmla="*/ 3658 h 3816"/>
                <a:gd name="connsiteX66" fmla="*/ 1092 w 3200"/>
                <a:gd name="connsiteY66" fmla="*/ 3634 h 3816"/>
                <a:gd name="connsiteX67" fmla="*/ 1174 w 3200"/>
                <a:gd name="connsiteY67" fmla="*/ 3608 h 3816"/>
                <a:gd name="connsiteX68" fmla="*/ 1254 w 3200"/>
                <a:gd name="connsiteY68" fmla="*/ 3580 h 3816"/>
                <a:gd name="connsiteX69" fmla="*/ 1336 w 3200"/>
                <a:gd name="connsiteY69" fmla="*/ 3550 h 3816"/>
                <a:gd name="connsiteX70" fmla="*/ 1418 w 3200"/>
                <a:gd name="connsiteY70" fmla="*/ 3516 h 3816"/>
                <a:gd name="connsiteX71" fmla="*/ 1498 w 3200"/>
                <a:gd name="connsiteY71" fmla="*/ 3480 h 3816"/>
                <a:gd name="connsiteX72" fmla="*/ 1578 w 3200"/>
                <a:gd name="connsiteY72" fmla="*/ 3442 h 3816"/>
                <a:gd name="connsiteX73" fmla="*/ 1656 w 3200"/>
                <a:gd name="connsiteY73" fmla="*/ 3402 h 3816"/>
                <a:gd name="connsiteX74" fmla="*/ 1734 w 3200"/>
                <a:gd name="connsiteY74" fmla="*/ 3358 h 3816"/>
                <a:gd name="connsiteX75" fmla="*/ 1808 w 3200"/>
                <a:gd name="connsiteY75" fmla="*/ 3312 h 3816"/>
                <a:gd name="connsiteX76" fmla="*/ 1882 w 3200"/>
                <a:gd name="connsiteY76" fmla="*/ 3262 h 3816"/>
                <a:gd name="connsiteX77" fmla="*/ 1952 w 3200"/>
                <a:gd name="connsiteY77" fmla="*/ 3208 h 3816"/>
                <a:gd name="connsiteX78" fmla="*/ 1952 w 3200"/>
                <a:gd name="connsiteY78" fmla="*/ 3208 h 3816"/>
                <a:gd name="connsiteX79" fmla="*/ 1968 w 3200"/>
                <a:gd name="connsiteY79" fmla="*/ 3198 h 3816"/>
                <a:gd name="connsiteX80" fmla="*/ 2012 w 3200"/>
                <a:gd name="connsiteY80" fmla="*/ 3166 h 3816"/>
                <a:gd name="connsiteX81" fmla="*/ 2042 w 3200"/>
                <a:gd name="connsiteY81" fmla="*/ 3142 h 3816"/>
                <a:gd name="connsiteX82" fmla="*/ 2080 w 3200"/>
                <a:gd name="connsiteY82" fmla="*/ 3112 h 3816"/>
                <a:gd name="connsiteX83" fmla="*/ 2120 w 3200"/>
                <a:gd name="connsiteY83" fmla="*/ 3076 h 3816"/>
                <a:gd name="connsiteX84" fmla="*/ 2166 w 3200"/>
                <a:gd name="connsiteY84" fmla="*/ 3034 h 3816"/>
                <a:gd name="connsiteX85" fmla="*/ 2216 w 3200"/>
                <a:gd name="connsiteY85" fmla="*/ 2986 h 3816"/>
                <a:gd name="connsiteX86" fmla="*/ 2268 w 3200"/>
                <a:gd name="connsiteY86" fmla="*/ 2932 h 3816"/>
                <a:gd name="connsiteX87" fmla="*/ 2324 w 3200"/>
                <a:gd name="connsiteY87" fmla="*/ 2872 h 3816"/>
                <a:gd name="connsiteX88" fmla="*/ 2382 w 3200"/>
                <a:gd name="connsiteY88" fmla="*/ 2806 h 3816"/>
                <a:gd name="connsiteX89" fmla="*/ 3120 w 3200"/>
                <a:gd name="connsiteY89" fmla="*/ 618 h 3816"/>
                <a:gd name="connsiteX90" fmla="*/ 3088 w 3200"/>
                <a:gd name="connsiteY90" fmla="*/ 0 h 3816"/>
                <a:gd name="connsiteX91" fmla="*/ 3088 w 3200"/>
                <a:gd name="connsiteY91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94 w 3200"/>
                <a:gd name="connsiteY3" fmla="*/ 1552 h 3816"/>
                <a:gd name="connsiteX4" fmla="*/ 3076 w 3200"/>
                <a:gd name="connsiteY4" fmla="*/ 1618 h 3816"/>
                <a:gd name="connsiteX5" fmla="*/ 3058 w 3200"/>
                <a:gd name="connsiteY5" fmla="*/ 1686 h 3816"/>
                <a:gd name="connsiteX6" fmla="*/ 3036 w 3200"/>
                <a:gd name="connsiteY6" fmla="*/ 1752 h 3816"/>
                <a:gd name="connsiteX7" fmla="*/ 3014 w 3200"/>
                <a:gd name="connsiteY7" fmla="*/ 1820 h 3816"/>
                <a:gd name="connsiteX8" fmla="*/ 2966 w 3200"/>
                <a:gd name="connsiteY8" fmla="*/ 1956 h 3816"/>
                <a:gd name="connsiteX9" fmla="*/ 2880 w 3200"/>
                <a:gd name="connsiteY9" fmla="*/ 2158 h 3816"/>
                <a:gd name="connsiteX10" fmla="*/ 2850 w 3200"/>
                <a:gd name="connsiteY10" fmla="*/ 2224 h 3816"/>
                <a:gd name="connsiteX11" fmla="*/ 2816 w 3200"/>
                <a:gd name="connsiteY11" fmla="*/ 2292 h 3816"/>
                <a:gd name="connsiteX12" fmla="*/ 2780 w 3200"/>
                <a:gd name="connsiteY12" fmla="*/ 2358 h 3816"/>
                <a:gd name="connsiteX13" fmla="*/ 2742 w 3200"/>
                <a:gd name="connsiteY13" fmla="*/ 2424 h 3816"/>
                <a:gd name="connsiteX14" fmla="*/ 2702 w 3200"/>
                <a:gd name="connsiteY14" fmla="*/ 2488 h 3816"/>
                <a:gd name="connsiteX15" fmla="*/ 2660 w 3200"/>
                <a:gd name="connsiteY15" fmla="*/ 2554 h 3816"/>
                <a:gd name="connsiteX16" fmla="*/ 2616 w 3200"/>
                <a:gd name="connsiteY16" fmla="*/ 2616 h 3816"/>
                <a:gd name="connsiteX17" fmla="*/ 2572 w 3200"/>
                <a:gd name="connsiteY17" fmla="*/ 2680 h 3816"/>
                <a:gd name="connsiteX18" fmla="*/ 2522 w 3200"/>
                <a:gd name="connsiteY18" fmla="*/ 2742 h 3816"/>
                <a:gd name="connsiteX19" fmla="*/ 2472 w 3200"/>
                <a:gd name="connsiteY19" fmla="*/ 2802 h 3816"/>
                <a:gd name="connsiteX20" fmla="*/ 2420 w 3200"/>
                <a:gd name="connsiteY20" fmla="*/ 2864 h 3816"/>
                <a:gd name="connsiteX21" fmla="*/ 2366 w 3200"/>
                <a:gd name="connsiteY21" fmla="*/ 2922 h 3816"/>
                <a:gd name="connsiteX22" fmla="*/ 2308 w 3200"/>
                <a:gd name="connsiteY22" fmla="*/ 2980 h 3816"/>
                <a:gd name="connsiteX23" fmla="*/ 2248 w 3200"/>
                <a:gd name="connsiteY23" fmla="*/ 3036 h 3816"/>
                <a:gd name="connsiteX24" fmla="*/ 2186 w 3200"/>
                <a:gd name="connsiteY24" fmla="*/ 3092 h 3816"/>
                <a:gd name="connsiteX25" fmla="*/ 2122 w 3200"/>
                <a:gd name="connsiteY25" fmla="*/ 3146 h 3816"/>
                <a:gd name="connsiteX26" fmla="*/ 2054 w 3200"/>
                <a:gd name="connsiteY26" fmla="*/ 3198 h 3816"/>
                <a:gd name="connsiteX27" fmla="*/ 1984 w 3200"/>
                <a:gd name="connsiteY27" fmla="*/ 3248 h 3816"/>
                <a:gd name="connsiteX28" fmla="*/ 1984 w 3200"/>
                <a:gd name="connsiteY28" fmla="*/ 3248 h 3816"/>
                <a:gd name="connsiteX29" fmla="*/ 1948 w 3200"/>
                <a:gd name="connsiteY29" fmla="*/ 3274 h 3816"/>
                <a:gd name="connsiteX30" fmla="*/ 1904 w 3200"/>
                <a:gd name="connsiteY30" fmla="*/ 3302 h 3816"/>
                <a:gd name="connsiteX31" fmla="*/ 1842 w 3200"/>
                <a:gd name="connsiteY31" fmla="*/ 3340 h 3816"/>
                <a:gd name="connsiteX32" fmla="*/ 1764 w 3200"/>
                <a:gd name="connsiteY32" fmla="*/ 3384 h 3816"/>
                <a:gd name="connsiteX33" fmla="*/ 1670 w 3200"/>
                <a:gd name="connsiteY33" fmla="*/ 3434 h 3816"/>
                <a:gd name="connsiteX34" fmla="*/ 1562 w 3200"/>
                <a:gd name="connsiteY34" fmla="*/ 3486 h 3816"/>
                <a:gd name="connsiteX35" fmla="*/ 1502 w 3200"/>
                <a:gd name="connsiteY35" fmla="*/ 3514 h 3816"/>
                <a:gd name="connsiteX36" fmla="*/ 1438 w 3200"/>
                <a:gd name="connsiteY36" fmla="*/ 3540 h 3816"/>
                <a:gd name="connsiteX37" fmla="*/ 1372 w 3200"/>
                <a:gd name="connsiteY37" fmla="*/ 3568 h 3816"/>
                <a:gd name="connsiteX38" fmla="*/ 1302 w 3200"/>
                <a:gd name="connsiteY38" fmla="*/ 3594 h 3816"/>
                <a:gd name="connsiteX39" fmla="*/ 1228 w 3200"/>
                <a:gd name="connsiteY39" fmla="*/ 3622 h 3816"/>
                <a:gd name="connsiteX40" fmla="*/ 1152 w 3200"/>
                <a:gd name="connsiteY40" fmla="*/ 3646 h 3816"/>
                <a:gd name="connsiteX41" fmla="*/ 1072 w 3200"/>
                <a:gd name="connsiteY41" fmla="*/ 3672 h 3816"/>
                <a:gd name="connsiteX42" fmla="*/ 988 w 3200"/>
                <a:gd name="connsiteY42" fmla="*/ 3694 h 3816"/>
                <a:gd name="connsiteX43" fmla="*/ 902 w 3200"/>
                <a:gd name="connsiteY43" fmla="*/ 3716 h 3816"/>
                <a:gd name="connsiteX44" fmla="*/ 812 w 3200"/>
                <a:gd name="connsiteY44" fmla="*/ 3738 h 3816"/>
                <a:gd name="connsiteX45" fmla="*/ 720 w 3200"/>
                <a:gd name="connsiteY45" fmla="*/ 3756 h 3816"/>
                <a:gd name="connsiteX46" fmla="*/ 626 w 3200"/>
                <a:gd name="connsiteY46" fmla="*/ 3772 h 3816"/>
                <a:gd name="connsiteX47" fmla="*/ 528 w 3200"/>
                <a:gd name="connsiteY47" fmla="*/ 3786 h 3816"/>
                <a:gd name="connsiteX48" fmla="*/ 428 w 3200"/>
                <a:gd name="connsiteY48" fmla="*/ 3798 h 3816"/>
                <a:gd name="connsiteX49" fmla="*/ 324 w 3200"/>
                <a:gd name="connsiteY49" fmla="*/ 3808 h 3816"/>
                <a:gd name="connsiteX50" fmla="*/ 218 w 3200"/>
                <a:gd name="connsiteY50" fmla="*/ 3814 h 3816"/>
                <a:gd name="connsiteX51" fmla="*/ 110 w 3200"/>
                <a:gd name="connsiteY51" fmla="*/ 3816 h 3816"/>
                <a:gd name="connsiteX52" fmla="*/ 0 w 3200"/>
                <a:gd name="connsiteY52" fmla="*/ 3816 h 3816"/>
                <a:gd name="connsiteX53" fmla="*/ 0 w 3200"/>
                <a:gd name="connsiteY53" fmla="*/ 3816 h 3816"/>
                <a:gd name="connsiteX54" fmla="*/ 54 w 3200"/>
                <a:gd name="connsiteY54" fmla="*/ 3814 h 3816"/>
                <a:gd name="connsiteX55" fmla="*/ 118 w 3200"/>
                <a:gd name="connsiteY55" fmla="*/ 3810 h 3816"/>
                <a:gd name="connsiteX56" fmla="*/ 202 w 3200"/>
                <a:gd name="connsiteY56" fmla="*/ 3804 h 3816"/>
                <a:gd name="connsiteX57" fmla="*/ 304 w 3200"/>
                <a:gd name="connsiteY57" fmla="*/ 3792 h 3816"/>
                <a:gd name="connsiteX58" fmla="*/ 424 w 3200"/>
                <a:gd name="connsiteY58" fmla="*/ 3778 h 3816"/>
                <a:gd name="connsiteX59" fmla="*/ 556 w 3200"/>
                <a:gd name="connsiteY59" fmla="*/ 3758 h 3816"/>
                <a:gd name="connsiteX60" fmla="*/ 700 w 3200"/>
                <a:gd name="connsiteY60" fmla="*/ 3730 h 3816"/>
                <a:gd name="connsiteX61" fmla="*/ 776 w 3200"/>
                <a:gd name="connsiteY61" fmla="*/ 3716 h 3816"/>
                <a:gd name="connsiteX62" fmla="*/ 852 w 3200"/>
                <a:gd name="connsiteY62" fmla="*/ 3698 h 3816"/>
                <a:gd name="connsiteX63" fmla="*/ 932 w 3200"/>
                <a:gd name="connsiteY63" fmla="*/ 3678 h 3816"/>
                <a:gd name="connsiteX64" fmla="*/ 1010 w 3200"/>
                <a:gd name="connsiteY64" fmla="*/ 3658 h 3816"/>
                <a:gd name="connsiteX65" fmla="*/ 1092 w 3200"/>
                <a:gd name="connsiteY65" fmla="*/ 3634 h 3816"/>
                <a:gd name="connsiteX66" fmla="*/ 1174 w 3200"/>
                <a:gd name="connsiteY66" fmla="*/ 3608 h 3816"/>
                <a:gd name="connsiteX67" fmla="*/ 1254 w 3200"/>
                <a:gd name="connsiteY67" fmla="*/ 3580 h 3816"/>
                <a:gd name="connsiteX68" fmla="*/ 1336 w 3200"/>
                <a:gd name="connsiteY68" fmla="*/ 3550 h 3816"/>
                <a:gd name="connsiteX69" fmla="*/ 1418 w 3200"/>
                <a:gd name="connsiteY69" fmla="*/ 3516 h 3816"/>
                <a:gd name="connsiteX70" fmla="*/ 1498 w 3200"/>
                <a:gd name="connsiteY70" fmla="*/ 3480 h 3816"/>
                <a:gd name="connsiteX71" fmla="*/ 1578 w 3200"/>
                <a:gd name="connsiteY71" fmla="*/ 3442 h 3816"/>
                <a:gd name="connsiteX72" fmla="*/ 1656 w 3200"/>
                <a:gd name="connsiteY72" fmla="*/ 3402 h 3816"/>
                <a:gd name="connsiteX73" fmla="*/ 1734 w 3200"/>
                <a:gd name="connsiteY73" fmla="*/ 3358 h 3816"/>
                <a:gd name="connsiteX74" fmla="*/ 1808 w 3200"/>
                <a:gd name="connsiteY74" fmla="*/ 3312 h 3816"/>
                <a:gd name="connsiteX75" fmla="*/ 1882 w 3200"/>
                <a:gd name="connsiteY75" fmla="*/ 3262 h 3816"/>
                <a:gd name="connsiteX76" fmla="*/ 1952 w 3200"/>
                <a:gd name="connsiteY76" fmla="*/ 3208 h 3816"/>
                <a:gd name="connsiteX77" fmla="*/ 1952 w 3200"/>
                <a:gd name="connsiteY77" fmla="*/ 3208 h 3816"/>
                <a:gd name="connsiteX78" fmla="*/ 1968 w 3200"/>
                <a:gd name="connsiteY78" fmla="*/ 3198 h 3816"/>
                <a:gd name="connsiteX79" fmla="*/ 2012 w 3200"/>
                <a:gd name="connsiteY79" fmla="*/ 3166 h 3816"/>
                <a:gd name="connsiteX80" fmla="*/ 2042 w 3200"/>
                <a:gd name="connsiteY80" fmla="*/ 3142 h 3816"/>
                <a:gd name="connsiteX81" fmla="*/ 2080 w 3200"/>
                <a:gd name="connsiteY81" fmla="*/ 3112 h 3816"/>
                <a:gd name="connsiteX82" fmla="*/ 2120 w 3200"/>
                <a:gd name="connsiteY82" fmla="*/ 3076 h 3816"/>
                <a:gd name="connsiteX83" fmla="*/ 2166 w 3200"/>
                <a:gd name="connsiteY83" fmla="*/ 3034 h 3816"/>
                <a:gd name="connsiteX84" fmla="*/ 2216 w 3200"/>
                <a:gd name="connsiteY84" fmla="*/ 2986 h 3816"/>
                <a:gd name="connsiteX85" fmla="*/ 2268 w 3200"/>
                <a:gd name="connsiteY85" fmla="*/ 2932 h 3816"/>
                <a:gd name="connsiteX86" fmla="*/ 2324 w 3200"/>
                <a:gd name="connsiteY86" fmla="*/ 2872 h 3816"/>
                <a:gd name="connsiteX87" fmla="*/ 2382 w 3200"/>
                <a:gd name="connsiteY87" fmla="*/ 2806 h 3816"/>
                <a:gd name="connsiteX88" fmla="*/ 3120 w 3200"/>
                <a:gd name="connsiteY88" fmla="*/ 618 h 3816"/>
                <a:gd name="connsiteX89" fmla="*/ 3088 w 3200"/>
                <a:gd name="connsiteY89" fmla="*/ 0 h 3816"/>
                <a:gd name="connsiteX90" fmla="*/ 3088 w 3200"/>
                <a:gd name="connsiteY90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76 w 3200"/>
                <a:gd name="connsiteY3" fmla="*/ 1618 h 3816"/>
                <a:gd name="connsiteX4" fmla="*/ 3058 w 3200"/>
                <a:gd name="connsiteY4" fmla="*/ 1686 h 3816"/>
                <a:gd name="connsiteX5" fmla="*/ 3036 w 3200"/>
                <a:gd name="connsiteY5" fmla="*/ 1752 h 3816"/>
                <a:gd name="connsiteX6" fmla="*/ 3014 w 3200"/>
                <a:gd name="connsiteY6" fmla="*/ 1820 h 3816"/>
                <a:gd name="connsiteX7" fmla="*/ 2966 w 3200"/>
                <a:gd name="connsiteY7" fmla="*/ 1956 h 3816"/>
                <a:gd name="connsiteX8" fmla="*/ 2880 w 3200"/>
                <a:gd name="connsiteY8" fmla="*/ 2158 h 3816"/>
                <a:gd name="connsiteX9" fmla="*/ 2850 w 3200"/>
                <a:gd name="connsiteY9" fmla="*/ 2224 h 3816"/>
                <a:gd name="connsiteX10" fmla="*/ 2816 w 3200"/>
                <a:gd name="connsiteY10" fmla="*/ 2292 h 3816"/>
                <a:gd name="connsiteX11" fmla="*/ 2780 w 3200"/>
                <a:gd name="connsiteY11" fmla="*/ 2358 h 3816"/>
                <a:gd name="connsiteX12" fmla="*/ 2742 w 3200"/>
                <a:gd name="connsiteY12" fmla="*/ 2424 h 3816"/>
                <a:gd name="connsiteX13" fmla="*/ 2702 w 3200"/>
                <a:gd name="connsiteY13" fmla="*/ 2488 h 3816"/>
                <a:gd name="connsiteX14" fmla="*/ 2660 w 3200"/>
                <a:gd name="connsiteY14" fmla="*/ 2554 h 3816"/>
                <a:gd name="connsiteX15" fmla="*/ 2616 w 3200"/>
                <a:gd name="connsiteY15" fmla="*/ 2616 h 3816"/>
                <a:gd name="connsiteX16" fmla="*/ 2572 w 3200"/>
                <a:gd name="connsiteY16" fmla="*/ 2680 h 3816"/>
                <a:gd name="connsiteX17" fmla="*/ 2522 w 3200"/>
                <a:gd name="connsiteY17" fmla="*/ 2742 h 3816"/>
                <a:gd name="connsiteX18" fmla="*/ 2472 w 3200"/>
                <a:gd name="connsiteY18" fmla="*/ 2802 h 3816"/>
                <a:gd name="connsiteX19" fmla="*/ 2420 w 3200"/>
                <a:gd name="connsiteY19" fmla="*/ 2864 h 3816"/>
                <a:gd name="connsiteX20" fmla="*/ 2366 w 3200"/>
                <a:gd name="connsiteY20" fmla="*/ 2922 h 3816"/>
                <a:gd name="connsiteX21" fmla="*/ 2308 w 3200"/>
                <a:gd name="connsiteY21" fmla="*/ 2980 h 3816"/>
                <a:gd name="connsiteX22" fmla="*/ 2248 w 3200"/>
                <a:gd name="connsiteY22" fmla="*/ 3036 h 3816"/>
                <a:gd name="connsiteX23" fmla="*/ 2186 w 3200"/>
                <a:gd name="connsiteY23" fmla="*/ 3092 h 3816"/>
                <a:gd name="connsiteX24" fmla="*/ 2122 w 3200"/>
                <a:gd name="connsiteY24" fmla="*/ 3146 h 3816"/>
                <a:gd name="connsiteX25" fmla="*/ 2054 w 3200"/>
                <a:gd name="connsiteY25" fmla="*/ 3198 h 3816"/>
                <a:gd name="connsiteX26" fmla="*/ 1984 w 3200"/>
                <a:gd name="connsiteY26" fmla="*/ 3248 h 3816"/>
                <a:gd name="connsiteX27" fmla="*/ 1984 w 3200"/>
                <a:gd name="connsiteY27" fmla="*/ 3248 h 3816"/>
                <a:gd name="connsiteX28" fmla="*/ 1948 w 3200"/>
                <a:gd name="connsiteY28" fmla="*/ 3274 h 3816"/>
                <a:gd name="connsiteX29" fmla="*/ 1904 w 3200"/>
                <a:gd name="connsiteY29" fmla="*/ 3302 h 3816"/>
                <a:gd name="connsiteX30" fmla="*/ 1842 w 3200"/>
                <a:gd name="connsiteY30" fmla="*/ 3340 h 3816"/>
                <a:gd name="connsiteX31" fmla="*/ 1764 w 3200"/>
                <a:gd name="connsiteY31" fmla="*/ 3384 h 3816"/>
                <a:gd name="connsiteX32" fmla="*/ 1670 w 3200"/>
                <a:gd name="connsiteY32" fmla="*/ 3434 h 3816"/>
                <a:gd name="connsiteX33" fmla="*/ 1562 w 3200"/>
                <a:gd name="connsiteY33" fmla="*/ 3486 h 3816"/>
                <a:gd name="connsiteX34" fmla="*/ 1502 w 3200"/>
                <a:gd name="connsiteY34" fmla="*/ 3514 h 3816"/>
                <a:gd name="connsiteX35" fmla="*/ 1438 w 3200"/>
                <a:gd name="connsiteY35" fmla="*/ 3540 h 3816"/>
                <a:gd name="connsiteX36" fmla="*/ 1372 w 3200"/>
                <a:gd name="connsiteY36" fmla="*/ 3568 h 3816"/>
                <a:gd name="connsiteX37" fmla="*/ 1302 w 3200"/>
                <a:gd name="connsiteY37" fmla="*/ 3594 h 3816"/>
                <a:gd name="connsiteX38" fmla="*/ 1228 w 3200"/>
                <a:gd name="connsiteY38" fmla="*/ 3622 h 3816"/>
                <a:gd name="connsiteX39" fmla="*/ 1152 w 3200"/>
                <a:gd name="connsiteY39" fmla="*/ 3646 h 3816"/>
                <a:gd name="connsiteX40" fmla="*/ 1072 w 3200"/>
                <a:gd name="connsiteY40" fmla="*/ 3672 h 3816"/>
                <a:gd name="connsiteX41" fmla="*/ 988 w 3200"/>
                <a:gd name="connsiteY41" fmla="*/ 3694 h 3816"/>
                <a:gd name="connsiteX42" fmla="*/ 902 w 3200"/>
                <a:gd name="connsiteY42" fmla="*/ 3716 h 3816"/>
                <a:gd name="connsiteX43" fmla="*/ 812 w 3200"/>
                <a:gd name="connsiteY43" fmla="*/ 3738 h 3816"/>
                <a:gd name="connsiteX44" fmla="*/ 720 w 3200"/>
                <a:gd name="connsiteY44" fmla="*/ 3756 h 3816"/>
                <a:gd name="connsiteX45" fmla="*/ 626 w 3200"/>
                <a:gd name="connsiteY45" fmla="*/ 3772 h 3816"/>
                <a:gd name="connsiteX46" fmla="*/ 528 w 3200"/>
                <a:gd name="connsiteY46" fmla="*/ 3786 h 3816"/>
                <a:gd name="connsiteX47" fmla="*/ 428 w 3200"/>
                <a:gd name="connsiteY47" fmla="*/ 3798 h 3816"/>
                <a:gd name="connsiteX48" fmla="*/ 324 w 3200"/>
                <a:gd name="connsiteY48" fmla="*/ 3808 h 3816"/>
                <a:gd name="connsiteX49" fmla="*/ 218 w 3200"/>
                <a:gd name="connsiteY49" fmla="*/ 3814 h 3816"/>
                <a:gd name="connsiteX50" fmla="*/ 110 w 3200"/>
                <a:gd name="connsiteY50" fmla="*/ 3816 h 3816"/>
                <a:gd name="connsiteX51" fmla="*/ 0 w 3200"/>
                <a:gd name="connsiteY51" fmla="*/ 3816 h 3816"/>
                <a:gd name="connsiteX52" fmla="*/ 0 w 3200"/>
                <a:gd name="connsiteY52" fmla="*/ 3816 h 3816"/>
                <a:gd name="connsiteX53" fmla="*/ 54 w 3200"/>
                <a:gd name="connsiteY53" fmla="*/ 3814 h 3816"/>
                <a:gd name="connsiteX54" fmla="*/ 118 w 3200"/>
                <a:gd name="connsiteY54" fmla="*/ 3810 h 3816"/>
                <a:gd name="connsiteX55" fmla="*/ 202 w 3200"/>
                <a:gd name="connsiteY55" fmla="*/ 3804 h 3816"/>
                <a:gd name="connsiteX56" fmla="*/ 304 w 3200"/>
                <a:gd name="connsiteY56" fmla="*/ 3792 h 3816"/>
                <a:gd name="connsiteX57" fmla="*/ 424 w 3200"/>
                <a:gd name="connsiteY57" fmla="*/ 3778 h 3816"/>
                <a:gd name="connsiteX58" fmla="*/ 556 w 3200"/>
                <a:gd name="connsiteY58" fmla="*/ 3758 h 3816"/>
                <a:gd name="connsiteX59" fmla="*/ 700 w 3200"/>
                <a:gd name="connsiteY59" fmla="*/ 3730 h 3816"/>
                <a:gd name="connsiteX60" fmla="*/ 776 w 3200"/>
                <a:gd name="connsiteY60" fmla="*/ 3716 h 3816"/>
                <a:gd name="connsiteX61" fmla="*/ 852 w 3200"/>
                <a:gd name="connsiteY61" fmla="*/ 3698 h 3816"/>
                <a:gd name="connsiteX62" fmla="*/ 932 w 3200"/>
                <a:gd name="connsiteY62" fmla="*/ 3678 h 3816"/>
                <a:gd name="connsiteX63" fmla="*/ 1010 w 3200"/>
                <a:gd name="connsiteY63" fmla="*/ 3658 h 3816"/>
                <a:gd name="connsiteX64" fmla="*/ 1092 w 3200"/>
                <a:gd name="connsiteY64" fmla="*/ 3634 h 3816"/>
                <a:gd name="connsiteX65" fmla="*/ 1174 w 3200"/>
                <a:gd name="connsiteY65" fmla="*/ 3608 h 3816"/>
                <a:gd name="connsiteX66" fmla="*/ 1254 w 3200"/>
                <a:gd name="connsiteY66" fmla="*/ 3580 h 3816"/>
                <a:gd name="connsiteX67" fmla="*/ 1336 w 3200"/>
                <a:gd name="connsiteY67" fmla="*/ 3550 h 3816"/>
                <a:gd name="connsiteX68" fmla="*/ 1418 w 3200"/>
                <a:gd name="connsiteY68" fmla="*/ 3516 h 3816"/>
                <a:gd name="connsiteX69" fmla="*/ 1498 w 3200"/>
                <a:gd name="connsiteY69" fmla="*/ 3480 h 3816"/>
                <a:gd name="connsiteX70" fmla="*/ 1578 w 3200"/>
                <a:gd name="connsiteY70" fmla="*/ 3442 h 3816"/>
                <a:gd name="connsiteX71" fmla="*/ 1656 w 3200"/>
                <a:gd name="connsiteY71" fmla="*/ 3402 h 3816"/>
                <a:gd name="connsiteX72" fmla="*/ 1734 w 3200"/>
                <a:gd name="connsiteY72" fmla="*/ 3358 h 3816"/>
                <a:gd name="connsiteX73" fmla="*/ 1808 w 3200"/>
                <a:gd name="connsiteY73" fmla="*/ 3312 h 3816"/>
                <a:gd name="connsiteX74" fmla="*/ 1882 w 3200"/>
                <a:gd name="connsiteY74" fmla="*/ 3262 h 3816"/>
                <a:gd name="connsiteX75" fmla="*/ 1952 w 3200"/>
                <a:gd name="connsiteY75" fmla="*/ 3208 h 3816"/>
                <a:gd name="connsiteX76" fmla="*/ 1952 w 3200"/>
                <a:gd name="connsiteY76" fmla="*/ 3208 h 3816"/>
                <a:gd name="connsiteX77" fmla="*/ 1968 w 3200"/>
                <a:gd name="connsiteY77" fmla="*/ 3198 h 3816"/>
                <a:gd name="connsiteX78" fmla="*/ 2012 w 3200"/>
                <a:gd name="connsiteY78" fmla="*/ 3166 h 3816"/>
                <a:gd name="connsiteX79" fmla="*/ 2042 w 3200"/>
                <a:gd name="connsiteY79" fmla="*/ 3142 h 3816"/>
                <a:gd name="connsiteX80" fmla="*/ 2080 w 3200"/>
                <a:gd name="connsiteY80" fmla="*/ 3112 h 3816"/>
                <a:gd name="connsiteX81" fmla="*/ 2120 w 3200"/>
                <a:gd name="connsiteY81" fmla="*/ 3076 h 3816"/>
                <a:gd name="connsiteX82" fmla="*/ 2166 w 3200"/>
                <a:gd name="connsiteY82" fmla="*/ 3034 h 3816"/>
                <a:gd name="connsiteX83" fmla="*/ 2216 w 3200"/>
                <a:gd name="connsiteY83" fmla="*/ 2986 h 3816"/>
                <a:gd name="connsiteX84" fmla="*/ 2268 w 3200"/>
                <a:gd name="connsiteY84" fmla="*/ 2932 h 3816"/>
                <a:gd name="connsiteX85" fmla="*/ 2324 w 3200"/>
                <a:gd name="connsiteY85" fmla="*/ 2872 h 3816"/>
                <a:gd name="connsiteX86" fmla="*/ 2382 w 3200"/>
                <a:gd name="connsiteY86" fmla="*/ 2806 h 3816"/>
                <a:gd name="connsiteX87" fmla="*/ 3120 w 3200"/>
                <a:gd name="connsiteY87" fmla="*/ 618 h 3816"/>
                <a:gd name="connsiteX88" fmla="*/ 3088 w 3200"/>
                <a:gd name="connsiteY88" fmla="*/ 0 h 3816"/>
                <a:gd name="connsiteX89" fmla="*/ 3088 w 3200"/>
                <a:gd name="connsiteY89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76 w 3200"/>
                <a:gd name="connsiteY3" fmla="*/ 1618 h 3816"/>
                <a:gd name="connsiteX4" fmla="*/ 3036 w 3200"/>
                <a:gd name="connsiteY4" fmla="*/ 1752 h 3816"/>
                <a:gd name="connsiteX5" fmla="*/ 3014 w 3200"/>
                <a:gd name="connsiteY5" fmla="*/ 1820 h 3816"/>
                <a:gd name="connsiteX6" fmla="*/ 2966 w 3200"/>
                <a:gd name="connsiteY6" fmla="*/ 1956 h 3816"/>
                <a:gd name="connsiteX7" fmla="*/ 2880 w 3200"/>
                <a:gd name="connsiteY7" fmla="*/ 2158 h 3816"/>
                <a:gd name="connsiteX8" fmla="*/ 2850 w 3200"/>
                <a:gd name="connsiteY8" fmla="*/ 2224 h 3816"/>
                <a:gd name="connsiteX9" fmla="*/ 2816 w 3200"/>
                <a:gd name="connsiteY9" fmla="*/ 2292 h 3816"/>
                <a:gd name="connsiteX10" fmla="*/ 2780 w 3200"/>
                <a:gd name="connsiteY10" fmla="*/ 2358 h 3816"/>
                <a:gd name="connsiteX11" fmla="*/ 2742 w 3200"/>
                <a:gd name="connsiteY11" fmla="*/ 2424 h 3816"/>
                <a:gd name="connsiteX12" fmla="*/ 2702 w 3200"/>
                <a:gd name="connsiteY12" fmla="*/ 2488 h 3816"/>
                <a:gd name="connsiteX13" fmla="*/ 2660 w 3200"/>
                <a:gd name="connsiteY13" fmla="*/ 2554 h 3816"/>
                <a:gd name="connsiteX14" fmla="*/ 2616 w 3200"/>
                <a:gd name="connsiteY14" fmla="*/ 2616 h 3816"/>
                <a:gd name="connsiteX15" fmla="*/ 2572 w 3200"/>
                <a:gd name="connsiteY15" fmla="*/ 2680 h 3816"/>
                <a:gd name="connsiteX16" fmla="*/ 2522 w 3200"/>
                <a:gd name="connsiteY16" fmla="*/ 2742 h 3816"/>
                <a:gd name="connsiteX17" fmla="*/ 2472 w 3200"/>
                <a:gd name="connsiteY17" fmla="*/ 2802 h 3816"/>
                <a:gd name="connsiteX18" fmla="*/ 2420 w 3200"/>
                <a:gd name="connsiteY18" fmla="*/ 2864 h 3816"/>
                <a:gd name="connsiteX19" fmla="*/ 2366 w 3200"/>
                <a:gd name="connsiteY19" fmla="*/ 2922 h 3816"/>
                <a:gd name="connsiteX20" fmla="*/ 2308 w 3200"/>
                <a:gd name="connsiteY20" fmla="*/ 2980 h 3816"/>
                <a:gd name="connsiteX21" fmla="*/ 2248 w 3200"/>
                <a:gd name="connsiteY21" fmla="*/ 3036 h 3816"/>
                <a:gd name="connsiteX22" fmla="*/ 2186 w 3200"/>
                <a:gd name="connsiteY22" fmla="*/ 3092 h 3816"/>
                <a:gd name="connsiteX23" fmla="*/ 2122 w 3200"/>
                <a:gd name="connsiteY23" fmla="*/ 3146 h 3816"/>
                <a:gd name="connsiteX24" fmla="*/ 2054 w 3200"/>
                <a:gd name="connsiteY24" fmla="*/ 3198 h 3816"/>
                <a:gd name="connsiteX25" fmla="*/ 1984 w 3200"/>
                <a:gd name="connsiteY25" fmla="*/ 3248 h 3816"/>
                <a:gd name="connsiteX26" fmla="*/ 1984 w 3200"/>
                <a:gd name="connsiteY26" fmla="*/ 3248 h 3816"/>
                <a:gd name="connsiteX27" fmla="*/ 1948 w 3200"/>
                <a:gd name="connsiteY27" fmla="*/ 3274 h 3816"/>
                <a:gd name="connsiteX28" fmla="*/ 1904 w 3200"/>
                <a:gd name="connsiteY28" fmla="*/ 3302 h 3816"/>
                <a:gd name="connsiteX29" fmla="*/ 1842 w 3200"/>
                <a:gd name="connsiteY29" fmla="*/ 3340 h 3816"/>
                <a:gd name="connsiteX30" fmla="*/ 1764 w 3200"/>
                <a:gd name="connsiteY30" fmla="*/ 3384 h 3816"/>
                <a:gd name="connsiteX31" fmla="*/ 1670 w 3200"/>
                <a:gd name="connsiteY31" fmla="*/ 3434 h 3816"/>
                <a:gd name="connsiteX32" fmla="*/ 1562 w 3200"/>
                <a:gd name="connsiteY32" fmla="*/ 3486 h 3816"/>
                <a:gd name="connsiteX33" fmla="*/ 1502 w 3200"/>
                <a:gd name="connsiteY33" fmla="*/ 3514 h 3816"/>
                <a:gd name="connsiteX34" fmla="*/ 1438 w 3200"/>
                <a:gd name="connsiteY34" fmla="*/ 3540 h 3816"/>
                <a:gd name="connsiteX35" fmla="*/ 1372 w 3200"/>
                <a:gd name="connsiteY35" fmla="*/ 3568 h 3816"/>
                <a:gd name="connsiteX36" fmla="*/ 1302 w 3200"/>
                <a:gd name="connsiteY36" fmla="*/ 3594 h 3816"/>
                <a:gd name="connsiteX37" fmla="*/ 1228 w 3200"/>
                <a:gd name="connsiteY37" fmla="*/ 3622 h 3816"/>
                <a:gd name="connsiteX38" fmla="*/ 1152 w 3200"/>
                <a:gd name="connsiteY38" fmla="*/ 3646 h 3816"/>
                <a:gd name="connsiteX39" fmla="*/ 1072 w 3200"/>
                <a:gd name="connsiteY39" fmla="*/ 3672 h 3816"/>
                <a:gd name="connsiteX40" fmla="*/ 988 w 3200"/>
                <a:gd name="connsiteY40" fmla="*/ 3694 h 3816"/>
                <a:gd name="connsiteX41" fmla="*/ 902 w 3200"/>
                <a:gd name="connsiteY41" fmla="*/ 3716 h 3816"/>
                <a:gd name="connsiteX42" fmla="*/ 812 w 3200"/>
                <a:gd name="connsiteY42" fmla="*/ 3738 h 3816"/>
                <a:gd name="connsiteX43" fmla="*/ 720 w 3200"/>
                <a:gd name="connsiteY43" fmla="*/ 3756 h 3816"/>
                <a:gd name="connsiteX44" fmla="*/ 626 w 3200"/>
                <a:gd name="connsiteY44" fmla="*/ 3772 h 3816"/>
                <a:gd name="connsiteX45" fmla="*/ 528 w 3200"/>
                <a:gd name="connsiteY45" fmla="*/ 3786 h 3816"/>
                <a:gd name="connsiteX46" fmla="*/ 428 w 3200"/>
                <a:gd name="connsiteY46" fmla="*/ 3798 h 3816"/>
                <a:gd name="connsiteX47" fmla="*/ 324 w 3200"/>
                <a:gd name="connsiteY47" fmla="*/ 3808 h 3816"/>
                <a:gd name="connsiteX48" fmla="*/ 218 w 3200"/>
                <a:gd name="connsiteY48" fmla="*/ 3814 h 3816"/>
                <a:gd name="connsiteX49" fmla="*/ 110 w 3200"/>
                <a:gd name="connsiteY49" fmla="*/ 3816 h 3816"/>
                <a:gd name="connsiteX50" fmla="*/ 0 w 3200"/>
                <a:gd name="connsiteY50" fmla="*/ 3816 h 3816"/>
                <a:gd name="connsiteX51" fmla="*/ 0 w 3200"/>
                <a:gd name="connsiteY51" fmla="*/ 3816 h 3816"/>
                <a:gd name="connsiteX52" fmla="*/ 54 w 3200"/>
                <a:gd name="connsiteY52" fmla="*/ 3814 h 3816"/>
                <a:gd name="connsiteX53" fmla="*/ 118 w 3200"/>
                <a:gd name="connsiteY53" fmla="*/ 3810 h 3816"/>
                <a:gd name="connsiteX54" fmla="*/ 202 w 3200"/>
                <a:gd name="connsiteY54" fmla="*/ 3804 h 3816"/>
                <a:gd name="connsiteX55" fmla="*/ 304 w 3200"/>
                <a:gd name="connsiteY55" fmla="*/ 3792 h 3816"/>
                <a:gd name="connsiteX56" fmla="*/ 424 w 3200"/>
                <a:gd name="connsiteY56" fmla="*/ 3778 h 3816"/>
                <a:gd name="connsiteX57" fmla="*/ 556 w 3200"/>
                <a:gd name="connsiteY57" fmla="*/ 3758 h 3816"/>
                <a:gd name="connsiteX58" fmla="*/ 700 w 3200"/>
                <a:gd name="connsiteY58" fmla="*/ 3730 h 3816"/>
                <a:gd name="connsiteX59" fmla="*/ 776 w 3200"/>
                <a:gd name="connsiteY59" fmla="*/ 3716 h 3816"/>
                <a:gd name="connsiteX60" fmla="*/ 852 w 3200"/>
                <a:gd name="connsiteY60" fmla="*/ 3698 h 3816"/>
                <a:gd name="connsiteX61" fmla="*/ 932 w 3200"/>
                <a:gd name="connsiteY61" fmla="*/ 3678 h 3816"/>
                <a:gd name="connsiteX62" fmla="*/ 1010 w 3200"/>
                <a:gd name="connsiteY62" fmla="*/ 3658 h 3816"/>
                <a:gd name="connsiteX63" fmla="*/ 1092 w 3200"/>
                <a:gd name="connsiteY63" fmla="*/ 3634 h 3816"/>
                <a:gd name="connsiteX64" fmla="*/ 1174 w 3200"/>
                <a:gd name="connsiteY64" fmla="*/ 3608 h 3816"/>
                <a:gd name="connsiteX65" fmla="*/ 1254 w 3200"/>
                <a:gd name="connsiteY65" fmla="*/ 3580 h 3816"/>
                <a:gd name="connsiteX66" fmla="*/ 1336 w 3200"/>
                <a:gd name="connsiteY66" fmla="*/ 3550 h 3816"/>
                <a:gd name="connsiteX67" fmla="*/ 1418 w 3200"/>
                <a:gd name="connsiteY67" fmla="*/ 3516 h 3816"/>
                <a:gd name="connsiteX68" fmla="*/ 1498 w 3200"/>
                <a:gd name="connsiteY68" fmla="*/ 3480 h 3816"/>
                <a:gd name="connsiteX69" fmla="*/ 1578 w 3200"/>
                <a:gd name="connsiteY69" fmla="*/ 3442 h 3816"/>
                <a:gd name="connsiteX70" fmla="*/ 1656 w 3200"/>
                <a:gd name="connsiteY70" fmla="*/ 3402 h 3816"/>
                <a:gd name="connsiteX71" fmla="*/ 1734 w 3200"/>
                <a:gd name="connsiteY71" fmla="*/ 3358 h 3816"/>
                <a:gd name="connsiteX72" fmla="*/ 1808 w 3200"/>
                <a:gd name="connsiteY72" fmla="*/ 3312 h 3816"/>
                <a:gd name="connsiteX73" fmla="*/ 1882 w 3200"/>
                <a:gd name="connsiteY73" fmla="*/ 3262 h 3816"/>
                <a:gd name="connsiteX74" fmla="*/ 1952 w 3200"/>
                <a:gd name="connsiteY74" fmla="*/ 3208 h 3816"/>
                <a:gd name="connsiteX75" fmla="*/ 1952 w 3200"/>
                <a:gd name="connsiteY75" fmla="*/ 3208 h 3816"/>
                <a:gd name="connsiteX76" fmla="*/ 1968 w 3200"/>
                <a:gd name="connsiteY76" fmla="*/ 3198 h 3816"/>
                <a:gd name="connsiteX77" fmla="*/ 2012 w 3200"/>
                <a:gd name="connsiteY77" fmla="*/ 3166 h 3816"/>
                <a:gd name="connsiteX78" fmla="*/ 2042 w 3200"/>
                <a:gd name="connsiteY78" fmla="*/ 3142 h 3816"/>
                <a:gd name="connsiteX79" fmla="*/ 2080 w 3200"/>
                <a:gd name="connsiteY79" fmla="*/ 3112 h 3816"/>
                <a:gd name="connsiteX80" fmla="*/ 2120 w 3200"/>
                <a:gd name="connsiteY80" fmla="*/ 3076 h 3816"/>
                <a:gd name="connsiteX81" fmla="*/ 2166 w 3200"/>
                <a:gd name="connsiteY81" fmla="*/ 3034 h 3816"/>
                <a:gd name="connsiteX82" fmla="*/ 2216 w 3200"/>
                <a:gd name="connsiteY82" fmla="*/ 2986 h 3816"/>
                <a:gd name="connsiteX83" fmla="*/ 2268 w 3200"/>
                <a:gd name="connsiteY83" fmla="*/ 2932 h 3816"/>
                <a:gd name="connsiteX84" fmla="*/ 2324 w 3200"/>
                <a:gd name="connsiteY84" fmla="*/ 2872 h 3816"/>
                <a:gd name="connsiteX85" fmla="*/ 2382 w 3200"/>
                <a:gd name="connsiteY85" fmla="*/ 2806 h 3816"/>
                <a:gd name="connsiteX86" fmla="*/ 3120 w 3200"/>
                <a:gd name="connsiteY86" fmla="*/ 618 h 3816"/>
                <a:gd name="connsiteX87" fmla="*/ 3088 w 3200"/>
                <a:gd name="connsiteY87" fmla="*/ 0 h 3816"/>
                <a:gd name="connsiteX88" fmla="*/ 3088 w 3200"/>
                <a:gd name="connsiteY88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76 w 3200"/>
                <a:gd name="connsiteY3" fmla="*/ 1618 h 3816"/>
                <a:gd name="connsiteX4" fmla="*/ 3014 w 3200"/>
                <a:gd name="connsiteY4" fmla="*/ 1820 h 3816"/>
                <a:gd name="connsiteX5" fmla="*/ 2966 w 3200"/>
                <a:gd name="connsiteY5" fmla="*/ 1956 h 3816"/>
                <a:gd name="connsiteX6" fmla="*/ 2880 w 3200"/>
                <a:gd name="connsiteY6" fmla="*/ 2158 h 3816"/>
                <a:gd name="connsiteX7" fmla="*/ 2850 w 3200"/>
                <a:gd name="connsiteY7" fmla="*/ 2224 h 3816"/>
                <a:gd name="connsiteX8" fmla="*/ 2816 w 3200"/>
                <a:gd name="connsiteY8" fmla="*/ 2292 h 3816"/>
                <a:gd name="connsiteX9" fmla="*/ 2780 w 3200"/>
                <a:gd name="connsiteY9" fmla="*/ 2358 h 3816"/>
                <a:gd name="connsiteX10" fmla="*/ 2742 w 3200"/>
                <a:gd name="connsiteY10" fmla="*/ 2424 h 3816"/>
                <a:gd name="connsiteX11" fmla="*/ 2702 w 3200"/>
                <a:gd name="connsiteY11" fmla="*/ 2488 h 3816"/>
                <a:gd name="connsiteX12" fmla="*/ 2660 w 3200"/>
                <a:gd name="connsiteY12" fmla="*/ 2554 h 3816"/>
                <a:gd name="connsiteX13" fmla="*/ 2616 w 3200"/>
                <a:gd name="connsiteY13" fmla="*/ 2616 h 3816"/>
                <a:gd name="connsiteX14" fmla="*/ 2572 w 3200"/>
                <a:gd name="connsiteY14" fmla="*/ 2680 h 3816"/>
                <a:gd name="connsiteX15" fmla="*/ 2522 w 3200"/>
                <a:gd name="connsiteY15" fmla="*/ 2742 h 3816"/>
                <a:gd name="connsiteX16" fmla="*/ 2472 w 3200"/>
                <a:gd name="connsiteY16" fmla="*/ 2802 h 3816"/>
                <a:gd name="connsiteX17" fmla="*/ 2420 w 3200"/>
                <a:gd name="connsiteY17" fmla="*/ 2864 h 3816"/>
                <a:gd name="connsiteX18" fmla="*/ 2366 w 3200"/>
                <a:gd name="connsiteY18" fmla="*/ 2922 h 3816"/>
                <a:gd name="connsiteX19" fmla="*/ 2308 w 3200"/>
                <a:gd name="connsiteY19" fmla="*/ 2980 h 3816"/>
                <a:gd name="connsiteX20" fmla="*/ 2248 w 3200"/>
                <a:gd name="connsiteY20" fmla="*/ 3036 h 3816"/>
                <a:gd name="connsiteX21" fmla="*/ 2186 w 3200"/>
                <a:gd name="connsiteY21" fmla="*/ 3092 h 3816"/>
                <a:gd name="connsiteX22" fmla="*/ 2122 w 3200"/>
                <a:gd name="connsiteY22" fmla="*/ 3146 h 3816"/>
                <a:gd name="connsiteX23" fmla="*/ 2054 w 3200"/>
                <a:gd name="connsiteY23" fmla="*/ 3198 h 3816"/>
                <a:gd name="connsiteX24" fmla="*/ 1984 w 3200"/>
                <a:gd name="connsiteY24" fmla="*/ 3248 h 3816"/>
                <a:gd name="connsiteX25" fmla="*/ 1984 w 3200"/>
                <a:gd name="connsiteY25" fmla="*/ 3248 h 3816"/>
                <a:gd name="connsiteX26" fmla="*/ 1948 w 3200"/>
                <a:gd name="connsiteY26" fmla="*/ 3274 h 3816"/>
                <a:gd name="connsiteX27" fmla="*/ 1904 w 3200"/>
                <a:gd name="connsiteY27" fmla="*/ 3302 h 3816"/>
                <a:gd name="connsiteX28" fmla="*/ 1842 w 3200"/>
                <a:gd name="connsiteY28" fmla="*/ 3340 h 3816"/>
                <a:gd name="connsiteX29" fmla="*/ 1764 w 3200"/>
                <a:gd name="connsiteY29" fmla="*/ 3384 h 3816"/>
                <a:gd name="connsiteX30" fmla="*/ 1670 w 3200"/>
                <a:gd name="connsiteY30" fmla="*/ 3434 h 3816"/>
                <a:gd name="connsiteX31" fmla="*/ 1562 w 3200"/>
                <a:gd name="connsiteY31" fmla="*/ 3486 h 3816"/>
                <a:gd name="connsiteX32" fmla="*/ 1502 w 3200"/>
                <a:gd name="connsiteY32" fmla="*/ 3514 h 3816"/>
                <a:gd name="connsiteX33" fmla="*/ 1438 w 3200"/>
                <a:gd name="connsiteY33" fmla="*/ 3540 h 3816"/>
                <a:gd name="connsiteX34" fmla="*/ 1372 w 3200"/>
                <a:gd name="connsiteY34" fmla="*/ 3568 h 3816"/>
                <a:gd name="connsiteX35" fmla="*/ 1302 w 3200"/>
                <a:gd name="connsiteY35" fmla="*/ 3594 h 3816"/>
                <a:gd name="connsiteX36" fmla="*/ 1228 w 3200"/>
                <a:gd name="connsiteY36" fmla="*/ 3622 h 3816"/>
                <a:gd name="connsiteX37" fmla="*/ 1152 w 3200"/>
                <a:gd name="connsiteY37" fmla="*/ 3646 h 3816"/>
                <a:gd name="connsiteX38" fmla="*/ 1072 w 3200"/>
                <a:gd name="connsiteY38" fmla="*/ 3672 h 3816"/>
                <a:gd name="connsiteX39" fmla="*/ 988 w 3200"/>
                <a:gd name="connsiteY39" fmla="*/ 3694 h 3816"/>
                <a:gd name="connsiteX40" fmla="*/ 902 w 3200"/>
                <a:gd name="connsiteY40" fmla="*/ 3716 h 3816"/>
                <a:gd name="connsiteX41" fmla="*/ 812 w 3200"/>
                <a:gd name="connsiteY41" fmla="*/ 3738 h 3816"/>
                <a:gd name="connsiteX42" fmla="*/ 720 w 3200"/>
                <a:gd name="connsiteY42" fmla="*/ 3756 h 3816"/>
                <a:gd name="connsiteX43" fmla="*/ 626 w 3200"/>
                <a:gd name="connsiteY43" fmla="*/ 3772 h 3816"/>
                <a:gd name="connsiteX44" fmla="*/ 528 w 3200"/>
                <a:gd name="connsiteY44" fmla="*/ 3786 h 3816"/>
                <a:gd name="connsiteX45" fmla="*/ 428 w 3200"/>
                <a:gd name="connsiteY45" fmla="*/ 3798 h 3816"/>
                <a:gd name="connsiteX46" fmla="*/ 324 w 3200"/>
                <a:gd name="connsiteY46" fmla="*/ 3808 h 3816"/>
                <a:gd name="connsiteX47" fmla="*/ 218 w 3200"/>
                <a:gd name="connsiteY47" fmla="*/ 3814 h 3816"/>
                <a:gd name="connsiteX48" fmla="*/ 110 w 3200"/>
                <a:gd name="connsiteY48" fmla="*/ 3816 h 3816"/>
                <a:gd name="connsiteX49" fmla="*/ 0 w 3200"/>
                <a:gd name="connsiteY49" fmla="*/ 3816 h 3816"/>
                <a:gd name="connsiteX50" fmla="*/ 0 w 3200"/>
                <a:gd name="connsiteY50" fmla="*/ 3816 h 3816"/>
                <a:gd name="connsiteX51" fmla="*/ 54 w 3200"/>
                <a:gd name="connsiteY51" fmla="*/ 3814 h 3816"/>
                <a:gd name="connsiteX52" fmla="*/ 118 w 3200"/>
                <a:gd name="connsiteY52" fmla="*/ 3810 h 3816"/>
                <a:gd name="connsiteX53" fmla="*/ 202 w 3200"/>
                <a:gd name="connsiteY53" fmla="*/ 3804 h 3816"/>
                <a:gd name="connsiteX54" fmla="*/ 304 w 3200"/>
                <a:gd name="connsiteY54" fmla="*/ 3792 h 3816"/>
                <a:gd name="connsiteX55" fmla="*/ 424 w 3200"/>
                <a:gd name="connsiteY55" fmla="*/ 3778 h 3816"/>
                <a:gd name="connsiteX56" fmla="*/ 556 w 3200"/>
                <a:gd name="connsiteY56" fmla="*/ 3758 h 3816"/>
                <a:gd name="connsiteX57" fmla="*/ 700 w 3200"/>
                <a:gd name="connsiteY57" fmla="*/ 3730 h 3816"/>
                <a:gd name="connsiteX58" fmla="*/ 776 w 3200"/>
                <a:gd name="connsiteY58" fmla="*/ 3716 h 3816"/>
                <a:gd name="connsiteX59" fmla="*/ 852 w 3200"/>
                <a:gd name="connsiteY59" fmla="*/ 3698 h 3816"/>
                <a:gd name="connsiteX60" fmla="*/ 932 w 3200"/>
                <a:gd name="connsiteY60" fmla="*/ 3678 h 3816"/>
                <a:gd name="connsiteX61" fmla="*/ 1010 w 3200"/>
                <a:gd name="connsiteY61" fmla="*/ 3658 h 3816"/>
                <a:gd name="connsiteX62" fmla="*/ 1092 w 3200"/>
                <a:gd name="connsiteY62" fmla="*/ 3634 h 3816"/>
                <a:gd name="connsiteX63" fmla="*/ 1174 w 3200"/>
                <a:gd name="connsiteY63" fmla="*/ 3608 h 3816"/>
                <a:gd name="connsiteX64" fmla="*/ 1254 w 3200"/>
                <a:gd name="connsiteY64" fmla="*/ 3580 h 3816"/>
                <a:gd name="connsiteX65" fmla="*/ 1336 w 3200"/>
                <a:gd name="connsiteY65" fmla="*/ 3550 h 3816"/>
                <a:gd name="connsiteX66" fmla="*/ 1418 w 3200"/>
                <a:gd name="connsiteY66" fmla="*/ 3516 h 3816"/>
                <a:gd name="connsiteX67" fmla="*/ 1498 w 3200"/>
                <a:gd name="connsiteY67" fmla="*/ 3480 h 3816"/>
                <a:gd name="connsiteX68" fmla="*/ 1578 w 3200"/>
                <a:gd name="connsiteY68" fmla="*/ 3442 h 3816"/>
                <a:gd name="connsiteX69" fmla="*/ 1656 w 3200"/>
                <a:gd name="connsiteY69" fmla="*/ 3402 h 3816"/>
                <a:gd name="connsiteX70" fmla="*/ 1734 w 3200"/>
                <a:gd name="connsiteY70" fmla="*/ 3358 h 3816"/>
                <a:gd name="connsiteX71" fmla="*/ 1808 w 3200"/>
                <a:gd name="connsiteY71" fmla="*/ 3312 h 3816"/>
                <a:gd name="connsiteX72" fmla="*/ 1882 w 3200"/>
                <a:gd name="connsiteY72" fmla="*/ 3262 h 3816"/>
                <a:gd name="connsiteX73" fmla="*/ 1952 w 3200"/>
                <a:gd name="connsiteY73" fmla="*/ 3208 h 3816"/>
                <a:gd name="connsiteX74" fmla="*/ 1952 w 3200"/>
                <a:gd name="connsiteY74" fmla="*/ 3208 h 3816"/>
                <a:gd name="connsiteX75" fmla="*/ 1968 w 3200"/>
                <a:gd name="connsiteY75" fmla="*/ 3198 h 3816"/>
                <a:gd name="connsiteX76" fmla="*/ 2012 w 3200"/>
                <a:gd name="connsiteY76" fmla="*/ 3166 h 3816"/>
                <a:gd name="connsiteX77" fmla="*/ 2042 w 3200"/>
                <a:gd name="connsiteY77" fmla="*/ 3142 h 3816"/>
                <a:gd name="connsiteX78" fmla="*/ 2080 w 3200"/>
                <a:gd name="connsiteY78" fmla="*/ 3112 h 3816"/>
                <a:gd name="connsiteX79" fmla="*/ 2120 w 3200"/>
                <a:gd name="connsiteY79" fmla="*/ 3076 h 3816"/>
                <a:gd name="connsiteX80" fmla="*/ 2166 w 3200"/>
                <a:gd name="connsiteY80" fmla="*/ 3034 h 3816"/>
                <a:gd name="connsiteX81" fmla="*/ 2216 w 3200"/>
                <a:gd name="connsiteY81" fmla="*/ 2986 h 3816"/>
                <a:gd name="connsiteX82" fmla="*/ 2268 w 3200"/>
                <a:gd name="connsiteY82" fmla="*/ 2932 h 3816"/>
                <a:gd name="connsiteX83" fmla="*/ 2324 w 3200"/>
                <a:gd name="connsiteY83" fmla="*/ 2872 h 3816"/>
                <a:gd name="connsiteX84" fmla="*/ 2382 w 3200"/>
                <a:gd name="connsiteY84" fmla="*/ 2806 h 3816"/>
                <a:gd name="connsiteX85" fmla="*/ 3120 w 3200"/>
                <a:gd name="connsiteY85" fmla="*/ 618 h 3816"/>
                <a:gd name="connsiteX86" fmla="*/ 3088 w 3200"/>
                <a:gd name="connsiteY86" fmla="*/ 0 h 3816"/>
                <a:gd name="connsiteX87" fmla="*/ 3088 w 3200"/>
                <a:gd name="connsiteY87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76 w 3200"/>
                <a:gd name="connsiteY3" fmla="*/ 1618 h 3816"/>
                <a:gd name="connsiteX4" fmla="*/ 2966 w 3200"/>
                <a:gd name="connsiteY4" fmla="*/ 1956 h 3816"/>
                <a:gd name="connsiteX5" fmla="*/ 2880 w 3200"/>
                <a:gd name="connsiteY5" fmla="*/ 2158 h 3816"/>
                <a:gd name="connsiteX6" fmla="*/ 2850 w 3200"/>
                <a:gd name="connsiteY6" fmla="*/ 2224 h 3816"/>
                <a:gd name="connsiteX7" fmla="*/ 2816 w 3200"/>
                <a:gd name="connsiteY7" fmla="*/ 2292 h 3816"/>
                <a:gd name="connsiteX8" fmla="*/ 2780 w 3200"/>
                <a:gd name="connsiteY8" fmla="*/ 2358 h 3816"/>
                <a:gd name="connsiteX9" fmla="*/ 2742 w 3200"/>
                <a:gd name="connsiteY9" fmla="*/ 2424 h 3816"/>
                <a:gd name="connsiteX10" fmla="*/ 2702 w 3200"/>
                <a:gd name="connsiteY10" fmla="*/ 2488 h 3816"/>
                <a:gd name="connsiteX11" fmla="*/ 2660 w 3200"/>
                <a:gd name="connsiteY11" fmla="*/ 2554 h 3816"/>
                <a:gd name="connsiteX12" fmla="*/ 2616 w 3200"/>
                <a:gd name="connsiteY12" fmla="*/ 2616 h 3816"/>
                <a:gd name="connsiteX13" fmla="*/ 2572 w 3200"/>
                <a:gd name="connsiteY13" fmla="*/ 2680 h 3816"/>
                <a:gd name="connsiteX14" fmla="*/ 2522 w 3200"/>
                <a:gd name="connsiteY14" fmla="*/ 2742 h 3816"/>
                <a:gd name="connsiteX15" fmla="*/ 2472 w 3200"/>
                <a:gd name="connsiteY15" fmla="*/ 2802 h 3816"/>
                <a:gd name="connsiteX16" fmla="*/ 2420 w 3200"/>
                <a:gd name="connsiteY16" fmla="*/ 2864 h 3816"/>
                <a:gd name="connsiteX17" fmla="*/ 2366 w 3200"/>
                <a:gd name="connsiteY17" fmla="*/ 2922 h 3816"/>
                <a:gd name="connsiteX18" fmla="*/ 2308 w 3200"/>
                <a:gd name="connsiteY18" fmla="*/ 2980 h 3816"/>
                <a:gd name="connsiteX19" fmla="*/ 2248 w 3200"/>
                <a:gd name="connsiteY19" fmla="*/ 3036 h 3816"/>
                <a:gd name="connsiteX20" fmla="*/ 2186 w 3200"/>
                <a:gd name="connsiteY20" fmla="*/ 3092 h 3816"/>
                <a:gd name="connsiteX21" fmla="*/ 2122 w 3200"/>
                <a:gd name="connsiteY21" fmla="*/ 3146 h 3816"/>
                <a:gd name="connsiteX22" fmla="*/ 2054 w 3200"/>
                <a:gd name="connsiteY22" fmla="*/ 3198 h 3816"/>
                <a:gd name="connsiteX23" fmla="*/ 1984 w 3200"/>
                <a:gd name="connsiteY23" fmla="*/ 3248 h 3816"/>
                <a:gd name="connsiteX24" fmla="*/ 1984 w 3200"/>
                <a:gd name="connsiteY24" fmla="*/ 3248 h 3816"/>
                <a:gd name="connsiteX25" fmla="*/ 1948 w 3200"/>
                <a:gd name="connsiteY25" fmla="*/ 3274 h 3816"/>
                <a:gd name="connsiteX26" fmla="*/ 1904 w 3200"/>
                <a:gd name="connsiteY26" fmla="*/ 3302 h 3816"/>
                <a:gd name="connsiteX27" fmla="*/ 1842 w 3200"/>
                <a:gd name="connsiteY27" fmla="*/ 3340 h 3816"/>
                <a:gd name="connsiteX28" fmla="*/ 1764 w 3200"/>
                <a:gd name="connsiteY28" fmla="*/ 3384 h 3816"/>
                <a:gd name="connsiteX29" fmla="*/ 1670 w 3200"/>
                <a:gd name="connsiteY29" fmla="*/ 3434 h 3816"/>
                <a:gd name="connsiteX30" fmla="*/ 1562 w 3200"/>
                <a:gd name="connsiteY30" fmla="*/ 3486 h 3816"/>
                <a:gd name="connsiteX31" fmla="*/ 1502 w 3200"/>
                <a:gd name="connsiteY31" fmla="*/ 3514 h 3816"/>
                <a:gd name="connsiteX32" fmla="*/ 1438 w 3200"/>
                <a:gd name="connsiteY32" fmla="*/ 3540 h 3816"/>
                <a:gd name="connsiteX33" fmla="*/ 1372 w 3200"/>
                <a:gd name="connsiteY33" fmla="*/ 3568 h 3816"/>
                <a:gd name="connsiteX34" fmla="*/ 1302 w 3200"/>
                <a:gd name="connsiteY34" fmla="*/ 3594 h 3816"/>
                <a:gd name="connsiteX35" fmla="*/ 1228 w 3200"/>
                <a:gd name="connsiteY35" fmla="*/ 3622 h 3816"/>
                <a:gd name="connsiteX36" fmla="*/ 1152 w 3200"/>
                <a:gd name="connsiteY36" fmla="*/ 3646 h 3816"/>
                <a:gd name="connsiteX37" fmla="*/ 1072 w 3200"/>
                <a:gd name="connsiteY37" fmla="*/ 3672 h 3816"/>
                <a:gd name="connsiteX38" fmla="*/ 988 w 3200"/>
                <a:gd name="connsiteY38" fmla="*/ 3694 h 3816"/>
                <a:gd name="connsiteX39" fmla="*/ 902 w 3200"/>
                <a:gd name="connsiteY39" fmla="*/ 3716 h 3816"/>
                <a:gd name="connsiteX40" fmla="*/ 812 w 3200"/>
                <a:gd name="connsiteY40" fmla="*/ 3738 h 3816"/>
                <a:gd name="connsiteX41" fmla="*/ 720 w 3200"/>
                <a:gd name="connsiteY41" fmla="*/ 3756 h 3816"/>
                <a:gd name="connsiteX42" fmla="*/ 626 w 3200"/>
                <a:gd name="connsiteY42" fmla="*/ 3772 h 3816"/>
                <a:gd name="connsiteX43" fmla="*/ 528 w 3200"/>
                <a:gd name="connsiteY43" fmla="*/ 3786 h 3816"/>
                <a:gd name="connsiteX44" fmla="*/ 428 w 3200"/>
                <a:gd name="connsiteY44" fmla="*/ 3798 h 3816"/>
                <a:gd name="connsiteX45" fmla="*/ 324 w 3200"/>
                <a:gd name="connsiteY45" fmla="*/ 3808 h 3816"/>
                <a:gd name="connsiteX46" fmla="*/ 218 w 3200"/>
                <a:gd name="connsiteY46" fmla="*/ 3814 h 3816"/>
                <a:gd name="connsiteX47" fmla="*/ 110 w 3200"/>
                <a:gd name="connsiteY47" fmla="*/ 3816 h 3816"/>
                <a:gd name="connsiteX48" fmla="*/ 0 w 3200"/>
                <a:gd name="connsiteY48" fmla="*/ 3816 h 3816"/>
                <a:gd name="connsiteX49" fmla="*/ 0 w 3200"/>
                <a:gd name="connsiteY49" fmla="*/ 3816 h 3816"/>
                <a:gd name="connsiteX50" fmla="*/ 54 w 3200"/>
                <a:gd name="connsiteY50" fmla="*/ 3814 h 3816"/>
                <a:gd name="connsiteX51" fmla="*/ 118 w 3200"/>
                <a:gd name="connsiteY51" fmla="*/ 3810 h 3816"/>
                <a:gd name="connsiteX52" fmla="*/ 202 w 3200"/>
                <a:gd name="connsiteY52" fmla="*/ 3804 h 3816"/>
                <a:gd name="connsiteX53" fmla="*/ 304 w 3200"/>
                <a:gd name="connsiteY53" fmla="*/ 3792 h 3816"/>
                <a:gd name="connsiteX54" fmla="*/ 424 w 3200"/>
                <a:gd name="connsiteY54" fmla="*/ 3778 h 3816"/>
                <a:gd name="connsiteX55" fmla="*/ 556 w 3200"/>
                <a:gd name="connsiteY55" fmla="*/ 3758 h 3816"/>
                <a:gd name="connsiteX56" fmla="*/ 700 w 3200"/>
                <a:gd name="connsiteY56" fmla="*/ 3730 h 3816"/>
                <a:gd name="connsiteX57" fmla="*/ 776 w 3200"/>
                <a:gd name="connsiteY57" fmla="*/ 3716 h 3816"/>
                <a:gd name="connsiteX58" fmla="*/ 852 w 3200"/>
                <a:gd name="connsiteY58" fmla="*/ 3698 h 3816"/>
                <a:gd name="connsiteX59" fmla="*/ 932 w 3200"/>
                <a:gd name="connsiteY59" fmla="*/ 3678 h 3816"/>
                <a:gd name="connsiteX60" fmla="*/ 1010 w 3200"/>
                <a:gd name="connsiteY60" fmla="*/ 3658 h 3816"/>
                <a:gd name="connsiteX61" fmla="*/ 1092 w 3200"/>
                <a:gd name="connsiteY61" fmla="*/ 3634 h 3816"/>
                <a:gd name="connsiteX62" fmla="*/ 1174 w 3200"/>
                <a:gd name="connsiteY62" fmla="*/ 3608 h 3816"/>
                <a:gd name="connsiteX63" fmla="*/ 1254 w 3200"/>
                <a:gd name="connsiteY63" fmla="*/ 3580 h 3816"/>
                <a:gd name="connsiteX64" fmla="*/ 1336 w 3200"/>
                <a:gd name="connsiteY64" fmla="*/ 3550 h 3816"/>
                <a:gd name="connsiteX65" fmla="*/ 1418 w 3200"/>
                <a:gd name="connsiteY65" fmla="*/ 3516 h 3816"/>
                <a:gd name="connsiteX66" fmla="*/ 1498 w 3200"/>
                <a:gd name="connsiteY66" fmla="*/ 3480 h 3816"/>
                <a:gd name="connsiteX67" fmla="*/ 1578 w 3200"/>
                <a:gd name="connsiteY67" fmla="*/ 3442 h 3816"/>
                <a:gd name="connsiteX68" fmla="*/ 1656 w 3200"/>
                <a:gd name="connsiteY68" fmla="*/ 3402 h 3816"/>
                <a:gd name="connsiteX69" fmla="*/ 1734 w 3200"/>
                <a:gd name="connsiteY69" fmla="*/ 3358 h 3816"/>
                <a:gd name="connsiteX70" fmla="*/ 1808 w 3200"/>
                <a:gd name="connsiteY70" fmla="*/ 3312 h 3816"/>
                <a:gd name="connsiteX71" fmla="*/ 1882 w 3200"/>
                <a:gd name="connsiteY71" fmla="*/ 3262 h 3816"/>
                <a:gd name="connsiteX72" fmla="*/ 1952 w 3200"/>
                <a:gd name="connsiteY72" fmla="*/ 3208 h 3816"/>
                <a:gd name="connsiteX73" fmla="*/ 1952 w 3200"/>
                <a:gd name="connsiteY73" fmla="*/ 3208 h 3816"/>
                <a:gd name="connsiteX74" fmla="*/ 1968 w 3200"/>
                <a:gd name="connsiteY74" fmla="*/ 3198 h 3816"/>
                <a:gd name="connsiteX75" fmla="*/ 2012 w 3200"/>
                <a:gd name="connsiteY75" fmla="*/ 3166 h 3816"/>
                <a:gd name="connsiteX76" fmla="*/ 2042 w 3200"/>
                <a:gd name="connsiteY76" fmla="*/ 3142 h 3816"/>
                <a:gd name="connsiteX77" fmla="*/ 2080 w 3200"/>
                <a:gd name="connsiteY77" fmla="*/ 3112 h 3816"/>
                <a:gd name="connsiteX78" fmla="*/ 2120 w 3200"/>
                <a:gd name="connsiteY78" fmla="*/ 3076 h 3816"/>
                <a:gd name="connsiteX79" fmla="*/ 2166 w 3200"/>
                <a:gd name="connsiteY79" fmla="*/ 3034 h 3816"/>
                <a:gd name="connsiteX80" fmla="*/ 2216 w 3200"/>
                <a:gd name="connsiteY80" fmla="*/ 2986 h 3816"/>
                <a:gd name="connsiteX81" fmla="*/ 2268 w 3200"/>
                <a:gd name="connsiteY81" fmla="*/ 2932 h 3816"/>
                <a:gd name="connsiteX82" fmla="*/ 2324 w 3200"/>
                <a:gd name="connsiteY82" fmla="*/ 2872 h 3816"/>
                <a:gd name="connsiteX83" fmla="*/ 2382 w 3200"/>
                <a:gd name="connsiteY83" fmla="*/ 2806 h 3816"/>
                <a:gd name="connsiteX84" fmla="*/ 3120 w 3200"/>
                <a:gd name="connsiteY84" fmla="*/ 618 h 3816"/>
                <a:gd name="connsiteX85" fmla="*/ 3088 w 3200"/>
                <a:gd name="connsiteY85" fmla="*/ 0 h 3816"/>
                <a:gd name="connsiteX86" fmla="*/ 3088 w 3200"/>
                <a:gd name="connsiteY86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76 w 3200"/>
                <a:gd name="connsiteY3" fmla="*/ 1618 h 3816"/>
                <a:gd name="connsiteX4" fmla="*/ 2880 w 3200"/>
                <a:gd name="connsiteY4" fmla="*/ 2158 h 3816"/>
                <a:gd name="connsiteX5" fmla="*/ 2850 w 3200"/>
                <a:gd name="connsiteY5" fmla="*/ 2224 h 3816"/>
                <a:gd name="connsiteX6" fmla="*/ 2816 w 3200"/>
                <a:gd name="connsiteY6" fmla="*/ 2292 h 3816"/>
                <a:gd name="connsiteX7" fmla="*/ 2780 w 3200"/>
                <a:gd name="connsiteY7" fmla="*/ 2358 h 3816"/>
                <a:gd name="connsiteX8" fmla="*/ 2742 w 3200"/>
                <a:gd name="connsiteY8" fmla="*/ 2424 h 3816"/>
                <a:gd name="connsiteX9" fmla="*/ 2702 w 3200"/>
                <a:gd name="connsiteY9" fmla="*/ 2488 h 3816"/>
                <a:gd name="connsiteX10" fmla="*/ 2660 w 3200"/>
                <a:gd name="connsiteY10" fmla="*/ 2554 h 3816"/>
                <a:gd name="connsiteX11" fmla="*/ 2616 w 3200"/>
                <a:gd name="connsiteY11" fmla="*/ 2616 h 3816"/>
                <a:gd name="connsiteX12" fmla="*/ 2572 w 3200"/>
                <a:gd name="connsiteY12" fmla="*/ 2680 h 3816"/>
                <a:gd name="connsiteX13" fmla="*/ 2522 w 3200"/>
                <a:gd name="connsiteY13" fmla="*/ 2742 h 3816"/>
                <a:gd name="connsiteX14" fmla="*/ 2472 w 3200"/>
                <a:gd name="connsiteY14" fmla="*/ 2802 h 3816"/>
                <a:gd name="connsiteX15" fmla="*/ 2420 w 3200"/>
                <a:gd name="connsiteY15" fmla="*/ 2864 h 3816"/>
                <a:gd name="connsiteX16" fmla="*/ 2366 w 3200"/>
                <a:gd name="connsiteY16" fmla="*/ 2922 h 3816"/>
                <a:gd name="connsiteX17" fmla="*/ 2308 w 3200"/>
                <a:gd name="connsiteY17" fmla="*/ 2980 h 3816"/>
                <a:gd name="connsiteX18" fmla="*/ 2248 w 3200"/>
                <a:gd name="connsiteY18" fmla="*/ 3036 h 3816"/>
                <a:gd name="connsiteX19" fmla="*/ 2186 w 3200"/>
                <a:gd name="connsiteY19" fmla="*/ 3092 h 3816"/>
                <a:gd name="connsiteX20" fmla="*/ 2122 w 3200"/>
                <a:gd name="connsiteY20" fmla="*/ 3146 h 3816"/>
                <a:gd name="connsiteX21" fmla="*/ 2054 w 3200"/>
                <a:gd name="connsiteY21" fmla="*/ 3198 h 3816"/>
                <a:gd name="connsiteX22" fmla="*/ 1984 w 3200"/>
                <a:gd name="connsiteY22" fmla="*/ 3248 h 3816"/>
                <a:gd name="connsiteX23" fmla="*/ 1984 w 3200"/>
                <a:gd name="connsiteY23" fmla="*/ 3248 h 3816"/>
                <a:gd name="connsiteX24" fmla="*/ 1948 w 3200"/>
                <a:gd name="connsiteY24" fmla="*/ 3274 h 3816"/>
                <a:gd name="connsiteX25" fmla="*/ 1904 w 3200"/>
                <a:gd name="connsiteY25" fmla="*/ 3302 h 3816"/>
                <a:gd name="connsiteX26" fmla="*/ 1842 w 3200"/>
                <a:gd name="connsiteY26" fmla="*/ 3340 h 3816"/>
                <a:gd name="connsiteX27" fmla="*/ 1764 w 3200"/>
                <a:gd name="connsiteY27" fmla="*/ 3384 h 3816"/>
                <a:gd name="connsiteX28" fmla="*/ 1670 w 3200"/>
                <a:gd name="connsiteY28" fmla="*/ 3434 h 3816"/>
                <a:gd name="connsiteX29" fmla="*/ 1562 w 3200"/>
                <a:gd name="connsiteY29" fmla="*/ 3486 h 3816"/>
                <a:gd name="connsiteX30" fmla="*/ 1502 w 3200"/>
                <a:gd name="connsiteY30" fmla="*/ 3514 h 3816"/>
                <a:gd name="connsiteX31" fmla="*/ 1438 w 3200"/>
                <a:gd name="connsiteY31" fmla="*/ 3540 h 3816"/>
                <a:gd name="connsiteX32" fmla="*/ 1372 w 3200"/>
                <a:gd name="connsiteY32" fmla="*/ 3568 h 3816"/>
                <a:gd name="connsiteX33" fmla="*/ 1302 w 3200"/>
                <a:gd name="connsiteY33" fmla="*/ 3594 h 3816"/>
                <a:gd name="connsiteX34" fmla="*/ 1228 w 3200"/>
                <a:gd name="connsiteY34" fmla="*/ 3622 h 3816"/>
                <a:gd name="connsiteX35" fmla="*/ 1152 w 3200"/>
                <a:gd name="connsiteY35" fmla="*/ 3646 h 3816"/>
                <a:gd name="connsiteX36" fmla="*/ 1072 w 3200"/>
                <a:gd name="connsiteY36" fmla="*/ 3672 h 3816"/>
                <a:gd name="connsiteX37" fmla="*/ 988 w 3200"/>
                <a:gd name="connsiteY37" fmla="*/ 3694 h 3816"/>
                <a:gd name="connsiteX38" fmla="*/ 902 w 3200"/>
                <a:gd name="connsiteY38" fmla="*/ 3716 h 3816"/>
                <a:gd name="connsiteX39" fmla="*/ 812 w 3200"/>
                <a:gd name="connsiteY39" fmla="*/ 3738 h 3816"/>
                <a:gd name="connsiteX40" fmla="*/ 720 w 3200"/>
                <a:gd name="connsiteY40" fmla="*/ 3756 h 3816"/>
                <a:gd name="connsiteX41" fmla="*/ 626 w 3200"/>
                <a:gd name="connsiteY41" fmla="*/ 3772 h 3816"/>
                <a:gd name="connsiteX42" fmla="*/ 528 w 3200"/>
                <a:gd name="connsiteY42" fmla="*/ 3786 h 3816"/>
                <a:gd name="connsiteX43" fmla="*/ 428 w 3200"/>
                <a:gd name="connsiteY43" fmla="*/ 3798 h 3816"/>
                <a:gd name="connsiteX44" fmla="*/ 324 w 3200"/>
                <a:gd name="connsiteY44" fmla="*/ 3808 h 3816"/>
                <a:gd name="connsiteX45" fmla="*/ 218 w 3200"/>
                <a:gd name="connsiteY45" fmla="*/ 3814 h 3816"/>
                <a:gd name="connsiteX46" fmla="*/ 110 w 3200"/>
                <a:gd name="connsiteY46" fmla="*/ 3816 h 3816"/>
                <a:gd name="connsiteX47" fmla="*/ 0 w 3200"/>
                <a:gd name="connsiteY47" fmla="*/ 3816 h 3816"/>
                <a:gd name="connsiteX48" fmla="*/ 0 w 3200"/>
                <a:gd name="connsiteY48" fmla="*/ 3816 h 3816"/>
                <a:gd name="connsiteX49" fmla="*/ 54 w 3200"/>
                <a:gd name="connsiteY49" fmla="*/ 3814 h 3816"/>
                <a:gd name="connsiteX50" fmla="*/ 118 w 3200"/>
                <a:gd name="connsiteY50" fmla="*/ 3810 h 3816"/>
                <a:gd name="connsiteX51" fmla="*/ 202 w 3200"/>
                <a:gd name="connsiteY51" fmla="*/ 3804 h 3816"/>
                <a:gd name="connsiteX52" fmla="*/ 304 w 3200"/>
                <a:gd name="connsiteY52" fmla="*/ 3792 h 3816"/>
                <a:gd name="connsiteX53" fmla="*/ 424 w 3200"/>
                <a:gd name="connsiteY53" fmla="*/ 3778 h 3816"/>
                <a:gd name="connsiteX54" fmla="*/ 556 w 3200"/>
                <a:gd name="connsiteY54" fmla="*/ 3758 h 3816"/>
                <a:gd name="connsiteX55" fmla="*/ 700 w 3200"/>
                <a:gd name="connsiteY55" fmla="*/ 3730 h 3816"/>
                <a:gd name="connsiteX56" fmla="*/ 776 w 3200"/>
                <a:gd name="connsiteY56" fmla="*/ 3716 h 3816"/>
                <a:gd name="connsiteX57" fmla="*/ 852 w 3200"/>
                <a:gd name="connsiteY57" fmla="*/ 3698 h 3816"/>
                <a:gd name="connsiteX58" fmla="*/ 932 w 3200"/>
                <a:gd name="connsiteY58" fmla="*/ 3678 h 3816"/>
                <a:gd name="connsiteX59" fmla="*/ 1010 w 3200"/>
                <a:gd name="connsiteY59" fmla="*/ 3658 h 3816"/>
                <a:gd name="connsiteX60" fmla="*/ 1092 w 3200"/>
                <a:gd name="connsiteY60" fmla="*/ 3634 h 3816"/>
                <a:gd name="connsiteX61" fmla="*/ 1174 w 3200"/>
                <a:gd name="connsiteY61" fmla="*/ 3608 h 3816"/>
                <a:gd name="connsiteX62" fmla="*/ 1254 w 3200"/>
                <a:gd name="connsiteY62" fmla="*/ 3580 h 3816"/>
                <a:gd name="connsiteX63" fmla="*/ 1336 w 3200"/>
                <a:gd name="connsiteY63" fmla="*/ 3550 h 3816"/>
                <a:gd name="connsiteX64" fmla="*/ 1418 w 3200"/>
                <a:gd name="connsiteY64" fmla="*/ 3516 h 3816"/>
                <a:gd name="connsiteX65" fmla="*/ 1498 w 3200"/>
                <a:gd name="connsiteY65" fmla="*/ 3480 h 3816"/>
                <a:gd name="connsiteX66" fmla="*/ 1578 w 3200"/>
                <a:gd name="connsiteY66" fmla="*/ 3442 h 3816"/>
                <a:gd name="connsiteX67" fmla="*/ 1656 w 3200"/>
                <a:gd name="connsiteY67" fmla="*/ 3402 h 3816"/>
                <a:gd name="connsiteX68" fmla="*/ 1734 w 3200"/>
                <a:gd name="connsiteY68" fmla="*/ 3358 h 3816"/>
                <a:gd name="connsiteX69" fmla="*/ 1808 w 3200"/>
                <a:gd name="connsiteY69" fmla="*/ 3312 h 3816"/>
                <a:gd name="connsiteX70" fmla="*/ 1882 w 3200"/>
                <a:gd name="connsiteY70" fmla="*/ 3262 h 3816"/>
                <a:gd name="connsiteX71" fmla="*/ 1952 w 3200"/>
                <a:gd name="connsiteY71" fmla="*/ 3208 h 3816"/>
                <a:gd name="connsiteX72" fmla="*/ 1952 w 3200"/>
                <a:gd name="connsiteY72" fmla="*/ 3208 h 3816"/>
                <a:gd name="connsiteX73" fmla="*/ 1968 w 3200"/>
                <a:gd name="connsiteY73" fmla="*/ 3198 h 3816"/>
                <a:gd name="connsiteX74" fmla="*/ 2012 w 3200"/>
                <a:gd name="connsiteY74" fmla="*/ 3166 h 3816"/>
                <a:gd name="connsiteX75" fmla="*/ 2042 w 3200"/>
                <a:gd name="connsiteY75" fmla="*/ 3142 h 3816"/>
                <a:gd name="connsiteX76" fmla="*/ 2080 w 3200"/>
                <a:gd name="connsiteY76" fmla="*/ 3112 h 3816"/>
                <a:gd name="connsiteX77" fmla="*/ 2120 w 3200"/>
                <a:gd name="connsiteY77" fmla="*/ 3076 h 3816"/>
                <a:gd name="connsiteX78" fmla="*/ 2166 w 3200"/>
                <a:gd name="connsiteY78" fmla="*/ 3034 h 3816"/>
                <a:gd name="connsiteX79" fmla="*/ 2216 w 3200"/>
                <a:gd name="connsiteY79" fmla="*/ 2986 h 3816"/>
                <a:gd name="connsiteX80" fmla="*/ 2268 w 3200"/>
                <a:gd name="connsiteY80" fmla="*/ 2932 h 3816"/>
                <a:gd name="connsiteX81" fmla="*/ 2324 w 3200"/>
                <a:gd name="connsiteY81" fmla="*/ 2872 h 3816"/>
                <a:gd name="connsiteX82" fmla="*/ 2382 w 3200"/>
                <a:gd name="connsiteY82" fmla="*/ 2806 h 3816"/>
                <a:gd name="connsiteX83" fmla="*/ 3120 w 3200"/>
                <a:gd name="connsiteY83" fmla="*/ 618 h 3816"/>
                <a:gd name="connsiteX84" fmla="*/ 3088 w 3200"/>
                <a:gd name="connsiteY84" fmla="*/ 0 h 3816"/>
                <a:gd name="connsiteX85" fmla="*/ 3088 w 3200"/>
                <a:gd name="connsiteY85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76 w 3200"/>
                <a:gd name="connsiteY3" fmla="*/ 1618 h 3816"/>
                <a:gd name="connsiteX4" fmla="*/ 2850 w 3200"/>
                <a:gd name="connsiteY4" fmla="*/ 2224 h 3816"/>
                <a:gd name="connsiteX5" fmla="*/ 2816 w 3200"/>
                <a:gd name="connsiteY5" fmla="*/ 2292 h 3816"/>
                <a:gd name="connsiteX6" fmla="*/ 2780 w 3200"/>
                <a:gd name="connsiteY6" fmla="*/ 2358 h 3816"/>
                <a:gd name="connsiteX7" fmla="*/ 2742 w 3200"/>
                <a:gd name="connsiteY7" fmla="*/ 2424 h 3816"/>
                <a:gd name="connsiteX8" fmla="*/ 2702 w 3200"/>
                <a:gd name="connsiteY8" fmla="*/ 2488 h 3816"/>
                <a:gd name="connsiteX9" fmla="*/ 2660 w 3200"/>
                <a:gd name="connsiteY9" fmla="*/ 2554 h 3816"/>
                <a:gd name="connsiteX10" fmla="*/ 2616 w 3200"/>
                <a:gd name="connsiteY10" fmla="*/ 2616 h 3816"/>
                <a:gd name="connsiteX11" fmla="*/ 2572 w 3200"/>
                <a:gd name="connsiteY11" fmla="*/ 2680 h 3816"/>
                <a:gd name="connsiteX12" fmla="*/ 2522 w 3200"/>
                <a:gd name="connsiteY12" fmla="*/ 2742 h 3816"/>
                <a:gd name="connsiteX13" fmla="*/ 2472 w 3200"/>
                <a:gd name="connsiteY13" fmla="*/ 2802 h 3816"/>
                <a:gd name="connsiteX14" fmla="*/ 2420 w 3200"/>
                <a:gd name="connsiteY14" fmla="*/ 2864 h 3816"/>
                <a:gd name="connsiteX15" fmla="*/ 2366 w 3200"/>
                <a:gd name="connsiteY15" fmla="*/ 2922 h 3816"/>
                <a:gd name="connsiteX16" fmla="*/ 2308 w 3200"/>
                <a:gd name="connsiteY16" fmla="*/ 2980 h 3816"/>
                <a:gd name="connsiteX17" fmla="*/ 2248 w 3200"/>
                <a:gd name="connsiteY17" fmla="*/ 3036 h 3816"/>
                <a:gd name="connsiteX18" fmla="*/ 2186 w 3200"/>
                <a:gd name="connsiteY18" fmla="*/ 3092 h 3816"/>
                <a:gd name="connsiteX19" fmla="*/ 2122 w 3200"/>
                <a:gd name="connsiteY19" fmla="*/ 3146 h 3816"/>
                <a:gd name="connsiteX20" fmla="*/ 2054 w 3200"/>
                <a:gd name="connsiteY20" fmla="*/ 3198 h 3816"/>
                <a:gd name="connsiteX21" fmla="*/ 1984 w 3200"/>
                <a:gd name="connsiteY21" fmla="*/ 3248 h 3816"/>
                <a:gd name="connsiteX22" fmla="*/ 1984 w 3200"/>
                <a:gd name="connsiteY22" fmla="*/ 3248 h 3816"/>
                <a:gd name="connsiteX23" fmla="*/ 1948 w 3200"/>
                <a:gd name="connsiteY23" fmla="*/ 3274 h 3816"/>
                <a:gd name="connsiteX24" fmla="*/ 1904 w 3200"/>
                <a:gd name="connsiteY24" fmla="*/ 3302 h 3816"/>
                <a:gd name="connsiteX25" fmla="*/ 1842 w 3200"/>
                <a:gd name="connsiteY25" fmla="*/ 3340 h 3816"/>
                <a:gd name="connsiteX26" fmla="*/ 1764 w 3200"/>
                <a:gd name="connsiteY26" fmla="*/ 3384 h 3816"/>
                <a:gd name="connsiteX27" fmla="*/ 1670 w 3200"/>
                <a:gd name="connsiteY27" fmla="*/ 3434 h 3816"/>
                <a:gd name="connsiteX28" fmla="*/ 1562 w 3200"/>
                <a:gd name="connsiteY28" fmla="*/ 3486 h 3816"/>
                <a:gd name="connsiteX29" fmla="*/ 1502 w 3200"/>
                <a:gd name="connsiteY29" fmla="*/ 3514 h 3816"/>
                <a:gd name="connsiteX30" fmla="*/ 1438 w 3200"/>
                <a:gd name="connsiteY30" fmla="*/ 3540 h 3816"/>
                <a:gd name="connsiteX31" fmla="*/ 1372 w 3200"/>
                <a:gd name="connsiteY31" fmla="*/ 3568 h 3816"/>
                <a:gd name="connsiteX32" fmla="*/ 1302 w 3200"/>
                <a:gd name="connsiteY32" fmla="*/ 3594 h 3816"/>
                <a:gd name="connsiteX33" fmla="*/ 1228 w 3200"/>
                <a:gd name="connsiteY33" fmla="*/ 3622 h 3816"/>
                <a:gd name="connsiteX34" fmla="*/ 1152 w 3200"/>
                <a:gd name="connsiteY34" fmla="*/ 3646 h 3816"/>
                <a:gd name="connsiteX35" fmla="*/ 1072 w 3200"/>
                <a:gd name="connsiteY35" fmla="*/ 3672 h 3816"/>
                <a:gd name="connsiteX36" fmla="*/ 988 w 3200"/>
                <a:gd name="connsiteY36" fmla="*/ 3694 h 3816"/>
                <a:gd name="connsiteX37" fmla="*/ 902 w 3200"/>
                <a:gd name="connsiteY37" fmla="*/ 3716 h 3816"/>
                <a:gd name="connsiteX38" fmla="*/ 812 w 3200"/>
                <a:gd name="connsiteY38" fmla="*/ 3738 h 3816"/>
                <a:gd name="connsiteX39" fmla="*/ 720 w 3200"/>
                <a:gd name="connsiteY39" fmla="*/ 3756 h 3816"/>
                <a:gd name="connsiteX40" fmla="*/ 626 w 3200"/>
                <a:gd name="connsiteY40" fmla="*/ 3772 h 3816"/>
                <a:gd name="connsiteX41" fmla="*/ 528 w 3200"/>
                <a:gd name="connsiteY41" fmla="*/ 3786 h 3816"/>
                <a:gd name="connsiteX42" fmla="*/ 428 w 3200"/>
                <a:gd name="connsiteY42" fmla="*/ 3798 h 3816"/>
                <a:gd name="connsiteX43" fmla="*/ 324 w 3200"/>
                <a:gd name="connsiteY43" fmla="*/ 3808 h 3816"/>
                <a:gd name="connsiteX44" fmla="*/ 218 w 3200"/>
                <a:gd name="connsiteY44" fmla="*/ 3814 h 3816"/>
                <a:gd name="connsiteX45" fmla="*/ 110 w 3200"/>
                <a:gd name="connsiteY45" fmla="*/ 3816 h 3816"/>
                <a:gd name="connsiteX46" fmla="*/ 0 w 3200"/>
                <a:gd name="connsiteY46" fmla="*/ 3816 h 3816"/>
                <a:gd name="connsiteX47" fmla="*/ 0 w 3200"/>
                <a:gd name="connsiteY47" fmla="*/ 3816 h 3816"/>
                <a:gd name="connsiteX48" fmla="*/ 54 w 3200"/>
                <a:gd name="connsiteY48" fmla="*/ 3814 h 3816"/>
                <a:gd name="connsiteX49" fmla="*/ 118 w 3200"/>
                <a:gd name="connsiteY49" fmla="*/ 3810 h 3816"/>
                <a:gd name="connsiteX50" fmla="*/ 202 w 3200"/>
                <a:gd name="connsiteY50" fmla="*/ 3804 h 3816"/>
                <a:gd name="connsiteX51" fmla="*/ 304 w 3200"/>
                <a:gd name="connsiteY51" fmla="*/ 3792 h 3816"/>
                <a:gd name="connsiteX52" fmla="*/ 424 w 3200"/>
                <a:gd name="connsiteY52" fmla="*/ 3778 h 3816"/>
                <a:gd name="connsiteX53" fmla="*/ 556 w 3200"/>
                <a:gd name="connsiteY53" fmla="*/ 3758 h 3816"/>
                <a:gd name="connsiteX54" fmla="*/ 700 w 3200"/>
                <a:gd name="connsiteY54" fmla="*/ 3730 h 3816"/>
                <a:gd name="connsiteX55" fmla="*/ 776 w 3200"/>
                <a:gd name="connsiteY55" fmla="*/ 3716 h 3816"/>
                <a:gd name="connsiteX56" fmla="*/ 852 w 3200"/>
                <a:gd name="connsiteY56" fmla="*/ 3698 h 3816"/>
                <a:gd name="connsiteX57" fmla="*/ 932 w 3200"/>
                <a:gd name="connsiteY57" fmla="*/ 3678 h 3816"/>
                <a:gd name="connsiteX58" fmla="*/ 1010 w 3200"/>
                <a:gd name="connsiteY58" fmla="*/ 3658 h 3816"/>
                <a:gd name="connsiteX59" fmla="*/ 1092 w 3200"/>
                <a:gd name="connsiteY59" fmla="*/ 3634 h 3816"/>
                <a:gd name="connsiteX60" fmla="*/ 1174 w 3200"/>
                <a:gd name="connsiteY60" fmla="*/ 3608 h 3816"/>
                <a:gd name="connsiteX61" fmla="*/ 1254 w 3200"/>
                <a:gd name="connsiteY61" fmla="*/ 3580 h 3816"/>
                <a:gd name="connsiteX62" fmla="*/ 1336 w 3200"/>
                <a:gd name="connsiteY62" fmla="*/ 3550 h 3816"/>
                <a:gd name="connsiteX63" fmla="*/ 1418 w 3200"/>
                <a:gd name="connsiteY63" fmla="*/ 3516 h 3816"/>
                <a:gd name="connsiteX64" fmla="*/ 1498 w 3200"/>
                <a:gd name="connsiteY64" fmla="*/ 3480 h 3816"/>
                <a:gd name="connsiteX65" fmla="*/ 1578 w 3200"/>
                <a:gd name="connsiteY65" fmla="*/ 3442 h 3816"/>
                <a:gd name="connsiteX66" fmla="*/ 1656 w 3200"/>
                <a:gd name="connsiteY66" fmla="*/ 3402 h 3816"/>
                <a:gd name="connsiteX67" fmla="*/ 1734 w 3200"/>
                <a:gd name="connsiteY67" fmla="*/ 3358 h 3816"/>
                <a:gd name="connsiteX68" fmla="*/ 1808 w 3200"/>
                <a:gd name="connsiteY68" fmla="*/ 3312 h 3816"/>
                <a:gd name="connsiteX69" fmla="*/ 1882 w 3200"/>
                <a:gd name="connsiteY69" fmla="*/ 3262 h 3816"/>
                <a:gd name="connsiteX70" fmla="*/ 1952 w 3200"/>
                <a:gd name="connsiteY70" fmla="*/ 3208 h 3816"/>
                <a:gd name="connsiteX71" fmla="*/ 1952 w 3200"/>
                <a:gd name="connsiteY71" fmla="*/ 3208 h 3816"/>
                <a:gd name="connsiteX72" fmla="*/ 1968 w 3200"/>
                <a:gd name="connsiteY72" fmla="*/ 3198 h 3816"/>
                <a:gd name="connsiteX73" fmla="*/ 2012 w 3200"/>
                <a:gd name="connsiteY73" fmla="*/ 3166 h 3816"/>
                <a:gd name="connsiteX74" fmla="*/ 2042 w 3200"/>
                <a:gd name="connsiteY74" fmla="*/ 3142 h 3816"/>
                <a:gd name="connsiteX75" fmla="*/ 2080 w 3200"/>
                <a:gd name="connsiteY75" fmla="*/ 3112 h 3816"/>
                <a:gd name="connsiteX76" fmla="*/ 2120 w 3200"/>
                <a:gd name="connsiteY76" fmla="*/ 3076 h 3816"/>
                <a:gd name="connsiteX77" fmla="*/ 2166 w 3200"/>
                <a:gd name="connsiteY77" fmla="*/ 3034 h 3816"/>
                <a:gd name="connsiteX78" fmla="*/ 2216 w 3200"/>
                <a:gd name="connsiteY78" fmla="*/ 2986 h 3816"/>
                <a:gd name="connsiteX79" fmla="*/ 2268 w 3200"/>
                <a:gd name="connsiteY79" fmla="*/ 2932 h 3816"/>
                <a:gd name="connsiteX80" fmla="*/ 2324 w 3200"/>
                <a:gd name="connsiteY80" fmla="*/ 2872 h 3816"/>
                <a:gd name="connsiteX81" fmla="*/ 2382 w 3200"/>
                <a:gd name="connsiteY81" fmla="*/ 2806 h 3816"/>
                <a:gd name="connsiteX82" fmla="*/ 3120 w 3200"/>
                <a:gd name="connsiteY82" fmla="*/ 618 h 3816"/>
                <a:gd name="connsiteX83" fmla="*/ 3088 w 3200"/>
                <a:gd name="connsiteY83" fmla="*/ 0 h 3816"/>
                <a:gd name="connsiteX84" fmla="*/ 3088 w 3200"/>
                <a:gd name="connsiteY84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76 w 3200"/>
                <a:gd name="connsiteY3" fmla="*/ 1618 h 3816"/>
                <a:gd name="connsiteX4" fmla="*/ 2850 w 3200"/>
                <a:gd name="connsiteY4" fmla="*/ 2224 h 3816"/>
                <a:gd name="connsiteX5" fmla="*/ 2780 w 3200"/>
                <a:gd name="connsiteY5" fmla="*/ 2358 h 3816"/>
                <a:gd name="connsiteX6" fmla="*/ 2742 w 3200"/>
                <a:gd name="connsiteY6" fmla="*/ 2424 h 3816"/>
                <a:gd name="connsiteX7" fmla="*/ 2702 w 3200"/>
                <a:gd name="connsiteY7" fmla="*/ 2488 h 3816"/>
                <a:gd name="connsiteX8" fmla="*/ 2660 w 3200"/>
                <a:gd name="connsiteY8" fmla="*/ 2554 h 3816"/>
                <a:gd name="connsiteX9" fmla="*/ 2616 w 3200"/>
                <a:gd name="connsiteY9" fmla="*/ 2616 h 3816"/>
                <a:gd name="connsiteX10" fmla="*/ 2572 w 3200"/>
                <a:gd name="connsiteY10" fmla="*/ 2680 h 3816"/>
                <a:gd name="connsiteX11" fmla="*/ 2522 w 3200"/>
                <a:gd name="connsiteY11" fmla="*/ 2742 h 3816"/>
                <a:gd name="connsiteX12" fmla="*/ 2472 w 3200"/>
                <a:gd name="connsiteY12" fmla="*/ 2802 h 3816"/>
                <a:gd name="connsiteX13" fmla="*/ 2420 w 3200"/>
                <a:gd name="connsiteY13" fmla="*/ 2864 h 3816"/>
                <a:gd name="connsiteX14" fmla="*/ 2366 w 3200"/>
                <a:gd name="connsiteY14" fmla="*/ 2922 h 3816"/>
                <a:gd name="connsiteX15" fmla="*/ 2308 w 3200"/>
                <a:gd name="connsiteY15" fmla="*/ 2980 h 3816"/>
                <a:gd name="connsiteX16" fmla="*/ 2248 w 3200"/>
                <a:gd name="connsiteY16" fmla="*/ 3036 h 3816"/>
                <a:gd name="connsiteX17" fmla="*/ 2186 w 3200"/>
                <a:gd name="connsiteY17" fmla="*/ 3092 h 3816"/>
                <a:gd name="connsiteX18" fmla="*/ 2122 w 3200"/>
                <a:gd name="connsiteY18" fmla="*/ 3146 h 3816"/>
                <a:gd name="connsiteX19" fmla="*/ 2054 w 3200"/>
                <a:gd name="connsiteY19" fmla="*/ 3198 h 3816"/>
                <a:gd name="connsiteX20" fmla="*/ 1984 w 3200"/>
                <a:gd name="connsiteY20" fmla="*/ 3248 h 3816"/>
                <a:gd name="connsiteX21" fmla="*/ 1984 w 3200"/>
                <a:gd name="connsiteY21" fmla="*/ 3248 h 3816"/>
                <a:gd name="connsiteX22" fmla="*/ 1948 w 3200"/>
                <a:gd name="connsiteY22" fmla="*/ 3274 h 3816"/>
                <a:gd name="connsiteX23" fmla="*/ 1904 w 3200"/>
                <a:gd name="connsiteY23" fmla="*/ 3302 h 3816"/>
                <a:gd name="connsiteX24" fmla="*/ 1842 w 3200"/>
                <a:gd name="connsiteY24" fmla="*/ 3340 h 3816"/>
                <a:gd name="connsiteX25" fmla="*/ 1764 w 3200"/>
                <a:gd name="connsiteY25" fmla="*/ 3384 h 3816"/>
                <a:gd name="connsiteX26" fmla="*/ 1670 w 3200"/>
                <a:gd name="connsiteY26" fmla="*/ 3434 h 3816"/>
                <a:gd name="connsiteX27" fmla="*/ 1562 w 3200"/>
                <a:gd name="connsiteY27" fmla="*/ 3486 h 3816"/>
                <a:gd name="connsiteX28" fmla="*/ 1502 w 3200"/>
                <a:gd name="connsiteY28" fmla="*/ 3514 h 3816"/>
                <a:gd name="connsiteX29" fmla="*/ 1438 w 3200"/>
                <a:gd name="connsiteY29" fmla="*/ 3540 h 3816"/>
                <a:gd name="connsiteX30" fmla="*/ 1372 w 3200"/>
                <a:gd name="connsiteY30" fmla="*/ 3568 h 3816"/>
                <a:gd name="connsiteX31" fmla="*/ 1302 w 3200"/>
                <a:gd name="connsiteY31" fmla="*/ 3594 h 3816"/>
                <a:gd name="connsiteX32" fmla="*/ 1228 w 3200"/>
                <a:gd name="connsiteY32" fmla="*/ 3622 h 3816"/>
                <a:gd name="connsiteX33" fmla="*/ 1152 w 3200"/>
                <a:gd name="connsiteY33" fmla="*/ 3646 h 3816"/>
                <a:gd name="connsiteX34" fmla="*/ 1072 w 3200"/>
                <a:gd name="connsiteY34" fmla="*/ 3672 h 3816"/>
                <a:gd name="connsiteX35" fmla="*/ 988 w 3200"/>
                <a:gd name="connsiteY35" fmla="*/ 3694 h 3816"/>
                <a:gd name="connsiteX36" fmla="*/ 902 w 3200"/>
                <a:gd name="connsiteY36" fmla="*/ 3716 h 3816"/>
                <a:gd name="connsiteX37" fmla="*/ 812 w 3200"/>
                <a:gd name="connsiteY37" fmla="*/ 3738 h 3816"/>
                <a:gd name="connsiteX38" fmla="*/ 720 w 3200"/>
                <a:gd name="connsiteY38" fmla="*/ 3756 h 3816"/>
                <a:gd name="connsiteX39" fmla="*/ 626 w 3200"/>
                <a:gd name="connsiteY39" fmla="*/ 3772 h 3816"/>
                <a:gd name="connsiteX40" fmla="*/ 528 w 3200"/>
                <a:gd name="connsiteY40" fmla="*/ 3786 h 3816"/>
                <a:gd name="connsiteX41" fmla="*/ 428 w 3200"/>
                <a:gd name="connsiteY41" fmla="*/ 3798 h 3816"/>
                <a:gd name="connsiteX42" fmla="*/ 324 w 3200"/>
                <a:gd name="connsiteY42" fmla="*/ 3808 h 3816"/>
                <a:gd name="connsiteX43" fmla="*/ 218 w 3200"/>
                <a:gd name="connsiteY43" fmla="*/ 3814 h 3816"/>
                <a:gd name="connsiteX44" fmla="*/ 110 w 3200"/>
                <a:gd name="connsiteY44" fmla="*/ 3816 h 3816"/>
                <a:gd name="connsiteX45" fmla="*/ 0 w 3200"/>
                <a:gd name="connsiteY45" fmla="*/ 3816 h 3816"/>
                <a:gd name="connsiteX46" fmla="*/ 0 w 3200"/>
                <a:gd name="connsiteY46" fmla="*/ 3816 h 3816"/>
                <a:gd name="connsiteX47" fmla="*/ 54 w 3200"/>
                <a:gd name="connsiteY47" fmla="*/ 3814 h 3816"/>
                <a:gd name="connsiteX48" fmla="*/ 118 w 3200"/>
                <a:gd name="connsiteY48" fmla="*/ 3810 h 3816"/>
                <a:gd name="connsiteX49" fmla="*/ 202 w 3200"/>
                <a:gd name="connsiteY49" fmla="*/ 3804 h 3816"/>
                <a:gd name="connsiteX50" fmla="*/ 304 w 3200"/>
                <a:gd name="connsiteY50" fmla="*/ 3792 h 3816"/>
                <a:gd name="connsiteX51" fmla="*/ 424 w 3200"/>
                <a:gd name="connsiteY51" fmla="*/ 3778 h 3816"/>
                <a:gd name="connsiteX52" fmla="*/ 556 w 3200"/>
                <a:gd name="connsiteY52" fmla="*/ 3758 h 3816"/>
                <a:gd name="connsiteX53" fmla="*/ 700 w 3200"/>
                <a:gd name="connsiteY53" fmla="*/ 3730 h 3816"/>
                <a:gd name="connsiteX54" fmla="*/ 776 w 3200"/>
                <a:gd name="connsiteY54" fmla="*/ 3716 h 3816"/>
                <a:gd name="connsiteX55" fmla="*/ 852 w 3200"/>
                <a:gd name="connsiteY55" fmla="*/ 3698 h 3816"/>
                <a:gd name="connsiteX56" fmla="*/ 932 w 3200"/>
                <a:gd name="connsiteY56" fmla="*/ 3678 h 3816"/>
                <a:gd name="connsiteX57" fmla="*/ 1010 w 3200"/>
                <a:gd name="connsiteY57" fmla="*/ 3658 h 3816"/>
                <a:gd name="connsiteX58" fmla="*/ 1092 w 3200"/>
                <a:gd name="connsiteY58" fmla="*/ 3634 h 3816"/>
                <a:gd name="connsiteX59" fmla="*/ 1174 w 3200"/>
                <a:gd name="connsiteY59" fmla="*/ 3608 h 3816"/>
                <a:gd name="connsiteX60" fmla="*/ 1254 w 3200"/>
                <a:gd name="connsiteY60" fmla="*/ 3580 h 3816"/>
                <a:gd name="connsiteX61" fmla="*/ 1336 w 3200"/>
                <a:gd name="connsiteY61" fmla="*/ 3550 h 3816"/>
                <a:gd name="connsiteX62" fmla="*/ 1418 w 3200"/>
                <a:gd name="connsiteY62" fmla="*/ 3516 h 3816"/>
                <a:gd name="connsiteX63" fmla="*/ 1498 w 3200"/>
                <a:gd name="connsiteY63" fmla="*/ 3480 h 3816"/>
                <a:gd name="connsiteX64" fmla="*/ 1578 w 3200"/>
                <a:gd name="connsiteY64" fmla="*/ 3442 h 3816"/>
                <a:gd name="connsiteX65" fmla="*/ 1656 w 3200"/>
                <a:gd name="connsiteY65" fmla="*/ 3402 h 3816"/>
                <a:gd name="connsiteX66" fmla="*/ 1734 w 3200"/>
                <a:gd name="connsiteY66" fmla="*/ 3358 h 3816"/>
                <a:gd name="connsiteX67" fmla="*/ 1808 w 3200"/>
                <a:gd name="connsiteY67" fmla="*/ 3312 h 3816"/>
                <a:gd name="connsiteX68" fmla="*/ 1882 w 3200"/>
                <a:gd name="connsiteY68" fmla="*/ 3262 h 3816"/>
                <a:gd name="connsiteX69" fmla="*/ 1952 w 3200"/>
                <a:gd name="connsiteY69" fmla="*/ 3208 h 3816"/>
                <a:gd name="connsiteX70" fmla="*/ 1952 w 3200"/>
                <a:gd name="connsiteY70" fmla="*/ 3208 h 3816"/>
                <a:gd name="connsiteX71" fmla="*/ 1968 w 3200"/>
                <a:gd name="connsiteY71" fmla="*/ 3198 h 3816"/>
                <a:gd name="connsiteX72" fmla="*/ 2012 w 3200"/>
                <a:gd name="connsiteY72" fmla="*/ 3166 h 3816"/>
                <a:gd name="connsiteX73" fmla="*/ 2042 w 3200"/>
                <a:gd name="connsiteY73" fmla="*/ 3142 h 3816"/>
                <a:gd name="connsiteX74" fmla="*/ 2080 w 3200"/>
                <a:gd name="connsiteY74" fmla="*/ 3112 h 3816"/>
                <a:gd name="connsiteX75" fmla="*/ 2120 w 3200"/>
                <a:gd name="connsiteY75" fmla="*/ 3076 h 3816"/>
                <a:gd name="connsiteX76" fmla="*/ 2166 w 3200"/>
                <a:gd name="connsiteY76" fmla="*/ 3034 h 3816"/>
                <a:gd name="connsiteX77" fmla="*/ 2216 w 3200"/>
                <a:gd name="connsiteY77" fmla="*/ 2986 h 3816"/>
                <a:gd name="connsiteX78" fmla="*/ 2268 w 3200"/>
                <a:gd name="connsiteY78" fmla="*/ 2932 h 3816"/>
                <a:gd name="connsiteX79" fmla="*/ 2324 w 3200"/>
                <a:gd name="connsiteY79" fmla="*/ 2872 h 3816"/>
                <a:gd name="connsiteX80" fmla="*/ 2382 w 3200"/>
                <a:gd name="connsiteY80" fmla="*/ 2806 h 3816"/>
                <a:gd name="connsiteX81" fmla="*/ 3120 w 3200"/>
                <a:gd name="connsiteY81" fmla="*/ 618 h 3816"/>
                <a:gd name="connsiteX82" fmla="*/ 3088 w 3200"/>
                <a:gd name="connsiteY82" fmla="*/ 0 h 3816"/>
                <a:gd name="connsiteX83" fmla="*/ 3088 w 3200"/>
                <a:gd name="connsiteY83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850 w 3200"/>
                <a:gd name="connsiteY3" fmla="*/ 2224 h 3816"/>
                <a:gd name="connsiteX4" fmla="*/ 2780 w 3200"/>
                <a:gd name="connsiteY4" fmla="*/ 2358 h 3816"/>
                <a:gd name="connsiteX5" fmla="*/ 2742 w 3200"/>
                <a:gd name="connsiteY5" fmla="*/ 2424 h 3816"/>
                <a:gd name="connsiteX6" fmla="*/ 2702 w 3200"/>
                <a:gd name="connsiteY6" fmla="*/ 2488 h 3816"/>
                <a:gd name="connsiteX7" fmla="*/ 2660 w 3200"/>
                <a:gd name="connsiteY7" fmla="*/ 2554 h 3816"/>
                <a:gd name="connsiteX8" fmla="*/ 2616 w 3200"/>
                <a:gd name="connsiteY8" fmla="*/ 2616 h 3816"/>
                <a:gd name="connsiteX9" fmla="*/ 2572 w 3200"/>
                <a:gd name="connsiteY9" fmla="*/ 2680 h 3816"/>
                <a:gd name="connsiteX10" fmla="*/ 2522 w 3200"/>
                <a:gd name="connsiteY10" fmla="*/ 2742 h 3816"/>
                <a:gd name="connsiteX11" fmla="*/ 2472 w 3200"/>
                <a:gd name="connsiteY11" fmla="*/ 2802 h 3816"/>
                <a:gd name="connsiteX12" fmla="*/ 2420 w 3200"/>
                <a:gd name="connsiteY12" fmla="*/ 2864 h 3816"/>
                <a:gd name="connsiteX13" fmla="*/ 2366 w 3200"/>
                <a:gd name="connsiteY13" fmla="*/ 2922 h 3816"/>
                <a:gd name="connsiteX14" fmla="*/ 2308 w 3200"/>
                <a:gd name="connsiteY14" fmla="*/ 2980 h 3816"/>
                <a:gd name="connsiteX15" fmla="*/ 2248 w 3200"/>
                <a:gd name="connsiteY15" fmla="*/ 3036 h 3816"/>
                <a:gd name="connsiteX16" fmla="*/ 2186 w 3200"/>
                <a:gd name="connsiteY16" fmla="*/ 3092 h 3816"/>
                <a:gd name="connsiteX17" fmla="*/ 2122 w 3200"/>
                <a:gd name="connsiteY17" fmla="*/ 3146 h 3816"/>
                <a:gd name="connsiteX18" fmla="*/ 2054 w 3200"/>
                <a:gd name="connsiteY18" fmla="*/ 3198 h 3816"/>
                <a:gd name="connsiteX19" fmla="*/ 1984 w 3200"/>
                <a:gd name="connsiteY19" fmla="*/ 3248 h 3816"/>
                <a:gd name="connsiteX20" fmla="*/ 1984 w 3200"/>
                <a:gd name="connsiteY20" fmla="*/ 3248 h 3816"/>
                <a:gd name="connsiteX21" fmla="*/ 1948 w 3200"/>
                <a:gd name="connsiteY21" fmla="*/ 3274 h 3816"/>
                <a:gd name="connsiteX22" fmla="*/ 1904 w 3200"/>
                <a:gd name="connsiteY22" fmla="*/ 3302 h 3816"/>
                <a:gd name="connsiteX23" fmla="*/ 1842 w 3200"/>
                <a:gd name="connsiteY23" fmla="*/ 3340 h 3816"/>
                <a:gd name="connsiteX24" fmla="*/ 1764 w 3200"/>
                <a:gd name="connsiteY24" fmla="*/ 3384 h 3816"/>
                <a:gd name="connsiteX25" fmla="*/ 1670 w 3200"/>
                <a:gd name="connsiteY25" fmla="*/ 3434 h 3816"/>
                <a:gd name="connsiteX26" fmla="*/ 1562 w 3200"/>
                <a:gd name="connsiteY26" fmla="*/ 3486 h 3816"/>
                <a:gd name="connsiteX27" fmla="*/ 1502 w 3200"/>
                <a:gd name="connsiteY27" fmla="*/ 3514 h 3816"/>
                <a:gd name="connsiteX28" fmla="*/ 1438 w 3200"/>
                <a:gd name="connsiteY28" fmla="*/ 3540 h 3816"/>
                <a:gd name="connsiteX29" fmla="*/ 1372 w 3200"/>
                <a:gd name="connsiteY29" fmla="*/ 3568 h 3816"/>
                <a:gd name="connsiteX30" fmla="*/ 1302 w 3200"/>
                <a:gd name="connsiteY30" fmla="*/ 3594 h 3816"/>
                <a:gd name="connsiteX31" fmla="*/ 1228 w 3200"/>
                <a:gd name="connsiteY31" fmla="*/ 3622 h 3816"/>
                <a:gd name="connsiteX32" fmla="*/ 1152 w 3200"/>
                <a:gd name="connsiteY32" fmla="*/ 3646 h 3816"/>
                <a:gd name="connsiteX33" fmla="*/ 1072 w 3200"/>
                <a:gd name="connsiteY33" fmla="*/ 3672 h 3816"/>
                <a:gd name="connsiteX34" fmla="*/ 988 w 3200"/>
                <a:gd name="connsiteY34" fmla="*/ 3694 h 3816"/>
                <a:gd name="connsiteX35" fmla="*/ 902 w 3200"/>
                <a:gd name="connsiteY35" fmla="*/ 3716 h 3816"/>
                <a:gd name="connsiteX36" fmla="*/ 812 w 3200"/>
                <a:gd name="connsiteY36" fmla="*/ 3738 h 3816"/>
                <a:gd name="connsiteX37" fmla="*/ 720 w 3200"/>
                <a:gd name="connsiteY37" fmla="*/ 3756 h 3816"/>
                <a:gd name="connsiteX38" fmla="*/ 626 w 3200"/>
                <a:gd name="connsiteY38" fmla="*/ 3772 h 3816"/>
                <a:gd name="connsiteX39" fmla="*/ 528 w 3200"/>
                <a:gd name="connsiteY39" fmla="*/ 3786 h 3816"/>
                <a:gd name="connsiteX40" fmla="*/ 428 w 3200"/>
                <a:gd name="connsiteY40" fmla="*/ 3798 h 3816"/>
                <a:gd name="connsiteX41" fmla="*/ 324 w 3200"/>
                <a:gd name="connsiteY41" fmla="*/ 3808 h 3816"/>
                <a:gd name="connsiteX42" fmla="*/ 218 w 3200"/>
                <a:gd name="connsiteY42" fmla="*/ 3814 h 3816"/>
                <a:gd name="connsiteX43" fmla="*/ 110 w 3200"/>
                <a:gd name="connsiteY43" fmla="*/ 3816 h 3816"/>
                <a:gd name="connsiteX44" fmla="*/ 0 w 3200"/>
                <a:gd name="connsiteY44" fmla="*/ 3816 h 3816"/>
                <a:gd name="connsiteX45" fmla="*/ 0 w 3200"/>
                <a:gd name="connsiteY45" fmla="*/ 3816 h 3816"/>
                <a:gd name="connsiteX46" fmla="*/ 54 w 3200"/>
                <a:gd name="connsiteY46" fmla="*/ 3814 h 3816"/>
                <a:gd name="connsiteX47" fmla="*/ 118 w 3200"/>
                <a:gd name="connsiteY47" fmla="*/ 3810 h 3816"/>
                <a:gd name="connsiteX48" fmla="*/ 202 w 3200"/>
                <a:gd name="connsiteY48" fmla="*/ 3804 h 3816"/>
                <a:gd name="connsiteX49" fmla="*/ 304 w 3200"/>
                <a:gd name="connsiteY49" fmla="*/ 3792 h 3816"/>
                <a:gd name="connsiteX50" fmla="*/ 424 w 3200"/>
                <a:gd name="connsiteY50" fmla="*/ 3778 h 3816"/>
                <a:gd name="connsiteX51" fmla="*/ 556 w 3200"/>
                <a:gd name="connsiteY51" fmla="*/ 3758 h 3816"/>
                <a:gd name="connsiteX52" fmla="*/ 700 w 3200"/>
                <a:gd name="connsiteY52" fmla="*/ 3730 h 3816"/>
                <a:gd name="connsiteX53" fmla="*/ 776 w 3200"/>
                <a:gd name="connsiteY53" fmla="*/ 3716 h 3816"/>
                <a:gd name="connsiteX54" fmla="*/ 852 w 3200"/>
                <a:gd name="connsiteY54" fmla="*/ 3698 h 3816"/>
                <a:gd name="connsiteX55" fmla="*/ 932 w 3200"/>
                <a:gd name="connsiteY55" fmla="*/ 3678 h 3816"/>
                <a:gd name="connsiteX56" fmla="*/ 1010 w 3200"/>
                <a:gd name="connsiteY56" fmla="*/ 3658 h 3816"/>
                <a:gd name="connsiteX57" fmla="*/ 1092 w 3200"/>
                <a:gd name="connsiteY57" fmla="*/ 3634 h 3816"/>
                <a:gd name="connsiteX58" fmla="*/ 1174 w 3200"/>
                <a:gd name="connsiteY58" fmla="*/ 3608 h 3816"/>
                <a:gd name="connsiteX59" fmla="*/ 1254 w 3200"/>
                <a:gd name="connsiteY59" fmla="*/ 3580 h 3816"/>
                <a:gd name="connsiteX60" fmla="*/ 1336 w 3200"/>
                <a:gd name="connsiteY60" fmla="*/ 3550 h 3816"/>
                <a:gd name="connsiteX61" fmla="*/ 1418 w 3200"/>
                <a:gd name="connsiteY61" fmla="*/ 3516 h 3816"/>
                <a:gd name="connsiteX62" fmla="*/ 1498 w 3200"/>
                <a:gd name="connsiteY62" fmla="*/ 3480 h 3816"/>
                <a:gd name="connsiteX63" fmla="*/ 1578 w 3200"/>
                <a:gd name="connsiteY63" fmla="*/ 3442 h 3816"/>
                <a:gd name="connsiteX64" fmla="*/ 1656 w 3200"/>
                <a:gd name="connsiteY64" fmla="*/ 3402 h 3816"/>
                <a:gd name="connsiteX65" fmla="*/ 1734 w 3200"/>
                <a:gd name="connsiteY65" fmla="*/ 3358 h 3816"/>
                <a:gd name="connsiteX66" fmla="*/ 1808 w 3200"/>
                <a:gd name="connsiteY66" fmla="*/ 3312 h 3816"/>
                <a:gd name="connsiteX67" fmla="*/ 1882 w 3200"/>
                <a:gd name="connsiteY67" fmla="*/ 3262 h 3816"/>
                <a:gd name="connsiteX68" fmla="*/ 1952 w 3200"/>
                <a:gd name="connsiteY68" fmla="*/ 3208 h 3816"/>
                <a:gd name="connsiteX69" fmla="*/ 1952 w 3200"/>
                <a:gd name="connsiteY69" fmla="*/ 3208 h 3816"/>
                <a:gd name="connsiteX70" fmla="*/ 1968 w 3200"/>
                <a:gd name="connsiteY70" fmla="*/ 3198 h 3816"/>
                <a:gd name="connsiteX71" fmla="*/ 2012 w 3200"/>
                <a:gd name="connsiteY71" fmla="*/ 3166 h 3816"/>
                <a:gd name="connsiteX72" fmla="*/ 2042 w 3200"/>
                <a:gd name="connsiteY72" fmla="*/ 3142 h 3816"/>
                <a:gd name="connsiteX73" fmla="*/ 2080 w 3200"/>
                <a:gd name="connsiteY73" fmla="*/ 3112 h 3816"/>
                <a:gd name="connsiteX74" fmla="*/ 2120 w 3200"/>
                <a:gd name="connsiteY74" fmla="*/ 3076 h 3816"/>
                <a:gd name="connsiteX75" fmla="*/ 2166 w 3200"/>
                <a:gd name="connsiteY75" fmla="*/ 3034 h 3816"/>
                <a:gd name="connsiteX76" fmla="*/ 2216 w 3200"/>
                <a:gd name="connsiteY76" fmla="*/ 2986 h 3816"/>
                <a:gd name="connsiteX77" fmla="*/ 2268 w 3200"/>
                <a:gd name="connsiteY77" fmla="*/ 2932 h 3816"/>
                <a:gd name="connsiteX78" fmla="*/ 2324 w 3200"/>
                <a:gd name="connsiteY78" fmla="*/ 2872 h 3816"/>
                <a:gd name="connsiteX79" fmla="*/ 2382 w 3200"/>
                <a:gd name="connsiteY79" fmla="*/ 2806 h 3816"/>
                <a:gd name="connsiteX80" fmla="*/ 3120 w 3200"/>
                <a:gd name="connsiteY80" fmla="*/ 618 h 3816"/>
                <a:gd name="connsiteX81" fmla="*/ 3088 w 3200"/>
                <a:gd name="connsiteY81" fmla="*/ 0 h 3816"/>
                <a:gd name="connsiteX82" fmla="*/ 3088 w 3200"/>
                <a:gd name="connsiteY82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780 w 3200"/>
                <a:gd name="connsiteY3" fmla="*/ 2358 h 3816"/>
                <a:gd name="connsiteX4" fmla="*/ 2742 w 3200"/>
                <a:gd name="connsiteY4" fmla="*/ 2424 h 3816"/>
                <a:gd name="connsiteX5" fmla="*/ 2702 w 3200"/>
                <a:gd name="connsiteY5" fmla="*/ 2488 h 3816"/>
                <a:gd name="connsiteX6" fmla="*/ 2660 w 3200"/>
                <a:gd name="connsiteY6" fmla="*/ 2554 h 3816"/>
                <a:gd name="connsiteX7" fmla="*/ 2616 w 3200"/>
                <a:gd name="connsiteY7" fmla="*/ 2616 h 3816"/>
                <a:gd name="connsiteX8" fmla="*/ 2572 w 3200"/>
                <a:gd name="connsiteY8" fmla="*/ 2680 h 3816"/>
                <a:gd name="connsiteX9" fmla="*/ 2522 w 3200"/>
                <a:gd name="connsiteY9" fmla="*/ 2742 h 3816"/>
                <a:gd name="connsiteX10" fmla="*/ 2472 w 3200"/>
                <a:gd name="connsiteY10" fmla="*/ 2802 h 3816"/>
                <a:gd name="connsiteX11" fmla="*/ 2420 w 3200"/>
                <a:gd name="connsiteY11" fmla="*/ 2864 h 3816"/>
                <a:gd name="connsiteX12" fmla="*/ 2366 w 3200"/>
                <a:gd name="connsiteY12" fmla="*/ 2922 h 3816"/>
                <a:gd name="connsiteX13" fmla="*/ 2308 w 3200"/>
                <a:gd name="connsiteY13" fmla="*/ 2980 h 3816"/>
                <a:gd name="connsiteX14" fmla="*/ 2248 w 3200"/>
                <a:gd name="connsiteY14" fmla="*/ 3036 h 3816"/>
                <a:gd name="connsiteX15" fmla="*/ 2186 w 3200"/>
                <a:gd name="connsiteY15" fmla="*/ 3092 h 3816"/>
                <a:gd name="connsiteX16" fmla="*/ 2122 w 3200"/>
                <a:gd name="connsiteY16" fmla="*/ 3146 h 3816"/>
                <a:gd name="connsiteX17" fmla="*/ 2054 w 3200"/>
                <a:gd name="connsiteY17" fmla="*/ 3198 h 3816"/>
                <a:gd name="connsiteX18" fmla="*/ 1984 w 3200"/>
                <a:gd name="connsiteY18" fmla="*/ 3248 h 3816"/>
                <a:gd name="connsiteX19" fmla="*/ 1984 w 3200"/>
                <a:gd name="connsiteY19" fmla="*/ 3248 h 3816"/>
                <a:gd name="connsiteX20" fmla="*/ 1948 w 3200"/>
                <a:gd name="connsiteY20" fmla="*/ 3274 h 3816"/>
                <a:gd name="connsiteX21" fmla="*/ 1904 w 3200"/>
                <a:gd name="connsiteY21" fmla="*/ 3302 h 3816"/>
                <a:gd name="connsiteX22" fmla="*/ 1842 w 3200"/>
                <a:gd name="connsiteY22" fmla="*/ 3340 h 3816"/>
                <a:gd name="connsiteX23" fmla="*/ 1764 w 3200"/>
                <a:gd name="connsiteY23" fmla="*/ 3384 h 3816"/>
                <a:gd name="connsiteX24" fmla="*/ 1670 w 3200"/>
                <a:gd name="connsiteY24" fmla="*/ 3434 h 3816"/>
                <a:gd name="connsiteX25" fmla="*/ 1562 w 3200"/>
                <a:gd name="connsiteY25" fmla="*/ 3486 h 3816"/>
                <a:gd name="connsiteX26" fmla="*/ 1502 w 3200"/>
                <a:gd name="connsiteY26" fmla="*/ 3514 h 3816"/>
                <a:gd name="connsiteX27" fmla="*/ 1438 w 3200"/>
                <a:gd name="connsiteY27" fmla="*/ 3540 h 3816"/>
                <a:gd name="connsiteX28" fmla="*/ 1372 w 3200"/>
                <a:gd name="connsiteY28" fmla="*/ 3568 h 3816"/>
                <a:gd name="connsiteX29" fmla="*/ 1302 w 3200"/>
                <a:gd name="connsiteY29" fmla="*/ 3594 h 3816"/>
                <a:gd name="connsiteX30" fmla="*/ 1228 w 3200"/>
                <a:gd name="connsiteY30" fmla="*/ 3622 h 3816"/>
                <a:gd name="connsiteX31" fmla="*/ 1152 w 3200"/>
                <a:gd name="connsiteY31" fmla="*/ 3646 h 3816"/>
                <a:gd name="connsiteX32" fmla="*/ 1072 w 3200"/>
                <a:gd name="connsiteY32" fmla="*/ 3672 h 3816"/>
                <a:gd name="connsiteX33" fmla="*/ 988 w 3200"/>
                <a:gd name="connsiteY33" fmla="*/ 3694 h 3816"/>
                <a:gd name="connsiteX34" fmla="*/ 902 w 3200"/>
                <a:gd name="connsiteY34" fmla="*/ 3716 h 3816"/>
                <a:gd name="connsiteX35" fmla="*/ 812 w 3200"/>
                <a:gd name="connsiteY35" fmla="*/ 3738 h 3816"/>
                <a:gd name="connsiteX36" fmla="*/ 720 w 3200"/>
                <a:gd name="connsiteY36" fmla="*/ 3756 h 3816"/>
                <a:gd name="connsiteX37" fmla="*/ 626 w 3200"/>
                <a:gd name="connsiteY37" fmla="*/ 3772 h 3816"/>
                <a:gd name="connsiteX38" fmla="*/ 528 w 3200"/>
                <a:gd name="connsiteY38" fmla="*/ 3786 h 3816"/>
                <a:gd name="connsiteX39" fmla="*/ 428 w 3200"/>
                <a:gd name="connsiteY39" fmla="*/ 3798 h 3816"/>
                <a:gd name="connsiteX40" fmla="*/ 324 w 3200"/>
                <a:gd name="connsiteY40" fmla="*/ 3808 h 3816"/>
                <a:gd name="connsiteX41" fmla="*/ 218 w 3200"/>
                <a:gd name="connsiteY41" fmla="*/ 3814 h 3816"/>
                <a:gd name="connsiteX42" fmla="*/ 110 w 3200"/>
                <a:gd name="connsiteY42" fmla="*/ 3816 h 3816"/>
                <a:gd name="connsiteX43" fmla="*/ 0 w 3200"/>
                <a:gd name="connsiteY43" fmla="*/ 3816 h 3816"/>
                <a:gd name="connsiteX44" fmla="*/ 0 w 3200"/>
                <a:gd name="connsiteY44" fmla="*/ 3816 h 3816"/>
                <a:gd name="connsiteX45" fmla="*/ 54 w 3200"/>
                <a:gd name="connsiteY45" fmla="*/ 3814 h 3816"/>
                <a:gd name="connsiteX46" fmla="*/ 118 w 3200"/>
                <a:gd name="connsiteY46" fmla="*/ 3810 h 3816"/>
                <a:gd name="connsiteX47" fmla="*/ 202 w 3200"/>
                <a:gd name="connsiteY47" fmla="*/ 3804 h 3816"/>
                <a:gd name="connsiteX48" fmla="*/ 304 w 3200"/>
                <a:gd name="connsiteY48" fmla="*/ 3792 h 3816"/>
                <a:gd name="connsiteX49" fmla="*/ 424 w 3200"/>
                <a:gd name="connsiteY49" fmla="*/ 3778 h 3816"/>
                <a:gd name="connsiteX50" fmla="*/ 556 w 3200"/>
                <a:gd name="connsiteY50" fmla="*/ 3758 h 3816"/>
                <a:gd name="connsiteX51" fmla="*/ 700 w 3200"/>
                <a:gd name="connsiteY51" fmla="*/ 3730 h 3816"/>
                <a:gd name="connsiteX52" fmla="*/ 776 w 3200"/>
                <a:gd name="connsiteY52" fmla="*/ 3716 h 3816"/>
                <a:gd name="connsiteX53" fmla="*/ 852 w 3200"/>
                <a:gd name="connsiteY53" fmla="*/ 3698 h 3816"/>
                <a:gd name="connsiteX54" fmla="*/ 932 w 3200"/>
                <a:gd name="connsiteY54" fmla="*/ 3678 h 3816"/>
                <a:gd name="connsiteX55" fmla="*/ 1010 w 3200"/>
                <a:gd name="connsiteY55" fmla="*/ 3658 h 3816"/>
                <a:gd name="connsiteX56" fmla="*/ 1092 w 3200"/>
                <a:gd name="connsiteY56" fmla="*/ 3634 h 3816"/>
                <a:gd name="connsiteX57" fmla="*/ 1174 w 3200"/>
                <a:gd name="connsiteY57" fmla="*/ 3608 h 3816"/>
                <a:gd name="connsiteX58" fmla="*/ 1254 w 3200"/>
                <a:gd name="connsiteY58" fmla="*/ 3580 h 3816"/>
                <a:gd name="connsiteX59" fmla="*/ 1336 w 3200"/>
                <a:gd name="connsiteY59" fmla="*/ 3550 h 3816"/>
                <a:gd name="connsiteX60" fmla="*/ 1418 w 3200"/>
                <a:gd name="connsiteY60" fmla="*/ 3516 h 3816"/>
                <a:gd name="connsiteX61" fmla="*/ 1498 w 3200"/>
                <a:gd name="connsiteY61" fmla="*/ 3480 h 3816"/>
                <a:gd name="connsiteX62" fmla="*/ 1578 w 3200"/>
                <a:gd name="connsiteY62" fmla="*/ 3442 h 3816"/>
                <a:gd name="connsiteX63" fmla="*/ 1656 w 3200"/>
                <a:gd name="connsiteY63" fmla="*/ 3402 h 3816"/>
                <a:gd name="connsiteX64" fmla="*/ 1734 w 3200"/>
                <a:gd name="connsiteY64" fmla="*/ 3358 h 3816"/>
                <a:gd name="connsiteX65" fmla="*/ 1808 w 3200"/>
                <a:gd name="connsiteY65" fmla="*/ 3312 h 3816"/>
                <a:gd name="connsiteX66" fmla="*/ 1882 w 3200"/>
                <a:gd name="connsiteY66" fmla="*/ 3262 h 3816"/>
                <a:gd name="connsiteX67" fmla="*/ 1952 w 3200"/>
                <a:gd name="connsiteY67" fmla="*/ 3208 h 3816"/>
                <a:gd name="connsiteX68" fmla="*/ 1952 w 3200"/>
                <a:gd name="connsiteY68" fmla="*/ 3208 h 3816"/>
                <a:gd name="connsiteX69" fmla="*/ 1968 w 3200"/>
                <a:gd name="connsiteY69" fmla="*/ 3198 h 3816"/>
                <a:gd name="connsiteX70" fmla="*/ 2012 w 3200"/>
                <a:gd name="connsiteY70" fmla="*/ 3166 h 3816"/>
                <a:gd name="connsiteX71" fmla="*/ 2042 w 3200"/>
                <a:gd name="connsiteY71" fmla="*/ 3142 h 3816"/>
                <a:gd name="connsiteX72" fmla="*/ 2080 w 3200"/>
                <a:gd name="connsiteY72" fmla="*/ 3112 h 3816"/>
                <a:gd name="connsiteX73" fmla="*/ 2120 w 3200"/>
                <a:gd name="connsiteY73" fmla="*/ 3076 h 3816"/>
                <a:gd name="connsiteX74" fmla="*/ 2166 w 3200"/>
                <a:gd name="connsiteY74" fmla="*/ 3034 h 3816"/>
                <a:gd name="connsiteX75" fmla="*/ 2216 w 3200"/>
                <a:gd name="connsiteY75" fmla="*/ 2986 h 3816"/>
                <a:gd name="connsiteX76" fmla="*/ 2268 w 3200"/>
                <a:gd name="connsiteY76" fmla="*/ 2932 h 3816"/>
                <a:gd name="connsiteX77" fmla="*/ 2324 w 3200"/>
                <a:gd name="connsiteY77" fmla="*/ 2872 h 3816"/>
                <a:gd name="connsiteX78" fmla="*/ 2382 w 3200"/>
                <a:gd name="connsiteY78" fmla="*/ 2806 h 3816"/>
                <a:gd name="connsiteX79" fmla="*/ 3120 w 3200"/>
                <a:gd name="connsiteY79" fmla="*/ 618 h 3816"/>
                <a:gd name="connsiteX80" fmla="*/ 3088 w 3200"/>
                <a:gd name="connsiteY80" fmla="*/ 0 h 3816"/>
                <a:gd name="connsiteX81" fmla="*/ 3088 w 3200"/>
                <a:gd name="connsiteY81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742 w 3200"/>
                <a:gd name="connsiteY3" fmla="*/ 2424 h 3816"/>
                <a:gd name="connsiteX4" fmla="*/ 2702 w 3200"/>
                <a:gd name="connsiteY4" fmla="*/ 2488 h 3816"/>
                <a:gd name="connsiteX5" fmla="*/ 2660 w 3200"/>
                <a:gd name="connsiteY5" fmla="*/ 2554 h 3816"/>
                <a:gd name="connsiteX6" fmla="*/ 2616 w 3200"/>
                <a:gd name="connsiteY6" fmla="*/ 2616 h 3816"/>
                <a:gd name="connsiteX7" fmla="*/ 2572 w 3200"/>
                <a:gd name="connsiteY7" fmla="*/ 2680 h 3816"/>
                <a:gd name="connsiteX8" fmla="*/ 2522 w 3200"/>
                <a:gd name="connsiteY8" fmla="*/ 2742 h 3816"/>
                <a:gd name="connsiteX9" fmla="*/ 2472 w 3200"/>
                <a:gd name="connsiteY9" fmla="*/ 2802 h 3816"/>
                <a:gd name="connsiteX10" fmla="*/ 2420 w 3200"/>
                <a:gd name="connsiteY10" fmla="*/ 2864 h 3816"/>
                <a:gd name="connsiteX11" fmla="*/ 2366 w 3200"/>
                <a:gd name="connsiteY11" fmla="*/ 2922 h 3816"/>
                <a:gd name="connsiteX12" fmla="*/ 2308 w 3200"/>
                <a:gd name="connsiteY12" fmla="*/ 2980 h 3816"/>
                <a:gd name="connsiteX13" fmla="*/ 2248 w 3200"/>
                <a:gd name="connsiteY13" fmla="*/ 3036 h 3816"/>
                <a:gd name="connsiteX14" fmla="*/ 2186 w 3200"/>
                <a:gd name="connsiteY14" fmla="*/ 3092 h 3816"/>
                <a:gd name="connsiteX15" fmla="*/ 2122 w 3200"/>
                <a:gd name="connsiteY15" fmla="*/ 3146 h 3816"/>
                <a:gd name="connsiteX16" fmla="*/ 2054 w 3200"/>
                <a:gd name="connsiteY16" fmla="*/ 3198 h 3816"/>
                <a:gd name="connsiteX17" fmla="*/ 1984 w 3200"/>
                <a:gd name="connsiteY17" fmla="*/ 3248 h 3816"/>
                <a:gd name="connsiteX18" fmla="*/ 1984 w 3200"/>
                <a:gd name="connsiteY18" fmla="*/ 3248 h 3816"/>
                <a:gd name="connsiteX19" fmla="*/ 1948 w 3200"/>
                <a:gd name="connsiteY19" fmla="*/ 3274 h 3816"/>
                <a:gd name="connsiteX20" fmla="*/ 1904 w 3200"/>
                <a:gd name="connsiteY20" fmla="*/ 3302 h 3816"/>
                <a:gd name="connsiteX21" fmla="*/ 1842 w 3200"/>
                <a:gd name="connsiteY21" fmla="*/ 3340 h 3816"/>
                <a:gd name="connsiteX22" fmla="*/ 1764 w 3200"/>
                <a:gd name="connsiteY22" fmla="*/ 3384 h 3816"/>
                <a:gd name="connsiteX23" fmla="*/ 1670 w 3200"/>
                <a:gd name="connsiteY23" fmla="*/ 3434 h 3816"/>
                <a:gd name="connsiteX24" fmla="*/ 1562 w 3200"/>
                <a:gd name="connsiteY24" fmla="*/ 3486 h 3816"/>
                <a:gd name="connsiteX25" fmla="*/ 1502 w 3200"/>
                <a:gd name="connsiteY25" fmla="*/ 3514 h 3816"/>
                <a:gd name="connsiteX26" fmla="*/ 1438 w 3200"/>
                <a:gd name="connsiteY26" fmla="*/ 3540 h 3816"/>
                <a:gd name="connsiteX27" fmla="*/ 1372 w 3200"/>
                <a:gd name="connsiteY27" fmla="*/ 3568 h 3816"/>
                <a:gd name="connsiteX28" fmla="*/ 1302 w 3200"/>
                <a:gd name="connsiteY28" fmla="*/ 3594 h 3816"/>
                <a:gd name="connsiteX29" fmla="*/ 1228 w 3200"/>
                <a:gd name="connsiteY29" fmla="*/ 3622 h 3816"/>
                <a:gd name="connsiteX30" fmla="*/ 1152 w 3200"/>
                <a:gd name="connsiteY30" fmla="*/ 3646 h 3816"/>
                <a:gd name="connsiteX31" fmla="*/ 1072 w 3200"/>
                <a:gd name="connsiteY31" fmla="*/ 3672 h 3816"/>
                <a:gd name="connsiteX32" fmla="*/ 988 w 3200"/>
                <a:gd name="connsiteY32" fmla="*/ 3694 h 3816"/>
                <a:gd name="connsiteX33" fmla="*/ 902 w 3200"/>
                <a:gd name="connsiteY33" fmla="*/ 3716 h 3816"/>
                <a:gd name="connsiteX34" fmla="*/ 812 w 3200"/>
                <a:gd name="connsiteY34" fmla="*/ 3738 h 3816"/>
                <a:gd name="connsiteX35" fmla="*/ 720 w 3200"/>
                <a:gd name="connsiteY35" fmla="*/ 3756 h 3816"/>
                <a:gd name="connsiteX36" fmla="*/ 626 w 3200"/>
                <a:gd name="connsiteY36" fmla="*/ 3772 h 3816"/>
                <a:gd name="connsiteX37" fmla="*/ 528 w 3200"/>
                <a:gd name="connsiteY37" fmla="*/ 3786 h 3816"/>
                <a:gd name="connsiteX38" fmla="*/ 428 w 3200"/>
                <a:gd name="connsiteY38" fmla="*/ 3798 h 3816"/>
                <a:gd name="connsiteX39" fmla="*/ 324 w 3200"/>
                <a:gd name="connsiteY39" fmla="*/ 3808 h 3816"/>
                <a:gd name="connsiteX40" fmla="*/ 218 w 3200"/>
                <a:gd name="connsiteY40" fmla="*/ 3814 h 3816"/>
                <a:gd name="connsiteX41" fmla="*/ 110 w 3200"/>
                <a:gd name="connsiteY41" fmla="*/ 3816 h 3816"/>
                <a:gd name="connsiteX42" fmla="*/ 0 w 3200"/>
                <a:gd name="connsiteY42" fmla="*/ 3816 h 3816"/>
                <a:gd name="connsiteX43" fmla="*/ 0 w 3200"/>
                <a:gd name="connsiteY43" fmla="*/ 3816 h 3816"/>
                <a:gd name="connsiteX44" fmla="*/ 54 w 3200"/>
                <a:gd name="connsiteY44" fmla="*/ 3814 h 3816"/>
                <a:gd name="connsiteX45" fmla="*/ 118 w 3200"/>
                <a:gd name="connsiteY45" fmla="*/ 3810 h 3816"/>
                <a:gd name="connsiteX46" fmla="*/ 202 w 3200"/>
                <a:gd name="connsiteY46" fmla="*/ 3804 h 3816"/>
                <a:gd name="connsiteX47" fmla="*/ 304 w 3200"/>
                <a:gd name="connsiteY47" fmla="*/ 3792 h 3816"/>
                <a:gd name="connsiteX48" fmla="*/ 424 w 3200"/>
                <a:gd name="connsiteY48" fmla="*/ 3778 h 3816"/>
                <a:gd name="connsiteX49" fmla="*/ 556 w 3200"/>
                <a:gd name="connsiteY49" fmla="*/ 3758 h 3816"/>
                <a:gd name="connsiteX50" fmla="*/ 700 w 3200"/>
                <a:gd name="connsiteY50" fmla="*/ 3730 h 3816"/>
                <a:gd name="connsiteX51" fmla="*/ 776 w 3200"/>
                <a:gd name="connsiteY51" fmla="*/ 3716 h 3816"/>
                <a:gd name="connsiteX52" fmla="*/ 852 w 3200"/>
                <a:gd name="connsiteY52" fmla="*/ 3698 h 3816"/>
                <a:gd name="connsiteX53" fmla="*/ 932 w 3200"/>
                <a:gd name="connsiteY53" fmla="*/ 3678 h 3816"/>
                <a:gd name="connsiteX54" fmla="*/ 1010 w 3200"/>
                <a:gd name="connsiteY54" fmla="*/ 3658 h 3816"/>
                <a:gd name="connsiteX55" fmla="*/ 1092 w 3200"/>
                <a:gd name="connsiteY55" fmla="*/ 3634 h 3816"/>
                <a:gd name="connsiteX56" fmla="*/ 1174 w 3200"/>
                <a:gd name="connsiteY56" fmla="*/ 3608 h 3816"/>
                <a:gd name="connsiteX57" fmla="*/ 1254 w 3200"/>
                <a:gd name="connsiteY57" fmla="*/ 3580 h 3816"/>
                <a:gd name="connsiteX58" fmla="*/ 1336 w 3200"/>
                <a:gd name="connsiteY58" fmla="*/ 3550 h 3816"/>
                <a:gd name="connsiteX59" fmla="*/ 1418 w 3200"/>
                <a:gd name="connsiteY59" fmla="*/ 3516 h 3816"/>
                <a:gd name="connsiteX60" fmla="*/ 1498 w 3200"/>
                <a:gd name="connsiteY60" fmla="*/ 3480 h 3816"/>
                <a:gd name="connsiteX61" fmla="*/ 1578 w 3200"/>
                <a:gd name="connsiteY61" fmla="*/ 3442 h 3816"/>
                <a:gd name="connsiteX62" fmla="*/ 1656 w 3200"/>
                <a:gd name="connsiteY62" fmla="*/ 3402 h 3816"/>
                <a:gd name="connsiteX63" fmla="*/ 1734 w 3200"/>
                <a:gd name="connsiteY63" fmla="*/ 3358 h 3816"/>
                <a:gd name="connsiteX64" fmla="*/ 1808 w 3200"/>
                <a:gd name="connsiteY64" fmla="*/ 3312 h 3816"/>
                <a:gd name="connsiteX65" fmla="*/ 1882 w 3200"/>
                <a:gd name="connsiteY65" fmla="*/ 3262 h 3816"/>
                <a:gd name="connsiteX66" fmla="*/ 1952 w 3200"/>
                <a:gd name="connsiteY66" fmla="*/ 3208 h 3816"/>
                <a:gd name="connsiteX67" fmla="*/ 1952 w 3200"/>
                <a:gd name="connsiteY67" fmla="*/ 3208 h 3816"/>
                <a:gd name="connsiteX68" fmla="*/ 1968 w 3200"/>
                <a:gd name="connsiteY68" fmla="*/ 3198 h 3816"/>
                <a:gd name="connsiteX69" fmla="*/ 2012 w 3200"/>
                <a:gd name="connsiteY69" fmla="*/ 3166 h 3816"/>
                <a:gd name="connsiteX70" fmla="*/ 2042 w 3200"/>
                <a:gd name="connsiteY70" fmla="*/ 3142 h 3816"/>
                <a:gd name="connsiteX71" fmla="*/ 2080 w 3200"/>
                <a:gd name="connsiteY71" fmla="*/ 3112 h 3816"/>
                <a:gd name="connsiteX72" fmla="*/ 2120 w 3200"/>
                <a:gd name="connsiteY72" fmla="*/ 3076 h 3816"/>
                <a:gd name="connsiteX73" fmla="*/ 2166 w 3200"/>
                <a:gd name="connsiteY73" fmla="*/ 3034 h 3816"/>
                <a:gd name="connsiteX74" fmla="*/ 2216 w 3200"/>
                <a:gd name="connsiteY74" fmla="*/ 2986 h 3816"/>
                <a:gd name="connsiteX75" fmla="*/ 2268 w 3200"/>
                <a:gd name="connsiteY75" fmla="*/ 2932 h 3816"/>
                <a:gd name="connsiteX76" fmla="*/ 2324 w 3200"/>
                <a:gd name="connsiteY76" fmla="*/ 2872 h 3816"/>
                <a:gd name="connsiteX77" fmla="*/ 2382 w 3200"/>
                <a:gd name="connsiteY77" fmla="*/ 2806 h 3816"/>
                <a:gd name="connsiteX78" fmla="*/ 3120 w 3200"/>
                <a:gd name="connsiteY78" fmla="*/ 618 h 3816"/>
                <a:gd name="connsiteX79" fmla="*/ 3088 w 3200"/>
                <a:gd name="connsiteY79" fmla="*/ 0 h 3816"/>
                <a:gd name="connsiteX80" fmla="*/ 3088 w 3200"/>
                <a:gd name="connsiteY80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702 w 3200"/>
                <a:gd name="connsiteY3" fmla="*/ 2488 h 3816"/>
                <a:gd name="connsiteX4" fmla="*/ 2660 w 3200"/>
                <a:gd name="connsiteY4" fmla="*/ 2554 h 3816"/>
                <a:gd name="connsiteX5" fmla="*/ 2616 w 3200"/>
                <a:gd name="connsiteY5" fmla="*/ 2616 h 3816"/>
                <a:gd name="connsiteX6" fmla="*/ 2572 w 3200"/>
                <a:gd name="connsiteY6" fmla="*/ 2680 h 3816"/>
                <a:gd name="connsiteX7" fmla="*/ 2522 w 3200"/>
                <a:gd name="connsiteY7" fmla="*/ 2742 h 3816"/>
                <a:gd name="connsiteX8" fmla="*/ 2472 w 3200"/>
                <a:gd name="connsiteY8" fmla="*/ 2802 h 3816"/>
                <a:gd name="connsiteX9" fmla="*/ 2420 w 3200"/>
                <a:gd name="connsiteY9" fmla="*/ 2864 h 3816"/>
                <a:gd name="connsiteX10" fmla="*/ 2366 w 3200"/>
                <a:gd name="connsiteY10" fmla="*/ 2922 h 3816"/>
                <a:gd name="connsiteX11" fmla="*/ 2308 w 3200"/>
                <a:gd name="connsiteY11" fmla="*/ 2980 h 3816"/>
                <a:gd name="connsiteX12" fmla="*/ 2248 w 3200"/>
                <a:gd name="connsiteY12" fmla="*/ 3036 h 3816"/>
                <a:gd name="connsiteX13" fmla="*/ 2186 w 3200"/>
                <a:gd name="connsiteY13" fmla="*/ 3092 h 3816"/>
                <a:gd name="connsiteX14" fmla="*/ 2122 w 3200"/>
                <a:gd name="connsiteY14" fmla="*/ 3146 h 3816"/>
                <a:gd name="connsiteX15" fmla="*/ 2054 w 3200"/>
                <a:gd name="connsiteY15" fmla="*/ 3198 h 3816"/>
                <a:gd name="connsiteX16" fmla="*/ 1984 w 3200"/>
                <a:gd name="connsiteY16" fmla="*/ 3248 h 3816"/>
                <a:gd name="connsiteX17" fmla="*/ 1984 w 3200"/>
                <a:gd name="connsiteY17" fmla="*/ 3248 h 3816"/>
                <a:gd name="connsiteX18" fmla="*/ 1948 w 3200"/>
                <a:gd name="connsiteY18" fmla="*/ 3274 h 3816"/>
                <a:gd name="connsiteX19" fmla="*/ 1904 w 3200"/>
                <a:gd name="connsiteY19" fmla="*/ 3302 h 3816"/>
                <a:gd name="connsiteX20" fmla="*/ 1842 w 3200"/>
                <a:gd name="connsiteY20" fmla="*/ 3340 h 3816"/>
                <a:gd name="connsiteX21" fmla="*/ 1764 w 3200"/>
                <a:gd name="connsiteY21" fmla="*/ 3384 h 3816"/>
                <a:gd name="connsiteX22" fmla="*/ 1670 w 3200"/>
                <a:gd name="connsiteY22" fmla="*/ 3434 h 3816"/>
                <a:gd name="connsiteX23" fmla="*/ 1562 w 3200"/>
                <a:gd name="connsiteY23" fmla="*/ 3486 h 3816"/>
                <a:gd name="connsiteX24" fmla="*/ 1502 w 3200"/>
                <a:gd name="connsiteY24" fmla="*/ 3514 h 3816"/>
                <a:gd name="connsiteX25" fmla="*/ 1438 w 3200"/>
                <a:gd name="connsiteY25" fmla="*/ 3540 h 3816"/>
                <a:gd name="connsiteX26" fmla="*/ 1372 w 3200"/>
                <a:gd name="connsiteY26" fmla="*/ 3568 h 3816"/>
                <a:gd name="connsiteX27" fmla="*/ 1302 w 3200"/>
                <a:gd name="connsiteY27" fmla="*/ 3594 h 3816"/>
                <a:gd name="connsiteX28" fmla="*/ 1228 w 3200"/>
                <a:gd name="connsiteY28" fmla="*/ 3622 h 3816"/>
                <a:gd name="connsiteX29" fmla="*/ 1152 w 3200"/>
                <a:gd name="connsiteY29" fmla="*/ 3646 h 3816"/>
                <a:gd name="connsiteX30" fmla="*/ 1072 w 3200"/>
                <a:gd name="connsiteY30" fmla="*/ 3672 h 3816"/>
                <a:gd name="connsiteX31" fmla="*/ 988 w 3200"/>
                <a:gd name="connsiteY31" fmla="*/ 3694 h 3816"/>
                <a:gd name="connsiteX32" fmla="*/ 902 w 3200"/>
                <a:gd name="connsiteY32" fmla="*/ 3716 h 3816"/>
                <a:gd name="connsiteX33" fmla="*/ 812 w 3200"/>
                <a:gd name="connsiteY33" fmla="*/ 3738 h 3816"/>
                <a:gd name="connsiteX34" fmla="*/ 720 w 3200"/>
                <a:gd name="connsiteY34" fmla="*/ 3756 h 3816"/>
                <a:gd name="connsiteX35" fmla="*/ 626 w 3200"/>
                <a:gd name="connsiteY35" fmla="*/ 3772 h 3816"/>
                <a:gd name="connsiteX36" fmla="*/ 528 w 3200"/>
                <a:gd name="connsiteY36" fmla="*/ 3786 h 3816"/>
                <a:gd name="connsiteX37" fmla="*/ 428 w 3200"/>
                <a:gd name="connsiteY37" fmla="*/ 3798 h 3816"/>
                <a:gd name="connsiteX38" fmla="*/ 324 w 3200"/>
                <a:gd name="connsiteY38" fmla="*/ 3808 h 3816"/>
                <a:gd name="connsiteX39" fmla="*/ 218 w 3200"/>
                <a:gd name="connsiteY39" fmla="*/ 3814 h 3816"/>
                <a:gd name="connsiteX40" fmla="*/ 110 w 3200"/>
                <a:gd name="connsiteY40" fmla="*/ 3816 h 3816"/>
                <a:gd name="connsiteX41" fmla="*/ 0 w 3200"/>
                <a:gd name="connsiteY41" fmla="*/ 3816 h 3816"/>
                <a:gd name="connsiteX42" fmla="*/ 0 w 3200"/>
                <a:gd name="connsiteY42" fmla="*/ 3816 h 3816"/>
                <a:gd name="connsiteX43" fmla="*/ 54 w 3200"/>
                <a:gd name="connsiteY43" fmla="*/ 3814 h 3816"/>
                <a:gd name="connsiteX44" fmla="*/ 118 w 3200"/>
                <a:gd name="connsiteY44" fmla="*/ 3810 h 3816"/>
                <a:gd name="connsiteX45" fmla="*/ 202 w 3200"/>
                <a:gd name="connsiteY45" fmla="*/ 3804 h 3816"/>
                <a:gd name="connsiteX46" fmla="*/ 304 w 3200"/>
                <a:gd name="connsiteY46" fmla="*/ 3792 h 3816"/>
                <a:gd name="connsiteX47" fmla="*/ 424 w 3200"/>
                <a:gd name="connsiteY47" fmla="*/ 3778 h 3816"/>
                <a:gd name="connsiteX48" fmla="*/ 556 w 3200"/>
                <a:gd name="connsiteY48" fmla="*/ 3758 h 3816"/>
                <a:gd name="connsiteX49" fmla="*/ 700 w 3200"/>
                <a:gd name="connsiteY49" fmla="*/ 3730 h 3816"/>
                <a:gd name="connsiteX50" fmla="*/ 776 w 3200"/>
                <a:gd name="connsiteY50" fmla="*/ 3716 h 3816"/>
                <a:gd name="connsiteX51" fmla="*/ 852 w 3200"/>
                <a:gd name="connsiteY51" fmla="*/ 3698 h 3816"/>
                <a:gd name="connsiteX52" fmla="*/ 932 w 3200"/>
                <a:gd name="connsiteY52" fmla="*/ 3678 h 3816"/>
                <a:gd name="connsiteX53" fmla="*/ 1010 w 3200"/>
                <a:gd name="connsiteY53" fmla="*/ 3658 h 3816"/>
                <a:gd name="connsiteX54" fmla="*/ 1092 w 3200"/>
                <a:gd name="connsiteY54" fmla="*/ 3634 h 3816"/>
                <a:gd name="connsiteX55" fmla="*/ 1174 w 3200"/>
                <a:gd name="connsiteY55" fmla="*/ 3608 h 3816"/>
                <a:gd name="connsiteX56" fmla="*/ 1254 w 3200"/>
                <a:gd name="connsiteY56" fmla="*/ 3580 h 3816"/>
                <a:gd name="connsiteX57" fmla="*/ 1336 w 3200"/>
                <a:gd name="connsiteY57" fmla="*/ 3550 h 3816"/>
                <a:gd name="connsiteX58" fmla="*/ 1418 w 3200"/>
                <a:gd name="connsiteY58" fmla="*/ 3516 h 3816"/>
                <a:gd name="connsiteX59" fmla="*/ 1498 w 3200"/>
                <a:gd name="connsiteY59" fmla="*/ 3480 h 3816"/>
                <a:gd name="connsiteX60" fmla="*/ 1578 w 3200"/>
                <a:gd name="connsiteY60" fmla="*/ 3442 h 3816"/>
                <a:gd name="connsiteX61" fmla="*/ 1656 w 3200"/>
                <a:gd name="connsiteY61" fmla="*/ 3402 h 3816"/>
                <a:gd name="connsiteX62" fmla="*/ 1734 w 3200"/>
                <a:gd name="connsiteY62" fmla="*/ 3358 h 3816"/>
                <a:gd name="connsiteX63" fmla="*/ 1808 w 3200"/>
                <a:gd name="connsiteY63" fmla="*/ 3312 h 3816"/>
                <a:gd name="connsiteX64" fmla="*/ 1882 w 3200"/>
                <a:gd name="connsiteY64" fmla="*/ 3262 h 3816"/>
                <a:gd name="connsiteX65" fmla="*/ 1952 w 3200"/>
                <a:gd name="connsiteY65" fmla="*/ 3208 h 3816"/>
                <a:gd name="connsiteX66" fmla="*/ 1952 w 3200"/>
                <a:gd name="connsiteY66" fmla="*/ 3208 h 3816"/>
                <a:gd name="connsiteX67" fmla="*/ 1968 w 3200"/>
                <a:gd name="connsiteY67" fmla="*/ 3198 h 3816"/>
                <a:gd name="connsiteX68" fmla="*/ 2012 w 3200"/>
                <a:gd name="connsiteY68" fmla="*/ 3166 h 3816"/>
                <a:gd name="connsiteX69" fmla="*/ 2042 w 3200"/>
                <a:gd name="connsiteY69" fmla="*/ 3142 h 3816"/>
                <a:gd name="connsiteX70" fmla="*/ 2080 w 3200"/>
                <a:gd name="connsiteY70" fmla="*/ 3112 h 3816"/>
                <a:gd name="connsiteX71" fmla="*/ 2120 w 3200"/>
                <a:gd name="connsiteY71" fmla="*/ 3076 h 3816"/>
                <a:gd name="connsiteX72" fmla="*/ 2166 w 3200"/>
                <a:gd name="connsiteY72" fmla="*/ 3034 h 3816"/>
                <a:gd name="connsiteX73" fmla="*/ 2216 w 3200"/>
                <a:gd name="connsiteY73" fmla="*/ 2986 h 3816"/>
                <a:gd name="connsiteX74" fmla="*/ 2268 w 3200"/>
                <a:gd name="connsiteY74" fmla="*/ 2932 h 3816"/>
                <a:gd name="connsiteX75" fmla="*/ 2324 w 3200"/>
                <a:gd name="connsiteY75" fmla="*/ 2872 h 3816"/>
                <a:gd name="connsiteX76" fmla="*/ 2382 w 3200"/>
                <a:gd name="connsiteY76" fmla="*/ 2806 h 3816"/>
                <a:gd name="connsiteX77" fmla="*/ 3120 w 3200"/>
                <a:gd name="connsiteY77" fmla="*/ 618 h 3816"/>
                <a:gd name="connsiteX78" fmla="*/ 3088 w 3200"/>
                <a:gd name="connsiteY78" fmla="*/ 0 h 3816"/>
                <a:gd name="connsiteX79" fmla="*/ 3088 w 3200"/>
                <a:gd name="connsiteY79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660 w 3200"/>
                <a:gd name="connsiteY3" fmla="*/ 2554 h 3816"/>
                <a:gd name="connsiteX4" fmla="*/ 2616 w 3200"/>
                <a:gd name="connsiteY4" fmla="*/ 2616 h 3816"/>
                <a:gd name="connsiteX5" fmla="*/ 2572 w 3200"/>
                <a:gd name="connsiteY5" fmla="*/ 2680 h 3816"/>
                <a:gd name="connsiteX6" fmla="*/ 2522 w 3200"/>
                <a:gd name="connsiteY6" fmla="*/ 2742 h 3816"/>
                <a:gd name="connsiteX7" fmla="*/ 2472 w 3200"/>
                <a:gd name="connsiteY7" fmla="*/ 2802 h 3816"/>
                <a:gd name="connsiteX8" fmla="*/ 2420 w 3200"/>
                <a:gd name="connsiteY8" fmla="*/ 2864 h 3816"/>
                <a:gd name="connsiteX9" fmla="*/ 2366 w 3200"/>
                <a:gd name="connsiteY9" fmla="*/ 2922 h 3816"/>
                <a:gd name="connsiteX10" fmla="*/ 2308 w 3200"/>
                <a:gd name="connsiteY10" fmla="*/ 2980 h 3816"/>
                <a:gd name="connsiteX11" fmla="*/ 2248 w 3200"/>
                <a:gd name="connsiteY11" fmla="*/ 3036 h 3816"/>
                <a:gd name="connsiteX12" fmla="*/ 2186 w 3200"/>
                <a:gd name="connsiteY12" fmla="*/ 3092 h 3816"/>
                <a:gd name="connsiteX13" fmla="*/ 2122 w 3200"/>
                <a:gd name="connsiteY13" fmla="*/ 3146 h 3816"/>
                <a:gd name="connsiteX14" fmla="*/ 2054 w 3200"/>
                <a:gd name="connsiteY14" fmla="*/ 3198 h 3816"/>
                <a:gd name="connsiteX15" fmla="*/ 1984 w 3200"/>
                <a:gd name="connsiteY15" fmla="*/ 3248 h 3816"/>
                <a:gd name="connsiteX16" fmla="*/ 1984 w 3200"/>
                <a:gd name="connsiteY16" fmla="*/ 3248 h 3816"/>
                <a:gd name="connsiteX17" fmla="*/ 1948 w 3200"/>
                <a:gd name="connsiteY17" fmla="*/ 3274 h 3816"/>
                <a:gd name="connsiteX18" fmla="*/ 1904 w 3200"/>
                <a:gd name="connsiteY18" fmla="*/ 3302 h 3816"/>
                <a:gd name="connsiteX19" fmla="*/ 1842 w 3200"/>
                <a:gd name="connsiteY19" fmla="*/ 3340 h 3816"/>
                <a:gd name="connsiteX20" fmla="*/ 1764 w 3200"/>
                <a:gd name="connsiteY20" fmla="*/ 3384 h 3816"/>
                <a:gd name="connsiteX21" fmla="*/ 1670 w 3200"/>
                <a:gd name="connsiteY21" fmla="*/ 3434 h 3816"/>
                <a:gd name="connsiteX22" fmla="*/ 1562 w 3200"/>
                <a:gd name="connsiteY22" fmla="*/ 3486 h 3816"/>
                <a:gd name="connsiteX23" fmla="*/ 1502 w 3200"/>
                <a:gd name="connsiteY23" fmla="*/ 3514 h 3816"/>
                <a:gd name="connsiteX24" fmla="*/ 1438 w 3200"/>
                <a:gd name="connsiteY24" fmla="*/ 3540 h 3816"/>
                <a:gd name="connsiteX25" fmla="*/ 1372 w 3200"/>
                <a:gd name="connsiteY25" fmla="*/ 3568 h 3816"/>
                <a:gd name="connsiteX26" fmla="*/ 1302 w 3200"/>
                <a:gd name="connsiteY26" fmla="*/ 3594 h 3816"/>
                <a:gd name="connsiteX27" fmla="*/ 1228 w 3200"/>
                <a:gd name="connsiteY27" fmla="*/ 3622 h 3816"/>
                <a:gd name="connsiteX28" fmla="*/ 1152 w 3200"/>
                <a:gd name="connsiteY28" fmla="*/ 3646 h 3816"/>
                <a:gd name="connsiteX29" fmla="*/ 1072 w 3200"/>
                <a:gd name="connsiteY29" fmla="*/ 3672 h 3816"/>
                <a:gd name="connsiteX30" fmla="*/ 988 w 3200"/>
                <a:gd name="connsiteY30" fmla="*/ 3694 h 3816"/>
                <a:gd name="connsiteX31" fmla="*/ 902 w 3200"/>
                <a:gd name="connsiteY31" fmla="*/ 3716 h 3816"/>
                <a:gd name="connsiteX32" fmla="*/ 812 w 3200"/>
                <a:gd name="connsiteY32" fmla="*/ 3738 h 3816"/>
                <a:gd name="connsiteX33" fmla="*/ 720 w 3200"/>
                <a:gd name="connsiteY33" fmla="*/ 3756 h 3816"/>
                <a:gd name="connsiteX34" fmla="*/ 626 w 3200"/>
                <a:gd name="connsiteY34" fmla="*/ 3772 h 3816"/>
                <a:gd name="connsiteX35" fmla="*/ 528 w 3200"/>
                <a:gd name="connsiteY35" fmla="*/ 3786 h 3816"/>
                <a:gd name="connsiteX36" fmla="*/ 428 w 3200"/>
                <a:gd name="connsiteY36" fmla="*/ 3798 h 3816"/>
                <a:gd name="connsiteX37" fmla="*/ 324 w 3200"/>
                <a:gd name="connsiteY37" fmla="*/ 3808 h 3816"/>
                <a:gd name="connsiteX38" fmla="*/ 218 w 3200"/>
                <a:gd name="connsiteY38" fmla="*/ 3814 h 3816"/>
                <a:gd name="connsiteX39" fmla="*/ 110 w 3200"/>
                <a:gd name="connsiteY39" fmla="*/ 3816 h 3816"/>
                <a:gd name="connsiteX40" fmla="*/ 0 w 3200"/>
                <a:gd name="connsiteY40" fmla="*/ 3816 h 3816"/>
                <a:gd name="connsiteX41" fmla="*/ 0 w 3200"/>
                <a:gd name="connsiteY41" fmla="*/ 3816 h 3816"/>
                <a:gd name="connsiteX42" fmla="*/ 54 w 3200"/>
                <a:gd name="connsiteY42" fmla="*/ 3814 h 3816"/>
                <a:gd name="connsiteX43" fmla="*/ 118 w 3200"/>
                <a:gd name="connsiteY43" fmla="*/ 3810 h 3816"/>
                <a:gd name="connsiteX44" fmla="*/ 202 w 3200"/>
                <a:gd name="connsiteY44" fmla="*/ 3804 h 3816"/>
                <a:gd name="connsiteX45" fmla="*/ 304 w 3200"/>
                <a:gd name="connsiteY45" fmla="*/ 3792 h 3816"/>
                <a:gd name="connsiteX46" fmla="*/ 424 w 3200"/>
                <a:gd name="connsiteY46" fmla="*/ 3778 h 3816"/>
                <a:gd name="connsiteX47" fmla="*/ 556 w 3200"/>
                <a:gd name="connsiteY47" fmla="*/ 3758 h 3816"/>
                <a:gd name="connsiteX48" fmla="*/ 700 w 3200"/>
                <a:gd name="connsiteY48" fmla="*/ 3730 h 3816"/>
                <a:gd name="connsiteX49" fmla="*/ 776 w 3200"/>
                <a:gd name="connsiteY49" fmla="*/ 3716 h 3816"/>
                <a:gd name="connsiteX50" fmla="*/ 852 w 3200"/>
                <a:gd name="connsiteY50" fmla="*/ 3698 h 3816"/>
                <a:gd name="connsiteX51" fmla="*/ 932 w 3200"/>
                <a:gd name="connsiteY51" fmla="*/ 3678 h 3816"/>
                <a:gd name="connsiteX52" fmla="*/ 1010 w 3200"/>
                <a:gd name="connsiteY52" fmla="*/ 3658 h 3816"/>
                <a:gd name="connsiteX53" fmla="*/ 1092 w 3200"/>
                <a:gd name="connsiteY53" fmla="*/ 3634 h 3816"/>
                <a:gd name="connsiteX54" fmla="*/ 1174 w 3200"/>
                <a:gd name="connsiteY54" fmla="*/ 3608 h 3816"/>
                <a:gd name="connsiteX55" fmla="*/ 1254 w 3200"/>
                <a:gd name="connsiteY55" fmla="*/ 3580 h 3816"/>
                <a:gd name="connsiteX56" fmla="*/ 1336 w 3200"/>
                <a:gd name="connsiteY56" fmla="*/ 3550 h 3816"/>
                <a:gd name="connsiteX57" fmla="*/ 1418 w 3200"/>
                <a:gd name="connsiteY57" fmla="*/ 3516 h 3816"/>
                <a:gd name="connsiteX58" fmla="*/ 1498 w 3200"/>
                <a:gd name="connsiteY58" fmla="*/ 3480 h 3816"/>
                <a:gd name="connsiteX59" fmla="*/ 1578 w 3200"/>
                <a:gd name="connsiteY59" fmla="*/ 3442 h 3816"/>
                <a:gd name="connsiteX60" fmla="*/ 1656 w 3200"/>
                <a:gd name="connsiteY60" fmla="*/ 3402 h 3816"/>
                <a:gd name="connsiteX61" fmla="*/ 1734 w 3200"/>
                <a:gd name="connsiteY61" fmla="*/ 3358 h 3816"/>
                <a:gd name="connsiteX62" fmla="*/ 1808 w 3200"/>
                <a:gd name="connsiteY62" fmla="*/ 3312 h 3816"/>
                <a:gd name="connsiteX63" fmla="*/ 1882 w 3200"/>
                <a:gd name="connsiteY63" fmla="*/ 3262 h 3816"/>
                <a:gd name="connsiteX64" fmla="*/ 1952 w 3200"/>
                <a:gd name="connsiteY64" fmla="*/ 3208 h 3816"/>
                <a:gd name="connsiteX65" fmla="*/ 1952 w 3200"/>
                <a:gd name="connsiteY65" fmla="*/ 3208 h 3816"/>
                <a:gd name="connsiteX66" fmla="*/ 1968 w 3200"/>
                <a:gd name="connsiteY66" fmla="*/ 3198 h 3816"/>
                <a:gd name="connsiteX67" fmla="*/ 2012 w 3200"/>
                <a:gd name="connsiteY67" fmla="*/ 3166 h 3816"/>
                <a:gd name="connsiteX68" fmla="*/ 2042 w 3200"/>
                <a:gd name="connsiteY68" fmla="*/ 3142 h 3816"/>
                <a:gd name="connsiteX69" fmla="*/ 2080 w 3200"/>
                <a:gd name="connsiteY69" fmla="*/ 3112 h 3816"/>
                <a:gd name="connsiteX70" fmla="*/ 2120 w 3200"/>
                <a:gd name="connsiteY70" fmla="*/ 3076 h 3816"/>
                <a:gd name="connsiteX71" fmla="*/ 2166 w 3200"/>
                <a:gd name="connsiteY71" fmla="*/ 3034 h 3816"/>
                <a:gd name="connsiteX72" fmla="*/ 2216 w 3200"/>
                <a:gd name="connsiteY72" fmla="*/ 2986 h 3816"/>
                <a:gd name="connsiteX73" fmla="*/ 2268 w 3200"/>
                <a:gd name="connsiteY73" fmla="*/ 2932 h 3816"/>
                <a:gd name="connsiteX74" fmla="*/ 2324 w 3200"/>
                <a:gd name="connsiteY74" fmla="*/ 2872 h 3816"/>
                <a:gd name="connsiteX75" fmla="*/ 2382 w 3200"/>
                <a:gd name="connsiteY75" fmla="*/ 2806 h 3816"/>
                <a:gd name="connsiteX76" fmla="*/ 3120 w 3200"/>
                <a:gd name="connsiteY76" fmla="*/ 618 h 3816"/>
                <a:gd name="connsiteX77" fmla="*/ 3088 w 3200"/>
                <a:gd name="connsiteY77" fmla="*/ 0 h 3816"/>
                <a:gd name="connsiteX78" fmla="*/ 3088 w 3200"/>
                <a:gd name="connsiteY78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616 w 3200"/>
                <a:gd name="connsiteY3" fmla="*/ 2616 h 3816"/>
                <a:gd name="connsiteX4" fmla="*/ 2572 w 3200"/>
                <a:gd name="connsiteY4" fmla="*/ 2680 h 3816"/>
                <a:gd name="connsiteX5" fmla="*/ 2522 w 3200"/>
                <a:gd name="connsiteY5" fmla="*/ 2742 h 3816"/>
                <a:gd name="connsiteX6" fmla="*/ 2472 w 3200"/>
                <a:gd name="connsiteY6" fmla="*/ 2802 h 3816"/>
                <a:gd name="connsiteX7" fmla="*/ 2420 w 3200"/>
                <a:gd name="connsiteY7" fmla="*/ 2864 h 3816"/>
                <a:gd name="connsiteX8" fmla="*/ 2366 w 3200"/>
                <a:gd name="connsiteY8" fmla="*/ 2922 h 3816"/>
                <a:gd name="connsiteX9" fmla="*/ 2308 w 3200"/>
                <a:gd name="connsiteY9" fmla="*/ 2980 h 3816"/>
                <a:gd name="connsiteX10" fmla="*/ 2248 w 3200"/>
                <a:gd name="connsiteY10" fmla="*/ 3036 h 3816"/>
                <a:gd name="connsiteX11" fmla="*/ 2186 w 3200"/>
                <a:gd name="connsiteY11" fmla="*/ 3092 h 3816"/>
                <a:gd name="connsiteX12" fmla="*/ 2122 w 3200"/>
                <a:gd name="connsiteY12" fmla="*/ 3146 h 3816"/>
                <a:gd name="connsiteX13" fmla="*/ 2054 w 3200"/>
                <a:gd name="connsiteY13" fmla="*/ 3198 h 3816"/>
                <a:gd name="connsiteX14" fmla="*/ 1984 w 3200"/>
                <a:gd name="connsiteY14" fmla="*/ 3248 h 3816"/>
                <a:gd name="connsiteX15" fmla="*/ 1984 w 3200"/>
                <a:gd name="connsiteY15" fmla="*/ 3248 h 3816"/>
                <a:gd name="connsiteX16" fmla="*/ 1948 w 3200"/>
                <a:gd name="connsiteY16" fmla="*/ 3274 h 3816"/>
                <a:gd name="connsiteX17" fmla="*/ 1904 w 3200"/>
                <a:gd name="connsiteY17" fmla="*/ 3302 h 3816"/>
                <a:gd name="connsiteX18" fmla="*/ 1842 w 3200"/>
                <a:gd name="connsiteY18" fmla="*/ 3340 h 3816"/>
                <a:gd name="connsiteX19" fmla="*/ 1764 w 3200"/>
                <a:gd name="connsiteY19" fmla="*/ 3384 h 3816"/>
                <a:gd name="connsiteX20" fmla="*/ 1670 w 3200"/>
                <a:gd name="connsiteY20" fmla="*/ 3434 h 3816"/>
                <a:gd name="connsiteX21" fmla="*/ 1562 w 3200"/>
                <a:gd name="connsiteY21" fmla="*/ 3486 h 3816"/>
                <a:gd name="connsiteX22" fmla="*/ 1502 w 3200"/>
                <a:gd name="connsiteY22" fmla="*/ 3514 h 3816"/>
                <a:gd name="connsiteX23" fmla="*/ 1438 w 3200"/>
                <a:gd name="connsiteY23" fmla="*/ 3540 h 3816"/>
                <a:gd name="connsiteX24" fmla="*/ 1372 w 3200"/>
                <a:gd name="connsiteY24" fmla="*/ 3568 h 3816"/>
                <a:gd name="connsiteX25" fmla="*/ 1302 w 3200"/>
                <a:gd name="connsiteY25" fmla="*/ 3594 h 3816"/>
                <a:gd name="connsiteX26" fmla="*/ 1228 w 3200"/>
                <a:gd name="connsiteY26" fmla="*/ 3622 h 3816"/>
                <a:gd name="connsiteX27" fmla="*/ 1152 w 3200"/>
                <a:gd name="connsiteY27" fmla="*/ 3646 h 3816"/>
                <a:gd name="connsiteX28" fmla="*/ 1072 w 3200"/>
                <a:gd name="connsiteY28" fmla="*/ 3672 h 3816"/>
                <a:gd name="connsiteX29" fmla="*/ 988 w 3200"/>
                <a:gd name="connsiteY29" fmla="*/ 3694 h 3816"/>
                <a:gd name="connsiteX30" fmla="*/ 902 w 3200"/>
                <a:gd name="connsiteY30" fmla="*/ 3716 h 3816"/>
                <a:gd name="connsiteX31" fmla="*/ 812 w 3200"/>
                <a:gd name="connsiteY31" fmla="*/ 3738 h 3816"/>
                <a:gd name="connsiteX32" fmla="*/ 720 w 3200"/>
                <a:gd name="connsiteY32" fmla="*/ 3756 h 3816"/>
                <a:gd name="connsiteX33" fmla="*/ 626 w 3200"/>
                <a:gd name="connsiteY33" fmla="*/ 3772 h 3816"/>
                <a:gd name="connsiteX34" fmla="*/ 528 w 3200"/>
                <a:gd name="connsiteY34" fmla="*/ 3786 h 3816"/>
                <a:gd name="connsiteX35" fmla="*/ 428 w 3200"/>
                <a:gd name="connsiteY35" fmla="*/ 3798 h 3816"/>
                <a:gd name="connsiteX36" fmla="*/ 324 w 3200"/>
                <a:gd name="connsiteY36" fmla="*/ 3808 h 3816"/>
                <a:gd name="connsiteX37" fmla="*/ 218 w 3200"/>
                <a:gd name="connsiteY37" fmla="*/ 3814 h 3816"/>
                <a:gd name="connsiteX38" fmla="*/ 110 w 3200"/>
                <a:gd name="connsiteY38" fmla="*/ 3816 h 3816"/>
                <a:gd name="connsiteX39" fmla="*/ 0 w 3200"/>
                <a:gd name="connsiteY39" fmla="*/ 3816 h 3816"/>
                <a:gd name="connsiteX40" fmla="*/ 0 w 3200"/>
                <a:gd name="connsiteY40" fmla="*/ 3816 h 3816"/>
                <a:gd name="connsiteX41" fmla="*/ 54 w 3200"/>
                <a:gd name="connsiteY41" fmla="*/ 3814 h 3816"/>
                <a:gd name="connsiteX42" fmla="*/ 118 w 3200"/>
                <a:gd name="connsiteY42" fmla="*/ 3810 h 3816"/>
                <a:gd name="connsiteX43" fmla="*/ 202 w 3200"/>
                <a:gd name="connsiteY43" fmla="*/ 3804 h 3816"/>
                <a:gd name="connsiteX44" fmla="*/ 304 w 3200"/>
                <a:gd name="connsiteY44" fmla="*/ 3792 h 3816"/>
                <a:gd name="connsiteX45" fmla="*/ 424 w 3200"/>
                <a:gd name="connsiteY45" fmla="*/ 3778 h 3816"/>
                <a:gd name="connsiteX46" fmla="*/ 556 w 3200"/>
                <a:gd name="connsiteY46" fmla="*/ 3758 h 3816"/>
                <a:gd name="connsiteX47" fmla="*/ 700 w 3200"/>
                <a:gd name="connsiteY47" fmla="*/ 3730 h 3816"/>
                <a:gd name="connsiteX48" fmla="*/ 776 w 3200"/>
                <a:gd name="connsiteY48" fmla="*/ 3716 h 3816"/>
                <a:gd name="connsiteX49" fmla="*/ 852 w 3200"/>
                <a:gd name="connsiteY49" fmla="*/ 3698 h 3816"/>
                <a:gd name="connsiteX50" fmla="*/ 932 w 3200"/>
                <a:gd name="connsiteY50" fmla="*/ 3678 h 3816"/>
                <a:gd name="connsiteX51" fmla="*/ 1010 w 3200"/>
                <a:gd name="connsiteY51" fmla="*/ 3658 h 3816"/>
                <a:gd name="connsiteX52" fmla="*/ 1092 w 3200"/>
                <a:gd name="connsiteY52" fmla="*/ 3634 h 3816"/>
                <a:gd name="connsiteX53" fmla="*/ 1174 w 3200"/>
                <a:gd name="connsiteY53" fmla="*/ 3608 h 3816"/>
                <a:gd name="connsiteX54" fmla="*/ 1254 w 3200"/>
                <a:gd name="connsiteY54" fmla="*/ 3580 h 3816"/>
                <a:gd name="connsiteX55" fmla="*/ 1336 w 3200"/>
                <a:gd name="connsiteY55" fmla="*/ 3550 h 3816"/>
                <a:gd name="connsiteX56" fmla="*/ 1418 w 3200"/>
                <a:gd name="connsiteY56" fmla="*/ 3516 h 3816"/>
                <a:gd name="connsiteX57" fmla="*/ 1498 w 3200"/>
                <a:gd name="connsiteY57" fmla="*/ 3480 h 3816"/>
                <a:gd name="connsiteX58" fmla="*/ 1578 w 3200"/>
                <a:gd name="connsiteY58" fmla="*/ 3442 h 3816"/>
                <a:gd name="connsiteX59" fmla="*/ 1656 w 3200"/>
                <a:gd name="connsiteY59" fmla="*/ 3402 h 3816"/>
                <a:gd name="connsiteX60" fmla="*/ 1734 w 3200"/>
                <a:gd name="connsiteY60" fmla="*/ 3358 h 3816"/>
                <a:gd name="connsiteX61" fmla="*/ 1808 w 3200"/>
                <a:gd name="connsiteY61" fmla="*/ 3312 h 3816"/>
                <a:gd name="connsiteX62" fmla="*/ 1882 w 3200"/>
                <a:gd name="connsiteY62" fmla="*/ 3262 h 3816"/>
                <a:gd name="connsiteX63" fmla="*/ 1952 w 3200"/>
                <a:gd name="connsiteY63" fmla="*/ 3208 h 3816"/>
                <a:gd name="connsiteX64" fmla="*/ 1952 w 3200"/>
                <a:gd name="connsiteY64" fmla="*/ 3208 h 3816"/>
                <a:gd name="connsiteX65" fmla="*/ 1968 w 3200"/>
                <a:gd name="connsiteY65" fmla="*/ 3198 h 3816"/>
                <a:gd name="connsiteX66" fmla="*/ 2012 w 3200"/>
                <a:gd name="connsiteY66" fmla="*/ 3166 h 3816"/>
                <a:gd name="connsiteX67" fmla="*/ 2042 w 3200"/>
                <a:gd name="connsiteY67" fmla="*/ 3142 h 3816"/>
                <a:gd name="connsiteX68" fmla="*/ 2080 w 3200"/>
                <a:gd name="connsiteY68" fmla="*/ 3112 h 3816"/>
                <a:gd name="connsiteX69" fmla="*/ 2120 w 3200"/>
                <a:gd name="connsiteY69" fmla="*/ 3076 h 3816"/>
                <a:gd name="connsiteX70" fmla="*/ 2166 w 3200"/>
                <a:gd name="connsiteY70" fmla="*/ 3034 h 3816"/>
                <a:gd name="connsiteX71" fmla="*/ 2216 w 3200"/>
                <a:gd name="connsiteY71" fmla="*/ 2986 h 3816"/>
                <a:gd name="connsiteX72" fmla="*/ 2268 w 3200"/>
                <a:gd name="connsiteY72" fmla="*/ 2932 h 3816"/>
                <a:gd name="connsiteX73" fmla="*/ 2324 w 3200"/>
                <a:gd name="connsiteY73" fmla="*/ 2872 h 3816"/>
                <a:gd name="connsiteX74" fmla="*/ 2382 w 3200"/>
                <a:gd name="connsiteY74" fmla="*/ 2806 h 3816"/>
                <a:gd name="connsiteX75" fmla="*/ 3120 w 3200"/>
                <a:gd name="connsiteY75" fmla="*/ 618 h 3816"/>
                <a:gd name="connsiteX76" fmla="*/ 3088 w 3200"/>
                <a:gd name="connsiteY76" fmla="*/ 0 h 3816"/>
                <a:gd name="connsiteX77" fmla="*/ 3088 w 3200"/>
                <a:gd name="connsiteY77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572 w 3200"/>
                <a:gd name="connsiteY3" fmla="*/ 2680 h 3816"/>
                <a:gd name="connsiteX4" fmla="*/ 2522 w 3200"/>
                <a:gd name="connsiteY4" fmla="*/ 2742 h 3816"/>
                <a:gd name="connsiteX5" fmla="*/ 2472 w 3200"/>
                <a:gd name="connsiteY5" fmla="*/ 2802 h 3816"/>
                <a:gd name="connsiteX6" fmla="*/ 2420 w 3200"/>
                <a:gd name="connsiteY6" fmla="*/ 2864 h 3816"/>
                <a:gd name="connsiteX7" fmla="*/ 2366 w 3200"/>
                <a:gd name="connsiteY7" fmla="*/ 2922 h 3816"/>
                <a:gd name="connsiteX8" fmla="*/ 2308 w 3200"/>
                <a:gd name="connsiteY8" fmla="*/ 2980 h 3816"/>
                <a:gd name="connsiteX9" fmla="*/ 2248 w 3200"/>
                <a:gd name="connsiteY9" fmla="*/ 3036 h 3816"/>
                <a:gd name="connsiteX10" fmla="*/ 2186 w 3200"/>
                <a:gd name="connsiteY10" fmla="*/ 3092 h 3816"/>
                <a:gd name="connsiteX11" fmla="*/ 2122 w 3200"/>
                <a:gd name="connsiteY11" fmla="*/ 3146 h 3816"/>
                <a:gd name="connsiteX12" fmla="*/ 2054 w 3200"/>
                <a:gd name="connsiteY12" fmla="*/ 3198 h 3816"/>
                <a:gd name="connsiteX13" fmla="*/ 1984 w 3200"/>
                <a:gd name="connsiteY13" fmla="*/ 3248 h 3816"/>
                <a:gd name="connsiteX14" fmla="*/ 1984 w 3200"/>
                <a:gd name="connsiteY14" fmla="*/ 3248 h 3816"/>
                <a:gd name="connsiteX15" fmla="*/ 1948 w 3200"/>
                <a:gd name="connsiteY15" fmla="*/ 3274 h 3816"/>
                <a:gd name="connsiteX16" fmla="*/ 1904 w 3200"/>
                <a:gd name="connsiteY16" fmla="*/ 3302 h 3816"/>
                <a:gd name="connsiteX17" fmla="*/ 1842 w 3200"/>
                <a:gd name="connsiteY17" fmla="*/ 3340 h 3816"/>
                <a:gd name="connsiteX18" fmla="*/ 1764 w 3200"/>
                <a:gd name="connsiteY18" fmla="*/ 3384 h 3816"/>
                <a:gd name="connsiteX19" fmla="*/ 1670 w 3200"/>
                <a:gd name="connsiteY19" fmla="*/ 3434 h 3816"/>
                <a:gd name="connsiteX20" fmla="*/ 1562 w 3200"/>
                <a:gd name="connsiteY20" fmla="*/ 3486 h 3816"/>
                <a:gd name="connsiteX21" fmla="*/ 1502 w 3200"/>
                <a:gd name="connsiteY21" fmla="*/ 3514 h 3816"/>
                <a:gd name="connsiteX22" fmla="*/ 1438 w 3200"/>
                <a:gd name="connsiteY22" fmla="*/ 3540 h 3816"/>
                <a:gd name="connsiteX23" fmla="*/ 1372 w 3200"/>
                <a:gd name="connsiteY23" fmla="*/ 3568 h 3816"/>
                <a:gd name="connsiteX24" fmla="*/ 1302 w 3200"/>
                <a:gd name="connsiteY24" fmla="*/ 3594 h 3816"/>
                <a:gd name="connsiteX25" fmla="*/ 1228 w 3200"/>
                <a:gd name="connsiteY25" fmla="*/ 3622 h 3816"/>
                <a:gd name="connsiteX26" fmla="*/ 1152 w 3200"/>
                <a:gd name="connsiteY26" fmla="*/ 3646 h 3816"/>
                <a:gd name="connsiteX27" fmla="*/ 1072 w 3200"/>
                <a:gd name="connsiteY27" fmla="*/ 3672 h 3816"/>
                <a:gd name="connsiteX28" fmla="*/ 988 w 3200"/>
                <a:gd name="connsiteY28" fmla="*/ 3694 h 3816"/>
                <a:gd name="connsiteX29" fmla="*/ 902 w 3200"/>
                <a:gd name="connsiteY29" fmla="*/ 3716 h 3816"/>
                <a:gd name="connsiteX30" fmla="*/ 812 w 3200"/>
                <a:gd name="connsiteY30" fmla="*/ 3738 h 3816"/>
                <a:gd name="connsiteX31" fmla="*/ 720 w 3200"/>
                <a:gd name="connsiteY31" fmla="*/ 3756 h 3816"/>
                <a:gd name="connsiteX32" fmla="*/ 626 w 3200"/>
                <a:gd name="connsiteY32" fmla="*/ 3772 h 3816"/>
                <a:gd name="connsiteX33" fmla="*/ 528 w 3200"/>
                <a:gd name="connsiteY33" fmla="*/ 3786 h 3816"/>
                <a:gd name="connsiteX34" fmla="*/ 428 w 3200"/>
                <a:gd name="connsiteY34" fmla="*/ 3798 h 3816"/>
                <a:gd name="connsiteX35" fmla="*/ 324 w 3200"/>
                <a:gd name="connsiteY35" fmla="*/ 3808 h 3816"/>
                <a:gd name="connsiteX36" fmla="*/ 218 w 3200"/>
                <a:gd name="connsiteY36" fmla="*/ 3814 h 3816"/>
                <a:gd name="connsiteX37" fmla="*/ 110 w 3200"/>
                <a:gd name="connsiteY37" fmla="*/ 3816 h 3816"/>
                <a:gd name="connsiteX38" fmla="*/ 0 w 3200"/>
                <a:gd name="connsiteY38" fmla="*/ 3816 h 3816"/>
                <a:gd name="connsiteX39" fmla="*/ 0 w 3200"/>
                <a:gd name="connsiteY39" fmla="*/ 3816 h 3816"/>
                <a:gd name="connsiteX40" fmla="*/ 54 w 3200"/>
                <a:gd name="connsiteY40" fmla="*/ 3814 h 3816"/>
                <a:gd name="connsiteX41" fmla="*/ 118 w 3200"/>
                <a:gd name="connsiteY41" fmla="*/ 3810 h 3816"/>
                <a:gd name="connsiteX42" fmla="*/ 202 w 3200"/>
                <a:gd name="connsiteY42" fmla="*/ 3804 h 3816"/>
                <a:gd name="connsiteX43" fmla="*/ 304 w 3200"/>
                <a:gd name="connsiteY43" fmla="*/ 3792 h 3816"/>
                <a:gd name="connsiteX44" fmla="*/ 424 w 3200"/>
                <a:gd name="connsiteY44" fmla="*/ 3778 h 3816"/>
                <a:gd name="connsiteX45" fmla="*/ 556 w 3200"/>
                <a:gd name="connsiteY45" fmla="*/ 3758 h 3816"/>
                <a:gd name="connsiteX46" fmla="*/ 700 w 3200"/>
                <a:gd name="connsiteY46" fmla="*/ 3730 h 3816"/>
                <a:gd name="connsiteX47" fmla="*/ 776 w 3200"/>
                <a:gd name="connsiteY47" fmla="*/ 3716 h 3816"/>
                <a:gd name="connsiteX48" fmla="*/ 852 w 3200"/>
                <a:gd name="connsiteY48" fmla="*/ 3698 h 3816"/>
                <a:gd name="connsiteX49" fmla="*/ 932 w 3200"/>
                <a:gd name="connsiteY49" fmla="*/ 3678 h 3816"/>
                <a:gd name="connsiteX50" fmla="*/ 1010 w 3200"/>
                <a:gd name="connsiteY50" fmla="*/ 3658 h 3816"/>
                <a:gd name="connsiteX51" fmla="*/ 1092 w 3200"/>
                <a:gd name="connsiteY51" fmla="*/ 3634 h 3816"/>
                <a:gd name="connsiteX52" fmla="*/ 1174 w 3200"/>
                <a:gd name="connsiteY52" fmla="*/ 3608 h 3816"/>
                <a:gd name="connsiteX53" fmla="*/ 1254 w 3200"/>
                <a:gd name="connsiteY53" fmla="*/ 3580 h 3816"/>
                <a:gd name="connsiteX54" fmla="*/ 1336 w 3200"/>
                <a:gd name="connsiteY54" fmla="*/ 3550 h 3816"/>
                <a:gd name="connsiteX55" fmla="*/ 1418 w 3200"/>
                <a:gd name="connsiteY55" fmla="*/ 3516 h 3816"/>
                <a:gd name="connsiteX56" fmla="*/ 1498 w 3200"/>
                <a:gd name="connsiteY56" fmla="*/ 3480 h 3816"/>
                <a:gd name="connsiteX57" fmla="*/ 1578 w 3200"/>
                <a:gd name="connsiteY57" fmla="*/ 3442 h 3816"/>
                <a:gd name="connsiteX58" fmla="*/ 1656 w 3200"/>
                <a:gd name="connsiteY58" fmla="*/ 3402 h 3816"/>
                <a:gd name="connsiteX59" fmla="*/ 1734 w 3200"/>
                <a:gd name="connsiteY59" fmla="*/ 3358 h 3816"/>
                <a:gd name="connsiteX60" fmla="*/ 1808 w 3200"/>
                <a:gd name="connsiteY60" fmla="*/ 3312 h 3816"/>
                <a:gd name="connsiteX61" fmla="*/ 1882 w 3200"/>
                <a:gd name="connsiteY61" fmla="*/ 3262 h 3816"/>
                <a:gd name="connsiteX62" fmla="*/ 1952 w 3200"/>
                <a:gd name="connsiteY62" fmla="*/ 3208 h 3816"/>
                <a:gd name="connsiteX63" fmla="*/ 1952 w 3200"/>
                <a:gd name="connsiteY63" fmla="*/ 3208 h 3816"/>
                <a:gd name="connsiteX64" fmla="*/ 1968 w 3200"/>
                <a:gd name="connsiteY64" fmla="*/ 3198 h 3816"/>
                <a:gd name="connsiteX65" fmla="*/ 2012 w 3200"/>
                <a:gd name="connsiteY65" fmla="*/ 3166 h 3816"/>
                <a:gd name="connsiteX66" fmla="*/ 2042 w 3200"/>
                <a:gd name="connsiteY66" fmla="*/ 3142 h 3816"/>
                <a:gd name="connsiteX67" fmla="*/ 2080 w 3200"/>
                <a:gd name="connsiteY67" fmla="*/ 3112 h 3816"/>
                <a:gd name="connsiteX68" fmla="*/ 2120 w 3200"/>
                <a:gd name="connsiteY68" fmla="*/ 3076 h 3816"/>
                <a:gd name="connsiteX69" fmla="*/ 2166 w 3200"/>
                <a:gd name="connsiteY69" fmla="*/ 3034 h 3816"/>
                <a:gd name="connsiteX70" fmla="*/ 2216 w 3200"/>
                <a:gd name="connsiteY70" fmla="*/ 2986 h 3816"/>
                <a:gd name="connsiteX71" fmla="*/ 2268 w 3200"/>
                <a:gd name="connsiteY71" fmla="*/ 2932 h 3816"/>
                <a:gd name="connsiteX72" fmla="*/ 2324 w 3200"/>
                <a:gd name="connsiteY72" fmla="*/ 2872 h 3816"/>
                <a:gd name="connsiteX73" fmla="*/ 2382 w 3200"/>
                <a:gd name="connsiteY73" fmla="*/ 2806 h 3816"/>
                <a:gd name="connsiteX74" fmla="*/ 3120 w 3200"/>
                <a:gd name="connsiteY74" fmla="*/ 618 h 3816"/>
                <a:gd name="connsiteX75" fmla="*/ 3088 w 3200"/>
                <a:gd name="connsiteY75" fmla="*/ 0 h 3816"/>
                <a:gd name="connsiteX76" fmla="*/ 3088 w 3200"/>
                <a:gd name="connsiteY76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522 w 3200"/>
                <a:gd name="connsiteY3" fmla="*/ 2742 h 3816"/>
                <a:gd name="connsiteX4" fmla="*/ 2472 w 3200"/>
                <a:gd name="connsiteY4" fmla="*/ 2802 h 3816"/>
                <a:gd name="connsiteX5" fmla="*/ 2420 w 3200"/>
                <a:gd name="connsiteY5" fmla="*/ 2864 h 3816"/>
                <a:gd name="connsiteX6" fmla="*/ 2366 w 3200"/>
                <a:gd name="connsiteY6" fmla="*/ 2922 h 3816"/>
                <a:gd name="connsiteX7" fmla="*/ 2308 w 3200"/>
                <a:gd name="connsiteY7" fmla="*/ 2980 h 3816"/>
                <a:gd name="connsiteX8" fmla="*/ 2248 w 3200"/>
                <a:gd name="connsiteY8" fmla="*/ 3036 h 3816"/>
                <a:gd name="connsiteX9" fmla="*/ 2186 w 3200"/>
                <a:gd name="connsiteY9" fmla="*/ 3092 h 3816"/>
                <a:gd name="connsiteX10" fmla="*/ 2122 w 3200"/>
                <a:gd name="connsiteY10" fmla="*/ 3146 h 3816"/>
                <a:gd name="connsiteX11" fmla="*/ 2054 w 3200"/>
                <a:gd name="connsiteY11" fmla="*/ 3198 h 3816"/>
                <a:gd name="connsiteX12" fmla="*/ 1984 w 3200"/>
                <a:gd name="connsiteY12" fmla="*/ 3248 h 3816"/>
                <a:gd name="connsiteX13" fmla="*/ 1984 w 3200"/>
                <a:gd name="connsiteY13" fmla="*/ 3248 h 3816"/>
                <a:gd name="connsiteX14" fmla="*/ 1948 w 3200"/>
                <a:gd name="connsiteY14" fmla="*/ 3274 h 3816"/>
                <a:gd name="connsiteX15" fmla="*/ 1904 w 3200"/>
                <a:gd name="connsiteY15" fmla="*/ 3302 h 3816"/>
                <a:gd name="connsiteX16" fmla="*/ 1842 w 3200"/>
                <a:gd name="connsiteY16" fmla="*/ 3340 h 3816"/>
                <a:gd name="connsiteX17" fmla="*/ 1764 w 3200"/>
                <a:gd name="connsiteY17" fmla="*/ 3384 h 3816"/>
                <a:gd name="connsiteX18" fmla="*/ 1670 w 3200"/>
                <a:gd name="connsiteY18" fmla="*/ 3434 h 3816"/>
                <a:gd name="connsiteX19" fmla="*/ 1562 w 3200"/>
                <a:gd name="connsiteY19" fmla="*/ 3486 h 3816"/>
                <a:gd name="connsiteX20" fmla="*/ 1502 w 3200"/>
                <a:gd name="connsiteY20" fmla="*/ 3514 h 3816"/>
                <a:gd name="connsiteX21" fmla="*/ 1438 w 3200"/>
                <a:gd name="connsiteY21" fmla="*/ 3540 h 3816"/>
                <a:gd name="connsiteX22" fmla="*/ 1372 w 3200"/>
                <a:gd name="connsiteY22" fmla="*/ 3568 h 3816"/>
                <a:gd name="connsiteX23" fmla="*/ 1302 w 3200"/>
                <a:gd name="connsiteY23" fmla="*/ 3594 h 3816"/>
                <a:gd name="connsiteX24" fmla="*/ 1228 w 3200"/>
                <a:gd name="connsiteY24" fmla="*/ 3622 h 3816"/>
                <a:gd name="connsiteX25" fmla="*/ 1152 w 3200"/>
                <a:gd name="connsiteY25" fmla="*/ 3646 h 3816"/>
                <a:gd name="connsiteX26" fmla="*/ 1072 w 3200"/>
                <a:gd name="connsiteY26" fmla="*/ 3672 h 3816"/>
                <a:gd name="connsiteX27" fmla="*/ 988 w 3200"/>
                <a:gd name="connsiteY27" fmla="*/ 3694 h 3816"/>
                <a:gd name="connsiteX28" fmla="*/ 902 w 3200"/>
                <a:gd name="connsiteY28" fmla="*/ 3716 h 3816"/>
                <a:gd name="connsiteX29" fmla="*/ 812 w 3200"/>
                <a:gd name="connsiteY29" fmla="*/ 3738 h 3816"/>
                <a:gd name="connsiteX30" fmla="*/ 720 w 3200"/>
                <a:gd name="connsiteY30" fmla="*/ 3756 h 3816"/>
                <a:gd name="connsiteX31" fmla="*/ 626 w 3200"/>
                <a:gd name="connsiteY31" fmla="*/ 3772 h 3816"/>
                <a:gd name="connsiteX32" fmla="*/ 528 w 3200"/>
                <a:gd name="connsiteY32" fmla="*/ 3786 h 3816"/>
                <a:gd name="connsiteX33" fmla="*/ 428 w 3200"/>
                <a:gd name="connsiteY33" fmla="*/ 3798 h 3816"/>
                <a:gd name="connsiteX34" fmla="*/ 324 w 3200"/>
                <a:gd name="connsiteY34" fmla="*/ 3808 h 3816"/>
                <a:gd name="connsiteX35" fmla="*/ 218 w 3200"/>
                <a:gd name="connsiteY35" fmla="*/ 3814 h 3816"/>
                <a:gd name="connsiteX36" fmla="*/ 110 w 3200"/>
                <a:gd name="connsiteY36" fmla="*/ 3816 h 3816"/>
                <a:gd name="connsiteX37" fmla="*/ 0 w 3200"/>
                <a:gd name="connsiteY37" fmla="*/ 3816 h 3816"/>
                <a:gd name="connsiteX38" fmla="*/ 0 w 3200"/>
                <a:gd name="connsiteY38" fmla="*/ 3816 h 3816"/>
                <a:gd name="connsiteX39" fmla="*/ 54 w 3200"/>
                <a:gd name="connsiteY39" fmla="*/ 3814 h 3816"/>
                <a:gd name="connsiteX40" fmla="*/ 118 w 3200"/>
                <a:gd name="connsiteY40" fmla="*/ 3810 h 3816"/>
                <a:gd name="connsiteX41" fmla="*/ 202 w 3200"/>
                <a:gd name="connsiteY41" fmla="*/ 3804 h 3816"/>
                <a:gd name="connsiteX42" fmla="*/ 304 w 3200"/>
                <a:gd name="connsiteY42" fmla="*/ 3792 h 3816"/>
                <a:gd name="connsiteX43" fmla="*/ 424 w 3200"/>
                <a:gd name="connsiteY43" fmla="*/ 3778 h 3816"/>
                <a:gd name="connsiteX44" fmla="*/ 556 w 3200"/>
                <a:gd name="connsiteY44" fmla="*/ 3758 h 3816"/>
                <a:gd name="connsiteX45" fmla="*/ 700 w 3200"/>
                <a:gd name="connsiteY45" fmla="*/ 3730 h 3816"/>
                <a:gd name="connsiteX46" fmla="*/ 776 w 3200"/>
                <a:gd name="connsiteY46" fmla="*/ 3716 h 3816"/>
                <a:gd name="connsiteX47" fmla="*/ 852 w 3200"/>
                <a:gd name="connsiteY47" fmla="*/ 3698 h 3816"/>
                <a:gd name="connsiteX48" fmla="*/ 932 w 3200"/>
                <a:gd name="connsiteY48" fmla="*/ 3678 h 3816"/>
                <a:gd name="connsiteX49" fmla="*/ 1010 w 3200"/>
                <a:gd name="connsiteY49" fmla="*/ 3658 h 3816"/>
                <a:gd name="connsiteX50" fmla="*/ 1092 w 3200"/>
                <a:gd name="connsiteY50" fmla="*/ 3634 h 3816"/>
                <a:gd name="connsiteX51" fmla="*/ 1174 w 3200"/>
                <a:gd name="connsiteY51" fmla="*/ 3608 h 3816"/>
                <a:gd name="connsiteX52" fmla="*/ 1254 w 3200"/>
                <a:gd name="connsiteY52" fmla="*/ 3580 h 3816"/>
                <a:gd name="connsiteX53" fmla="*/ 1336 w 3200"/>
                <a:gd name="connsiteY53" fmla="*/ 3550 h 3816"/>
                <a:gd name="connsiteX54" fmla="*/ 1418 w 3200"/>
                <a:gd name="connsiteY54" fmla="*/ 3516 h 3816"/>
                <a:gd name="connsiteX55" fmla="*/ 1498 w 3200"/>
                <a:gd name="connsiteY55" fmla="*/ 3480 h 3816"/>
                <a:gd name="connsiteX56" fmla="*/ 1578 w 3200"/>
                <a:gd name="connsiteY56" fmla="*/ 3442 h 3816"/>
                <a:gd name="connsiteX57" fmla="*/ 1656 w 3200"/>
                <a:gd name="connsiteY57" fmla="*/ 3402 h 3816"/>
                <a:gd name="connsiteX58" fmla="*/ 1734 w 3200"/>
                <a:gd name="connsiteY58" fmla="*/ 3358 h 3816"/>
                <a:gd name="connsiteX59" fmla="*/ 1808 w 3200"/>
                <a:gd name="connsiteY59" fmla="*/ 3312 h 3816"/>
                <a:gd name="connsiteX60" fmla="*/ 1882 w 3200"/>
                <a:gd name="connsiteY60" fmla="*/ 3262 h 3816"/>
                <a:gd name="connsiteX61" fmla="*/ 1952 w 3200"/>
                <a:gd name="connsiteY61" fmla="*/ 3208 h 3816"/>
                <a:gd name="connsiteX62" fmla="*/ 1952 w 3200"/>
                <a:gd name="connsiteY62" fmla="*/ 3208 h 3816"/>
                <a:gd name="connsiteX63" fmla="*/ 1968 w 3200"/>
                <a:gd name="connsiteY63" fmla="*/ 3198 h 3816"/>
                <a:gd name="connsiteX64" fmla="*/ 2012 w 3200"/>
                <a:gd name="connsiteY64" fmla="*/ 3166 h 3816"/>
                <a:gd name="connsiteX65" fmla="*/ 2042 w 3200"/>
                <a:gd name="connsiteY65" fmla="*/ 3142 h 3816"/>
                <a:gd name="connsiteX66" fmla="*/ 2080 w 3200"/>
                <a:gd name="connsiteY66" fmla="*/ 3112 h 3816"/>
                <a:gd name="connsiteX67" fmla="*/ 2120 w 3200"/>
                <a:gd name="connsiteY67" fmla="*/ 3076 h 3816"/>
                <a:gd name="connsiteX68" fmla="*/ 2166 w 3200"/>
                <a:gd name="connsiteY68" fmla="*/ 3034 h 3816"/>
                <a:gd name="connsiteX69" fmla="*/ 2216 w 3200"/>
                <a:gd name="connsiteY69" fmla="*/ 2986 h 3816"/>
                <a:gd name="connsiteX70" fmla="*/ 2268 w 3200"/>
                <a:gd name="connsiteY70" fmla="*/ 2932 h 3816"/>
                <a:gd name="connsiteX71" fmla="*/ 2324 w 3200"/>
                <a:gd name="connsiteY71" fmla="*/ 2872 h 3816"/>
                <a:gd name="connsiteX72" fmla="*/ 2382 w 3200"/>
                <a:gd name="connsiteY72" fmla="*/ 2806 h 3816"/>
                <a:gd name="connsiteX73" fmla="*/ 3120 w 3200"/>
                <a:gd name="connsiteY73" fmla="*/ 618 h 3816"/>
                <a:gd name="connsiteX74" fmla="*/ 3088 w 3200"/>
                <a:gd name="connsiteY74" fmla="*/ 0 h 3816"/>
                <a:gd name="connsiteX75" fmla="*/ 3088 w 3200"/>
                <a:gd name="connsiteY75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472 w 3200"/>
                <a:gd name="connsiteY3" fmla="*/ 2802 h 3816"/>
                <a:gd name="connsiteX4" fmla="*/ 2420 w 3200"/>
                <a:gd name="connsiteY4" fmla="*/ 2864 h 3816"/>
                <a:gd name="connsiteX5" fmla="*/ 2366 w 3200"/>
                <a:gd name="connsiteY5" fmla="*/ 2922 h 3816"/>
                <a:gd name="connsiteX6" fmla="*/ 2308 w 3200"/>
                <a:gd name="connsiteY6" fmla="*/ 2980 h 3816"/>
                <a:gd name="connsiteX7" fmla="*/ 2248 w 3200"/>
                <a:gd name="connsiteY7" fmla="*/ 3036 h 3816"/>
                <a:gd name="connsiteX8" fmla="*/ 2186 w 3200"/>
                <a:gd name="connsiteY8" fmla="*/ 3092 h 3816"/>
                <a:gd name="connsiteX9" fmla="*/ 2122 w 3200"/>
                <a:gd name="connsiteY9" fmla="*/ 3146 h 3816"/>
                <a:gd name="connsiteX10" fmla="*/ 2054 w 3200"/>
                <a:gd name="connsiteY10" fmla="*/ 3198 h 3816"/>
                <a:gd name="connsiteX11" fmla="*/ 1984 w 3200"/>
                <a:gd name="connsiteY11" fmla="*/ 3248 h 3816"/>
                <a:gd name="connsiteX12" fmla="*/ 1984 w 3200"/>
                <a:gd name="connsiteY12" fmla="*/ 3248 h 3816"/>
                <a:gd name="connsiteX13" fmla="*/ 1948 w 3200"/>
                <a:gd name="connsiteY13" fmla="*/ 3274 h 3816"/>
                <a:gd name="connsiteX14" fmla="*/ 1904 w 3200"/>
                <a:gd name="connsiteY14" fmla="*/ 3302 h 3816"/>
                <a:gd name="connsiteX15" fmla="*/ 1842 w 3200"/>
                <a:gd name="connsiteY15" fmla="*/ 3340 h 3816"/>
                <a:gd name="connsiteX16" fmla="*/ 1764 w 3200"/>
                <a:gd name="connsiteY16" fmla="*/ 3384 h 3816"/>
                <a:gd name="connsiteX17" fmla="*/ 1670 w 3200"/>
                <a:gd name="connsiteY17" fmla="*/ 3434 h 3816"/>
                <a:gd name="connsiteX18" fmla="*/ 1562 w 3200"/>
                <a:gd name="connsiteY18" fmla="*/ 3486 h 3816"/>
                <a:gd name="connsiteX19" fmla="*/ 1502 w 3200"/>
                <a:gd name="connsiteY19" fmla="*/ 3514 h 3816"/>
                <a:gd name="connsiteX20" fmla="*/ 1438 w 3200"/>
                <a:gd name="connsiteY20" fmla="*/ 3540 h 3816"/>
                <a:gd name="connsiteX21" fmla="*/ 1372 w 3200"/>
                <a:gd name="connsiteY21" fmla="*/ 3568 h 3816"/>
                <a:gd name="connsiteX22" fmla="*/ 1302 w 3200"/>
                <a:gd name="connsiteY22" fmla="*/ 3594 h 3816"/>
                <a:gd name="connsiteX23" fmla="*/ 1228 w 3200"/>
                <a:gd name="connsiteY23" fmla="*/ 3622 h 3816"/>
                <a:gd name="connsiteX24" fmla="*/ 1152 w 3200"/>
                <a:gd name="connsiteY24" fmla="*/ 3646 h 3816"/>
                <a:gd name="connsiteX25" fmla="*/ 1072 w 3200"/>
                <a:gd name="connsiteY25" fmla="*/ 3672 h 3816"/>
                <a:gd name="connsiteX26" fmla="*/ 988 w 3200"/>
                <a:gd name="connsiteY26" fmla="*/ 3694 h 3816"/>
                <a:gd name="connsiteX27" fmla="*/ 902 w 3200"/>
                <a:gd name="connsiteY27" fmla="*/ 3716 h 3816"/>
                <a:gd name="connsiteX28" fmla="*/ 812 w 3200"/>
                <a:gd name="connsiteY28" fmla="*/ 3738 h 3816"/>
                <a:gd name="connsiteX29" fmla="*/ 720 w 3200"/>
                <a:gd name="connsiteY29" fmla="*/ 3756 h 3816"/>
                <a:gd name="connsiteX30" fmla="*/ 626 w 3200"/>
                <a:gd name="connsiteY30" fmla="*/ 3772 h 3816"/>
                <a:gd name="connsiteX31" fmla="*/ 528 w 3200"/>
                <a:gd name="connsiteY31" fmla="*/ 3786 h 3816"/>
                <a:gd name="connsiteX32" fmla="*/ 428 w 3200"/>
                <a:gd name="connsiteY32" fmla="*/ 3798 h 3816"/>
                <a:gd name="connsiteX33" fmla="*/ 324 w 3200"/>
                <a:gd name="connsiteY33" fmla="*/ 3808 h 3816"/>
                <a:gd name="connsiteX34" fmla="*/ 218 w 3200"/>
                <a:gd name="connsiteY34" fmla="*/ 3814 h 3816"/>
                <a:gd name="connsiteX35" fmla="*/ 110 w 3200"/>
                <a:gd name="connsiteY35" fmla="*/ 3816 h 3816"/>
                <a:gd name="connsiteX36" fmla="*/ 0 w 3200"/>
                <a:gd name="connsiteY36" fmla="*/ 3816 h 3816"/>
                <a:gd name="connsiteX37" fmla="*/ 0 w 3200"/>
                <a:gd name="connsiteY37" fmla="*/ 3816 h 3816"/>
                <a:gd name="connsiteX38" fmla="*/ 54 w 3200"/>
                <a:gd name="connsiteY38" fmla="*/ 3814 h 3816"/>
                <a:gd name="connsiteX39" fmla="*/ 118 w 3200"/>
                <a:gd name="connsiteY39" fmla="*/ 3810 h 3816"/>
                <a:gd name="connsiteX40" fmla="*/ 202 w 3200"/>
                <a:gd name="connsiteY40" fmla="*/ 3804 h 3816"/>
                <a:gd name="connsiteX41" fmla="*/ 304 w 3200"/>
                <a:gd name="connsiteY41" fmla="*/ 3792 h 3816"/>
                <a:gd name="connsiteX42" fmla="*/ 424 w 3200"/>
                <a:gd name="connsiteY42" fmla="*/ 3778 h 3816"/>
                <a:gd name="connsiteX43" fmla="*/ 556 w 3200"/>
                <a:gd name="connsiteY43" fmla="*/ 3758 h 3816"/>
                <a:gd name="connsiteX44" fmla="*/ 700 w 3200"/>
                <a:gd name="connsiteY44" fmla="*/ 3730 h 3816"/>
                <a:gd name="connsiteX45" fmla="*/ 776 w 3200"/>
                <a:gd name="connsiteY45" fmla="*/ 3716 h 3816"/>
                <a:gd name="connsiteX46" fmla="*/ 852 w 3200"/>
                <a:gd name="connsiteY46" fmla="*/ 3698 h 3816"/>
                <a:gd name="connsiteX47" fmla="*/ 932 w 3200"/>
                <a:gd name="connsiteY47" fmla="*/ 3678 h 3816"/>
                <a:gd name="connsiteX48" fmla="*/ 1010 w 3200"/>
                <a:gd name="connsiteY48" fmla="*/ 3658 h 3816"/>
                <a:gd name="connsiteX49" fmla="*/ 1092 w 3200"/>
                <a:gd name="connsiteY49" fmla="*/ 3634 h 3816"/>
                <a:gd name="connsiteX50" fmla="*/ 1174 w 3200"/>
                <a:gd name="connsiteY50" fmla="*/ 3608 h 3816"/>
                <a:gd name="connsiteX51" fmla="*/ 1254 w 3200"/>
                <a:gd name="connsiteY51" fmla="*/ 3580 h 3816"/>
                <a:gd name="connsiteX52" fmla="*/ 1336 w 3200"/>
                <a:gd name="connsiteY52" fmla="*/ 3550 h 3816"/>
                <a:gd name="connsiteX53" fmla="*/ 1418 w 3200"/>
                <a:gd name="connsiteY53" fmla="*/ 3516 h 3816"/>
                <a:gd name="connsiteX54" fmla="*/ 1498 w 3200"/>
                <a:gd name="connsiteY54" fmla="*/ 3480 h 3816"/>
                <a:gd name="connsiteX55" fmla="*/ 1578 w 3200"/>
                <a:gd name="connsiteY55" fmla="*/ 3442 h 3816"/>
                <a:gd name="connsiteX56" fmla="*/ 1656 w 3200"/>
                <a:gd name="connsiteY56" fmla="*/ 3402 h 3816"/>
                <a:gd name="connsiteX57" fmla="*/ 1734 w 3200"/>
                <a:gd name="connsiteY57" fmla="*/ 3358 h 3816"/>
                <a:gd name="connsiteX58" fmla="*/ 1808 w 3200"/>
                <a:gd name="connsiteY58" fmla="*/ 3312 h 3816"/>
                <a:gd name="connsiteX59" fmla="*/ 1882 w 3200"/>
                <a:gd name="connsiteY59" fmla="*/ 3262 h 3816"/>
                <a:gd name="connsiteX60" fmla="*/ 1952 w 3200"/>
                <a:gd name="connsiteY60" fmla="*/ 3208 h 3816"/>
                <a:gd name="connsiteX61" fmla="*/ 1952 w 3200"/>
                <a:gd name="connsiteY61" fmla="*/ 3208 h 3816"/>
                <a:gd name="connsiteX62" fmla="*/ 1968 w 3200"/>
                <a:gd name="connsiteY62" fmla="*/ 3198 h 3816"/>
                <a:gd name="connsiteX63" fmla="*/ 2012 w 3200"/>
                <a:gd name="connsiteY63" fmla="*/ 3166 h 3816"/>
                <a:gd name="connsiteX64" fmla="*/ 2042 w 3200"/>
                <a:gd name="connsiteY64" fmla="*/ 3142 h 3816"/>
                <a:gd name="connsiteX65" fmla="*/ 2080 w 3200"/>
                <a:gd name="connsiteY65" fmla="*/ 3112 h 3816"/>
                <a:gd name="connsiteX66" fmla="*/ 2120 w 3200"/>
                <a:gd name="connsiteY66" fmla="*/ 3076 h 3816"/>
                <a:gd name="connsiteX67" fmla="*/ 2166 w 3200"/>
                <a:gd name="connsiteY67" fmla="*/ 3034 h 3816"/>
                <a:gd name="connsiteX68" fmla="*/ 2216 w 3200"/>
                <a:gd name="connsiteY68" fmla="*/ 2986 h 3816"/>
                <a:gd name="connsiteX69" fmla="*/ 2268 w 3200"/>
                <a:gd name="connsiteY69" fmla="*/ 2932 h 3816"/>
                <a:gd name="connsiteX70" fmla="*/ 2324 w 3200"/>
                <a:gd name="connsiteY70" fmla="*/ 2872 h 3816"/>
                <a:gd name="connsiteX71" fmla="*/ 2382 w 3200"/>
                <a:gd name="connsiteY71" fmla="*/ 2806 h 3816"/>
                <a:gd name="connsiteX72" fmla="*/ 3120 w 3200"/>
                <a:gd name="connsiteY72" fmla="*/ 618 h 3816"/>
                <a:gd name="connsiteX73" fmla="*/ 3088 w 3200"/>
                <a:gd name="connsiteY73" fmla="*/ 0 h 3816"/>
                <a:gd name="connsiteX74" fmla="*/ 3088 w 3200"/>
                <a:gd name="connsiteY74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420 w 3200"/>
                <a:gd name="connsiteY3" fmla="*/ 2864 h 3816"/>
                <a:gd name="connsiteX4" fmla="*/ 2366 w 3200"/>
                <a:gd name="connsiteY4" fmla="*/ 2922 h 3816"/>
                <a:gd name="connsiteX5" fmla="*/ 2308 w 3200"/>
                <a:gd name="connsiteY5" fmla="*/ 2980 h 3816"/>
                <a:gd name="connsiteX6" fmla="*/ 2248 w 3200"/>
                <a:gd name="connsiteY6" fmla="*/ 3036 h 3816"/>
                <a:gd name="connsiteX7" fmla="*/ 2186 w 3200"/>
                <a:gd name="connsiteY7" fmla="*/ 3092 h 3816"/>
                <a:gd name="connsiteX8" fmla="*/ 2122 w 3200"/>
                <a:gd name="connsiteY8" fmla="*/ 3146 h 3816"/>
                <a:gd name="connsiteX9" fmla="*/ 2054 w 3200"/>
                <a:gd name="connsiteY9" fmla="*/ 3198 h 3816"/>
                <a:gd name="connsiteX10" fmla="*/ 1984 w 3200"/>
                <a:gd name="connsiteY10" fmla="*/ 3248 h 3816"/>
                <a:gd name="connsiteX11" fmla="*/ 1984 w 3200"/>
                <a:gd name="connsiteY11" fmla="*/ 3248 h 3816"/>
                <a:gd name="connsiteX12" fmla="*/ 1948 w 3200"/>
                <a:gd name="connsiteY12" fmla="*/ 3274 h 3816"/>
                <a:gd name="connsiteX13" fmla="*/ 1904 w 3200"/>
                <a:gd name="connsiteY13" fmla="*/ 3302 h 3816"/>
                <a:gd name="connsiteX14" fmla="*/ 1842 w 3200"/>
                <a:gd name="connsiteY14" fmla="*/ 3340 h 3816"/>
                <a:gd name="connsiteX15" fmla="*/ 1764 w 3200"/>
                <a:gd name="connsiteY15" fmla="*/ 3384 h 3816"/>
                <a:gd name="connsiteX16" fmla="*/ 1670 w 3200"/>
                <a:gd name="connsiteY16" fmla="*/ 3434 h 3816"/>
                <a:gd name="connsiteX17" fmla="*/ 1562 w 3200"/>
                <a:gd name="connsiteY17" fmla="*/ 3486 h 3816"/>
                <a:gd name="connsiteX18" fmla="*/ 1502 w 3200"/>
                <a:gd name="connsiteY18" fmla="*/ 3514 h 3816"/>
                <a:gd name="connsiteX19" fmla="*/ 1438 w 3200"/>
                <a:gd name="connsiteY19" fmla="*/ 3540 h 3816"/>
                <a:gd name="connsiteX20" fmla="*/ 1372 w 3200"/>
                <a:gd name="connsiteY20" fmla="*/ 3568 h 3816"/>
                <a:gd name="connsiteX21" fmla="*/ 1302 w 3200"/>
                <a:gd name="connsiteY21" fmla="*/ 3594 h 3816"/>
                <a:gd name="connsiteX22" fmla="*/ 1228 w 3200"/>
                <a:gd name="connsiteY22" fmla="*/ 3622 h 3816"/>
                <a:gd name="connsiteX23" fmla="*/ 1152 w 3200"/>
                <a:gd name="connsiteY23" fmla="*/ 3646 h 3816"/>
                <a:gd name="connsiteX24" fmla="*/ 1072 w 3200"/>
                <a:gd name="connsiteY24" fmla="*/ 3672 h 3816"/>
                <a:gd name="connsiteX25" fmla="*/ 988 w 3200"/>
                <a:gd name="connsiteY25" fmla="*/ 3694 h 3816"/>
                <a:gd name="connsiteX26" fmla="*/ 902 w 3200"/>
                <a:gd name="connsiteY26" fmla="*/ 3716 h 3816"/>
                <a:gd name="connsiteX27" fmla="*/ 812 w 3200"/>
                <a:gd name="connsiteY27" fmla="*/ 3738 h 3816"/>
                <a:gd name="connsiteX28" fmla="*/ 720 w 3200"/>
                <a:gd name="connsiteY28" fmla="*/ 3756 h 3816"/>
                <a:gd name="connsiteX29" fmla="*/ 626 w 3200"/>
                <a:gd name="connsiteY29" fmla="*/ 3772 h 3816"/>
                <a:gd name="connsiteX30" fmla="*/ 528 w 3200"/>
                <a:gd name="connsiteY30" fmla="*/ 3786 h 3816"/>
                <a:gd name="connsiteX31" fmla="*/ 428 w 3200"/>
                <a:gd name="connsiteY31" fmla="*/ 3798 h 3816"/>
                <a:gd name="connsiteX32" fmla="*/ 324 w 3200"/>
                <a:gd name="connsiteY32" fmla="*/ 3808 h 3816"/>
                <a:gd name="connsiteX33" fmla="*/ 218 w 3200"/>
                <a:gd name="connsiteY33" fmla="*/ 3814 h 3816"/>
                <a:gd name="connsiteX34" fmla="*/ 110 w 3200"/>
                <a:gd name="connsiteY34" fmla="*/ 3816 h 3816"/>
                <a:gd name="connsiteX35" fmla="*/ 0 w 3200"/>
                <a:gd name="connsiteY35" fmla="*/ 3816 h 3816"/>
                <a:gd name="connsiteX36" fmla="*/ 0 w 3200"/>
                <a:gd name="connsiteY36" fmla="*/ 3816 h 3816"/>
                <a:gd name="connsiteX37" fmla="*/ 54 w 3200"/>
                <a:gd name="connsiteY37" fmla="*/ 3814 h 3816"/>
                <a:gd name="connsiteX38" fmla="*/ 118 w 3200"/>
                <a:gd name="connsiteY38" fmla="*/ 3810 h 3816"/>
                <a:gd name="connsiteX39" fmla="*/ 202 w 3200"/>
                <a:gd name="connsiteY39" fmla="*/ 3804 h 3816"/>
                <a:gd name="connsiteX40" fmla="*/ 304 w 3200"/>
                <a:gd name="connsiteY40" fmla="*/ 3792 h 3816"/>
                <a:gd name="connsiteX41" fmla="*/ 424 w 3200"/>
                <a:gd name="connsiteY41" fmla="*/ 3778 h 3816"/>
                <a:gd name="connsiteX42" fmla="*/ 556 w 3200"/>
                <a:gd name="connsiteY42" fmla="*/ 3758 h 3816"/>
                <a:gd name="connsiteX43" fmla="*/ 700 w 3200"/>
                <a:gd name="connsiteY43" fmla="*/ 3730 h 3816"/>
                <a:gd name="connsiteX44" fmla="*/ 776 w 3200"/>
                <a:gd name="connsiteY44" fmla="*/ 3716 h 3816"/>
                <a:gd name="connsiteX45" fmla="*/ 852 w 3200"/>
                <a:gd name="connsiteY45" fmla="*/ 3698 h 3816"/>
                <a:gd name="connsiteX46" fmla="*/ 932 w 3200"/>
                <a:gd name="connsiteY46" fmla="*/ 3678 h 3816"/>
                <a:gd name="connsiteX47" fmla="*/ 1010 w 3200"/>
                <a:gd name="connsiteY47" fmla="*/ 3658 h 3816"/>
                <a:gd name="connsiteX48" fmla="*/ 1092 w 3200"/>
                <a:gd name="connsiteY48" fmla="*/ 3634 h 3816"/>
                <a:gd name="connsiteX49" fmla="*/ 1174 w 3200"/>
                <a:gd name="connsiteY49" fmla="*/ 3608 h 3816"/>
                <a:gd name="connsiteX50" fmla="*/ 1254 w 3200"/>
                <a:gd name="connsiteY50" fmla="*/ 3580 h 3816"/>
                <a:gd name="connsiteX51" fmla="*/ 1336 w 3200"/>
                <a:gd name="connsiteY51" fmla="*/ 3550 h 3816"/>
                <a:gd name="connsiteX52" fmla="*/ 1418 w 3200"/>
                <a:gd name="connsiteY52" fmla="*/ 3516 h 3816"/>
                <a:gd name="connsiteX53" fmla="*/ 1498 w 3200"/>
                <a:gd name="connsiteY53" fmla="*/ 3480 h 3816"/>
                <a:gd name="connsiteX54" fmla="*/ 1578 w 3200"/>
                <a:gd name="connsiteY54" fmla="*/ 3442 h 3816"/>
                <a:gd name="connsiteX55" fmla="*/ 1656 w 3200"/>
                <a:gd name="connsiteY55" fmla="*/ 3402 h 3816"/>
                <a:gd name="connsiteX56" fmla="*/ 1734 w 3200"/>
                <a:gd name="connsiteY56" fmla="*/ 3358 h 3816"/>
                <a:gd name="connsiteX57" fmla="*/ 1808 w 3200"/>
                <a:gd name="connsiteY57" fmla="*/ 3312 h 3816"/>
                <a:gd name="connsiteX58" fmla="*/ 1882 w 3200"/>
                <a:gd name="connsiteY58" fmla="*/ 3262 h 3816"/>
                <a:gd name="connsiteX59" fmla="*/ 1952 w 3200"/>
                <a:gd name="connsiteY59" fmla="*/ 3208 h 3816"/>
                <a:gd name="connsiteX60" fmla="*/ 1952 w 3200"/>
                <a:gd name="connsiteY60" fmla="*/ 3208 h 3816"/>
                <a:gd name="connsiteX61" fmla="*/ 1968 w 3200"/>
                <a:gd name="connsiteY61" fmla="*/ 3198 h 3816"/>
                <a:gd name="connsiteX62" fmla="*/ 2012 w 3200"/>
                <a:gd name="connsiteY62" fmla="*/ 3166 h 3816"/>
                <a:gd name="connsiteX63" fmla="*/ 2042 w 3200"/>
                <a:gd name="connsiteY63" fmla="*/ 3142 h 3816"/>
                <a:gd name="connsiteX64" fmla="*/ 2080 w 3200"/>
                <a:gd name="connsiteY64" fmla="*/ 3112 h 3816"/>
                <a:gd name="connsiteX65" fmla="*/ 2120 w 3200"/>
                <a:gd name="connsiteY65" fmla="*/ 3076 h 3816"/>
                <a:gd name="connsiteX66" fmla="*/ 2166 w 3200"/>
                <a:gd name="connsiteY66" fmla="*/ 3034 h 3816"/>
                <a:gd name="connsiteX67" fmla="*/ 2216 w 3200"/>
                <a:gd name="connsiteY67" fmla="*/ 2986 h 3816"/>
                <a:gd name="connsiteX68" fmla="*/ 2268 w 3200"/>
                <a:gd name="connsiteY68" fmla="*/ 2932 h 3816"/>
                <a:gd name="connsiteX69" fmla="*/ 2324 w 3200"/>
                <a:gd name="connsiteY69" fmla="*/ 2872 h 3816"/>
                <a:gd name="connsiteX70" fmla="*/ 2382 w 3200"/>
                <a:gd name="connsiteY70" fmla="*/ 2806 h 3816"/>
                <a:gd name="connsiteX71" fmla="*/ 3120 w 3200"/>
                <a:gd name="connsiteY71" fmla="*/ 618 h 3816"/>
                <a:gd name="connsiteX72" fmla="*/ 3088 w 3200"/>
                <a:gd name="connsiteY72" fmla="*/ 0 h 3816"/>
                <a:gd name="connsiteX73" fmla="*/ 3088 w 3200"/>
                <a:gd name="connsiteY73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366 w 3200"/>
                <a:gd name="connsiteY3" fmla="*/ 2922 h 3816"/>
                <a:gd name="connsiteX4" fmla="*/ 2308 w 3200"/>
                <a:gd name="connsiteY4" fmla="*/ 2980 h 3816"/>
                <a:gd name="connsiteX5" fmla="*/ 2248 w 3200"/>
                <a:gd name="connsiteY5" fmla="*/ 3036 h 3816"/>
                <a:gd name="connsiteX6" fmla="*/ 2186 w 3200"/>
                <a:gd name="connsiteY6" fmla="*/ 3092 h 3816"/>
                <a:gd name="connsiteX7" fmla="*/ 2122 w 3200"/>
                <a:gd name="connsiteY7" fmla="*/ 3146 h 3816"/>
                <a:gd name="connsiteX8" fmla="*/ 2054 w 3200"/>
                <a:gd name="connsiteY8" fmla="*/ 3198 h 3816"/>
                <a:gd name="connsiteX9" fmla="*/ 1984 w 3200"/>
                <a:gd name="connsiteY9" fmla="*/ 3248 h 3816"/>
                <a:gd name="connsiteX10" fmla="*/ 1984 w 3200"/>
                <a:gd name="connsiteY10" fmla="*/ 3248 h 3816"/>
                <a:gd name="connsiteX11" fmla="*/ 1948 w 3200"/>
                <a:gd name="connsiteY11" fmla="*/ 3274 h 3816"/>
                <a:gd name="connsiteX12" fmla="*/ 1904 w 3200"/>
                <a:gd name="connsiteY12" fmla="*/ 3302 h 3816"/>
                <a:gd name="connsiteX13" fmla="*/ 1842 w 3200"/>
                <a:gd name="connsiteY13" fmla="*/ 3340 h 3816"/>
                <a:gd name="connsiteX14" fmla="*/ 1764 w 3200"/>
                <a:gd name="connsiteY14" fmla="*/ 3384 h 3816"/>
                <a:gd name="connsiteX15" fmla="*/ 1670 w 3200"/>
                <a:gd name="connsiteY15" fmla="*/ 3434 h 3816"/>
                <a:gd name="connsiteX16" fmla="*/ 1562 w 3200"/>
                <a:gd name="connsiteY16" fmla="*/ 3486 h 3816"/>
                <a:gd name="connsiteX17" fmla="*/ 1502 w 3200"/>
                <a:gd name="connsiteY17" fmla="*/ 3514 h 3816"/>
                <a:gd name="connsiteX18" fmla="*/ 1438 w 3200"/>
                <a:gd name="connsiteY18" fmla="*/ 3540 h 3816"/>
                <a:gd name="connsiteX19" fmla="*/ 1372 w 3200"/>
                <a:gd name="connsiteY19" fmla="*/ 3568 h 3816"/>
                <a:gd name="connsiteX20" fmla="*/ 1302 w 3200"/>
                <a:gd name="connsiteY20" fmla="*/ 3594 h 3816"/>
                <a:gd name="connsiteX21" fmla="*/ 1228 w 3200"/>
                <a:gd name="connsiteY21" fmla="*/ 3622 h 3816"/>
                <a:gd name="connsiteX22" fmla="*/ 1152 w 3200"/>
                <a:gd name="connsiteY22" fmla="*/ 3646 h 3816"/>
                <a:gd name="connsiteX23" fmla="*/ 1072 w 3200"/>
                <a:gd name="connsiteY23" fmla="*/ 3672 h 3816"/>
                <a:gd name="connsiteX24" fmla="*/ 988 w 3200"/>
                <a:gd name="connsiteY24" fmla="*/ 3694 h 3816"/>
                <a:gd name="connsiteX25" fmla="*/ 902 w 3200"/>
                <a:gd name="connsiteY25" fmla="*/ 3716 h 3816"/>
                <a:gd name="connsiteX26" fmla="*/ 812 w 3200"/>
                <a:gd name="connsiteY26" fmla="*/ 3738 h 3816"/>
                <a:gd name="connsiteX27" fmla="*/ 720 w 3200"/>
                <a:gd name="connsiteY27" fmla="*/ 3756 h 3816"/>
                <a:gd name="connsiteX28" fmla="*/ 626 w 3200"/>
                <a:gd name="connsiteY28" fmla="*/ 3772 h 3816"/>
                <a:gd name="connsiteX29" fmla="*/ 528 w 3200"/>
                <a:gd name="connsiteY29" fmla="*/ 3786 h 3816"/>
                <a:gd name="connsiteX30" fmla="*/ 428 w 3200"/>
                <a:gd name="connsiteY30" fmla="*/ 3798 h 3816"/>
                <a:gd name="connsiteX31" fmla="*/ 324 w 3200"/>
                <a:gd name="connsiteY31" fmla="*/ 3808 h 3816"/>
                <a:gd name="connsiteX32" fmla="*/ 218 w 3200"/>
                <a:gd name="connsiteY32" fmla="*/ 3814 h 3816"/>
                <a:gd name="connsiteX33" fmla="*/ 110 w 3200"/>
                <a:gd name="connsiteY33" fmla="*/ 3816 h 3816"/>
                <a:gd name="connsiteX34" fmla="*/ 0 w 3200"/>
                <a:gd name="connsiteY34" fmla="*/ 3816 h 3816"/>
                <a:gd name="connsiteX35" fmla="*/ 0 w 3200"/>
                <a:gd name="connsiteY35" fmla="*/ 3816 h 3816"/>
                <a:gd name="connsiteX36" fmla="*/ 54 w 3200"/>
                <a:gd name="connsiteY36" fmla="*/ 3814 h 3816"/>
                <a:gd name="connsiteX37" fmla="*/ 118 w 3200"/>
                <a:gd name="connsiteY37" fmla="*/ 3810 h 3816"/>
                <a:gd name="connsiteX38" fmla="*/ 202 w 3200"/>
                <a:gd name="connsiteY38" fmla="*/ 3804 h 3816"/>
                <a:gd name="connsiteX39" fmla="*/ 304 w 3200"/>
                <a:gd name="connsiteY39" fmla="*/ 3792 h 3816"/>
                <a:gd name="connsiteX40" fmla="*/ 424 w 3200"/>
                <a:gd name="connsiteY40" fmla="*/ 3778 h 3816"/>
                <a:gd name="connsiteX41" fmla="*/ 556 w 3200"/>
                <a:gd name="connsiteY41" fmla="*/ 3758 h 3816"/>
                <a:gd name="connsiteX42" fmla="*/ 700 w 3200"/>
                <a:gd name="connsiteY42" fmla="*/ 3730 h 3816"/>
                <a:gd name="connsiteX43" fmla="*/ 776 w 3200"/>
                <a:gd name="connsiteY43" fmla="*/ 3716 h 3816"/>
                <a:gd name="connsiteX44" fmla="*/ 852 w 3200"/>
                <a:gd name="connsiteY44" fmla="*/ 3698 h 3816"/>
                <a:gd name="connsiteX45" fmla="*/ 932 w 3200"/>
                <a:gd name="connsiteY45" fmla="*/ 3678 h 3816"/>
                <a:gd name="connsiteX46" fmla="*/ 1010 w 3200"/>
                <a:gd name="connsiteY46" fmla="*/ 3658 h 3816"/>
                <a:gd name="connsiteX47" fmla="*/ 1092 w 3200"/>
                <a:gd name="connsiteY47" fmla="*/ 3634 h 3816"/>
                <a:gd name="connsiteX48" fmla="*/ 1174 w 3200"/>
                <a:gd name="connsiteY48" fmla="*/ 3608 h 3816"/>
                <a:gd name="connsiteX49" fmla="*/ 1254 w 3200"/>
                <a:gd name="connsiteY49" fmla="*/ 3580 h 3816"/>
                <a:gd name="connsiteX50" fmla="*/ 1336 w 3200"/>
                <a:gd name="connsiteY50" fmla="*/ 3550 h 3816"/>
                <a:gd name="connsiteX51" fmla="*/ 1418 w 3200"/>
                <a:gd name="connsiteY51" fmla="*/ 3516 h 3816"/>
                <a:gd name="connsiteX52" fmla="*/ 1498 w 3200"/>
                <a:gd name="connsiteY52" fmla="*/ 3480 h 3816"/>
                <a:gd name="connsiteX53" fmla="*/ 1578 w 3200"/>
                <a:gd name="connsiteY53" fmla="*/ 3442 h 3816"/>
                <a:gd name="connsiteX54" fmla="*/ 1656 w 3200"/>
                <a:gd name="connsiteY54" fmla="*/ 3402 h 3816"/>
                <a:gd name="connsiteX55" fmla="*/ 1734 w 3200"/>
                <a:gd name="connsiteY55" fmla="*/ 3358 h 3816"/>
                <a:gd name="connsiteX56" fmla="*/ 1808 w 3200"/>
                <a:gd name="connsiteY56" fmla="*/ 3312 h 3816"/>
                <a:gd name="connsiteX57" fmla="*/ 1882 w 3200"/>
                <a:gd name="connsiteY57" fmla="*/ 3262 h 3816"/>
                <a:gd name="connsiteX58" fmla="*/ 1952 w 3200"/>
                <a:gd name="connsiteY58" fmla="*/ 3208 h 3816"/>
                <a:gd name="connsiteX59" fmla="*/ 1952 w 3200"/>
                <a:gd name="connsiteY59" fmla="*/ 3208 h 3816"/>
                <a:gd name="connsiteX60" fmla="*/ 1968 w 3200"/>
                <a:gd name="connsiteY60" fmla="*/ 3198 h 3816"/>
                <a:gd name="connsiteX61" fmla="*/ 2012 w 3200"/>
                <a:gd name="connsiteY61" fmla="*/ 3166 h 3816"/>
                <a:gd name="connsiteX62" fmla="*/ 2042 w 3200"/>
                <a:gd name="connsiteY62" fmla="*/ 3142 h 3816"/>
                <a:gd name="connsiteX63" fmla="*/ 2080 w 3200"/>
                <a:gd name="connsiteY63" fmla="*/ 3112 h 3816"/>
                <a:gd name="connsiteX64" fmla="*/ 2120 w 3200"/>
                <a:gd name="connsiteY64" fmla="*/ 3076 h 3816"/>
                <a:gd name="connsiteX65" fmla="*/ 2166 w 3200"/>
                <a:gd name="connsiteY65" fmla="*/ 3034 h 3816"/>
                <a:gd name="connsiteX66" fmla="*/ 2216 w 3200"/>
                <a:gd name="connsiteY66" fmla="*/ 2986 h 3816"/>
                <a:gd name="connsiteX67" fmla="*/ 2268 w 3200"/>
                <a:gd name="connsiteY67" fmla="*/ 2932 h 3816"/>
                <a:gd name="connsiteX68" fmla="*/ 2324 w 3200"/>
                <a:gd name="connsiteY68" fmla="*/ 2872 h 3816"/>
                <a:gd name="connsiteX69" fmla="*/ 2382 w 3200"/>
                <a:gd name="connsiteY69" fmla="*/ 2806 h 3816"/>
                <a:gd name="connsiteX70" fmla="*/ 3120 w 3200"/>
                <a:gd name="connsiteY70" fmla="*/ 618 h 3816"/>
                <a:gd name="connsiteX71" fmla="*/ 3088 w 3200"/>
                <a:gd name="connsiteY71" fmla="*/ 0 h 3816"/>
                <a:gd name="connsiteX72" fmla="*/ 3088 w 3200"/>
                <a:gd name="connsiteY72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308 w 3200"/>
                <a:gd name="connsiteY3" fmla="*/ 2980 h 3816"/>
                <a:gd name="connsiteX4" fmla="*/ 2248 w 3200"/>
                <a:gd name="connsiteY4" fmla="*/ 3036 h 3816"/>
                <a:gd name="connsiteX5" fmla="*/ 2186 w 3200"/>
                <a:gd name="connsiteY5" fmla="*/ 3092 h 3816"/>
                <a:gd name="connsiteX6" fmla="*/ 2122 w 3200"/>
                <a:gd name="connsiteY6" fmla="*/ 3146 h 3816"/>
                <a:gd name="connsiteX7" fmla="*/ 2054 w 3200"/>
                <a:gd name="connsiteY7" fmla="*/ 3198 h 3816"/>
                <a:gd name="connsiteX8" fmla="*/ 1984 w 3200"/>
                <a:gd name="connsiteY8" fmla="*/ 3248 h 3816"/>
                <a:gd name="connsiteX9" fmla="*/ 1984 w 3200"/>
                <a:gd name="connsiteY9" fmla="*/ 3248 h 3816"/>
                <a:gd name="connsiteX10" fmla="*/ 1948 w 3200"/>
                <a:gd name="connsiteY10" fmla="*/ 3274 h 3816"/>
                <a:gd name="connsiteX11" fmla="*/ 1904 w 3200"/>
                <a:gd name="connsiteY11" fmla="*/ 3302 h 3816"/>
                <a:gd name="connsiteX12" fmla="*/ 1842 w 3200"/>
                <a:gd name="connsiteY12" fmla="*/ 3340 h 3816"/>
                <a:gd name="connsiteX13" fmla="*/ 1764 w 3200"/>
                <a:gd name="connsiteY13" fmla="*/ 3384 h 3816"/>
                <a:gd name="connsiteX14" fmla="*/ 1670 w 3200"/>
                <a:gd name="connsiteY14" fmla="*/ 3434 h 3816"/>
                <a:gd name="connsiteX15" fmla="*/ 1562 w 3200"/>
                <a:gd name="connsiteY15" fmla="*/ 3486 h 3816"/>
                <a:gd name="connsiteX16" fmla="*/ 1502 w 3200"/>
                <a:gd name="connsiteY16" fmla="*/ 3514 h 3816"/>
                <a:gd name="connsiteX17" fmla="*/ 1438 w 3200"/>
                <a:gd name="connsiteY17" fmla="*/ 3540 h 3816"/>
                <a:gd name="connsiteX18" fmla="*/ 1372 w 3200"/>
                <a:gd name="connsiteY18" fmla="*/ 3568 h 3816"/>
                <a:gd name="connsiteX19" fmla="*/ 1302 w 3200"/>
                <a:gd name="connsiteY19" fmla="*/ 3594 h 3816"/>
                <a:gd name="connsiteX20" fmla="*/ 1228 w 3200"/>
                <a:gd name="connsiteY20" fmla="*/ 3622 h 3816"/>
                <a:gd name="connsiteX21" fmla="*/ 1152 w 3200"/>
                <a:gd name="connsiteY21" fmla="*/ 3646 h 3816"/>
                <a:gd name="connsiteX22" fmla="*/ 1072 w 3200"/>
                <a:gd name="connsiteY22" fmla="*/ 3672 h 3816"/>
                <a:gd name="connsiteX23" fmla="*/ 988 w 3200"/>
                <a:gd name="connsiteY23" fmla="*/ 3694 h 3816"/>
                <a:gd name="connsiteX24" fmla="*/ 902 w 3200"/>
                <a:gd name="connsiteY24" fmla="*/ 3716 h 3816"/>
                <a:gd name="connsiteX25" fmla="*/ 812 w 3200"/>
                <a:gd name="connsiteY25" fmla="*/ 3738 h 3816"/>
                <a:gd name="connsiteX26" fmla="*/ 720 w 3200"/>
                <a:gd name="connsiteY26" fmla="*/ 3756 h 3816"/>
                <a:gd name="connsiteX27" fmla="*/ 626 w 3200"/>
                <a:gd name="connsiteY27" fmla="*/ 3772 h 3816"/>
                <a:gd name="connsiteX28" fmla="*/ 528 w 3200"/>
                <a:gd name="connsiteY28" fmla="*/ 3786 h 3816"/>
                <a:gd name="connsiteX29" fmla="*/ 428 w 3200"/>
                <a:gd name="connsiteY29" fmla="*/ 3798 h 3816"/>
                <a:gd name="connsiteX30" fmla="*/ 324 w 3200"/>
                <a:gd name="connsiteY30" fmla="*/ 3808 h 3816"/>
                <a:gd name="connsiteX31" fmla="*/ 218 w 3200"/>
                <a:gd name="connsiteY31" fmla="*/ 3814 h 3816"/>
                <a:gd name="connsiteX32" fmla="*/ 110 w 3200"/>
                <a:gd name="connsiteY32" fmla="*/ 3816 h 3816"/>
                <a:gd name="connsiteX33" fmla="*/ 0 w 3200"/>
                <a:gd name="connsiteY33" fmla="*/ 3816 h 3816"/>
                <a:gd name="connsiteX34" fmla="*/ 0 w 3200"/>
                <a:gd name="connsiteY34" fmla="*/ 3816 h 3816"/>
                <a:gd name="connsiteX35" fmla="*/ 54 w 3200"/>
                <a:gd name="connsiteY35" fmla="*/ 3814 h 3816"/>
                <a:gd name="connsiteX36" fmla="*/ 118 w 3200"/>
                <a:gd name="connsiteY36" fmla="*/ 3810 h 3816"/>
                <a:gd name="connsiteX37" fmla="*/ 202 w 3200"/>
                <a:gd name="connsiteY37" fmla="*/ 3804 h 3816"/>
                <a:gd name="connsiteX38" fmla="*/ 304 w 3200"/>
                <a:gd name="connsiteY38" fmla="*/ 3792 h 3816"/>
                <a:gd name="connsiteX39" fmla="*/ 424 w 3200"/>
                <a:gd name="connsiteY39" fmla="*/ 3778 h 3816"/>
                <a:gd name="connsiteX40" fmla="*/ 556 w 3200"/>
                <a:gd name="connsiteY40" fmla="*/ 3758 h 3816"/>
                <a:gd name="connsiteX41" fmla="*/ 700 w 3200"/>
                <a:gd name="connsiteY41" fmla="*/ 3730 h 3816"/>
                <a:gd name="connsiteX42" fmla="*/ 776 w 3200"/>
                <a:gd name="connsiteY42" fmla="*/ 3716 h 3816"/>
                <a:gd name="connsiteX43" fmla="*/ 852 w 3200"/>
                <a:gd name="connsiteY43" fmla="*/ 3698 h 3816"/>
                <a:gd name="connsiteX44" fmla="*/ 932 w 3200"/>
                <a:gd name="connsiteY44" fmla="*/ 3678 h 3816"/>
                <a:gd name="connsiteX45" fmla="*/ 1010 w 3200"/>
                <a:gd name="connsiteY45" fmla="*/ 3658 h 3816"/>
                <a:gd name="connsiteX46" fmla="*/ 1092 w 3200"/>
                <a:gd name="connsiteY46" fmla="*/ 3634 h 3816"/>
                <a:gd name="connsiteX47" fmla="*/ 1174 w 3200"/>
                <a:gd name="connsiteY47" fmla="*/ 3608 h 3816"/>
                <a:gd name="connsiteX48" fmla="*/ 1254 w 3200"/>
                <a:gd name="connsiteY48" fmla="*/ 3580 h 3816"/>
                <a:gd name="connsiteX49" fmla="*/ 1336 w 3200"/>
                <a:gd name="connsiteY49" fmla="*/ 3550 h 3816"/>
                <a:gd name="connsiteX50" fmla="*/ 1418 w 3200"/>
                <a:gd name="connsiteY50" fmla="*/ 3516 h 3816"/>
                <a:gd name="connsiteX51" fmla="*/ 1498 w 3200"/>
                <a:gd name="connsiteY51" fmla="*/ 3480 h 3816"/>
                <a:gd name="connsiteX52" fmla="*/ 1578 w 3200"/>
                <a:gd name="connsiteY52" fmla="*/ 3442 h 3816"/>
                <a:gd name="connsiteX53" fmla="*/ 1656 w 3200"/>
                <a:gd name="connsiteY53" fmla="*/ 3402 h 3816"/>
                <a:gd name="connsiteX54" fmla="*/ 1734 w 3200"/>
                <a:gd name="connsiteY54" fmla="*/ 3358 h 3816"/>
                <a:gd name="connsiteX55" fmla="*/ 1808 w 3200"/>
                <a:gd name="connsiteY55" fmla="*/ 3312 h 3816"/>
                <a:gd name="connsiteX56" fmla="*/ 1882 w 3200"/>
                <a:gd name="connsiteY56" fmla="*/ 3262 h 3816"/>
                <a:gd name="connsiteX57" fmla="*/ 1952 w 3200"/>
                <a:gd name="connsiteY57" fmla="*/ 3208 h 3816"/>
                <a:gd name="connsiteX58" fmla="*/ 1952 w 3200"/>
                <a:gd name="connsiteY58" fmla="*/ 3208 h 3816"/>
                <a:gd name="connsiteX59" fmla="*/ 1968 w 3200"/>
                <a:gd name="connsiteY59" fmla="*/ 3198 h 3816"/>
                <a:gd name="connsiteX60" fmla="*/ 2012 w 3200"/>
                <a:gd name="connsiteY60" fmla="*/ 3166 h 3816"/>
                <a:gd name="connsiteX61" fmla="*/ 2042 w 3200"/>
                <a:gd name="connsiteY61" fmla="*/ 3142 h 3816"/>
                <a:gd name="connsiteX62" fmla="*/ 2080 w 3200"/>
                <a:gd name="connsiteY62" fmla="*/ 3112 h 3816"/>
                <a:gd name="connsiteX63" fmla="*/ 2120 w 3200"/>
                <a:gd name="connsiteY63" fmla="*/ 3076 h 3816"/>
                <a:gd name="connsiteX64" fmla="*/ 2166 w 3200"/>
                <a:gd name="connsiteY64" fmla="*/ 3034 h 3816"/>
                <a:gd name="connsiteX65" fmla="*/ 2216 w 3200"/>
                <a:gd name="connsiteY65" fmla="*/ 2986 h 3816"/>
                <a:gd name="connsiteX66" fmla="*/ 2268 w 3200"/>
                <a:gd name="connsiteY66" fmla="*/ 2932 h 3816"/>
                <a:gd name="connsiteX67" fmla="*/ 2324 w 3200"/>
                <a:gd name="connsiteY67" fmla="*/ 2872 h 3816"/>
                <a:gd name="connsiteX68" fmla="*/ 2382 w 3200"/>
                <a:gd name="connsiteY68" fmla="*/ 2806 h 3816"/>
                <a:gd name="connsiteX69" fmla="*/ 3120 w 3200"/>
                <a:gd name="connsiteY69" fmla="*/ 618 h 3816"/>
                <a:gd name="connsiteX70" fmla="*/ 3088 w 3200"/>
                <a:gd name="connsiteY70" fmla="*/ 0 h 3816"/>
                <a:gd name="connsiteX71" fmla="*/ 3088 w 3200"/>
                <a:gd name="connsiteY71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248 w 3200"/>
                <a:gd name="connsiteY3" fmla="*/ 3036 h 3816"/>
                <a:gd name="connsiteX4" fmla="*/ 2186 w 3200"/>
                <a:gd name="connsiteY4" fmla="*/ 3092 h 3816"/>
                <a:gd name="connsiteX5" fmla="*/ 2122 w 3200"/>
                <a:gd name="connsiteY5" fmla="*/ 3146 h 3816"/>
                <a:gd name="connsiteX6" fmla="*/ 2054 w 3200"/>
                <a:gd name="connsiteY6" fmla="*/ 3198 h 3816"/>
                <a:gd name="connsiteX7" fmla="*/ 1984 w 3200"/>
                <a:gd name="connsiteY7" fmla="*/ 3248 h 3816"/>
                <a:gd name="connsiteX8" fmla="*/ 1984 w 3200"/>
                <a:gd name="connsiteY8" fmla="*/ 3248 h 3816"/>
                <a:gd name="connsiteX9" fmla="*/ 1948 w 3200"/>
                <a:gd name="connsiteY9" fmla="*/ 3274 h 3816"/>
                <a:gd name="connsiteX10" fmla="*/ 1904 w 3200"/>
                <a:gd name="connsiteY10" fmla="*/ 3302 h 3816"/>
                <a:gd name="connsiteX11" fmla="*/ 1842 w 3200"/>
                <a:gd name="connsiteY11" fmla="*/ 3340 h 3816"/>
                <a:gd name="connsiteX12" fmla="*/ 1764 w 3200"/>
                <a:gd name="connsiteY12" fmla="*/ 3384 h 3816"/>
                <a:gd name="connsiteX13" fmla="*/ 1670 w 3200"/>
                <a:gd name="connsiteY13" fmla="*/ 3434 h 3816"/>
                <a:gd name="connsiteX14" fmla="*/ 1562 w 3200"/>
                <a:gd name="connsiteY14" fmla="*/ 3486 h 3816"/>
                <a:gd name="connsiteX15" fmla="*/ 1502 w 3200"/>
                <a:gd name="connsiteY15" fmla="*/ 3514 h 3816"/>
                <a:gd name="connsiteX16" fmla="*/ 1438 w 3200"/>
                <a:gd name="connsiteY16" fmla="*/ 3540 h 3816"/>
                <a:gd name="connsiteX17" fmla="*/ 1372 w 3200"/>
                <a:gd name="connsiteY17" fmla="*/ 3568 h 3816"/>
                <a:gd name="connsiteX18" fmla="*/ 1302 w 3200"/>
                <a:gd name="connsiteY18" fmla="*/ 3594 h 3816"/>
                <a:gd name="connsiteX19" fmla="*/ 1228 w 3200"/>
                <a:gd name="connsiteY19" fmla="*/ 3622 h 3816"/>
                <a:gd name="connsiteX20" fmla="*/ 1152 w 3200"/>
                <a:gd name="connsiteY20" fmla="*/ 3646 h 3816"/>
                <a:gd name="connsiteX21" fmla="*/ 1072 w 3200"/>
                <a:gd name="connsiteY21" fmla="*/ 3672 h 3816"/>
                <a:gd name="connsiteX22" fmla="*/ 988 w 3200"/>
                <a:gd name="connsiteY22" fmla="*/ 3694 h 3816"/>
                <a:gd name="connsiteX23" fmla="*/ 902 w 3200"/>
                <a:gd name="connsiteY23" fmla="*/ 3716 h 3816"/>
                <a:gd name="connsiteX24" fmla="*/ 812 w 3200"/>
                <a:gd name="connsiteY24" fmla="*/ 3738 h 3816"/>
                <a:gd name="connsiteX25" fmla="*/ 720 w 3200"/>
                <a:gd name="connsiteY25" fmla="*/ 3756 h 3816"/>
                <a:gd name="connsiteX26" fmla="*/ 626 w 3200"/>
                <a:gd name="connsiteY26" fmla="*/ 3772 h 3816"/>
                <a:gd name="connsiteX27" fmla="*/ 528 w 3200"/>
                <a:gd name="connsiteY27" fmla="*/ 3786 h 3816"/>
                <a:gd name="connsiteX28" fmla="*/ 428 w 3200"/>
                <a:gd name="connsiteY28" fmla="*/ 3798 h 3816"/>
                <a:gd name="connsiteX29" fmla="*/ 324 w 3200"/>
                <a:gd name="connsiteY29" fmla="*/ 3808 h 3816"/>
                <a:gd name="connsiteX30" fmla="*/ 218 w 3200"/>
                <a:gd name="connsiteY30" fmla="*/ 3814 h 3816"/>
                <a:gd name="connsiteX31" fmla="*/ 110 w 3200"/>
                <a:gd name="connsiteY31" fmla="*/ 3816 h 3816"/>
                <a:gd name="connsiteX32" fmla="*/ 0 w 3200"/>
                <a:gd name="connsiteY32" fmla="*/ 3816 h 3816"/>
                <a:gd name="connsiteX33" fmla="*/ 0 w 3200"/>
                <a:gd name="connsiteY33" fmla="*/ 3816 h 3816"/>
                <a:gd name="connsiteX34" fmla="*/ 54 w 3200"/>
                <a:gd name="connsiteY34" fmla="*/ 3814 h 3816"/>
                <a:gd name="connsiteX35" fmla="*/ 118 w 3200"/>
                <a:gd name="connsiteY35" fmla="*/ 3810 h 3816"/>
                <a:gd name="connsiteX36" fmla="*/ 202 w 3200"/>
                <a:gd name="connsiteY36" fmla="*/ 3804 h 3816"/>
                <a:gd name="connsiteX37" fmla="*/ 304 w 3200"/>
                <a:gd name="connsiteY37" fmla="*/ 3792 h 3816"/>
                <a:gd name="connsiteX38" fmla="*/ 424 w 3200"/>
                <a:gd name="connsiteY38" fmla="*/ 3778 h 3816"/>
                <a:gd name="connsiteX39" fmla="*/ 556 w 3200"/>
                <a:gd name="connsiteY39" fmla="*/ 3758 h 3816"/>
                <a:gd name="connsiteX40" fmla="*/ 700 w 3200"/>
                <a:gd name="connsiteY40" fmla="*/ 3730 h 3816"/>
                <a:gd name="connsiteX41" fmla="*/ 776 w 3200"/>
                <a:gd name="connsiteY41" fmla="*/ 3716 h 3816"/>
                <a:gd name="connsiteX42" fmla="*/ 852 w 3200"/>
                <a:gd name="connsiteY42" fmla="*/ 3698 h 3816"/>
                <a:gd name="connsiteX43" fmla="*/ 932 w 3200"/>
                <a:gd name="connsiteY43" fmla="*/ 3678 h 3816"/>
                <a:gd name="connsiteX44" fmla="*/ 1010 w 3200"/>
                <a:gd name="connsiteY44" fmla="*/ 3658 h 3816"/>
                <a:gd name="connsiteX45" fmla="*/ 1092 w 3200"/>
                <a:gd name="connsiteY45" fmla="*/ 3634 h 3816"/>
                <a:gd name="connsiteX46" fmla="*/ 1174 w 3200"/>
                <a:gd name="connsiteY46" fmla="*/ 3608 h 3816"/>
                <a:gd name="connsiteX47" fmla="*/ 1254 w 3200"/>
                <a:gd name="connsiteY47" fmla="*/ 3580 h 3816"/>
                <a:gd name="connsiteX48" fmla="*/ 1336 w 3200"/>
                <a:gd name="connsiteY48" fmla="*/ 3550 h 3816"/>
                <a:gd name="connsiteX49" fmla="*/ 1418 w 3200"/>
                <a:gd name="connsiteY49" fmla="*/ 3516 h 3816"/>
                <a:gd name="connsiteX50" fmla="*/ 1498 w 3200"/>
                <a:gd name="connsiteY50" fmla="*/ 3480 h 3816"/>
                <a:gd name="connsiteX51" fmla="*/ 1578 w 3200"/>
                <a:gd name="connsiteY51" fmla="*/ 3442 h 3816"/>
                <a:gd name="connsiteX52" fmla="*/ 1656 w 3200"/>
                <a:gd name="connsiteY52" fmla="*/ 3402 h 3816"/>
                <a:gd name="connsiteX53" fmla="*/ 1734 w 3200"/>
                <a:gd name="connsiteY53" fmla="*/ 3358 h 3816"/>
                <a:gd name="connsiteX54" fmla="*/ 1808 w 3200"/>
                <a:gd name="connsiteY54" fmla="*/ 3312 h 3816"/>
                <a:gd name="connsiteX55" fmla="*/ 1882 w 3200"/>
                <a:gd name="connsiteY55" fmla="*/ 3262 h 3816"/>
                <a:gd name="connsiteX56" fmla="*/ 1952 w 3200"/>
                <a:gd name="connsiteY56" fmla="*/ 3208 h 3816"/>
                <a:gd name="connsiteX57" fmla="*/ 1952 w 3200"/>
                <a:gd name="connsiteY57" fmla="*/ 3208 h 3816"/>
                <a:gd name="connsiteX58" fmla="*/ 1968 w 3200"/>
                <a:gd name="connsiteY58" fmla="*/ 3198 h 3816"/>
                <a:gd name="connsiteX59" fmla="*/ 2012 w 3200"/>
                <a:gd name="connsiteY59" fmla="*/ 3166 h 3816"/>
                <a:gd name="connsiteX60" fmla="*/ 2042 w 3200"/>
                <a:gd name="connsiteY60" fmla="*/ 3142 h 3816"/>
                <a:gd name="connsiteX61" fmla="*/ 2080 w 3200"/>
                <a:gd name="connsiteY61" fmla="*/ 3112 h 3816"/>
                <a:gd name="connsiteX62" fmla="*/ 2120 w 3200"/>
                <a:gd name="connsiteY62" fmla="*/ 3076 h 3816"/>
                <a:gd name="connsiteX63" fmla="*/ 2166 w 3200"/>
                <a:gd name="connsiteY63" fmla="*/ 3034 h 3816"/>
                <a:gd name="connsiteX64" fmla="*/ 2216 w 3200"/>
                <a:gd name="connsiteY64" fmla="*/ 2986 h 3816"/>
                <a:gd name="connsiteX65" fmla="*/ 2268 w 3200"/>
                <a:gd name="connsiteY65" fmla="*/ 2932 h 3816"/>
                <a:gd name="connsiteX66" fmla="*/ 2324 w 3200"/>
                <a:gd name="connsiteY66" fmla="*/ 2872 h 3816"/>
                <a:gd name="connsiteX67" fmla="*/ 2382 w 3200"/>
                <a:gd name="connsiteY67" fmla="*/ 2806 h 3816"/>
                <a:gd name="connsiteX68" fmla="*/ 3120 w 3200"/>
                <a:gd name="connsiteY68" fmla="*/ 618 h 3816"/>
                <a:gd name="connsiteX69" fmla="*/ 3088 w 3200"/>
                <a:gd name="connsiteY69" fmla="*/ 0 h 3816"/>
                <a:gd name="connsiteX70" fmla="*/ 3088 w 3200"/>
                <a:gd name="connsiteY70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186 w 3200"/>
                <a:gd name="connsiteY3" fmla="*/ 3092 h 3816"/>
                <a:gd name="connsiteX4" fmla="*/ 2122 w 3200"/>
                <a:gd name="connsiteY4" fmla="*/ 3146 h 3816"/>
                <a:gd name="connsiteX5" fmla="*/ 2054 w 3200"/>
                <a:gd name="connsiteY5" fmla="*/ 3198 h 3816"/>
                <a:gd name="connsiteX6" fmla="*/ 1984 w 3200"/>
                <a:gd name="connsiteY6" fmla="*/ 3248 h 3816"/>
                <a:gd name="connsiteX7" fmla="*/ 1984 w 3200"/>
                <a:gd name="connsiteY7" fmla="*/ 3248 h 3816"/>
                <a:gd name="connsiteX8" fmla="*/ 1948 w 3200"/>
                <a:gd name="connsiteY8" fmla="*/ 3274 h 3816"/>
                <a:gd name="connsiteX9" fmla="*/ 1904 w 3200"/>
                <a:gd name="connsiteY9" fmla="*/ 3302 h 3816"/>
                <a:gd name="connsiteX10" fmla="*/ 1842 w 3200"/>
                <a:gd name="connsiteY10" fmla="*/ 3340 h 3816"/>
                <a:gd name="connsiteX11" fmla="*/ 1764 w 3200"/>
                <a:gd name="connsiteY11" fmla="*/ 3384 h 3816"/>
                <a:gd name="connsiteX12" fmla="*/ 1670 w 3200"/>
                <a:gd name="connsiteY12" fmla="*/ 3434 h 3816"/>
                <a:gd name="connsiteX13" fmla="*/ 1562 w 3200"/>
                <a:gd name="connsiteY13" fmla="*/ 3486 h 3816"/>
                <a:gd name="connsiteX14" fmla="*/ 1502 w 3200"/>
                <a:gd name="connsiteY14" fmla="*/ 3514 h 3816"/>
                <a:gd name="connsiteX15" fmla="*/ 1438 w 3200"/>
                <a:gd name="connsiteY15" fmla="*/ 3540 h 3816"/>
                <a:gd name="connsiteX16" fmla="*/ 1372 w 3200"/>
                <a:gd name="connsiteY16" fmla="*/ 3568 h 3816"/>
                <a:gd name="connsiteX17" fmla="*/ 1302 w 3200"/>
                <a:gd name="connsiteY17" fmla="*/ 3594 h 3816"/>
                <a:gd name="connsiteX18" fmla="*/ 1228 w 3200"/>
                <a:gd name="connsiteY18" fmla="*/ 3622 h 3816"/>
                <a:gd name="connsiteX19" fmla="*/ 1152 w 3200"/>
                <a:gd name="connsiteY19" fmla="*/ 3646 h 3816"/>
                <a:gd name="connsiteX20" fmla="*/ 1072 w 3200"/>
                <a:gd name="connsiteY20" fmla="*/ 3672 h 3816"/>
                <a:gd name="connsiteX21" fmla="*/ 988 w 3200"/>
                <a:gd name="connsiteY21" fmla="*/ 3694 h 3816"/>
                <a:gd name="connsiteX22" fmla="*/ 902 w 3200"/>
                <a:gd name="connsiteY22" fmla="*/ 3716 h 3816"/>
                <a:gd name="connsiteX23" fmla="*/ 812 w 3200"/>
                <a:gd name="connsiteY23" fmla="*/ 3738 h 3816"/>
                <a:gd name="connsiteX24" fmla="*/ 720 w 3200"/>
                <a:gd name="connsiteY24" fmla="*/ 3756 h 3816"/>
                <a:gd name="connsiteX25" fmla="*/ 626 w 3200"/>
                <a:gd name="connsiteY25" fmla="*/ 3772 h 3816"/>
                <a:gd name="connsiteX26" fmla="*/ 528 w 3200"/>
                <a:gd name="connsiteY26" fmla="*/ 3786 h 3816"/>
                <a:gd name="connsiteX27" fmla="*/ 428 w 3200"/>
                <a:gd name="connsiteY27" fmla="*/ 3798 h 3816"/>
                <a:gd name="connsiteX28" fmla="*/ 324 w 3200"/>
                <a:gd name="connsiteY28" fmla="*/ 3808 h 3816"/>
                <a:gd name="connsiteX29" fmla="*/ 218 w 3200"/>
                <a:gd name="connsiteY29" fmla="*/ 3814 h 3816"/>
                <a:gd name="connsiteX30" fmla="*/ 110 w 3200"/>
                <a:gd name="connsiteY30" fmla="*/ 3816 h 3816"/>
                <a:gd name="connsiteX31" fmla="*/ 0 w 3200"/>
                <a:gd name="connsiteY31" fmla="*/ 3816 h 3816"/>
                <a:gd name="connsiteX32" fmla="*/ 0 w 3200"/>
                <a:gd name="connsiteY32" fmla="*/ 3816 h 3816"/>
                <a:gd name="connsiteX33" fmla="*/ 54 w 3200"/>
                <a:gd name="connsiteY33" fmla="*/ 3814 h 3816"/>
                <a:gd name="connsiteX34" fmla="*/ 118 w 3200"/>
                <a:gd name="connsiteY34" fmla="*/ 3810 h 3816"/>
                <a:gd name="connsiteX35" fmla="*/ 202 w 3200"/>
                <a:gd name="connsiteY35" fmla="*/ 3804 h 3816"/>
                <a:gd name="connsiteX36" fmla="*/ 304 w 3200"/>
                <a:gd name="connsiteY36" fmla="*/ 3792 h 3816"/>
                <a:gd name="connsiteX37" fmla="*/ 424 w 3200"/>
                <a:gd name="connsiteY37" fmla="*/ 3778 h 3816"/>
                <a:gd name="connsiteX38" fmla="*/ 556 w 3200"/>
                <a:gd name="connsiteY38" fmla="*/ 3758 h 3816"/>
                <a:gd name="connsiteX39" fmla="*/ 700 w 3200"/>
                <a:gd name="connsiteY39" fmla="*/ 3730 h 3816"/>
                <a:gd name="connsiteX40" fmla="*/ 776 w 3200"/>
                <a:gd name="connsiteY40" fmla="*/ 3716 h 3816"/>
                <a:gd name="connsiteX41" fmla="*/ 852 w 3200"/>
                <a:gd name="connsiteY41" fmla="*/ 3698 h 3816"/>
                <a:gd name="connsiteX42" fmla="*/ 932 w 3200"/>
                <a:gd name="connsiteY42" fmla="*/ 3678 h 3816"/>
                <a:gd name="connsiteX43" fmla="*/ 1010 w 3200"/>
                <a:gd name="connsiteY43" fmla="*/ 3658 h 3816"/>
                <a:gd name="connsiteX44" fmla="*/ 1092 w 3200"/>
                <a:gd name="connsiteY44" fmla="*/ 3634 h 3816"/>
                <a:gd name="connsiteX45" fmla="*/ 1174 w 3200"/>
                <a:gd name="connsiteY45" fmla="*/ 3608 h 3816"/>
                <a:gd name="connsiteX46" fmla="*/ 1254 w 3200"/>
                <a:gd name="connsiteY46" fmla="*/ 3580 h 3816"/>
                <a:gd name="connsiteX47" fmla="*/ 1336 w 3200"/>
                <a:gd name="connsiteY47" fmla="*/ 3550 h 3816"/>
                <a:gd name="connsiteX48" fmla="*/ 1418 w 3200"/>
                <a:gd name="connsiteY48" fmla="*/ 3516 h 3816"/>
                <a:gd name="connsiteX49" fmla="*/ 1498 w 3200"/>
                <a:gd name="connsiteY49" fmla="*/ 3480 h 3816"/>
                <a:gd name="connsiteX50" fmla="*/ 1578 w 3200"/>
                <a:gd name="connsiteY50" fmla="*/ 3442 h 3816"/>
                <a:gd name="connsiteX51" fmla="*/ 1656 w 3200"/>
                <a:gd name="connsiteY51" fmla="*/ 3402 h 3816"/>
                <a:gd name="connsiteX52" fmla="*/ 1734 w 3200"/>
                <a:gd name="connsiteY52" fmla="*/ 3358 h 3816"/>
                <a:gd name="connsiteX53" fmla="*/ 1808 w 3200"/>
                <a:gd name="connsiteY53" fmla="*/ 3312 h 3816"/>
                <a:gd name="connsiteX54" fmla="*/ 1882 w 3200"/>
                <a:gd name="connsiteY54" fmla="*/ 3262 h 3816"/>
                <a:gd name="connsiteX55" fmla="*/ 1952 w 3200"/>
                <a:gd name="connsiteY55" fmla="*/ 3208 h 3816"/>
                <a:gd name="connsiteX56" fmla="*/ 1952 w 3200"/>
                <a:gd name="connsiteY56" fmla="*/ 3208 h 3816"/>
                <a:gd name="connsiteX57" fmla="*/ 1968 w 3200"/>
                <a:gd name="connsiteY57" fmla="*/ 3198 h 3816"/>
                <a:gd name="connsiteX58" fmla="*/ 2012 w 3200"/>
                <a:gd name="connsiteY58" fmla="*/ 3166 h 3816"/>
                <a:gd name="connsiteX59" fmla="*/ 2042 w 3200"/>
                <a:gd name="connsiteY59" fmla="*/ 3142 h 3816"/>
                <a:gd name="connsiteX60" fmla="*/ 2080 w 3200"/>
                <a:gd name="connsiteY60" fmla="*/ 3112 h 3816"/>
                <a:gd name="connsiteX61" fmla="*/ 2120 w 3200"/>
                <a:gd name="connsiteY61" fmla="*/ 3076 h 3816"/>
                <a:gd name="connsiteX62" fmla="*/ 2166 w 3200"/>
                <a:gd name="connsiteY62" fmla="*/ 3034 h 3816"/>
                <a:gd name="connsiteX63" fmla="*/ 2216 w 3200"/>
                <a:gd name="connsiteY63" fmla="*/ 2986 h 3816"/>
                <a:gd name="connsiteX64" fmla="*/ 2268 w 3200"/>
                <a:gd name="connsiteY64" fmla="*/ 2932 h 3816"/>
                <a:gd name="connsiteX65" fmla="*/ 2324 w 3200"/>
                <a:gd name="connsiteY65" fmla="*/ 2872 h 3816"/>
                <a:gd name="connsiteX66" fmla="*/ 2382 w 3200"/>
                <a:gd name="connsiteY66" fmla="*/ 2806 h 3816"/>
                <a:gd name="connsiteX67" fmla="*/ 3120 w 3200"/>
                <a:gd name="connsiteY67" fmla="*/ 618 h 3816"/>
                <a:gd name="connsiteX68" fmla="*/ 3088 w 3200"/>
                <a:gd name="connsiteY68" fmla="*/ 0 h 3816"/>
                <a:gd name="connsiteX69" fmla="*/ 3088 w 3200"/>
                <a:gd name="connsiteY69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186 w 3200"/>
                <a:gd name="connsiteY3" fmla="*/ 3092 h 3816"/>
                <a:gd name="connsiteX4" fmla="*/ 2122 w 3200"/>
                <a:gd name="connsiteY4" fmla="*/ 3146 h 3816"/>
                <a:gd name="connsiteX5" fmla="*/ 2054 w 3200"/>
                <a:gd name="connsiteY5" fmla="*/ 3198 h 3816"/>
                <a:gd name="connsiteX6" fmla="*/ 1984 w 3200"/>
                <a:gd name="connsiteY6" fmla="*/ 3248 h 3816"/>
                <a:gd name="connsiteX7" fmla="*/ 1984 w 3200"/>
                <a:gd name="connsiteY7" fmla="*/ 3248 h 3816"/>
                <a:gd name="connsiteX8" fmla="*/ 1948 w 3200"/>
                <a:gd name="connsiteY8" fmla="*/ 3274 h 3816"/>
                <a:gd name="connsiteX9" fmla="*/ 1904 w 3200"/>
                <a:gd name="connsiteY9" fmla="*/ 3302 h 3816"/>
                <a:gd name="connsiteX10" fmla="*/ 1842 w 3200"/>
                <a:gd name="connsiteY10" fmla="*/ 3340 h 3816"/>
                <a:gd name="connsiteX11" fmla="*/ 1764 w 3200"/>
                <a:gd name="connsiteY11" fmla="*/ 3384 h 3816"/>
                <a:gd name="connsiteX12" fmla="*/ 1670 w 3200"/>
                <a:gd name="connsiteY12" fmla="*/ 3434 h 3816"/>
                <a:gd name="connsiteX13" fmla="*/ 1562 w 3200"/>
                <a:gd name="connsiteY13" fmla="*/ 3486 h 3816"/>
                <a:gd name="connsiteX14" fmla="*/ 1502 w 3200"/>
                <a:gd name="connsiteY14" fmla="*/ 3514 h 3816"/>
                <a:gd name="connsiteX15" fmla="*/ 1438 w 3200"/>
                <a:gd name="connsiteY15" fmla="*/ 3540 h 3816"/>
                <a:gd name="connsiteX16" fmla="*/ 1372 w 3200"/>
                <a:gd name="connsiteY16" fmla="*/ 3568 h 3816"/>
                <a:gd name="connsiteX17" fmla="*/ 1302 w 3200"/>
                <a:gd name="connsiteY17" fmla="*/ 3594 h 3816"/>
                <a:gd name="connsiteX18" fmla="*/ 1228 w 3200"/>
                <a:gd name="connsiteY18" fmla="*/ 3622 h 3816"/>
                <a:gd name="connsiteX19" fmla="*/ 1152 w 3200"/>
                <a:gd name="connsiteY19" fmla="*/ 3646 h 3816"/>
                <a:gd name="connsiteX20" fmla="*/ 1072 w 3200"/>
                <a:gd name="connsiteY20" fmla="*/ 3672 h 3816"/>
                <a:gd name="connsiteX21" fmla="*/ 988 w 3200"/>
                <a:gd name="connsiteY21" fmla="*/ 3694 h 3816"/>
                <a:gd name="connsiteX22" fmla="*/ 902 w 3200"/>
                <a:gd name="connsiteY22" fmla="*/ 3716 h 3816"/>
                <a:gd name="connsiteX23" fmla="*/ 812 w 3200"/>
                <a:gd name="connsiteY23" fmla="*/ 3738 h 3816"/>
                <a:gd name="connsiteX24" fmla="*/ 720 w 3200"/>
                <a:gd name="connsiteY24" fmla="*/ 3756 h 3816"/>
                <a:gd name="connsiteX25" fmla="*/ 626 w 3200"/>
                <a:gd name="connsiteY25" fmla="*/ 3772 h 3816"/>
                <a:gd name="connsiteX26" fmla="*/ 528 w 3200"/>
                <a:gd name="connsiteY26" fmla="*/ 3786 h 3816"/>
                <a:gd name="connsiteX27" fmla="*/ 428 w 3200"/>
                <a:gd name="connsiteY27" fmla="*/ 3798 h 3816"/>
                <a:gd name="connsiteX28" fmla="*/ 324 w 3200"/>
                <a:gd name="connsiteY28" fmla="*/ 3808 h 3816"/>
                <a:gd name="connsiteX29" fmla="*/ 218 w 3200"/>
                <a:gd name="connsiteY29" fmla="*/ 3814 h 3816"/>
                <a:gd name="connsiteX30" fmla="*/ 110 w 3200"/>
                <a:gd name="connsiteY30" fmla="*/ 3816 h 3816"/>
                <a:gd name="connsiteX31" fmla="*/ 0 w 3200"/>
                <a:gd name="connsiteY31" fmla="*/ 3816 h 3816"/>
                <a:gd name="connsiteX32" fmla="*/ 0 w 3200"/>
                <a:gd name="connsiteY32" fmla="*/ 3816 h 3816"/>
                <a:gd name="connsiteX33" fmla="*/ 54 w 3200"/>
                <a:gd name="connsiteY33" fmla="*/ 3814 h 3816"/>
                <a:gd name="connsiteX34" fmla="*/ 118 w 3200"/>
                <a:gd name="connsiteY34" fmla="*/ 3810 h 3816"/>
                <a:gd name="connsiteX35" fmla="*/ 202 w 3200"/>
                <a:gd name="connsiteY35" fmla="*/ 3804 h 3816"/>
                <a:gd name="connsiteX36" fmla="*/ 304 w 3200"/>
                <a:gd name="connsiteY36" fmla="*/ 3792 h 3816"/>
                <a:gd name="connsiteX37" fmla="*/ 424 w 3200"/>
                <a:gd name="connsiteY37" fmla="*/ 3778 h 3816"/>
                <a:gd name="connsiteX38" fmla="*/ 556 w 3200"/>
                <a:gd name="connsiteY38" fmla="*/ 3758 h 3816"/>
                <a:gd name="connsiteX39" fmla="*/ 700 w 3200"/>
                <a:gd name="connsiteY39" fmla="*/ 3730 h 3816"/>
                <a:gd name="connsiteX40" fmla="*/ 776 w 3200"/>
                <a:gd name="connsiteY40" fmla="*/ 3716 h 3816"/>
                <a:gd name="connsiteX41" fmla="*/ 852 w 3200"/>
                <a:gd name="connsiteY41" fmla="*/ 3698 h 3816"/>
                <a:gd name="connsiteX42" fmla="*/ 932 w 3200"/>
                <a:gd name="connsiteY42" fmla="*/ 3678 h 3816"/>
                <a:gd name="connsiteX43" fmla="*/ 1010 w 3200"/>
                <a:gd name="connsiteY43" fmla="*/ 3658 h 3816"/>
                <a:gd name="connsiteX44" fmla="*/ 1092 w 3200"/>
                <a:gd name="connsiteY44" fmla="*/ 3634 h 3816"/>
                <a:gd name="connsiteX45" fmla="*/ 1174 w 3200"/>
                <a:gd name="connsiteY45" fmla="*/ 3608 h 3816"/>
                <a:gd name="connsiteX46" fmla="*/ 1254 w 3200"/>
                <a:gd name="connsiteY46" fmla="*/ 3580 h 3816"/>
                <a:gd name="connsiteX47" fmla="*/ 1336 w 3200"/>
                <a:gd name="connsiteY47" fmla="*/ 3550 h 3816"/>
                <a:gd name="connsiteX48" fmla="*/ 1418 w 3200"/>
                <a:gd name="connsiteY48" fmla="*/ 3516 h 3816"/>
                <a:gd name="connsiteX49" fmla="*/ 1498 w 3200"/>
                <a:gd name="connsiteY49" fmla="*/ 3480 h 3816"/>
                <a:gd name="connsiteX50" fmla="*/ 1578 w 3200"/>
                <a:gd name="connsiteY50" fmla="*/ 3442 h 3816"/>
                <a:gd name="connsiteX51" fmla="*/ 1656 w 3200"/>
                <a:gd name="connsiteY51" fmla="*/ 3402 h 3816"/>
                <a:gd name="connsiteX52" fmla="*/ 1734 w 3200"/>
                <a:gd name="connsiteY52" fmla="*/ 3358 h 3816"/>
                <a:gd name="connsiteX53" fmla="*/ 1808 w 3200"/>
                <a:gd name="connsiteY53" fmla="*/ 3312 h 3816"/>
                <a:gd name="connsiteX54" fmla="*/ 1882 w 3200"/>
                <a:gd name="connsiteY54" fmla="*/ 3262 h 3816"/>
                <a:gd name="connsiteX55" fmla="*/ 1952 w 3200"/>
                <a:gd name="connsiteY55" fmla="*/ 3208 h 3816"/>
                <a:gd name="connsiteX56" fmla="*/ 1952 w 3200"/>
                <a:gd name="connsiteY56" fmla="*/ 3208 h 3816"/>
                <a:gd name="connsiteX57" fmla="*/ 1968 w 3200"/>
                <a:gd name="connsiteY57" fmla="*/ 3198 h 3816"/>
                <a:gd name="connsiteX58" fmla="*/ 2012 w 3200"/>
                <a:gd name="connsiteY58" fmla="*/ 3166 h 3816"/>
                <a:gd name="connsiteX59" fmla="*/ 2042 w 3200"/>
                <a:gd name="connsiteY59" fmla="*/ 3142 h 3816"/>
                <a:gd name="connsiteX60" fmla="*/ 2080 w 3200"/>
                <a:gd name="connsiteY60" fmla="*/ 3112 h 3816"/>
                <a:gd name="connsiteX61" fmla="*/ 2120 w 3200"/>
                <a:gd name="connsiteY61" fmla="*/ 3076 h 3816"/>
                <a:gd name="connsiteX62" fmla="*/ 2166 w 3200"/>
                <a:gd name="connsiteY62" fmla="*/ 3034 h 3816"/>
                <a:gd name="connsiteX63" fmla="*/ 2216 w 3200"/>
                <a:gd name="connsiteY63" fmla="*/ 2986 h 3816"/>
                <a:gd name="connsiteX64" fmla="*/ 2268 w 3200"/>
                <a:gd name="connsiteY64" fmla="*/ 2932 h 3816"/>
                <a:gd name="connsiteX65" fmla="*/ 2324 w 3200"/>
                <a:gd name="connsiteY65" fmla="*/ 2872 h 3816"/>
                <a:gd name="connsiteX66" fmla="*/ 3120 w 3200"/>
                <a:gd name="connsiteY66" fmla="*/ 618 h 3816"/>
                <a:gd name="connsiteX67" fmla="*/ 3088 w 3200"/>
                <a:gd name="connsiteY67" fmla="*/ 0 h 3816"/>
                <a:gd name="connsiteX68" fmla="*/ 3088 w 3200"/>
                <a:gd name="connsiteY68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186 w 3200"/>
                <a:gd name="connsiteY3" fmla="*/ 3092 h 3816"/>
                <a:gd name="connsiteX4" fmla="*/ 2122 w 3200"/>
                <a:gd name="connsiteY4" fmla="*/ 3146 h 3816"/>
                <a:gd name="connsiteX5" fmla="*/ 2054 w 3200"/>
                <a:gd name="connsiteY5" fmla="*/ 3198 h 3816"/>
                <a:gd name="connsiteX6" fmla="*/ 1984 w 3200"/>
                <a:gd name="connsiteY6" fmla="*/ 3248 h 3816"/>
                <a:gd name="connsiteX7" fmla="*/ 1984 w 3200"/>
                <a:gd name="connsiteY7" fmla="*/ 3248 h 3816"/>
                <a:gd name="connsiteX8" fmla="*/ 1948 w 3200"/>
                <a:gd name="connsiteY8" fmla="*/ 3274 h 3816"/>
                <a:gd name="connsiteX9" fmla="*/ 1904 w 3200"/>
                <a:gd name="connsiteY9" fmla="*/ 3302 h 3816"/>
                <a:gd name="connsiteX10" fmla="*/ 1842 w 3200"/>
                <a:gd name="connsiteY10" fmla="*/ 3340 h 3816"/>
                <a:gd name="connsiteX11" fmla="*/ 1764 w 3200"/>
                <a:gd name="connsiteY11" fmla="*/ 3384 h 3816"/>
                <a:gd name="connsiteX12" fmla="*/ 1670 w 3200"/>
                <a:gd name="connsiteY12" fmla="*/ 3434 h 3816"/>
                <a:gd name="connsiteX13" fmla="*/ 1562 w 3200"/>
                <a:gd name="connsiteY13" fmla="*/ 3486 h 3816"/>
                <a:gd name="connsiteX14" fmla="*/ 1502 w 3200"/>
                <a:gd name="connsiteY14" fmla="*/ 3514 h 3816"/>
                <a:gd name="connsiteX15" fmla="*/ 1438 w 3200"/>
                <a:gd name="connsiteY15" fmla="*/ 3540 h 3816"/>
                <a:gd name="connsiteX16" fmla="*/ 1372 w 3200"/>
                <a:gd name="connsiteY16" fmla="*/ 3568 h 3816"/>
                <a:gd name="connsiteX17" fmla="*/ 1302 w 3200"/>
                <a:gd name="connsiteY17" fmla="*/ 3594 h 3816"/>
                <a:gd name="connsiteX18" fmla="*/ 1228 w 3200"/>
                <a:gd name="connsiteY18" fmla="*/ 3622 h 3816"/>
                <a:gd name="connsiteX19" fmla="*/ 1152 w 3200"/>
                <a:gd name="connsiteY19" fmla="*/ 3646 h 3816"/>
                <a:gd name="connsiteX20" fmla="*/ 1072 w 3200"/>
                <a:gd name="connsiteY20" fmla="*/ 3672 h 3816"/>
                <a:gd name="connsiteX21" fmla="*/ 988 w 3200"/>
                <a:gd name="connsiteY21" fmla="*/ 3694 h 3816"/>
                <a:gd name="connsiteX22" fmla="*/ 902 w 3200"/>
                <a:gd name="connsiteY22" fmla="*/ 3716 h 3816"/>
                <a:gd name="connsiteX23" fmla="*/ 812 w 3200"/>
                <a:gd name="connsiteY23" fmla="*/ 3738 h 3816"/>
                <a:gd name="connsiteX24" fmla="*/ 720 w 3200"/>
                <a:gd name="connsiteY24" fmla="*/ 3756 h 3816"/>
                <a:gd name="connsiteX25" fmla="*/ 626 w 3200"/>
                <a:gd name="connsiteY25" fmla="*/ 3772 h 3816"/>
                <a:gd name="connsiteX26" fmla="*/ 528 w 3200"/>
                <a:gd name="connsiteY26" fmla="*/ 3786 h 3816"/>
                <a:gd name="connsiteX27" fmla="*/ 428 w 3200"/>
                <a:gd name="connsiteY27" fmla="*/ 3798 h 3816"/>
                <a:gd name="connsiteX28" fmla="*/ 324 w 3200"/>
                <a:gd name="connsiteY28" fmla="*/ 3808 h 3816"/>
                <a:gd name="connsiteX29" fmla="*/ 218 w 3200"/>
                <a:gd name="connsiteY29" fmla="*/ 3814 h 3816"/>
                <a:gd name="connsiteX30" fmla="*/ 110 w 3200"/>
                <a:gd name="connsiteY30" fmla="*/ 3816 h 3816"/>
                <a:gd name="connsiteX31" fmla="*/ 0 w 3200"/>
                <a:gd name="connsiteY31" fmla="*/ 3816 h 3816"/>
                <a:gd name="connsiteX32" fmla="*/ 0 w 3200"/>
                <a:gd name="connsiteY32" fmla="*/ 3816 h 3816"/>
                <a:gd name="connsiteX33" fmla="*/ 54 w 3200"/>
                <a:gd name="connsiteY33" fmla="*/ 3814 h 3816"/>
                <a:gd name="connsiteX34" fmla="*/ 118 w 3200"/>
                <a:gd name="connsiteY34" fmla="*/ 3810 h 3816"/>
                <a:gd name="connsiteX35" fmla="*/ 202 w 3200"/>
                <a:gd name="connsiteY35" fmla="*/ 3804 h 3816"/>
                <a:gd name="connsiteX36" fmla="*/ 304 w 3200"/>
                <a:gd name="connsiteY36" fmla="*/ 3792 h 3816"/>
                <a:gd name="connsiteX37" fmla="*/ 424 w 3200"/>
                <a:gd name="connsiteY37" fmla="*/ 3778 h 3816"/>
                <a:gd name="connsiteX38" fmla="*/ 556 w 3200"/>
                <a:gd name="connsiteY38" fmla="*/ 3758 h 3816"/>
                <a:gd name="connsiteX39" fmla="*/ 700 w 3200"/>
                <a:gd name="connsiteY39" fmla="*/ 3730 h 3816"/>
                <a:gd name="connsiteX40" fmla="*/ 776 w 3200"/>
                <a:gd name="connsiteY40" fmla="*/ 3716 h 3816"/>
                <a:gd name="connsiteX41" fmla="*/ 852 w 3200"/>
                <a:gd name="connsiteY41" fmla="*/ 3698 h 3816"/>
                <a:gd name="connsiteX42" fmla="*/ 932 w 3200"/>
                <a:gd name="connsiteY42" fmla="*/ 3678 h 3816"/>
                <a:gd name="connsiteX43" fmla="*/ 1010 w 3200"/>
                <a:gd name="connsiteY43" fmla="*/ 3658 h 3816"/>
                <a:gd name="connsiteX44" fmla="*/ 1092 w 3200"/>
                <a:gd name="connsiteY44" fmla="*/ 3634 h 3816"/>
                <a:gd name="connsiteX45" fmla="*/ 1174 w 3200"/>
                <a:gd name="connsiteY45" fmla="*/ 3608 h 3816"/>
                <a:gd name="connsiteX46" fmla="*/ 1254 w 3200"/>
                <a:gd name="connsiteY46" fmla="*/ 3580 h 3816"/>
                <a:gd name="connsiteX47" fmla="*/ 1336 w 3200"/>
                <a:gd name="connsiteY47" fmla="*/ 3550 h 3816"/>
                <a:gd name="connsiteX48" fmla="*/ 1418 w 3200"/>
                <a:gd name="connsiteY48" fmla="*/ 3516 h 3816"/>
                <a:gd name="connsiteX49" fmla="*/ 1498 w 3200"/>
                <a:gd name="connsiteY49" fmla="*/ 3480 h 3816"/>
                <a:gd name="connsiteX50" fmla="*/ 1578 w 3200"/>
                <a:gd name="connsiteY50" fmla="*/ 3442 h 3816"/>
                <a:gd name="connsiteX51" fmla="*/ 1656 w 3200"/>
                <a:gd name="connsiteY51" fmla="*/ 3402 h 3816"/>
                <a:gd name="connsiteX52" fmla="*/ 1734 w 3200"/>
                <a:gd name="connsiteY52" fmla="*/ 3358 h 3816"/>
                <a:gd name="connsiteX53" fmla="*/ 1808 w 3200"/>
                <a:gd name="connsiteY53" fmla="*/ 3312 h 3816"/>
                <a:gd name="connsiteX54" fmla="*/ 1882 w 3200"/>
                <a:gd name="connsiteY54" fmla="*/ 3262 h 3816"/>
                <a:gd name="connsiteX55" fmla="*/ 1952 w 3200"/>
                <a:gd name="connsiteY55" fmla="*/ 3208 h 3816"/>
                <a:gd name="connsiteX56" fmla="*/ 1952 w 3200"/>
                <a:gd name="connsiteY56" fmla="*/ 3208 h 3816"/>
                <a:gd name="connsiteX57" fmla="*/ 1968 w 3200"/>
                <a:gd name="connsiteY57" fmla="*/ 3198 h 3816"/>
                <a:gd name="connsiteX58" fmla="*/ 2012 w 3200"/>
                <a:gd name="connsiteY58" fmla="*/ 3166 h 3816"/>
                <a:gd name="connsiteX59" fmla="*/ 2042 w 3200"/>
                <a:gd name="connsiteY59" fmla="*/ 3142 h 3816"/>
                <a:gd name="connsiteX60" fmla="*/ 2080 w 3200"/>
                <a:gd name="connsiteY60" fmla="*/ 3112 h 3816"/>
                <a:gd name="connsiteX61" fmla="*/ 2120 w 3200"/>
                <a:gd name="connsiteY61" fmla="*/ 3076 h 3816"/>
                <a:gd name="connsiteX62" fmla="*/ 2166 w 3200"/>
                <a:gd name="connsiteY62" fmla="*/ 3034 h 3816"/>
                <a:gd name="connsiteX63" fmla="*/ 2216 w 3200"/>
                <a:gd name="connsiteY63" fmla="*/ 2986 h 3816"/>
                <a:gd name="connsiteX64" fmla="*/ 2268 w 3200"/>
                <a:gd name="connsiteY64" fmla="*/ 2932 h 3816"/>
                <a:gd name="connsiteX65" fmla="*/ 3120 w 3200"/>
                <a:gd name="connsiteY65" fmla="*/ 618 h 3816"/>
                <a:gd name="connsiteX66" fmla="*/ 3088 w 3200"/>
                <a:gd name="connsiteY66" fmla="*/ 0 h 3816"/>
                <a:gd name="connsiteX67" fmla="*/ 3088 w 3200"/>
                <a:gd name="connsiteY67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186 w 3200"/>
                <a:gd name="connsiteY3" fmla="*/ 3092 h 3816"/>
                <a:gd name="connsiteX4" fmla="*/ 2122 w 3200"/>
                <a:gd name="connsiteY4" fmla="*/ 3146 h 3816"/>
                <a:gd name="connsiteX5" fmla="*/ 2054 w 3200"/>
                <a:gd name="connsiteY5" fmla="*/ 3198 h 3816"/>
                <a:gd name="connsiteX6" fmla="*/ 1984 w 3200"/>
                <a:gd name="connsiteY6" fmla="*/ 3248 h 3816"/>
                <a:gd name="connsiteX7" fmla="*/ 1984 w 3200"/>
                <a:gd name="connsiteY7" fmla="*/ 3248 h 3816"/>
                <a:gd name="connsiteX8" fmla="*/ 1948 w 3200"/>
                <a:gd name="connsiteY8" fmla="*/ 3274 h 3816"/>
                <a:gd name="connsiteX9" fmla="*/ 1904 w 3200"/>
                <a:gd name="connsiteY9" fmla="*/ 3302 h 3816"/>
                <a:gd name="connsiteX10" fmla="*/ 1842 w 3200"/>
                <a:gd name="connsiteY10" fmla="*/ 3340 h 3816"/>
                <a:gd name="connsiteX11" fmla="*/ 1764 w 3200"/>
                <a:gd name="connsiteY11" fmla="*/ 3384 h 3816"/>
                <a:gd name="connsiteX12" fmla="*/ 1670 w 3200"/>
                <a:gd name="connsiteY12" fmla="*/ 3434 h 3816"/>
                <a:gd name="connsiteX13" fmla="*/ 1562 w 3200"/>
                <a:gd name="connsiteY13" fmla="*/ 3486 h 3816"/>
                <a:gd name="connsiteX14" fmla="*/ 1502 w 3200"/>
                <a:gd name="connsiteY14" fmla="*/ 3514 h 3816"/>
                <a:gd name="connsiteX15" fmla="*/ 1438 w 3200"/>
                <a:gd name="connsiteY15" fmla="*/ 3540 h 3816"/>
                <a:gd name="connsiteX16" fmla="*/ 1372 w 3200"/>
                <a:gd name="connsiteY16" fmla="*/ 3568 h 3816"/>
                <a:gd name="connsiteX17" fmla="*/ 1302 w 3200"/>
                <a:gd name="connsiteY17" fmla="*/ 3594 h 3816"/>
                <a:gd name="connsiteX18" fmla="*/ 1228 w 3200"/>
                <a:gd name="connsiteY18" fmla="*/ 3622 h 3816"/>
                <a:gd name="connsiteX19" fmla="*/ 1152 w 3200"/>
                <a:gd name="connsiteY19" fmla="*/ 3646 h 3816"/>
                <a:gd name="connsiteX20" fmla="*/ 1072 w 3200"/>
                <a:gd name="connsiteY20" fmla="*/ 3672 h 3816"/>
                <a:gd name="connsiteX21" fmla="*/ 988 w 3200"/>
                <a:gd name="connsiteY21" fmla="*/ 3694 h 3816"/>
                <a:gd name="connsiteX22" fmla="*/ 902 w 3200"/>
                <a:gd name="connsiteY22" fmla="*/ 3716 h 3816"/>
                <a:gd name="connsiteX23" fmla="*/ 812 w 3200"/>
                <a:gd name="connsiteY23" fmla="*/ 3738 h 3816"/>
                <a:gd name="connsiteX24" fmla="*/ 720 w 3200"/>
                <a:gd name="connsiteY24" fmla="*/ 3756 h 3816"/>
                <a:gd name="connsiteX25" fmla="*/ 626 w 3200"/>
                <a:gd name="connsiteY25" fmla="*/ 3772 h 3816"/>
                <a:gd name="connsiteX26" fmla="*/ 528 w 3200"/>
                <a:gd name="connsiteY26" fmla="*/ 3786 h 3816"/>
                <a:gd name="connsiteX27" fmla="*/ 428 w 3200"/>
                <a:gd name="connsiteY27" fmla="*/ 3798 h 3816"/>
                <a:gd name="connsiteX28" fmla="*/ 324 w 3200"/>
                <a:gd name="connsiteY28" fmla="*/ 3808 h 3816"/>
                <a:gd name="connsiteX29" fmla="*/ 218 w 3200"/>
                <a:gd name="connsiteY29" fmla="*/ 3814 h 3816"/>
                <a:gd name="connsiteX30" fmla="*/ 110 w 3200"/>
                <a:gd name="connsiteY30" fmla="*/ 3816 h 3816"/>
                <a:gd name="connsiteX31" fmla="*/ 0 w 3200"/>
                <a:gd name="connsiteY31" fmla="*/ 3816 h 3816"/>
                <a:gd name="connsiteX32" fmla="*/ 0 w 3200"/>
                <a:gd name="connsiteY32" fmla="*/ 3816 h 3816"/>
                <a:gd name="connsiteX33" fmla="*/ 54 w 3200"/>
                <a:gd name="connsiteY33" fmla="*/ 3814 h 3816"/>
                <a:gd name="connsiteX34" fmla="*/ 118 w 3200"/>
                <a:gd name="connsiteY34" fmla="*/ 3810 h 3816"/>
                <a:gd name="connsiteX35" fmla="*/ 202 w 3200"/>
                <a:gd name="connsiteY35" fmla="*/ 3804 h 3816"/>
                <a:gd name="connsiteX36" fmla="*/ 304 w 3200"/>
                <a:gd name="connsiteY36" fmla="*/ 3792 h 3816"/>
                <a:gd name="connsiteX37" fmla="*/ 424 w 3200"/>
                <a:gd name="connsiteY37" fmla="*/ 3778 h 3816"/>
                <a:gd name="connsiteX38" fmla="*/ 556 w 3200"/>
                <a:gd name="connsiteY38" fmla="*/ 3758 h 3816"/>
                <a:gd name="connsiteX39" fmla="*/ 700 w 3200"/>
                <a:gd name="connsiteY39" fmla="*/ 3730 h 3816"/>
                <a:gd name="connsiteX40" fmla="*/ 776 w 3200"/>
                <a:gd name="connsiteY40" fmla="*/ 3716 h 3816"/>
                <a:gd name="connsiteX41" fmla="*/ 852 w 3200"/>
                <a:gd name="connsiteY41" fmla="*/ 3698 h 3816"/>
                <a:gd name="connsiteX42" fmla="*/ 932 w 3200"/>
                <a:gd name="connsiteY42" fmla="*/ 3678 h 3816"/>
                <a:gd name="connsiteX43" fmla="*/ 1010 w 3200"/>
                <a:gd name="connsiteY43" fmla="*/ 3658 h 3816"/>
                <a:gd name="connsiteX44" fmla="*/ 1092 w 3200"/>
                <a:gd name="connsiteY44" fmla="*/ 3634 h 3816"/>
                <a:gd name="connsiteX45" fmla="*/ 1174 w 3200"/>
                <a:gd name="connsiteY45" fmla="*/ 3608 h 3816"/>
                <a:gd name="connsiteX46" fmla="*/ 1254 w 3200"/>
                <a:gd name="connsiteY46" fmla="*/ 3580 h 3816"/>
                <a:gd name="connsiteX47" fmla="*/ 1336 w 3200"/>
                <a:gd name="connsiteY47" fmla="*/ 3550 h 3816"/>
                <a:gd name="connsiteX48" fmla="*/ 1418 w 3200"/>
                <a:gd name="connsiteY48" fmla="*/ 3516 h 3816"/>
                <a:gd name="connsiteX49" fmla="*/ 1498 w 3200"/>
                <a:gd name="connsiteY49" fmla="*/ 3480 h 3816"/>
                <a:gd name="connsiteX50" fmla="*/ 1578 w 3200"/>
                <a:gd name="connsiteY50" fmla="*/ 3442 h 3816"/>
                <a:gd name="connsiteX51" fmla="*/ 1656 w 3200"/>
                <a:gd name="connsiteY51" fmla="*/ 3402 h 3816"/>
                <a:gd name="connsiteX52" fmla="*/ 1734 w 3200"/>
                <a:gd name="connsiteY52" fmla="*/ 3358 h 3816"/>
                <a:gd name="connsiteX53" fmla="*/ 1808 w 3200"/>
                <a:gd name="connsiteY53" fmla="*/ 3312 h 3816"/>
                <a:gd name="connsiteX54" fmla="*/ 1882 w 3200"/>
                <a:gd name="connsiteY54" fmla="*/ 3262 h 3816"/>
                <a:gd name="connsiteX55" fmla="*/ 1952 w 3200"/>
                <a:gd name="connsiteY55" fmla="*/ 3208 h 3816"/>
                <a:gd name="connsiteX56" fmla="*/ 1952 w 3200"/>
                <a:gd name="connsiteY56" fmla="*/ 3208 h 3816"/>
                <a:gd name="connsiteX57" fmla="*/ 1968 w 3200"/>
                <a:gd name="connsiteY57" fmla="*/ 3198 h 3816"/>
                <a:gd name="connsiteX58" fmla="*/ 2012 w 3200"/>
                <a:gd name="connsiteY58" fmla="*/ 3166 h 3816"/>
                <a:gd name="connsiteX59" fmla="*/ 2042 w 3200"/>
                <a:gd name="connsiteY59" fmla="*/ 3142 h 3816"/>
                <a:gd name="connsiteX60" fmla="*/ 2080 w 3200"/>
                <a:gd name="connsiteY60" fmla="*/ 3112 h 3816"/>
                <a:gd name="connsiteX61" fmla="*/ 2120 w 3200"/>
                <a:gd name="connsiteY61" fmla="*/ 3076 h 3816"/>
                <a:gd name="connsiteX62" fmla="*/ 2166 w 3200"/>
                <a:gd name="connsiteY62" fmla="*/ 3034 h 3816"/>
                <a:gd name="connsiteX63" fmla="*/ 2216 w 3200"/>
                <a:gd name="connsiteY63" fmla="*/ 2986 h 3816"/>
                <a:gd name="connsiteX64" fmla="*/ 2268 w 3200"/>
                <a:gd name="connsiteY64" fmla="*/ 2932 h 3816"/>
                <a:gd name="connsiteX65" fmla="*/ 3088 w 3200"/>
                <a:gd name="connsiteY65" fmla="*/ 0 h 3816"/>
                <a:gd name="connsiteX66" fmla="*/ 3088 w 3200"/>
                <a:gd name="connsiteY66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2186 w 3200"/>
                <a:gd name="connsiteY2" fmla="*/ 3092 h 3816"/>
                <a:gd name="connsiteX3" fmla="*/ 2122 w 3200"/>
                <a:gd name="connsiteY3" fmla="*/ 3146 h 3816"/>
                <a:gd name="connsiteX4" fmla="*/ 2054 w 3200"/>
                <a:gd name="connsiteY4" fmla="*/ 3198 h 3816"/>
                <a:gd name="connsiteX5" fmla="*/ 1984 w 3200"/>
                <a:gd name="connsiteY5" fmla="*/ 3248 h 3816"/>
                <a:gd name="connsiteX6" fmla="*/ 1984 w 3200"/>
                <a:gd name="connsiteY6" fmla="*/ 3248 h 3816"/>
                <a:gd name="connsiteX7" fmla="*/ 1948 w 3200"/>
                <a:gd name="connsiteY7" fmla="*/ 3274 h 3816"/>
                <a:gd name="connsiteX8" fmla="*/ 1904 w 3200"/>
                <a:gd name="connsiteY8" fmla="*/ 3302 h 3816"/>
                <a:gd name="connsiteX9" fmla="*/ 1842 w 3200"/>
                <a:gd name="connsiteY9" fmla="*/ 3340 h 3816"/>
                <a:gd name="connsiteX10" fmla="*/ 1764 w 3200"/>
                <a:gd name="connsiteY10" fmla="*/ 3384 h 3816"/>
                <a:gd name="connsiteX11" fmla="*/ 1670 w 3200"/>
                <a:gd name="connsiteY11" fmla="*/ 3434 h 3816"/>
                <a:gd name="connsiteX12" fmla="*/ 1562 w 3200"/>
                <a:gd name="connsiteY12" fmla="*/ 3486 h 3816"/>
                <a:gd name="connsiteX13" fmla="*/ 1502 w 3200"/>
                <a:gd name="connsiteY13" fmla="*/ 3514 h 3816"/>
                <a:gd name="connsiteX14" fmla="*/ 1438 w 3200"/>
                <a:gd name="connsiteY14" fmla="*/ 3540 h 3816"/>
                <a:gd name="connsiteX15" fmla="*/ 1372 w 3200"/>
                <a:gd name="connsiteY15" fmla="*/ 3568 h 3816"/>
                <a:gd name="connsiteX16" fmla="*/ 1302 w 3200"/>
                <a:gd name="connsiteY16" fmla="*/ 3594 h 3816"/>
                <a:gd name="connsiteX17" fmla="*/ 1228 w 3200"/>
                <a:gd name="connsiteY17" fmla="*/ 3622 h 3816"/>
                <a:gd name="connsiteX18" fmla="*/ 1152 w 3200"/>
                <a:gd name="connsiteY18" fmla="*/ 3646 h 3816"/>
                <a:gd name="connsiteX19" fmla="*/ 1072 w 3200"/>
                <a:gd name="connsiteY19" fmla="*/ 3672 h 3816"/>
                <a:gd name="connsiteX20" fmla="*/ 988 w 3200"/>
                <a:gd name="connsiteY20" fmla="*/ 3694 h 3816"/>
                <a:gd name="connsiteX21" fmla="*/ 902 w 3200"/>
                <a:gd name="connsiteY21" fmla="*/ 3716 h 3816"/>
                <a:gd name="connsiteX22" fmla="*/ 812 w 3200"/>
                <a:gd name="connsiteY22" fmla="*/ 3738 h 3816"/>
                <a:gd name="connsiteX23" fmla="*/ 720 w 3200"/>
                <a:gd name="connsiteY23" fmla="*/ 3756 h 3816"/>
                <a:gd name="connsiteX24" fmla="*/ 626 w 3200"/>
                <a:gd name="connsiteY24" fmla="*/ 3772 h 3816"/>
                <a:gd name="connsiteX25" fmla="*/ 528 w 3200"/>
                <a:gd name="connsiteY25" fmla="*/ 3786 h 3816"/>
                <a:gd name="connsiteX26" fmla="*/ 428 w 3200"/>
                <a:gd name="connsiteY26" fmla="*/ 3798 h 3816"/>
                <a:gd name="connsiteX27" fmla="*/ 324 w 3200"/>
                <a:gd name="connsiteY27" fmla="*/ 3808 h 3816"/>
                <a:gd name="connsiteX28" fmla="*/ 218 w 3200"/>
                <a:gd name="connsiteY28" fmla="*/ 3814 h 3816"/>
                <a:gd name="connsiteX29" fmla="*/ 110 w 3200"/>
                <a:gd name="connsiteY29" fmla="*/ 3816 h 3816"/>
                <a:gd name="connsiteX30" fmla="*/ 0 w 3200"/>
                <a:gd name="connsiteY30" fmla="*/ 3816 h 3816"/>
                <a:gd name="connsiteX31" fmla="*/ 0 w 3200"/>
                <a:gd name="connsiteY31" fmla="*/ 3816 h 3816"/>
                <a:gd name="connsiteX32" fmla="*/ 54 w 3200"/>
                <a:gd name="connsiteY32" fmla="*/ 3814 h 3816"/>
                <a:gd name="connsiteX33" fmla="*/ 118 w 3200"/>
                <a:gd name="connsiteY33" fmla="*/ 3810 h 3816"/>
                <a:gd name="connsiteX34" fmla="*/ 202 w 3200"/>
                <a:gd name="connsiteY34" fmla="*/ 3804 h 3816"/>
                <a:gd name="connsiteX35" fmla="*/ 304 w 3200"/>
                <a:gd name="connsiteY35" fmla="*/ 3792 h 3816"/>
                <a:gd name="connsiteX36" fmla="*/ 424 w 3200"/>
                <a:gd name="connsiteY36" fmla="*/ 3778 h 3816"/>
                <a:gd name="connsiteX37" fmla="*/ 556 w 3200"/>
                <a:gd name="connsiteY37" fmla="*/ 3758 h 3816"/>
                <a:gd name="connsiteX38" fmla="*/ 700 w 3200"/>
                <a:gd name="connsiteY38" fmla="*/ 3730 h 3816"/>
                <a:gd name="connsiteX39" fmla="*/ 776 w 3200"/>
                <a:gd name="connsiteY39" fmla="*/ 3716 h 3816"/>
                <a:gd name="connsiteX40" fmla="*/ 852 w 3200"/>
                <a:gd name="connsiteY40" fmla="*/ 3698 h 3816"/>
                <a:gd name="connsiteX41" fmla="*/ 932 w 3200"/>
                <a:gd name="connsiteY41" fmla="*/ 3678 h 3816"/>
                <a:gd name="connsiteX42" fmla="*/ 1010 w 3200"/>
                <a:gd name="connsiteY42" fmla="*/ 3658 h 3816"/>
                <a:gd name="connsiteX43" fmla="*/ 1092 w 3200"/>
                <a:gd name="connsiteY43" fmla="*/ 3634 h 3816"/>
                <a:gd name="connsiteX44" fmla="*/ 1174 w 3200"/>
                <a:gd name="connsiteY44" fmla="*/ 3608 h 3816"/>
                <a:gd name="connsiteX45" fmla="*/ 1254 w 3200"/>
                <a:gd name="connsiteY45" fmla="*/ 3580 h 3816"/>
                <a:gd name="connsiteX46" fmla="*/ 1336 w 3200"/>
                <a:gd name="connsiteY46" fmla="*/ 3550 h 3816"/>
                <a:gd name="connsiteX47" fmla="*/ 1418 w 3200"/>
                <a:gd name="connsiteY47" fmla="*/ 3516 h 3816"/>
                <a:gd name="connsiteX48" fmla="*/ 1498 w 3200"/>
                <a:gd name="connsiteY48" fmla="*/ 3480 h 3816"/>
                <a:gd name="connsiteX49" fmla="*/ 1578 w 3200"/>
                <a:gd name="connsiteY49" fmla="*/ 3442 h 3816"/>
                <a:gd name="connsiteX50" fmla="*/ 1656 w 3200"/>
                <a:gd name="connsiteY50" fmla="*/ 3402 h 3816"/>
                <a:gd name="connsiteX51" fmla="*/ 1734 w 3200"/>
                <a:gd name="connsiteY51" fmla="*/ 3358 h 3816"/>
                <a:gd name="connsiteX52" fmla="*/ 1808 w 3200"/>
                <a:gd name="connsiteY52" fmla="*/ 3312 h 3816"/>
                <a:gd name="connsiteX53" fmla="*/ 1882 w 3200"/>
                <a:gd name="connsiteY53" fmla="*/ 3262 h 3816"/>
                <a:gd name="connsiteX54" fmla="*/ 1952 w 3200"/>
                <a:gd name="connsiteY54" fmla="*/ 3208 h 3816"/>
                <a:gd name="connsiteX55" fmla="*/ 1952 w 3200"/>
                <a:gd name="connsiteY55" fmla="*/ 3208 h 3816"/>
                <a:gd name="connsiteX56" fmla="*/ 1968 w 3200"/>
                <a:gd name="connsiteY56" fmla="*/ 3198 h 3816"/>
                <a:gd name="connsiteX57" fmla="*/ 2012 w 3200"/>
                <a:gd name="connsiteY57" fmla="*/ 3166 h 3816"/>
                <a:gd name="connsiteX58" fmla="*/ 2042 w 3200"/>
                <a:gd name="connsiteY58" fmla="*/ 3142 h 3816"/>
                <a:gd name="connsiteX59" fmla="*/ 2080 w 3200"/>
                <a:gd name="connsiteY59" fmla="*/ 3112 h 3816"/>
                <a:gd name="connsiteX60" fmla="*/ 2120 w 3200"/>
                <a:gd name="connsiteY60" fmla="*/ 3076 h 3816"/>
                <a:gd name="connsiteX61" fmla="*/ 2166 w 3200"/>
                <a:gd name="connsiteY61" fmla="*/ 3034 h 3816"/>
                <a:gd name="connsiteX62" fmla="*/ 2216 w 3200"/>
                <a:gd name="connsiteY62" fmla="*/ 2986 h 3816"/>
                <a:gd name="connsiteX63" fmla="*/ 2268 w 3200"/>
                <a:gd name="connsiteY63" fmla="*/ 2932 h 3816"/>
                <a:gd name="connsiteX64" fmla="*/ 3088 w 3200"/>
                <a:gd name="connsiteY64" fmla="*/ 0 h 3816"/>
                <a:gd name="connsiteX65" fmla="*/ 3088 w 3200"/>
                <a:gd name="connsiteY65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2186 w 3200"/>
                <a:gd name="connsiteY2" fmla="*/ 3092 h 3816"/>
                <a:gd name="connsiteX3" fmla="*/ 2122 w 3200"/>
                <a:gd name="connsiteY3" fmla="*/ 3146 h 3816"/>
                <a:gd name="connsiteX4" fmla="*/ 2054 w 3200"/>
                <a:gd name="connsiteY4" fmla="*/ 3198 h 3816"/>
                <a:gd name="connsiteX5" fmla="*/ 1984 w 3200"/>
                <a:gd name="connsiteY5" fmla="*/ 3248 h 3816"/>
                <a:gd name="connsiteX6" fmla="*/ 1984 w 3200"/>
                <a:gd name="connsiteY6" fmla="*/ 3248 h 3816"/>
                <a:gd name="connsiteX7" fmla="*/ 1948 w 3200"/>
                <a:gd name="connsiteY7" fmla="*/ 3274 h 3816"/>
                <a:gd name="connsiteX8" fmla="*/ 1904 w 3200"/>
                <a:gd name="connsiteY8" fmla="*/ 3302 h 3816"/>
                <a:gd name="connsiteX9" fmla="*/ 1842 w 3200"/>
                <a:gd name="connsiteY9" fmla="*/ 3340 h 3816"/>
                <a:gd name="connsiteX10" fmla="*/ 1764 w 3200"/>
                <a:gd name="connsiteY10" fmla="*/ 3384 h 3816"/>
                <a:gd name="connsiteX11" fmla="*/ 1670 w 3200"/>
                <a:gd name="connsiteY11" fmla="*/ 3434 h 3816"/>
                <a:gd name="connsiteX12" fmla="*/ 1562 w 3200"/>
                <a:gd name="connsiteY12" fmla="*/ 3486 h 3816"/>
                <a:gd name="connsiteX13" fmla="*/ 1502 w 3200"/>
                <a:gd name="connsiteY13" fmla="*/ 3514 h 3816"/>
                <a:gd name="connsiteX14" fmla="*/ 1438 w 3200"/>
                <a:gd name="connsiteY14" fmla="*/ 3540 h 3816"/>
                <a:gd name="connsiteX15" fmla="*/ 1372 w 3200"/>
                <a:gd name="connsiteY15" fmla="*/ 3568 h 3816"/>
                <a:gd name="connsiteX16" fmla="*/ 1302 w 3200"/>
                <a:gd name="connsiteY16" fmla="*/ 3594 h 3816"/>
                <a:gd name="connsiteX17" fmla="*/ 1228 w 3200"/>
                <a:gd name="connsiteY17" fmla="*/ 3622 h 3816"/>
                <a:gd name="connsiteX18" fmla="*/ 1152 w 3200"/>
                <a:gd name="connsiteY18" fmla="*/ 3646 h 3816"/>
                <a:gd name="connsiteX19" fmla="*/ 1072 w 3200"/>
                <a:gd name="connsiteY19" fmla="*/ 3672 h 3816"/>
                <a:gd name="connsiteX20" fmla="*/ 988 w 3200"/>
                <a:gd name="connsiteY20" fmla="*/ 3694 h 3816"/>
                <a:gd name="connsiteX21" fmla="*/ 902 w 3200"/>
                <a:gd name="connsiteY21" fmla="*/ 3716 h 3816"/>
                <a:gd name="connsiteX22" fmla="*/ 812 w 3200"/>
                <a:gd name="connsiteY22" fmla="*/ 3738 h 3816"/>
                <a:gd name="connsiteX23" fmla="*/ 720 w 3200"/>
                <a:gd name="connsiteY23" fmla="*/ 3756 h 3816"/>
                <a:gd name="connsiteX24" fmla="*/ 626 w 3200"/>
                <a:gd name="connsiteY24" fmla="*/ 3772 h 3816"/>
                <a:gd name="connsiteX25" fmla="*/ 528 w 3200"/>
                <a:gd name="connsiteY25" fmla="*/ 3786 h 3816"/>
                <a:gd name="connsiteX26" fmla="*/ 428 w 3200"/>
                <a:gd name="connsiteY26" fmla="*/ 3798 h 3816"/>
                <a:gd name="connsiteX27" fmla="*/ 324 w 3200"/>
                <a:gd name="connsiteY27" fmla="*/ 3808 h 3816"/>
                <a:gd name="connsiteX28" fmla="*/ 218 w 3200"/>
                <a:gd name="connsiteY28" fmla="*/ 3814 h 3816"/>
                <a:gd name="connsiteX29" fmla="*/ 110 w 3200"/>
                <a:gd name="connsiteY29" fmla="*/ 3816 h 3816"/>
                <a:gd name="connsiteX30" fmla="*/ 0 w 3200"/>
                <a:gd name="connsiteY30" fmla="*/ 3816 h 3816"/>
                <a:gd name="connsiteX31" fmla="*/ 0 w 3200"/>
                <a:gd name="connsiteY31" fmla="*/ 3816 h 3816"/>
                <a:gd name="connsiteX32" fmla="*/ 54 w 3200"/>
                <a:gd name="connsiteY32" fmla="*/ 3814 h 3816"/>
                <a:gd name="connsiteX33" fmla="*/ 118 w 3200"/>
                <a:gd name="connsiteY33" fmla="*/ 3810 h 3816"/>
                <a:gd name="connsiteX34" fmla="*/ 202 w 3200"/>
                <a:gd name="connsiteY34" fmla="*/ 3804 h 3816"/>
                <a:gd name="connsiteX35" fmla="*/ 304 w 3200"/>
                <a:gd name="connsiteY35" fmla="*/ 3792 h 3816"/>
                <a:gd name="connsiteX36" fmla="*/ 424 w 3200"/>
                <a:gd name="connsiteY36" fmla="*/ 3778 h 3816"/>
                <a:gd name="connsiteX37" fmla="*/ 556 w 3200"/>
                <a:gd name="connsiteY37" fmla="*/ 3758 h 3816"/>
                <a:gd name="connsiteX38" fmla="*/ 700 w 3200"/>
                <a:gd name="connsiteY38" fmla="*/ 3730 h 3816"/>
                <a:gd name="connsiteX39" fmla="*/ 776 w 3200"/>
                <a:gd name="connsiteY39" fmla="*/ 3716 h 3816"/>
                <a:gd name="connsiteX40" fmla="*/ 852 w 3200"/>
                <a:gd name="connsiteY40" fmla="*/ 3698 h 3816"/>
                <a:gd name="connsiteX41" fmla="*/ 932 w 3200"/>
                <a:gd name="connsiteY41" fmla="*/ 3678 h 3816"/>
                <a:gd name="connsiteX42" fmla="*/ 1010 w 3200"/>
                <a:gd name="connsiteY42" fmla="*/ 3658 h 3816"/>
                <a:gd name="connsiteX43" fmla="*/ 1092 w 3200"/>
                <a:gd name="connsiteY43" fmla="*/ 3634 h 3816"/>
                <a:gd name="connsiteX44" fmla="*/ 1174 w 3200"/>
                <a:gd name="connsiteY44" fmla="*/ 3608 h 3816"/>
                <a:gd name="connsiteX45" fmla="*/ 1254 w 3200"/>
                <a:gd name="connsiteY45" fmla="*/ 3580 h 3816"/>
                <a:gd name="connsiteX46" fmla="*/ 1336 w 3200"/>
                <a:gd name="connsiteY46" fmla="*/ 3550 h 3816"/>
                <a:gd name="connsiteX47" fmla="*/ 1418 w 3200"/>
                <a:gd name="connsiteY47" fmla="*/ 3516 h 3816"/>
                <a:gd name="connsiteX48" fmla="*/ 1498 w 3200"/>
                <a:gd name="connsiteY48" fmla="*/ 3480 h 3816"/>
                <a:gd name="connsiteX49" fmla="*/ 1578 w 3200"/>
                <a:gd name="connsiteY49" fmla="*/ 3442 h 3816"/>
                <a:gd name="connsiteX50" fmla="*/ 1656 w 3200"/>
                <a:gd name="connsiteY50" fmla="*/ 3402 h 3816"/>
                <a:gd name="connsiteX51" fmla="*/ 1734 w 3200"/>
                <a:gd name="connsiteY51" fmla="*/ 3358 h 3816"/>
                <a:gd name="connsiteX52" fmla="*/ 1808 w 3200"/>
                <a:gd name="connsiteY52" fmla="*/ 3312 h 3816"/>
                <a:gd name="connsiteX53" fmla="*/ 1882 w 3200"/>
                <a:gd name="connsiteY53" fmla="*/ 3262 h 3816"/>
                <a:gd name="connsiteX54" fmla="*/ 1952 w 3200"/>
                <a:gd name="connsiteY54" fmla="*/ 3208 h 3816"/>
                <a:gd name="connsiteX55" fmla="*/ 1952 w 3200"/>
                <a:gd name="connsiteY55" fmla="*/ 3208 h 3816"/>
                <a:gd name="connsiteX56" fmla="*/ 1968 w 3200"/>
                <a:gd name="connsiteY56" fmla="*/ 3198 h 3816"/>
                <a:gd name="connsiteX57" fmla="*/ 2012 w 3200"/>
                <a:gd name="connsiteY57" fmla="*/ 3166 h 3816"/>
                <a:gd name="connsiteX58" fmla="*/ 2042 w 3200"/>
                <a:gd name="connsiteY58" fmla="*/ 3142 h 3816"/>
                <a:gd name="connsiteX59" fmla="*/ 2080 w 3200"/>
                <a:gd name="connsiteY59" fmla="*/ 3112 h 3816"/>
                <a:gd name="connsiteX60" fmla="*/ 2120 w 3200"/>
                <a:gd name="connsiteY60" fmla="*/ 3076 h 3816"/>
                <a:gd name="connsiteX61" fmla="*/ 2166 w 3200"/>
                <a:gd name="connsiteY61" fmla="*/ 3034 h 3816"/>
                <a:gd name="connsiteX62" fmla="*/ 2216 w 3200"/>
                <a:gd name="connsiteY62" fmla="*/ 2986 h 3816"/>
                <a:gd name="connsiteX63" fmla="*/ 2268 w 3200"/>
                <a:gd name="connsiteY63" fmla="*/ 2932 h 3816"/>
                <a:gd name="connsiteX64" fmla="*/ 3088 w 3200"/>
                <a:gd name="connsiteY64" fmla="*/ 0 h 3816"/>
                <a:gd name="connsiteX0" fmla="*/ 3088 w 3088"/>
                <a:gd name="connsiteY0" fmla="*/ 0 h 3816"/>
                <a:gd name="connsiteX1" fmla="*/ 2186 w 3088"/>
                <a:gd name="connsiteY1" fmla="*/ 3092 h 3816"/>
                <a:gd name="connsiteX2" fmla="*/ 2122 w 3088"/>
                <a:gd name="connsiteY2" fmla="*/ 3146 h 3816"/>
                <a:gd name="connsiteX3" fmla="*/ 2054 w 3088"/>
                <a:gd name="connsiteY3" fmla="*/ 3198 h 3816"/>
                <a:gd name="connsiteX4" fmla="*/ 1984 w 3088"/>
                <a:gd name="connsiteY4" fmla="*/ 3248 h 3816"/>
                <a:gd name="connsiteX5" fmla="*/ 1984 w 3088"/>
                <a:gd name="connsiteY5" fmla="*/ 3248 h 3816"/>
                <a:gd name="connsiteX6" fmla="*/ 1948 w 3088"/>
                <a:gd name="connsiteY6" fmla="*/ 3274 h 3816"/>
                <a:gd name="connsiteX7" fmla="*/ 1904 w 3088"/>
                <a:gd name="connsiteY7" fmla="*/ 3302 h 3816"/>
                <a:gd name="connsiteX8" fmla="*/ 1842 w 3088"/>
                <a:gd name="connsiteY8" fmla="*/ 3340 h 3816"/>
                <a:gd name="connsiteX9" fmla="*/ 1764 w 3088"/>
                <a:gd name="connsiteY9" fmla="*/ 3384 h 3816"/>
                <a:gd name="connsiteX10" fmla="*/ 1670 w 3088"/>
                <a:gd name="connsiteY10" fmla="*/ 3434 h 3816"/>
                <a:gd name="connsiteX11" fmla="*/ 1562 w 3088"/>
                <a:gd name="connsiteY11" fmla="*/ 3486 h 3816"/>
                <a:gd name="connsiteX12" fmla="*/ 1502 w 3088"/>
                <a:gd name="connsiteY12" fmla="*/ 3514 h 3816"/>
                <a:gd name="connsiteX13" fmla="*/ 1438 w 3088"/>
                <a:gd name="connsiteY13" fmla="*/ 3540 h 3816"/>
                <a:gd name="connsiteX14" fmla="*/ 1372 w 3088"/>
                <a:gd name="connsiteY14" fmla="*/ 3568 h 3816"/>
                <a:gd name="connsiteX15" fmla="*/ 1302 w 3088"/>
                <a:gd name="connsiteY15" fmla="*/ 3594 h 3816"/>
                <a:gd name="connsiteX16" fmla="*/ 1228 w 3088"/>
                <a:gd name="connsiteY16" fmla="*/ 3622 h 3816"/>
                <a:gd name="connsiteX17" fmla="*/ 1152 w 3088"/>
                <a:gd name="connsiteY17" fmla="*/ 3646 h 3816"/>
                <a:gd name="connsiteX18" fmla="*/ 1072 w 3088"/>
                <a:gd name="connsiteY18" fmla="*/ 3672 h 3816"/>
                <a:gd name="connsiteX19" fmla="*/ 988 w 3088"/>
                <a:gd name="connsiteY19" fmla="*/ 3694 h 3816"/>
                <a:gd name="connsiteX20" fmla="*/ 902 w 3088"/>
                <a:gd name="connsiteY20" fmla="*/ 3716 h 3816"/>
                <a:gd name="connsiteX21" fmla="*/ 812 w 3088"/>
                <a:gd name="connsiteY21" fmla="*/ 3738 h 3816"/>
                <a:gd name="connsiteX22" fmla="*/ 720 w 3088"/>
                <a:gd name="connsiteY22" fmla="*/ 3756 h 3816"/>
                <a:gd name="connsiteX23" fmla="*/ 626 w 3088"/>
                <a:gd name="connsiteY23" fmla="*/ 3772 h 3816"/>
                <a:gd name="connsiteX24" fmla="*/ 528 w 3088"/>
                <a:gd name="connsiteY24" fmla="*/ 3786 h 3816"/>
                <a:gd name="connsiteX25" fmla="*/ 428 w 3088"/>
                <a:gd name="connsiteY25" fmla="*/ 3798 h 3816"/>
                <a:gd name="connsiteX26" fmla="*/ 324 w 3088"/>
                <a:gd name="connsiteY26" fmla="*/ 3808 h 3816"/>
                <a:gd name="connsiteX27" fmla="*/ 218 w 3088"/>
                <a:gd name="connsiteY27" fmla="*/ 3814 h 3816"/>
                <a:gd name="connsiteX28" fmla="*/ 110 w 3088"/>
                <a:gd name="connsiteY28" fmla="*/ 3816 h 3816"/>
                <a:gd name="connsiteX29" fmla="*/ 0 w 3088"/>
                <a:gd name="connsiteY29" fmla="*/ 3816 h 3816"/>
                <a:gd name="connsiteX30" fmla="*/ 0 w 3088"/>
                <a:gd name="connsiteY30" fmla="*/ 3816 h 3816"/>
                <a:gd name="connsiteX31" fmla="*/ 54 w 3088"/>
                <a:gd name="connsiteY31" fmla="*/ 3814 h 3816"/>
                <a:gd name="connsiteX32" fmla="*/ 118 w 3088"/>
                <a:gd name="connsiteY32" fmla="*/ 3810 h 3816"/>
                <a:gd name="connsiteX33" fmla="*/ 202 w 3088"/>
                <a:gd name="connsiteY33" fmla="*/ 3804 h 3816"/>
                <a:gd name="connsiteX34" fmla="*/ 304 w 3088"/>
                <a:gd name="connsiteY34" fmla="*/ 3792 h 3816"/>
                <a:gd name="connsiteX35" fmla="*/ 424 w 3088"/>
                <a:gd name="connsiteY35" fmla="*/ 3778 h 3816"/>
                <a:gd name="connsiteX36" fmla="*/ 556 w 3088"/>
                <a:gd name="connsiteY36" fmla="*/ 3758 h 3816"/>
                <a:gd name="connsiteX37" fmla="*/ 700 w 3088"/>
                <a:gd name="connsiteY37" fmla="*/ 3730 h 3816"/>
                <a:gd name="connsiteX38" fmla="*/ 776 w 3088"/>
                <a:gd name="connsiteY38" fmla="*/ 3716 h 3816"/>
                <a:gd name="connsiteX39" fmla="*/ 852 w 3088"/>
                <a:gd name="connsiteY39" fmla="*/ 3698 h 3816"/>
                <a:gd name="connsiteX40" fmla="*/ 932 w 3088"/>
                <a:gd name="connsiteY40" fmla="*/ 3678 h 3816"/>
                <a:gd name="connsiteX41" fmla="*/ 1010 w 3088"/>
                <a:gd name="connsiteY41" fmla="*/ 3658 h 3816"/>
                <a:gd name="connsiteX42" fmla="*/ 1092 w 3088"/>
                <a:gd name="connsiteY42" fmla="*/ 3634 h 3816"/>
                <a:gd name="connsiteX43" fmla="*/ 1174 w 3088"/>
                <a:gd name="connsiteY43" fmla="*/ 3608 h 3816"/>
                <a:gd name="connsiteX44" fmla="*/ 1254 w 3088"/>
                <a:gd name="connsiteY44" fmla="*/ 3580 h 3816"/>
                <a:gd name="connsiteX45" fmla="*/ 1336 w 3088"/>
                <a:gd name="connsiteY45" fmla="*/ 3550 h 3816"/>
                <a:gd name="connsiteX46" fmla="*/ 1418 w 3088"/>
                <a:gd name="connsiteY46" fmla="*/ 3516 h 3816"/>
                <a:gd name="connsiteX47" fmla="*/ 1498 w 3088"/>
                <a:gd name="connsiteY47" fmla="*/ 3480 h 3816"/>
                <a:gd name="connsiteX48" fmla="*/ 1578 w 3088"/>
                <a:gd name="connsiteY48" fmla="*/ 3442 h 3816"/>
                <a:gd name="connsiteX49" fmla="*/ 1656 w 3088"/>
                <a:gd name="connsiteY49" fmla="*/ 3402 h 3816"/>
                <a:gd name="connsiteX50" fmla="*/ 1734 w 3088"/>
                <a:gd name="connsiteY50" fmla="*/ 3358 h 3816"/>
                <a:gd name="connsiteX51" fmla="*/ 1808 w 3088"/>
                <a:gd name="connsiteY51" fmla="*/ 3312 h 3816"/>
                <a:gd name="connsiteX52" fmla="*/ 1882 w 3088"/>
                <a:gd name="connsiteY52" fmla="*/ 3262 h 3816"/>
                <a:gd name="connsiteX53" fmla="*/ 1952 w 3088"/>
                <a:gd name="connsiteY53" fmla="*/ 3208 h 3816"/>
                <a:gd name="connsiteX54" fmla="*/ 1952 w 3088"/>
                <a:gd name="connsiteY54" fmla="*/ 3208 h 3816"/>
                <a:gd name="connsiteX55" fmla="*/ 1968 w 3088"/>
                <a:gd name="connsiteY55" fmla="*/ 3198 h 3816"/>
                <a:gd name="connsiteX56" fmla="*/ 2012 w 3088"/>
                <a:gd name="connsiteY56" fmla="*/ 3166 h 3816"/>
                <a:gd name="connsiteX57" fmla="*/ 2042 w 3088"/>
                <a:gd name="connsiteY57" fmla="*/ 3142 h 3816"/>
                <a:gd name="connsiteX58" fmla="*/ 2080 w 3088"/>
                <a:gd name="connsiteY58" fmla="*/ 3112 h 3816"/>
                <a:gd name="connsiteX59" fmla="*/ 2120 w 3088"/>
                <a:gd name="connsiteY59" fmla="*/ 3076 h 3816"/>
                <a:gd name="connsiteX60" fmla="*/ 2166 w 3088"/>
                <a:gd name="connsiteY60" fmla="*/ 3034 h 3816"/>
                <a:gd name="connsiteX61" fmla="*/ 2216 w 3088"/>
                <a:gd name="connsiteY61" fmla="*/ 2986 h 3816"/>
                <a:gd name="connsiteX62" fmla="*/ 2268 w 3088"/>
                <a:gd name="connsiteY62" fmla="*/ 2932 h 3816"/>
                <a:gd name="connsiteX63" fmla="*/ 3088 w 3088"/>
                <a:gd name="connsiteY63" fmla="*/ 0 h 3816"/>
                <a:gd name="connsiteX0" fmla="*/ 2268 w 2268"/>
                <a:gd name="connsiteY0" fmla="*/ 0 h 884"/>
                <a:gd name="connsiteX1" fmla="*/ 2186 w 2268"/>
                <a:gd name="connsiteY1" fmla="*/ 160 h 884"/>
                <a:gd name="connsiteX2" fmla="*/ 2122 w 2268"/>
                <a:gd name="connsiteY2" fmla="*/ 214 h 884"/>
                <a:gd name="connsiteX3" fmla="*/ 2054 w 2268"/>
                <a:gd name="connsiteY3" fmla="*/ 266 h 884"/>
                <a:gd name="connsiteX4" fmla="*/ 1984 w 2268"/>
                <a:gd name="connsiteY4" fmla="*/ 316 h 884"/>
                <a:gd name="connsiteX5" fmla="*/ 1984 w 2268"/>
                <a:gd name="connsiteY5" fmla="*/ 316 h 884"/>
                <a:gd name="connsiteX6" fmla="*/ 1948 w 2268"/>
                <a:gd name="connsiteY6" fmla="*/ 342 h 884"/>
                <a:gd name="connsiteX7" fmla="*/ 1904 w 2268"/>
                <a:gd name="connsiteY7" fmla="*/ 370 h 884"/>
                <a:gd name="connsiteX8" fmla="*/ 1842 w 2268"/>
                <a:gd name="connsiteY8" fmla="*/ 408 h 884"/>
                <a:gd name="connsiteX9" fmla="*/ 1764 w 2268"/>
                <a:gd name="connsiteY9" fmla="*/ 452 h 884"/>
                <a:gd name="connsiteX10" fmla="*/ 1670 w 2268"/>
                <a:gd name="connsiteY10" fmla="*/ 502 h 884"/>
                <a:gd name="connsiteX11" fmla="*/ 1562 w 2268"/>
                <a:gd name="connsiteY11" fmla="*/ 554 h 884"/>
                <a:gd name="connsiteX12" fmla="*/ 1502 w 2268"/>
                <a:gd name="connsiteY12" fmla="*/ 582 h 884"/>
                <a:gd name="connsiteX13" fmla="*/ 1438 w 2268"/>
                <a:gd name="connsiteY13" fmla="*/ 608 h 884"/>
                <a:gd name="connsiteX14" fmla="*/ 1372 w 2268"/>
                <a:gd name="connsiteY14" fmla="*/ 636 h 884"/>
                <a:gd name="connsiteX15" fmla="*/ 1302 w 2268"/>
                <a:gd name="connsiteY15" fmla="*/ 662 h 884"/>
                <a:gd name="connsiteX16" fmla="*/ 1228 w 2268"/>
                <a:gd name="connsiteY16" fmla="*/ 690 h 884"/>
                <a:gd name="connsiteX17" fmla="*/ 1152 w 2268"/>
                <a:gd name="connsiteY17" fmla="*/ 714 h 884"/>
                <a:gd name="connsiteX18" fmla="*/ 1072 w 2268"/>
                <a:gd name="connsiteY18" fmla="*/ 740 h 884"/>
                <a:gd name="connsiteX19" fmla="*/ 988 w 2268"/>
                <a:gd name="connsiteY19" fmla="*/ 762 h 884"/>
                <a:gd name="connsiteX20" fmla="*/ 902 w 2268"/>
                <a:gd name="connsiteY20" fmla="*/ 784 h 884"/>
                <a:gd name="connsiteX21" fmla="*/ 812 w 2268"/>
                <a:gd name="connsiteY21" fmla="*/ 806 h 884"/>
                <a:gd name="connsiteX22" fmla="*/ 720 w 2268"/>
                <a:gd name="connsiteY22" fmla="*/ 824 h 884"/>
                <a:gd name="connsiteX23" fmla="*/ 626 w 2268"/>
                <a:gd name="connsiteY23" fmla="*/ 840 h 884"/>
                <a:gd name="connsiteX24" fmla="*/ 528 w 2268"/>
                <a:gd name="connsiteY24" fmla="*/ 854 h 884"/>
                <a:gd name="connsiteX25" fmla="*/ 428 w 2268"/>
                <a:gd name="connsiteY25" fmla="*/ 866 h 884"/>
                <a:gd name="connsiteX26" fmla="*/ 324 w 2268"/>
                <a:gd name="connsiteY26" fmla="*/ 876 h 884"/>
                <a:gd name="connsiteX27" fmla="*/ 218 w 2268"/>
                <a:gd name="connsiteY27" fmla="*/ 882 h 884"/>
                <a:gd name="connsiteX28" fmla="*/ 110 w 2268"/>
                <a:gd name="connsiteY28" fmla="*/ 884 h 884"/>
                <a:gd name="connsiteX29" fmla="*/ 0 w 2268"/>
                <a:gd name="connsiteY29" fmla="*/ 884 h 884"/>
                <a:gd name="connsiteX30" fmla="*/ 0 w 2268"/>
                <a:gd name="connsiteY30" fmla="*/ 884 h 884"/>
                <a:gd name="connsiteX31" fmla="*/ 54 w 2268"/>
                <a:gd name="connsiteY31" fmla="*/ 882 h 884"/>
                <a:gd name="connsiteX32" fmla="*/ 118 w 2268"/>
                <a:gd name="connsiteY32" fmla="*/ 878 h 884"/>
                <a:gd name="connsiteX33" fmla="*/ 202 w 2268"/>
                <a:gd name="connsiteY33" fmla="*/ 872 h 884"/>
                <a:gd name="connsiteX34" fmla="*/ 304 w 2268"/>
                <a:gd name="connsiteY34" fmla="*/ 860 h 884"/>
                <a:gd name="connsiteX35" fmla="*/ 424 w 2268"/>
                <a:gd name="connsiteY35" fmla="*/ 846 h 884"/>
                <a:gd name="connsiteX36" fmla="*/ 556 w 2268"/>
                <a:gd name="connsiteY36" fmla="*/ 826 h 884"/>
                <a:gd name="connsiteX37" fmla="*/ 700 w 2268"/>
                <a:gd name="connsiteY37" fmla="*/ 798 h 884"/>
                <a:gd name="connsiteX38" fmla="*/ 776 w 2268"/>
                <a:gd name="connsiteY38" fmla="*/ 784 h 884"/>
                <a:gd name="connsiteX39" fmla="*/ 852 w 2268"/>
                <a:gd name="connsiteY39" fmla="*/ 766 h 884"/>
                <a:gd name="connsiteX40" fmla="*/ 932 w 2268"/>
                <a:gd name="connsiteY40" fmla="*/ 746 h 884"/>
                <a:gd name="connsiteX41" fmla="*/ 1010 w 2268"/>
                <a:gd name="connsiteY41" fmla="*/ 726 h 884"/>
                <a:gd name="connsiteX42" fmla="*/ 1092 w 2268"/>
                <a:gd name="connsiteY42" fmla="*/ 702 h 884"/>
                <a:gd name="connsiteX43" fmla="*/ 1174 w 2268"/>
                <a:gd name="connsiteY43" fmla="*/ 676 h 884"/>
                <a:gd name="connsiteX44" fmla="*/ 1254 w 2268"/>
                <a:gd name="connsiteY44" fmla="*/ 648 h 884"/>
                <a:gd name="connsiteX45" fmla="*/ 1336 w 2268"/>
                <a:gd name="connsiteY45" fmla="*/ 618 h 884"/>
                <a:gd name="connsiteX46" fmla="*/ 1418 w 2268"/>
                <a:gd name="connsiteY46" fmla="*/ 584 h 884"/>
                <a:gd name="connsiteX47" fmla="*/ 1498 w 2268"/>
                <a:gd name="connsiteY47" fmla="*/ 548 h 884"/>
                <a:gd name="connsiteX48" fmla="*/ 1578 w 2268"/>
                <a:gd name="connsiteY48" fmla="*/ 510 h 884"/>
                <a:gd name="connsiteX49" fmla="*/ 1656 w 2268"/>
                <a:gd name="connsiteY49" fmla="*/ 470 h 884"/>
                <a:gd name="connsiteX50" fmla="*/ 1734 w 2268"/>
                <a:gd name="connsiteY50" fmla="*/ 426 h 884"/>
                <a:gd name="connsiteX51" fmla="*/ 1808 w 2268"/>
                <a:gd name="connsiteY51" fmla="*/ 380 h 884"/>
                <a:gd name="connsiteX52" fmla="*/ 1882 w 2268"/>
                <a:gd name="connsiteY52" fmla="*/ 330 h 884"/>
                <a:gd name="connsiteX53" fmla="*/ 1952 w 2268"/>
                <a:gd name="connsiteY53" fmla="*/ 276 h 884"/>
                <a:gd name="connsiteX54" fmla="*/ 1952 w 2268"/>
                <a:gd name="connsiteY54" fmla="*/ 276 h 884"/>
                <a:gd name="connsiteX55" fmla="*/ 1968 w 2268"/>
                <a:gd name="connsiteY55" fmla="*/ 266 h 884"/>
                <a:gd name="connsiteX56" fmla="*/ 2012 w 2268"/>
                <a:gd name="connsiteY56" fmla="*/ 234 h 884"/>
                <a:gd name="connsiteX57" fmla="*/ 2042 w 2268"/>
                <a:gd name="connsiteY57" fmla="*/ 210 h 884"/>
                <a:gd name="connsiteX58" fmla="*/ 2080 w 2268"/>
                <a:gd name="connsiteY58" fmla="*/ 180 h 884"/>
                <a:gd name="connsiteX59" fmla="*/ 2120 w 2268"/>
                <a:gd name="connsiteY59" fmla="*/ 144 h 884"/>
                <a:gd name="connsiteX60" fmla="*/ 2166 w 2268"/>
                <a:gd name="connsiteY60" fmla="*/ 102 h 884"/>
                <a:gd name="connsiteX61" fmla="*/ 2216 w 2268"/>
                <a:gd name="connsiteY61" fmla="*/ 54 h 884"/>
                <a:gd name="connsiteX62" fmla="*/ 2268 w 2268"/>
                <a:gd name="connsiteY62" fmla="*/ 0 h 884"/>
                <a:gd name="connsiteX0" fmla="*/ 2268 w 2268"/>
                <a:gd name="connsiteY0" fmla="*/ 0 h 884"/>
                <a:gd name="connsiteX1" fmla="*/ 2186 w 2268"/>
                <a:gd name="connsiteY1" fmla="*/ 160 h 884"/>
                <a:gd name="connsiteX2" fmla="*/ 2122 w 2268"/>
                <a:gd name="connsiteY2" fmla="*/ 214 h 884"/>
                <a:gd name="connsiteX3" fmla="*/ 2054 w 2268"/>
                <a:gd name="connsiteY3" fmla="*/ 266 h 884"/>
                <a:gd name="connsiteX4" fmla="*/ 1984 w 2268"/>
                <a:gd name="connsiteY4" fmla="*/ 316 h 884"/>
                <a:gd name="connsiteX5" fmla="*/ 1984 w 2268"/>
                <a:gd name="connsiteY5" fmla="*/ 316 h 884"/>
                <a:gd name="connsiteX6" fmla="*/ 1948 w 2268"/>
                <a:gd name="connsiteY6" fmla="*/ 342 h 884"/>
                <a:gd name="connsiteX7" fmla="*/ 1904 w 2268"/>
                <a:gd name="connsiteY7" fmla="*/ 370 h 884"/>
                <a:gd name="connsiteX8" fmla="*/ 1842 w 2268"/>
                <a:gd name="connsiteY8" fmla="*/ 408 h 884"/>
                <a:gd name="connsiteX9" fmla="*/ 1764 w 2268"/>
                <a:gd name="connsiteY9" fmla="*/ 452 h 884"/>
                <a:gd name="connsiteX10" fmla="*/ 1670 w 2268"/>
                <a:gd name="connsiteY10" fmla="*/ 502 h 884"/>
                <a:gd name="connsiteX11" fmla="*/ 1562 w 2268"/>
                <a:gd name="connsiteY11" fmla="*/ 554 h 884"/>
                <a:gd name="connsiteX12" fmla="*/ 1502 w 2268"/>
                <a:gd name="connsiteY12" fmla="*/ 582 h 884"/>
                <a:gd name="connsiteX13" fmla="*/ 1438 w 2268"/>
                <a:gd name="connsiteY13" fmla="*/ 608 h 884"/>
                <a:gd name="connsiteX14" fmla="*/ 1372 w 2268"/>
                <a:gd name="connsiteY14" fmla="*/ 636 h 884"/>
                <a:gd name="connsiteX15" fmla="*/ 1302 w 2268"/>
                <a:gd name="connsiteY15" fmla="*/ 662 h 884"/>
                <a:gd name="connsiteX16" fmla="*/ 1228 w 2268"/>
                <a:gd name="connsiteY16" fmla="*/ 690 h 884"/>
                <a:gd name="connsiteX17" fmla="*/ 1152 w 2268"/>
                <a:gd name="connsiteY17" fmla="*/ 714 h 884"/>
                <a:gd name="connsiteX18" fmla="*/ 1072 w 2268"/>
                <a:gd name="connsiteY18" fmla="*/ 740 h 884"/>
                <a:gd name="connsiteX19" fmla="*/ 988 w 2268"/>
                <a:gd name="connsiteY19" fmla="*/ 762 h 884"/>
                <a:gd name="connsiteX20" fmla="*/ 902 w 2268"/>
                <a:gd name="connsiteY20" fmla="*/ 784 h 884"/>
                <a:gd name="connsiteX21" fmla="*/ 812 w 2268"/>
                <a:gd name="connsiteY21" fmla="*/ 806 h 884"/>
                <a:gd name="connsiteX22" fmla="*/ 720 w 2268"/>
                <a:gd name="connsiteY22" fmla="*/ 824 h 884"/>
                <a:gd name="connsiteX23" fmla="*/ 626 w 2268"/>
                <a:gd name="connsiteY23" fmla="*/ 840 h 884"/>
                <a:gd name="connsiteX24" fmla="*/ 528 w 2268"/>
                <a:gd name="connsiteY24" fmla="*/ 854 h 884"/>
                <a:gd name="connsiteX25" fmla="*/ 428 w 2268"/>
                <a:gd name="connsiteY25" fmla="*/ 866 h 884"/>
                <a:gd name="connsiteX26" fmla="*/ 324 w 2268"/>
                <a:gd name="connsiteY26" fmla="*/ 876 h 884"/>
                <a:gd name="connsiteX27" fmla="*/ 218 w 2268"/>
                <a:gd name="connsiteY27" fmla="*/ 882 h 884"/>
                <a:gd name="connsiteX28" fmla="*/ 110 w 2268"/>
                <a:gd name="connsiteY28" fmla="*/ 884 h 884"/>
                <a:gd name="connsiteX29" fmla="*/ 0 w 2268"/>
                <a:gd name="connsiteY29" fmla="*/ 884 h 884"/>
                <a:gd name="connsiteX30" fmla="*/ 0 w 2268"/>
                <a:gd name="connsiteY30" fmla="*/ 884 h 884"/>
                <a:gd name="connsiteX31" fmla="*/ 54 w 2268"/>
                <a:gd name="connsiteY31" fmla="*/ 882 h 884"/>
                <a:gd name="connsiteX32" fmla="*/ 118 w 2268"/>
                <a:gd name="connsiteY32" fmla="*/ 878 h 884"/>
                <a:gd name="connsiteX33" fmla="*/ 202 w 2268"/>
                <a:gd name="connsiteY33" fmla="*/ 872 h 884"/>
                <a:gd name="connsiteX34" fmla="*/ 304 w 2268"/>
                <a:gd name="connsiteY34" fmla="*/ 860 h 884"/>
                <a:gd name="connsiteX35" fmla="*/ 424 w 2268"/>
                <a:gd name="connsiteY35" fmla="*/ 846 h 884"/>
                <a:gd name="connsiteX36" fmla="*/ 556 w 2268"/>
                <a:gd name="connsiteY36" fmla="*/ 826 h 884"/>
                <a:gd name="connsiteX37" fmla="*/ 700 w 2268"/>
                <a:gd name="connsiteY37" fmla="*/ 798 h 884"/>
                <a:gd name="connsiteX38" fmla="*/ 776 w 2268"/>
                <a:gd name="connsiteY38" fmla="*/ 784 h 884"/>
                <a:gd name="connsiteX39" fmla="*/ 852 w 2268"/>
                <a:gd name="connsiteY39" fmla="*/ 766 h 884"/>
                <a:gd name="connsiteX40" fmla="*/ 932 w 2268"/>
                <a:gd name="connsiteY40" fmla="*/ 746 h 884"/>
                <a:gd name="connsiteX41" fmla="*/ 1010 w 2268"/>
                <a:gd name="connsiteY41" fmla="*/ 726 h 884"/>
                <a:gd name="connsiteX42" fmla="*/ 1092 w 2268"/>
                <a:gd name="connsiteY42" fmla="*/ 702 h 884"/>
                <a:gd name="connsiteX43" fmla="*/ 1174 w 2268"/>
                <a:gd name="connsiteY43" fmla="*/ 676 h 884"/>
                <a:gd name="connsiteX44" fmla="*/ 1254 w 2268"/>
                <a:gd name="connsiteY44" fmla="*/ 648 h 884"/>
                <a:gd name="connsiteX45" fmla="*/ 1336 w 2268"/>
                <a:gd name="connsiteY45" fmla="*/ 618 h 884"/>
                <a:gd name="connsiteX46" fmla="*/ 1418 w 2268"/>
                <a:gd name="connsiteY46" fmla="*/ 584 h 884"/>
                <a:gd name="connsiteX47" fmla="*/ 1498 w 2268"/>
                <a:gd name="connsiteY47" fmla="*/ 548 h 884"/>
                <a:gd name="connsiteX48" fmla="*/ 1578 w 2268"/>
                <a:gd name="connsiteY48" fmla="*/ 510 h 884"/>
                <a:gd name="connsiteX49" fmla="*/ 1656 w 2268"/>
                <a:gd name="connsiteY49" fmla="*/ 470 h 884"/>
                <a:gd name="connsiteX50" fmla="*/ 1734 w 2268"/>
                <a:gd name="connsiteY50" fmla="*/ 426 h 884"/>
                <a:gd name="connsiteX51" fmla="*/ 1808 w 2268"/>
                <a:gd name="connsiteY51" fmla="*/ 380 h 884"/>
                <a:gd name="connsiteX52" fmla="*/ 1882 w 2268"/>
                <a:gd name="connsiteY52" fmla="*/ 330 h 884"/>
                <a:gd name="connsiteX53" fmla="*/ 1952 w 2268"/>
                <a:gd name="connsiteY53" fmla="*/ 276 h 884"/>
                <a:gd name="connsiteX54" fmla="*/ 1952 w 2268"/>
                <a:gd name="connsiteY54" fmla="*/ 276 h 884"/>
                <a:gd name="connsiteX55" fmla="*/ 1968 w 2268"/>
                <a:gd name="connsiteY55" fmla="*/ 266 h 884"/>
                <a:gd name="connsiteX56" fmla="*/ 2012 w 2268"/>
                <a:gd name="connsiteY56" fmla="*/ 234 h 884"/>
                <a:gd name="connsiteX57" fmla="*/ 2042 w 2268"/>
                <a:gd name="connsiteY57" fmla="*/ 210 h 884"/>
                <a:gd name="connsiteX58" fmla="*/ 2080 w 2268"/>
                <a:gd name="connsiteY58" fmla="*/ 180 h 884"/>
                <a:gd name="connsiteX59" fmla="*/ 2120 w 2268"/>
                <a:gd name="connsiteY59" fmla="*/ 144 h 884"/>
                <a:gd name="connsiteX60" fmla="*/ 2166 w 2268"/>
                <a:gd name="connsiteY60" fmla="*/ 102 h 884"/>
                <a:gd name="connsiteX61" fmla="*/ 2216 w 2268"/>
                <a:gd name="connsiteY61" fmla="*/ 54 h 884"/>
                <a:gd name="connsiteX62" fmla="*/ 2268 w 2268"/>
                <a:gd name="connsiteY62" fmla="*/ 0 h 8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268" h="884">
                  <a:moveTo>
                    <a:pt x="2268" y="0"/>
                  </a:moveTo>
                  <a:cubicBezTo>
                    <a:pt x="2263" y="18"/>
                    <a:pt x="2219" y="132"/>
                    <a:pt x="2186" y="160"/>
                  </a:cubicBezTo>
                  <a:cubicBezTo>
                    <a:pt x="2165" y="178"/>
                    <a:pt x="2143" y="196"/>
                    <a:pt x="2122" y="214"/>
                  </a:cubicBezTo>
                  <a:cubicBezTo>
                    <a:pt x="2099" y="231"/>
                    <a:pt x="2077" y="249"/>
                    <a:pt x="2054" y="266"/>
                  </a:cubicBezTo>
                  <a:cubicBezTo>
                    <a:pt x="2031" y="283"/>
                    <a:pt x="2007" y="299"/>
                    <a:pt x="1984" y="316"/>
                  </a:cubicBezTo>
                  <a:lnTo>
                    <a:pt x="1984" y="316"/>
                  </a:lnTo>
                  <a:cubicBezTo>
                    <a:pt x="1972" y="325"/>
                    <a:pt x="1960" y="333"/>
                    <a:pt x="1948" y="342"/>
                  </a:cubicBezTo>
                  <a:cubicBezTo>
                    <a:pt x="1933" y="351"/>
                    <a:pt x="1919" y="361"/>
                    <a:pt x="1904" y="370"/>
                  </a:cubicBezTo>
                  <a:lnTo>
                    <a:pt x="1842" y="408"/>
                  </a:lnTo>
                  <a:cubicBezTo>
                    <a:pt x="1816" y="423"/>
                    <a:pt x="1790" y="437"/>
                    <a:pt x="1764" y="452"/>
                  </a:cubicBezTo>
                  <a:cubicBezTo>
                    <a:pt x="1733" y="469"/>
                    <a:pt x="1701" y="485"/>
                    <a:pt x="1670" y="502"/>
                  </a:cubicBezTo>
                  <a:lnTo>
                    <a:pt x="1562" y="554"/>
                  </a:lnTo>
                  <a:cubicBezTo>
                    <a:pt x="1542" y="563"/>
                    <a:pt x="1522" y="573"/>
                    <a:pt x="1502" y="582"/>
                  </a:cubicBezTo>
                  <a:cubicBezTo>
                    <a:pt x="1481" y="591"/>
                    <a:pt x="1459" y="599"/>
                    <a:pt x="1438" y="608"/>
                  </a:cubicBezTo>
                  <a:cubicBezTo>
                    <a:pt x="1416" y="617"/>
                    <a:pt x="1394" y="627"/>
                    <a:pt x="1372" y="636"/>
                  </a:cubicBezTo>
                  <a:cubicBezTo>
                    <a:pt x="1349" y="645"/>
                    <a:pt x="1325" y="653"/>
                    <a:pt x="1302" y="662"/>
                  </a:cubicBezTo>
                  <a:cubicBezTo>
                    <a:pt x="1277" y="671"/>
                    <a:pt x="1253" y="681"/>
                    <a:pt x="1228" y="690"/>
                  </a:cubicBezTo>
                  <a:lnTo>
                    <a:pt x="1152" y="714"/>
                  </a:lnTo>
                  <a:lnTo>
                    <a:pt x="1072" y="740"/>
                  </a:lnTo>
                  <a:cubicBezTo>
                    <a:pt x="1044" y="747"/>
                    <a:pt x="1016" y="755"/>
                    <a:pt x="988" y="762"/>
                  </a:cubicBezTo>
                  <a:cubicBezTo>
                    <a:pt x="959" y="769"/>
                    <a:pt x="931" y="777"/>
                    <a:pt x="902" y="784"/>
                  </a:cubicBezTo>
                  <a:cubicBezTo>
                    <a:pt x="872" y="791"/>
                    <a:pt x="842" y="799"/>
                    <a:pt x="812" y="806"/>
                  </a:cubicBezTo>
                  <a:lnTo>
                    <a:pt x="720" y="824"/>
                  </a:lnTo>
                  <a:lnTo>
                    <a:pt x="626" y="840"/>
                  </a:lnTo>
                  <a:lnTo>
                    <a:pt x="528" y="854"/>
                  </a:lnTo>
                  <a:lnTo>
                    <a:pt x="428" y="866"/>
                  </a:lnTo>
                  <a:cubicBezTo>
                    <a:pt x="393" y="869"/>
                    <a:pt x="359" y="873"/>
                    <a:pt x="324" y="876"/>
                  </a:cubicBezTo>
                  <a:lnTo>
                    <a:pt x="218" y="882"/>
                  </a:lnTo>
                  <a:lnTo>
                    <a:pt x="110" y="884"/>
                  </a:lnTo>
                  <a:lnTo>
                    <a:pt x="0" y="884"/>
                  </a:lnTo>
                  <a:lnTo>
                    <a:pt x="0" y="884"/>
                  </a:lnTo>
                  <a:cubicBezTo>
                    <a:pt x="18" y="883"/>
                    <a:pt x="36" y="883"/>
                    <a:pt x="54" y="882"/>
                  </a:cubicBezTo>
                  <a:cubicBezTo>
                    <a:pt x="75" y="881"/>
                    <a:pt x="97" y="879"/>
                    <a:pt x="118" y="878"/>
                  </a:cubicBezTo>
                  <a:lnTo>
                    <a:pt x="202" y="872"/>
                  </a:lnTo>
                  <a:lnTo>
                    <a:pt x="304" y="860"/>
                  </a:lnTo>
                  <a:lnTo>
                    <a:pt x="424" y="846"/>
                  </a:lnTo>
                  <a:lnTo>
                    <a:pt x="556" y="826"/>
                  </a:lnTo>
                  <a:lnTo>
                    <a:pt x="700" y="798"/>
                  </a:lnTo>
                  <a:cubicBezTo>
                    <a:pt x="725" y="793"/>
                    <a:pt x="751" y="789"/>
                    <a:pt x="776" y="784"/>
                  </a:cubicBezTo>
                  <a:lnTo>
                    <a:pt x="852" y="766"/>
                  </a:lnTo>
                  <a:lnTo>
                    <a:pt x="932" y="746"/>
                  </a:lnTo>
                  <a:cubicBezTo>
                    <a:pt x="958" y="739"/>
                    <a:pt x="984" y="733"/>
                    <a:pt x="1010" y="726"/>
                  </a:cubicBezTo>
                  <a:lnTo>
                    <a:pt x="1092" y="702"/>
                  </a:lnTo>
                  <a:cubicBezTo>
                    <a:pt x="1119" y="693"/>
                    <a:pt x="1147" y="685"/>
                    <a:pt x="1174" y="676"/>
                  </a:cubicBezTo>
                  <a:cubicBezTo>
                    <a:pt x="1201" y="667"/>
                    <a:pt x="1227" y="657"/>
                    <a:pt x="1254" y="648"/>
                  </a:cubicBezTo>
                  <a:lnTo>
                    <a:pt x="1336" y="618"/>
                  </a:lnTo>
                  <a:lnTo>
                    <a:pt x="1418" y="584"/>
                  </a:lnTo>
                  <a:lnTo>
                    <a:pt x="1498" y="548"/>
                  </a:lnTo>
                  <a:lnTo>
                    <a:pt x="1578" y="510"/>
                  </a:lnTo>
                  <a:cubicBezTo>
                    <a:pt x="1604" y="497"/>
                    <a:pt x="1630" y="483"/>
                    <a:pt x="1656" y="470"/>
                  </a:cubicBezTo>
                  <a:cubicBezTo>
                    <a:pt x="1682" y="455"/>
                    <a:pt x="1708" y="441"/>
                    <a:pt x="1734" y="426"/>
                  </a:cubicBezTo>
                  <a:cubicBezTo>
                    <a:pt x="1759" y="411"/>
                    <a:pt x="1783" y="395"/>
                    <a:pt x="1808" y="380"/>
                  </a:cubicBezTo>
                  <a:lnTo>
                    <a:pt x="1882" y="330"/>
                  </a:lnTo>
                  <a:cubicBezTo>
                    <a:pt x="1905" y="312"/>
                    <a:pt x="1929" y="294"/>
                    <a:pt x="1952" y="276"/>
                  </a:cubicBezTo>
                  <a:lnTo>
                    <a:pt x="1952" y="276"/>
                  </a:lnTo>
                  <a:cubicBezTo>
                    <a:pt x="1957" y="273"/>
                    <a:pt x="1963" y="269"/>
                    <a:pt x="1968" y="266"/>
                  </a:cubicBezTo>
                  <a:lnTo>
                    <a:pt x="2012" y="234"/>
                  </a:lnTo>
                  <a:lnTo>
                    <a:pt x="2042" y="210"/>
                  </a:lnTo>
                  <a:cubicBezTo>
                    <a:pt x="2055" y="200"/>
                    <a:pt x="2067" y="190"/>
                    <a:pt x="2080" y="180"/>
                  </a:cubicBezTo>
                  <a:cubicBezTo>
                    <a:pt x="2093" y="168"/>
                    <a:pt x="2107" y="156"/>
                    <a:pt x="2120" y="144"/>
                  </a:cubicBezTo>
                  <a:cubicBezTo>
                    <a:pt x="2135" y="130"/>
                    <a:pt x="2151" y="116"/>
                    <a:pt x="2166" y="102"/>
                  </a:cubicBezTo>
                  <a:cubicBezTo>
                    <a:pt x="2183" y="86"/>
                    <a:pt x="2199" y="70"/>
                    <a:pt x="2216" y="54"/>
                  </a:cubicBezTo>
                  <a:cubicBezTo>
                    <a:pt x="2233" y="36"/>
                    <a:pt x="2251" y="18"/>
                    <a:pt x="2268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7"/>
            <p:cNvSpPr/>
            <p:nvPr/>
          </p:nvSpPr>
          <p:spPr>
            <a:xfrm rot="1223405" flipV="1">
              <a:off x="6812559" y="3182037"/>
              <a:ext cx="2588975" cy="953523"/>
            </a:xfrm>
            <a:custGeom>
              <a:avLst/>
              <a:gdLst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2048 w 3064"/>
                <a:gd name="connsiteY28" fmla="*/ 1520 h 2244"/>
                <a:gd name="connsiteX29" fmla="*/ 2112 w 3064"/>
                <a:gd name="connsiteY29" fmla="*/ 1470 h 2244"/>
                <a:gd name="connsiteX30" fmla="*/ 2174 w 3064"/>
                <a:gd name="connsiteY30" fmla="*/ 1418 h 2244"/>
                <a:gd name="connsiteX31" fmla="*/ 2234 w 3064"/>
                <a:gd name="connsiteY31" fmla="*/ 1362 h 2244"/>
                <a:gd name="connsiteX32" fmla="*/ 2296 w 3064"/>
                <a:gd name="connsiteY32" fmla="*/ 1304 h 2244"/>
                <a:gd name="connsiteX33" fmla="*/ 2354 w 3064"/>
                <a:gd name="connsiteY33" fmla="*/ 1244 h 2244"/>
                <a:gd name="connsiteX34" fmla="*/ 2412 w 3064"/>
                <a:gd name="connsiteY34" fmla="*/ 1180 h 2244"/>
                <a:gd name="connsiteX35" fmla="*/ 2470 w 3064"/>
                <a:gd name="connsiteY35" fmla="*/ 1114 h 2244"/>
                <a:gd name="connsiteX36" fmla="*/ 2526 w 3064"/>
                <a:gd name="connsiteY36" fmla="*/ 1046 h 2244"/>
                <a:gd name="connsiteX37" fmla="*/ 2580 w 3064"/>
                <a:gd name="connsiteY37" fmla="*/ 976 h 2244"/>
                <a:gd name="connsiteX38" fmla="*/ 2634 w 3064"/>
                <a:gd name="connsiteY38" fmla="*/ 902 h 2244"/>
                <a:gd name="connsiteX39" fmla="*/ 2684 w 3064"/>
                <a:gd name="connsiteY39" fmla="*/ 826 h 2244"/>
                <a:gd name="connsiteX40" fmla="*/ 2734 w 3064"/>
                <a:gd name="connsiteY40" fmla="*/ 746 h 2244"/>
                <a:gd name="connsiteX41" fmla="*/ 2782 w 3064"/>
                <a:gd name="connsiteY41" fmla="*/ 664 h 2244"/>
                <a:gd name="connsiteX42" fmla="*/ 2830 w 3064"/>
                <a:gd name="connsiteY42" fmla="*/ 578 h 2244"/>
                <a:gd name="connsiteX43" fmla="*/ 2874 w 3064"/>
                <a:gd name="connsiteY43" fmla="*/ 490 h 2244"/>
                <a:gd name="connsiteX44" fmla="*/ 2916 w 3064"/>
                <a:gd name="connsiteY44" fmla="*/ 398 h 2244"/>
                <a:gd name="connsiteX45" fmla="*/ 2956 w 3064"/>
                <a:gd name="connsiteY45" fmla="*/ 304 h 2244"/>
                <a:gd name="connsiteX46" fmla="*/ 2994 w 3064"/>
                <a:gd name="connsiteY46" fmla="*/ 206 h 2244"/>
                <a:gd name="connsiteX47" fmla="*/ 3064 w 3064"/>
                <a:gd name="connsiteY47" fmla="*/ 0 h 2244"/>
                <a:gd name="connsiteX48" fmla="*/ 3064 w 3064"/>
                <a:gd name="connsiteY48" fmla="*/ 960 h 2244"/>
                <a:gd name="connsiteX49" fmla="*/ 3064 w 3064"/>
                <a:gd name="connsiteY49" fmla="*/ 960 h 2244"/>
                <a:gd name="connsiteX50" fmla="*/ 3052 w 3064"/>
                <a:gd name="connsiteY50" fmla="*/ 976 h 2244"/>
                <a:gd name="connsiteX51" fmla="*/ 3014 w 3064"/>
                <a:gd name="connsiteY51" fmla="*/ 1022 h 2244"/>
                <a:gd name="connsiteX52" fmla="*/ 2952 w 3064"/>
                <a:gd name="connsiteY52" fmla="*/ 1092 h 2244"/>
                <a:gd name="connsiteX53" fmla="*/ 2912 w 3064"/>
                <a:gd name="connsiteY53" fmla="*/ 1134 h 2244"/>
                <a:gd name="connsiteX54" fmla="*/ 2866 w 3064"/>
                <a:gd name="connsiteY54" fmla="*/ 1182 h 2244"/>
                <a:gd name="connsiteX55" fmla="*/ 2814 w 3064"/>
                <a:gd name="connsiteY55" fmla="*/ 1232 h 2244"/>
                <a:gd name="connsiteX56" fmla="*/ 2756 w 3064"/>
                <a:gd name="connsiteY56" fmla="*/ 1288 h 2244"/>
                <a:gd name="connsiteX57" fmla="*/ 2692 w 3064"/>
                <a:gd name="connsiteY57" fmla="*/ 1344 h 2244"/>
                <a:gd name="connsiteX58" fmla="*/ 2622 w 3064"/>
                <a:gd name="connsiteY58" fmla="*/ 1404 h 2244"/>
                <a:gd name="connsiteX59" fmla="*/ 2546 w 3064"/>
                <a:gd name="connsiteY59" fmla="*/ 1466 h 2244"/>
                <a:gd name="connsiteX60" fmla="*/ 2464 w 3064"/>
                <a:gd name="connsiteY60" fmla="*/ 1530 h 2244"/>
                <a:gd name="connsiteX61" fmla="*/ 2376 w 3064"/>
                <a:gd name="connsiteY61" fmla="*/ 1592 h 2244"/>
                <a:gd name="connsiteX62" fmla="*/ 2282 w 3064"/>
                <a:gd name="connsiteY62" fmla="*/ 1656 h 2244"/>
                <a:gd name="connsiteX63" fmla="*/ 2182 w 3064"/>
                <a:gd name="connsiteY63" fmla="*/ 1720 h 2244"/>
                <a:gd name="connsiteX64" fmla="*/ 2076 w 3064"/>
                <a:gd name="connsiteY64" fmla="*/ 1782 h 2244"/>
                <a:gd name="connsiteX65" fmla="*/ 1966 w 3064"/>
                <a:gd name="connsiteY65" fmla="*/ 1842 h 2244"/>
                <a:gd name="connsiteX66" fmla="*/ 1908 w 3064"/>
                <a:gd name="connsiteY66" fmla="*/ 1870 h 2244"/>
                <a:gd name="connsiteX67" fmla="*/ 1848 w 3064"/>
                <a:gd name="connsiteY67" fmla="*/ 1900 h 2244"/>
                <a:gd name="connsiteX68" fmla="*/ 1788 w 3064"/>
                <a:gd name="connsiteY68" fmla="*/ 1928 h 2244"/>
                <a:gd name="connsiteX69" fmla="*/ 1726 w 3064"/>
                <a:gd name="connsiteY69" fmla="*/ 1956 h 2244"/>
                <a:gd name="connsiteX70" fmla="*/ 1662 w 3064"/>
                <a:gd name="connsiteY70" fmla="*/ 1982 h 2244"/>
                <a:gd name="connsiteX71" fmla="*/ 1596 w 3064"/>
                <a:gd name="connsiteY71" fmla="*/ 2008 h 2244"/>
                <a:gd name="connsiteX72" fmla="*/ 1530 w 3064"/>
                <a:gd name="connsiteY72" fmla="*/ 2032 h 2244"/>
                <a:gd name="connsiteX73" fmla="*/ 1462 w 3064"/>
                <a:gd name="connsiteY73" fmla="*/ 2056 h 2244"/>
                <a:gd name="connsiteX74" fmla="*/ 1394 w 3064"/>
                <a:gd name="connsiteY74" fmla="*/ 2080 h 2244"/>
                <a:gd name="connsiteX75" fmla="*/ 1322 w 3064"/>
                <a:gd name="connsiteY75" fmla="*/ 2100 h 2244"/>
                <a:gd name="connsiteX76" fmla="*/ 1250 w 3064"/>
                <a:gd name="connsiteY76" fmla="*/ 2122 h 2244"/>
                <a:gd name="connsiteX77" fmla="*/ 1176 w 3064"/>
                <a:gd name="connsiteY77" fmla="*/ 2140 h 2244"/>
                <a:gd name="connsiteX78" fmla="*/ 1102 w 3064"/>
                <a:gd name="connsiteY78" fmla="*/ 2158 h 2244"/>
                <a:gd name="connsiteX79" fmla="*/ 1026 w 3064"/>
                <a:gd name="connsiteY79" fmla="*/ 2174 h 2244"/>
                <a:gd name="connsiteX80" fmla="*/ 948 w 3064"/>
                <a:gd name="connsiteY80" fmla="*/ 2188 h 2244"/>
                <a:gd name="connsiteX81" fmla="*/ 868 w 3064"/>
                <a:gd name="connsiteY81" fmla="*/ 2202 h 2244"/>
                <a:gd name="connsiteX82" fmla="*/ 788 w 3064"/>
                <a:gd name="connsiteY82" fmla="*/ 2214 h 2244"/>
                <a:gd name="connsiteX83" fmla="*/ 706 w 3064"/>
                <a:gd name="connsiteY83" fmla="*/ 2224 h 2244"/>
                <a:gd name="connsiteX84" fmla="*/ 622 w 3064"/>
                <a:gd name="connsiteY84" fmla="*/ 2232 h 2244"/>
                <a:gd name="connsiteX85" fmla="*/ 538 w 3064"/>
                <a:gd name="connsiteY85" fmla="*/ 2238 h 2244"/>
                <a:gd name="connsiteX86" fmla="*/ 452 w 3064"/>
                <a:gd name="connsiteY86" fmla="*/ 2242 h 2244"/>
                <a:gd name="connsiteX87" fmla="*/ 364 w 3064"/>
                <a:gd name="connsiteY87" fmla="*/ 2244 h 2244"/>
                <a:gd name="connsiteX88" fmla="*/ 276 w 3064"/>
                <a:gd name="connsiteY88" fmla="*/ 2244 h 2244"/>
                <a:gd name="connsiteX89" fmla="*/ 184 w 3064"/>
                <a:gd name="connsiteY89" fmla="*/ 2242 h 2244"/>
                <a:gd name="connsiteX90" fmla="*/ 94 w 3064"/>
                <a:gd name="connsiteY90" fmla="*/ 2238 h 2244"/>
                <a:gd name="connsiteX91" fmla="*/ 0 w 3064"/>
                <a:gd name="connsiteY91" fmla="*/ 2232 h 2244"/>
                <a:gd name="connsiteX92" fmla="*/ 0 w 3064"/>
                <a:gd name="connsiteY92" fmla="*/ 2232 h 2244"/>
                <a:gd name="connsiteX0" fmla="*/ 0 w 3064"/>
                <a:gd name="connsiteY0" fmla="*/ 2341 h 2353"/>
                <a:gd name="connsiteX1" fmla="*/ 0 w 3064"/>
                <a:gd name="connsiteY1" fmla="*/ 2341 h 2353"/>
                <a:gd name="connsiteX2" fmla="*/ 26 w 3064"/>
                <a:gd name="connsiteY2" fmla="*/ 2341 h 2353"/>
                <a:gd name="connsiteX3" fmla="*/ 104 w 3064"/>
                <a:gd name="connsiteY3" fmla="*/ 2337 h 2353"/>
                <a:gd name="connsiteX4" fmla="*/ 158 w 3064"/>
                <a:gd name="connsiteY4" fmla="*/ 2335 h 2353"/>
                <a:gd name="connsiteX5" fmla="*/ 224 w 3064"/>
                <a:gd name="connsiteY5" fmla="*/ 2329 h 2353"/>
                <a:gd name="connsiteX6" fmla="*/ 298 w 3064"/>
                <a:gd name="connsiteY6" fmla="*/ 2321 h 2353"/>
                <a:gd name="connsiteX7" fmla="*/ 382 w 3064"/>
                <a:gd name="connsiteY7" fmla="*/ 2311 h 2353"/>
                <a:gd name="connsiteX8" fmla="*/ 474 w 3064"/>
                <a:gd name="connsiteY8" fmla="*/ 2297 h 2353"/>
                <a:gd name="connsiteX9" fmla="*/ 572 w 3064"/>
                <a:gd name="connsiteY9" fmla="*/ 2279 h 2353"/>
                <a:gd name="connsiteX10" fmla="*/ 678 w 3064"/>
                <a:gd name="connsiteY10" fmla="*/ 2257 h 2353"/>
                <a:gd name="connsiteX11" fmla="*/ 788 w 3064"/>
                <a:gd name="connsiteY11" fmla="*/ 2231 h 2353"/>
                <a:gd name="connsiteX12" fmla="*/ 904 w 3064"/>
                <a:gd name="connsiteY12" fmla="*/ 2201 h 2353"/>
                <a:gd name="connsiteX13" fmla="*/ 1024 w 3064"/>
                <a:gd name="connsiteY13" fmla="*/ 2165 h 2353"/>
                <a:gd name="connsiteX14" fmla="*/ 1148 w 3064"/>
                <a:gd name="connsiteY14" fmla="*/ 2123 h 2353"/>
                <a:gd name="connsiteX15" fmla="*/ 1210 w 3064"/>
                <a:gd name="connsiteY15" fmla="*/ 2099 h 2353"/>
                <a:gd name="connsiteX16" fmla="*/ 1274 w 3064"/>
                <a:gd name="connsiteY16" fmla="*/ 2073 h 2353"/>
                <a:gd name="connsiteX17" fmla="*/ 1338 w 3064"/>
                <a:gd name="connsiteY17" fmla="*/ 2047 h 2353"/>
                <a:gd name="connsiteX18" fmla="*/ 1402 w 3064"/>
                <a:gd name="connsiteY18" fmla="*/ 2019 h 2353"/>
                <a:gd name="connsiteX19" fmla="*/ 1468 w 3064"/>
                <a:gd name="connsiteY19" fmla="*/ 1989 h 2353"/>
                <a:gd name="connsiteX20" fmla="*/ 1532 w 3064"/>
                <a:gd name="connsiteY20" fmla="*/ 1957 h 2353"/>
                <a:gd name="connsiteX21" fmla="*/ 1598 w 3064"/>
                <a:gd name="connsiteY21" fmla="*/ 1923 h 2353"/>
                <a:gd name="connsiteX22" fmla="*/ 1662 w 3064"/>
                <a:gd name="connsiteY22" fmla="*/ 1887 h 2353"/>
                <a:gd name="connsiteX23" fmla="*/ 1728 w 3064"/>
                <a:gd name="connsiteY23" fmla="*/ 1849 h 2353"/>
                <a:gd name="connsiteX24" fmla="*/ 1792 w 3064"/>
                <a:gd name="connsiteY24" fmla="*/ 1811 h 2353"/>
                <a:gd name="connsiteX25" fmla="*/ 1856 w 3064"/>
                <a:gd name="connsiteY25" fmla="*/ 1769 h 2353"/>
                <a:gd name="connsiteX26" fmla="*/ 1922 w 3064"/>
                <a:gd name="connsiteY26" fmla="*/ 1725 h 2353"/>
                <a:gd name="connsiteX27" fmla="*/ 1986 w 3064"/>
                <a:gd name="connsiteY27" fmla="*/ 1679 h 2353"/>
                <a:gd name="connsiteX28" fmla="*/ 2048 w 3064"/>
                <a:gd name="connsiteY28" fmla="*/ 1629 h 2353"/>
                <a:gd name="connsiteX29" fmla="*/ 2112 w 3064"/>
                <a:gd name="connsiteY29" fmla="*/ 1579 h 2353"/>
                <a:gd name="connsiteX30" fmla="*/ 2174 w 3064"/>
                <a:gd name="connsiteY30" fmla="*/ 1527 h 2353"/>
                <a:gd name="connsiteX31" fmla="*/ 2234 w 3064"/>
                <a:gd name="connsiteY31" fmla="*/ 1471 h 2353"/>
                <a:gd name="connsiteX32" fmla="*/ 2296 w 3064"/>
                <a:gd name="connsiteY32" fmla="*/ 1413 h 2353"/>
                <a:gd name="connsiteX33" fmla="*/ 2354 w 3064"/>
                <a:gd name="connsiteY33" fmla="*/ 1353 h 2353"/>
                <a:gd name="connsiteX34" fmla="*/ 2412 w 3064"/>
                <a:gd name="connsiteY34" fmla="*/ 1289 h 2353"/>
                <a:gd name="connsiteX35" fmla="*/ 2470 w 3064"/>
                <a:gd name="connsiteY35" fmla="*/ 1223 h 2353"/>
                <a:gd name="connsiteX36" fmla="*/ 2526 w 3064"/>
                <a:gd name="connsiteY36" fmla="*/ 1155 h 2353"/>
                <a:gd name="connsiteX37" fmla="*/ 2580 w 3064"/>
                <a:gd name="connsiteY37" fmla="*/ 1085 h 2353"/>
                <a:gd name="connsiteX38" fmla="*/ 2634 w 3064"/>
                <a:gd name="connsiteY38" fmla="*/ 1011 h 2353"/>
                <a:gd name="connsiteX39" fmla="*/ 2684 w 3064"/>
                <a:gd name="connsiteY39" fmla="*/ 935 h 2353"/>
                <a:gd name="connsiteX40" fmla="*/ 2734 w 3064"/>
                <a:gd name="connsiteY40" fmla="*/ 855 h 2353"/>
                <a:gd name="connsiteX41" fmla="*/ 2782 w 3064"/>
                <a:gd name="connsiteY41" fmla="*/ 773 h 2353"/>
                <a:gd name="connsiteX42" fmla="*/ 2830 w 3064"/>
                <a:gd name="connsiteY42" fmla="*/ 687 h 2353"/>
                <a:gd name="connsiteX43" fmla="*/ 2874 w 3064"/>
                <a:gd name="connsiteY43" fmla="*/ 599 h 2353"/>
                <a:gd name="connsiteX44" fmla="*/ 2916 w 3064"/>
                <a:gd name="connsiteY44" fmla="*/ 507 h 2353"/>
                <a:gd name="connsiteX45" fmla="*/ 2956 w 3064"/>
                <a:gd name="connsiteY45" fmla="*/ 413 h 2353"/>
                <a:gd name="connsiteX46" fmla="*/ 3064 w 3064"/>
                <a:gd name="connsiteY46" fmla="*/ 109 h 2353"/>
                <a:gd name="connsiteX47" fmla="*/ 3064 w 3064"/>
                <a:gd name="connsiteY47" fmla="*/ 1069 h 2353"/>
                <a:gd name="connsiteX48" fmla="*/ 3064 w 3064"/>
                <a:gd name="connsiteY48" fmla="*/ 1069 h 2353"/>
                <a:gd name="connsiteX49" fmla="*/ 3052 w 3064"/>
                <a:gd name="connsiteY49" fmla="*/ 1085 h 2353"/>
                <a:gd name="connsiteX50" fmla="*/ 3014 w 3064"/>
                <a:gd name="connsiteY50" fmla="*/ 1131 h 2353"/>
                <a:gd name="connsiteX51" fmla="*/ 2952 w 3064"/>
                <a:gd name="connsiteY51" fmla="*/ 1201 h 2353"/>
                <a:gd name="connsiteX52" fmla="*/ 2912 w 3064"/>
                <a:gd name="connsiteY52" fmla="*/ 1243 h 2353"/>
                <a:gd name="connsiteX53" fmla="*/ 2866 w 3064"/>
                <a:gd name="connsiteY53" fmla="*/ 1291 h 2353"/>
                <a:gd name="connsiteX54" fmla="*/ 2814 w 3064"/>
                <a:gd name="connsiteY54" fmla="*/ 1341 h 2353"/>
                <a:gd name="connsiteX55" fmla="*/ 2756 w 3064"/>
                <a:gd name="connsiteY55" fmla="*/ 1397 h 2353"/>
                <a:gd name="connsiteX56" fmla="*/ 2692 w 3064"/>
                <a:gd name="connsiteY56" fmla="*/ 1453 h 2353"/>
                <a:gd name="connsiteX57" fmla="*/ 2622 w 3064"/>
                <a:gd name="connsiteY57" fmla="*/ 1513 h 2353"/>
                <a:gd name="connsiteX58" fmla="*/ 2546 w 3064"/>
                <a:gd name="connsiteY58" fmla="*/ 1575 h 2353"/>
                <a:gd name="connsiteX59" fmla="*/ 2464 w 3064"/>
                <a:gd name="connsiteY59" fmla="*/ 1639 h 2353"/>
                <a:gd name="connsiteX60" fmla="*/ 2376 w 3064"/>
                <a:gd name="connsiteY60" fmla="*/ 1701 h 2353"/>
                <a:gd name="connsiteX61" fmla="*/ 2282 w 3064"/>
                <a:gd name="connsiteY61" fmla="*/ 1765 h 2353"/>
                <a:gd name="connsiteX62" fmla="*/ 2182 w 3064"/>
                <a:gd name="connsiteY62" fmla="*/ 1829 h 2353"/>
                <a:gd name="connsiteX63" fmla="*/ 2076 w 3064"/>
                <a:gd name="connsiteY63" fmla="*/ 1891 h 2353"/>
                <a:gd name="connsiteX64" fmla="*/ 1966 w 3064"/>
                <a:gd name="connsiteY64" fmla="*/ 1951 h 2353"/>
                <a:gd name="connsiteX65" fmla="*/ 1908 w 3064"/>
                <a:gd name="connsiteY65" fmla="*/ 1979 h 2353"/>
                <a:gd name="connsiteX66" fmla="*/ 1848 w 3064"/>
                <a:gd name="connsiteY66" fmla="*/ 2009 h 2353"/>
                <a:gd name="connsiteX67" fmla="*/ 1788 w 3064"/>
                <a:gd name="connsiteY67" fmla="*/ 2037 h 2353"/>
                <a:gd name="connsiteX68" fmla="*/ 1726 w 3064"/>
                <a:gd name="connsiteY68" fmla="*/ 2065 h 2353"/>
                <a:gd name="connsiteX69" fmla="*/ 1662 w 3064"/>
                <a:gd name="connsiteY69" fmla="*/ 2091 h 2353"/>
                <a:gd name="connsiteX70" fmla="*/ 1596 w 3064"/>
                <a:gd name="connsiteY70" fmla="*/ 2117 h 2353"/>
                <a:gd name="connsiteX71" fmla="*/ 1530 w 3064"/>
                <a:gd name="connsiteY71" fmla="*/ 2141 h 2353"/>
                <a:gd name="connsiteX72" fmla="*/ 1462 w 3064"/>
                <a:gd name="connsiteY72" fmla="*/ 2165 h 2353"/>
                <a:gd name="connsiteX73" fmla="*/ 1394 w 3064"/>
                <a:gd name="connsiteY73" fmla="*/ 2189 h 2353"/>
                <a:gd name="connsiteX74" fmla="*/ 1322 w 3064"/>
                <a:gd name="connsiteY74" fmla="*/ 2209 h 2353"/>
                <a:gd name="connsiteX75" fmla="*/ 1250 w 3064"/>
                <a:gd name="connsiteY75" fmla="*/ 2231 h 2353"/>
                <a:gd name="connsiteX76" fmla="*/ 1176 w 3064"/>
                <a:gd name="connsiteY76" fmla="*/ 2249 h 2353"/>
                <a:gd name="connsiteX77" fmla="*/ 1102 w 3064"/>
                <a:gd name="connsiteY77" fmla="*/ 2267 h 2353"/>
                <a:gd name="connsiteX78" fmla="*/ 1026 w 3064"/>
                <a:gd name="connsiteY78" fmla="*/ 2283 h 2353"/>
                <a:gd name="connsiteX79" fmla="*/ 948 w 3064"/>
                <a:gd name="connsiteY79" fmla="*/ 2297 h 2353"/>
                <a:gd name="connsiteX80" fmla="*/ 868 w 3064"/>
                <a:gd name="connsiteY80" fmla="*/ 2311 h 2353"/>
                <a:gd name="connsiteX81" fmla="*/ 788 w 3064"/>
                <a:gd name="connsiteY81" fmla="*/ 2323 h 2353"/>
                <a:gd name="connsiteX82" fmla="*/ 706 w 3064"/>
                <a:gd name="connsiteY82" fmla="*/ 2333 h 2353"/>
                <a:gd name="connsiteX83" fmla="*/ 622 w 3064"/>
                <a:gd name="connsiteY83" fmla="*/ 2341 h 2353"/>
                <a:gd name="connsiteX84" fmla="*/ 538 w 3064"/>
                <a:gd name="connsiteY84" fmla="*/ 2347 h 2353"/>
                <a:gd name="connsiteX85" fmla="*/ 452 w 3064"/>
                <a:gd name="connsiteY85" fmla="*/ 2351 h 2353"/>
                <a:gd name="connsiteX86" fmla="*/ 364 w 3064"/>
                <a:gd name="connsiteY86" fmla="*/ 2353 h 2353"/>
                <a:gd name="connsiteX87" fmla="*/ 276 w 3064"/>
                <a:gd name="connsiteY87" fmla="*/ 2353 h 2353"/>
                <a:gd name="connsiteX88" fmla="*/ 184 w 3064"/>
                <a:gd name="connsiteY88" fmla="*/ 2351 h 2353"/>
                <a:gd name="connsiteX89" fmla="*/ 94 w 3064"/>
                <a:gd name="connsiteY89" fmla="*/ 2347 h 2353"/>
                <a:gd name="connsiteX90" fmla="*/ 0 w 3064"/>
                <a:gd name="connsiteY90" fmla="*/ 2341 h 2353"/>
                <a:gd name="connsiteX91" fmla="*/ 0 w 3064"/>
                <a:gd name="connsiteY91" fmla="*/ 2341 h 2353"/>
                <a:gd name="connsiteX0" fmla="*/ 0 w 3064"/>
                <a:gd name="connsiteY0" fmla="*/ 2326 h 2338"/>
                <a:gd name="connsiteX1" fmla="*/ 0 w 3064"/>
                <a:gd name="connsiteY1" fmla="*/ 2326 h 2338"/>
                <a:gd name="connsiteX2" fmla="*/ 26 w 3064"/>
                <a:gd name="connsiteY2" fmla="*/ 2326 h 2338"/>
                <a:gd name="connsiteX3" fmla="*/ 104 w 3064"/>
                <a:gd name="connsiteY3" fmla="*/ 2322 h 2338"/>
                <a:gd name="connsiteX4" fmla="*/ 158 w 3064"/>
                <a:gd name="connsiteY4" fmla="*/ 2320 h 2338"/>
                <a:gd name="connsiteX5" fmla="*/ 224 w 3064"/>
                <a:gd name="connsiteY5" fmla="*/ 2314 h 2338"/>
                <a:gd name="connsiteX6" fmla="*/ 298 w 3064"/>
                <a:gd name="connsiteY6" fmla="*/ 2306 h 2338"/>
                <a:gd name="connsiteX7" fmla="*/ 382 w 3064"/>
                <a:gd name="connsiteY7" fmla="*/ 2296 h 2338"/>
                <a:gd name="connsiteX8" fmla="*/ 474 w 3064"/>
                <a:gd name="connsiteY8" fmla="*/ 2282 h 2338"/>
                <a:gd name="connsiteX9" fmla="*/ 572 w 3064"/>
                <a:gd name="connsiteY9" fmla="*/ 2264 h 2338"/>
                <a:gd name="connsiteX10" fmla="*/ 678 w 3064"/>
                <a:gd name="connsiteY10" fmla="*/ 2242 h 2338"/>
                <a:gd name="connsiteX11" fmla="*/ 788 w 3064"/>
                <a:gd name="connsiteY11" fmla="*/ 2216 h 2338"/>
                <a:gd name="connsiteX12" fmla="*/ 904 w 3064"/>
                <a:gd name="connsiteY12" fmla="*/ 2186 h 2338"/>
                <a:gd name="connsiteX13" fmla="*/ 1024 w 3064"/>
                <a:gd name="connsiteY13" fmla="*/ 2150 h 2338"/>
                <a:gd name="connsiteX14" fmla="*/ 1148 w 3064"/>
                <a:gd name="connsiteY14" fmla="*/ 2108 h 2338"/>
                <a:gd name="connsiteX15" fmla="*/ 1210 w 3064"/>
                <a:gd name="connsiteY15" fmla="*/ 2084 h 2338"/>
                <a:gd name="connsiteX16" fmla="*/ 1274 w 3064"/>
                <a:gd name="connsiteY16" fmla="*/ 2058 h 2338"/>
                <a:gd name="connsiteX17" fmla="*/ 1338 w 3064"/>
                <a:gd name="connsiteY17" fmla="*/ 2032 h 2338"/>
                <a:gd name="connsiteX18" fmla="*/ 1402 w 3064"/>
                <a:gd name="connsiteY18" fmla="*/ 2004 h 2338"/>
                <a:gd name="connsiteX19" fmla="*/ 1468 w 3064"/>
                <a:gd name="connsiteY19" fmla="*/ 1974 h 2338"/>
                <a:gd name="connsiteX20" fmla="*/ 1532 w 3064"/>
                <a:gd name="connsiteY20" fmla="*/ 1942 h 2338"/>
                <a:gd name="connsiteX21" fmla="*/ 1598 w 3064"/>
                <a:gd name="connsiteY21" fmla="*/ 1908 h 2338"/>
                <a:gd name="connsiteX22" fmla="*/ 1662 w 3064"/>
                <a:gd name="connsiteY22" fmla="*/ 1872 h 2338"/>
                <a:gd name="connsiteX23" fmla="*/ 1728 w 3064"/>
                <a:gd name="connsiteY23" fmla="*/ 1834 h 2338"/>
                <a:gd name="connsiteX24" fmla="*/ 1792 w 3064"/>
                <a:gd name="connsiteY24" fmla="*/ 1796 h 2338"/>
                <a:gd name="connsiteX25" fmla="*/ 1856 w 3064"/>
                <a:gd name="connsiteY25" fmla="*/ 1754 h 2338"/>
                <a:gd name="connsiteX26" fmla="*/ 1922 w 3064"/>
                <a:gd name="connsiteY26" fmla="*/ 1710 h 2338"/>
                <a:gd name="connsiteX27" fmla="*/ 1986 w 3064"/>
                <a:gd name="connsiteY27" fmla="*/ 1664 h 2338"/>
                <a:gd name="connsiteX28" fmla="*/ 2048 w 3064"/>
                <a:gd name="connsiteY28" fmla="*/ 1614 h 2338"/>
                <a:gd name="connsiteX29" fmla="*/ 2112 w 3064"/>
                <a:gd name="connsiteY29" fmla="*/ 1564 h 2338"/>
                <a:gd name="connsiteX30" fmla="*/ 2174 w 3064"/>
                <a:gd name="connsiteY30" fmla="*/ 1512 h 2338"/>
                <a:gd name="connsiteX31" fmla="*/ 2234 w 3064"/>
                <a:gd name="connsiteY31" fmla="*/ 1456 h 2338"/>
                <a:gd name="connsiteX32" fmla="*/ 2296 w 3064"/>
                <a:gd name="connsiteY32" fmla="*/ 1398 h 2338"/>
                <a:gd name="connsiteX33" fmla="*/ 2354 w 3064"/>
                <a:gd name="connsiteY33" fmla="*/ 1338 h 2338"/>
                <a:gd name="connsiteX34" fmla="*/ 2412 w 3064"/>
                <a:gd name="connsiteY34" fmla="*/ 1274 h 2338"/>
                <a:gd name="connsiteX35" fmla="*/ 2470 w 3064"/>
                <a:gd name="connsiteY35" fmla="*/ 1208 h 2338"/>
                <a:gd name="connsiteX36" fmla="*/ 2526 w 3064"/>
                <a:gd name="connsiteY36" fmla="*/ 1140 h 2338"/>
                <a:gd name="connsiteX37" fmla="*/ 2580 w 3064"/>
                <a:gd name="connsiteY37" fmla="*/ 1070 h 2338"/>
                <a:gd name="connsiteX38" fmla="*/ 2634 w 3064"/>
                <a:gd name="connsiteY38" fmla="*/ 996 h 2338"/>
                <a:gd name="connsiteX39" fmla="*/ 2684 w 3064"/>
                <a:gd name="connsiteY39" fmla="*/ 920 h 2338"/>
                <a:gd name="connsiteX40" fmla="*/ 2734 w 3064"/>
                <a:gd name="connsiteY40" fmla="*/ 840 h 2338"/>
                <a:gd name="connsiteX41" fmla="*/ 2782 w 3064"/>
                <a:gd name="connsiteY41" fmla="*/ 758 h 2338"/>
                <a:gd name="connsiteX42" fmla="*/ 2830 w 3064"/>
                <a:gd name="connsiteY42" fmla="*/ 672 h 2338"/>
                <a:gd name="connsiteX43" fmla="*/ 2874 w 3064"/>
                <a:gd name="connsiteY43" fmla="*/ 584 h 2338"/>
                <a:gd name="connsiteX44" fmla="*/ 2916 w 3064"/>
                <a:gd name="connsiteY44" fmla="*/ 492 h 2338"/>
                <a:gd name="connsiteX45" fmla="*/ 3064 w 3064"/>
                <a:gd name="connsiteY45" fmla="*/ 94 h 2338"/>
                <a:gd name="connsiteX46" fmla="*/ 3064 w 3064"/>
                <a:gd name="connsiteY46" fmla="*/ 1054 h 2338"/>
                <a:gd name="connsiteX47" fmla="*/ 3064 w 3064"/>
                <a:gd name="connsiteY47" fmla="*/ 1054 h 2338"/>
                <a:gd name="connsiteX48" fmla="*/ 3052 w 3064"/>
                <a:gd name="connsiteY48" fmla="*/ 1070 h 2338"/>
                <a:gd name="connsiteX49" fmla="*/ 3014 w 3064"/>
                <a:gd name="connsiteY49" fmla="*/ 1116 h 2338"/>
                <a:gd name="connsiteX50" fmla="*/ 2952 w 3064"/>
                <a:gd name="connsiteY50" fmla="*/ 1186 h 2338"/>
                <a:gd name="connsiteX51" fmla="*/ 2912 w 3064"/>
                <a:gd name="connsiteY51" fmla="*/ 1228 h 2338"/>
                <a:gd name="connsiteX52" fmla="*/ 2866 w 3064"/>
                <a:gd name="connsiteY52" fmla="*/ 1276 h 2338"/>
                <a:gd name="connsiteX53" fmla="*/ 2814 w 3064"/>
                <a:gd name="connsiteY53" fmla="*/ 1326 h 2338"/>
                <a:gd name="connsiteX54" fmla="*/ 2756 w 3064"/>
                <a:gd name="connsiteY54" fmla="*/ 1382 h 2338"/>
                <a:gd name="connsiteX55" fmla="*/ 2692 w 3064"/>
                <a:gd name="connsiteY55" fmla="*/ 1438 h 2338"/>
                <a:gd name="connsiteX56" fmla="*/ 2622 w 3064"/>
                <a:gd name="connsiteY56" fmla="*/ 1498 h 2338"/>
                <a:gd name="connsiteX57" fmla="*/ 2546 w 3064"/>
                <a:gd name="connsiteY57" fmla="*/ 1560 h 2338"/>
                <a:gd name="connsiteX58" fmla="*/ 2464 w 3064"/>
                <a:gd name="connsiteY58" fmla="*/ 1624 h 2338"/>
                <a:gd name="connsiteX59" fmla="*/ 2376 w 3064"/>
                <a:gd name="connsiteY59" fmla="*/ 1686 h 2338"/>
                <a:gd name="connsiteX60" fmla="*/ 2282 w 3064"/>
                <a:gd name="connsiteY60" fmla="*/ 1750 h 2338"/>
                <a:gd name="connsiteX61" fmla="*/ 2182 w 3064"/>
                <a:gd name="connsiteY61" fmla="*/ 1814 h 2338"/>
                <a:gd name="connsiteX62" fmla="*/ 2076 w 3064"/>
                <a:gd name="connsiteY62" fmla="*/ 1876 h 2338"/>
                <a:gd name="connsiteX63" fmla="*/ 1966 w 3064"/>
                <a:gd name="connsiteY63" fmla="*/ 1936 h 2338"/>
                <a:gd name="connsiteX64" fmla="*/ 1908 w 3064"/>
                <a:gd name="connsiteY64" fmla="*/ 1964 h 2338"/>
                <a:gd name="connsiteX65" fmla="*/ 1848 w 3064"/>
                <a:gd name="connsiteY65" fmla="*/ 1994 h 2338"/>
                <a:gd name="connsiteX66" fmla="*/ 1788 w 3064"/>
                <a:gd name="connsiteY66" fmla="*/ 2022 h 2338"/>
                <a:gd name="connsiteX67" fmla="*/ 1726 w 3064"/>
                <a:gd name="connsiteY67" fmla="*/ 2050 h 2338"/>
                <a:gd name="connsiteX68" fmla="*/ 1662 w 3064"/>
                <a:gd name="connsiteY68" fmla="*/ 2076 h 2338"/>
                <a:gd name="connsiteX69" fmla="*/ 1596 w 3064"/>
                <a:gd name="connsiteY69" fmla="*/ 2102 h 2338"/>
                <a:gd name="connsiteX70" fmla="*/ 1530 w 3064"/>
                <a:gd name="connsiteY70" fmla="*/ 2126 h 2338"/>
                <a:gd name="connsiteX71" fmla="*/ 1462 w 3064"/>
                <a:gd name="connsiteY71" fmla="*/ 2150 h 2338"/>
                <a:gd name="connsiteX72" fmla="*/ 1394 w 3064"/>
                <a:gd name="connsiteY72" fmla="*/ 2174 h 2338"/>
                <a:gd name="connsiteX73" fmla="*/ 1322 w 3064"/>
                <a:gd name="connsiteY73" fmla="*/ 2194 h 2338"/>
                <a:gd name="connsiteX74" fmla="*/ 1250 w 3064"/>
                <a:gd name="connsiteY74" fmla="*/ 2216 h 2338"/>
                <a:gd name="connsiteX75" fmla="*/ 1176 w 3064"/>
                <a:gd name="connsiteY75" fmla="*/ 2234 h 2338"/>
                <a:gd name="connsiteX76" fmla="*/ 1102 w 3064"/>
                <a:gd name="connsiteY76" fmla="*/ 2252 h 2338"/>
                <a:gd name="connsiteX77" fmla="*/ 1026 w 3064"/>
                <a:gd name="connsiteY77" fmla="*/ 2268 h 2338"/>
                <a:gd name="connsiteX78" fmla="*/ 948 w 3064"/>
                <a:gd name="connsiteY78" fmla="*/ 2282 h 2338"/>
                <a:gd name="connsiteX79" fmla="*/ 868 w 3064"/>
                <a:gd name="connsiteY79" fmla="*/ 2296 h 2338"/>
                <a:gd name="connsiteX80" fmla="*/ 788 w 3064"/>
                <a:gd name="connsiteY80" fmla="*/ 2308 h 2338"/>
                <a:gd name="connsiteX81" fmla="*/ 706 w 3064"/>
                <a:gd name="connsiteY81" fmla="*/ 2318 h 2338"/>
                <a:gd name="connsiteX82" fmla="*/ 622 w 3064"/>
                <a:gd name="connsiteY82" fmla="*/ 2326 h 2338"/>
                <a:gd name="connsiteX83" fmla="*/ 538 w 3064"/>
                <a:gd name="connsiteY83" fmla="*/ 2332 h 2338"/>
                <a:gd name="connsiteX84" fmla="*/ 452 w 3064"/>
                <a:gd name="connsiteY84" fmla="*/ 2336 h 2338"/>
                <a:gd name="connsiteX85" fmla="*/ 364 w 3064"/>
                <a:gd name="connsiteY85" fmla="*/ 2338 h 2338"/>
                <a:gd name="connsiteX86" fmla="*/ 276 w 3064"/>
                <a:gd name="connsiteY86" fmla="*/ 2338 h 2338"/>
                <a:gd name="connsiteX87" fmla="*/ 184 w 3064"/>
                <a:gd name="connsiteY87" fmla="*/ 2336 h 2338"/>
                <a:gd name="connsiteX88" fmla="*/ 94 w 3064"/>
                <a:gd name="connsiteY88" fmla="*/ 2332 h 2338"/>
                <a:gd name="connsiteX89" fmla="*/ 0 w 3064"/>
                <a:gd name="connsiteY89" fmla="*/ 2326 h 2338"/>
                <a:gd name="connsiteX90" fmla="*/ 0 w 3064"/>
                <a:gd name="connsiteY90" fmla="*/ 2326 h 2338"/>
                <a:gd name="connsiteX0" fmla="*/ 0 w 3064"/>
                <a:gd name="connsiteY0" fmla="*/ 2310 h 2322"/>
                <a:gd name="connsiteX1" fmla="*/ 0 w 3064"/>
                <a:gd name="connsiteY1" fmla="*/ 2310 h 2322"/>
                <a:gd name="connsiteX2" fmla="*/ 26 w 3064"/>
                <a:gd name="connsiteY2" fmla="*/ 2310 h 2322"/>
                <a:gd name="connsiteX3" fmla="*/ 104 w 3064"/>
                <a:gd name="connsiteY3" fmla="*/ 2306 h 2322"/>
                <a:gd name="connsiteX4" fmla="*/ 158 w 3064"/>
                <a:gd name="connsiteY4" fmla="*/ 2304 h 2322"/>
                <a:gd name="connsiteX5" fmla="*/ 224 w 3064"/>
                <a:gd name="connsiteY5" fmla="*/ 2298 h 2322"/>
                <a:gd name="connsiteX6" fmla="*/ 298 w 3064"/>
                <a:gd name="connsiteY6" fmla="*/ 2290 h 2322"/>
                <a:gd name="connsiteX7" fmla="*/ 382 w 3064"/>
                <a:gd name="connsiteY7" fmla="*/ 2280 h 2322"/>
                <a:gd name="connsiteX8" fmla="*/ 474 w 3064"/>
                <a:gd name="connsiteY8" fmla="*/ 2266 h 2322"/>
                <a:gd name="connsiteX9" fmla="*/ 572 w 3064"/>
                <a:gd name="connsiteY9" fmla="*/ 2248 h 2322"/>
                <a:gd name="connsiteX10" fmla="*/ 678 w 3064"/>
                <a:gd name="connsiteY10" fmla="*/ 2226 h 2322"/>
                <a:gd name="connsiteX11" fmla="*/ 788 w 3064"/>
                <a:gd name="connsiteY11" fmla="*/ 2200 h 2322"/>
                <a:gd name="connsiteX12" fmla="*/ 904 w 3064"/>
                <a:gd name="connsiteY12" fmla="*/ 2170 h 2322"/>
                <a:gd name="connsiteX13" fmla="*/ 1024 w 3064"/>
                <a:gd name="connsiteY13" fmla="*/ 2134 h 2322"/>
                <a:gd name="connsiteX14" fmla="*/ 1148 w 3064"/>
                <a:gd name="connsiteY14" fmla="*/ 2092 h 2322"/>
                <a:gd name="connsiteX15" fmla="*/ 1210 w 3064"/>
                <a:gd name="connsiteY15" fmla="*/ 2068 h 2322"/>
                <a:gd name="connsiteX16" fmla="*/ 1274 w 3064"/>
                <a:gd name="connsiteY16" fmla="*/ 2042 h 2322"/>
                <a:gd name="connsiteX17" fmla="*/ 1338 w 3064"/>
                <a:gd name="connsiteY17" fmla="*/ 2016 h 2322"/>
                <a:gd name="connsiteX18" fmla="*/ 1402 w 3064"/>
                <a:gd name="connsiteY18" fmla="*/ 1988 h 2322"/>
                <a:gd name="connsiteX19" fmla="*/ 1468 w 3064"/>
                <a:gd name="connsiteY19" fmla="*/ 1958 h 2322"/>
                <a:gd name="connsiteX20" fmla="*/ 1532 w 3064"/>
                <a:gd name="connsiteY20" fmla="*/ 1926 h 2322"/>
                <a:gd name="connsiteX21" fmla="*/ 1598 w 3064"/>
                <a:gd name="connsiteY21" fmla="*/ 1892 h 2322"/>
                <a:gd name="connsiteX22" fmla="*/ 1662 w 3064"/>
                <a:gd name="connsiteY22" fmla="*/ 1856 h 2322"/>
                <a:gd name="connsiteX23" fmla="*/ 1728 w 3064"/>
                <a:gd name="connsiteY23" fmla="*/ 1818 h 2322"/>
                <a:gd name="connsiteX24" fmla="*/ 1792 w 3064"/>
                <a:gd name="connsiteY24" fmla="*/ 1780 h 2322"/>
                <a:gd name="connsiteX25" fmla="*/ 1856 w 3064"/>
                <a:gd name="connsiteY25" fmla="*/ 1738 h 2322"/>
                <a:gd name="connsiteX26" fmla="*/ 1922 w 3064"/>
                <a:gd name="connsiteY26" fmla="*/ 1694 h 2322"/>
                <a:gd name="connsiteX27" fmla="*/ 1986 w 3064"/>
                <a:gd name="connsiteY27" fmla="*/ 1648 h 2322"/>
                <a:gd name="connsiteX28" fmla="*/ 2048 w 3064"/>
                <a:gd name="connsiteY28" fmla="*/ 1598 h 2322"/>
                <a:gd name="connsiteX29" fmla="*/ 2112 w 3064"/>
                <a:gd name="connsiteY29" fmla="*/ 1548 h 2322"/>
                <a:gd name="connsiteX30" fmla="*/ 2174 w 3064"/>
                <a:gd name="connsiteY30" fmla="*/ 1496 h 2322"/>
                <a:gd name="connsiteX31" fmla="*/ 2234 w 3064"/>
                <a:gd name="connsiteY31" fmla="*/ 1440 h 2322"/>
                <a:gd name="connsiteX32" fmla="*/ 2296 w 3064"/>
                <a:gd name="connsiteY32" fmla="*/ 1382 h 2322"/>
                <a:gd name="connsiteX33" fmla="*/ 2354 w 3064"/>
                <a:gd name="connsiteY33" fmla="*/ 1322 h 2322"/>
                <a:gd name="connsiteX34" fmla="*/ 2412 w 3064"/>
                <a:gd name="connsiteY34" fmla="*/ 1258 h 2322"/>
                <a:gd name="connsiteX35" fmla="*/ 2470 w 3064"/>
                <a:gd name="connsiteY35" fmla="*/ 1192 h 2322"/>
                <a:gd name="connsiteX36" fmla="*/ 2526 w 3064"/>
                <a:gd name="connsiteY36" fmla="*/ 1124 h 2322"/>
                <a:gd name="connsiteX37" fmla="*/ 2580 w 3064"/>
                <a:gd name="connsiteY37" fmla="*/ 1054 h 2322"/>
                <a:gd name="connsiteX38" fmla="*/ 2634 w 3064"/>
                <a:gd name="connsiteY38" fmla="*/ 980 h 2322"/>
                <a:gd name="connsiteX39" fmla="*/ 2684 w 3064"/>
                <a:gd name="connsiteY39" fmla="*/ 904 h 2322"/>
                <a:gd name="connsiteX40" fmla="*/ 2734 w 3064"/>
                <a:gd name="connsiteY40" fmla="*/ 824 h 2322"/>
                <a:gd name="connsiteX41" fmla="*/ 2782 w 3064"/>
                <a:gd name="connsiteY41" fmla="*/ 742 h 2322"/>
                <a:gd name="connsiteX42" fmla="*/ 2830 w 3064"/>
                <a:gd name="connsiteY42" fmla="*/ 656 h 2322"/>
                <a:gd name="connsiteX43" fmla="*/ 2874 w 3064"/>
                <a:gd name="connsiteY43" fmla="*/ 568 h 2322"/>
                <a:gd name="connsiteX44" fmla="*/ 3064 w 3064"/>
                <a:gd name="connsiteY44" fmla="*/ 78 h 2322"/>
                <a:gd name="connsiteX45" fmla="*/ 3064 w 3064"/>
                <a:gd name="connsiteY45" fmla="*/ 1038 h 2322"/>
                <a:gd name="connsiteX46" fmla="*/ 3064 w 3064"/>
                <a:gd name="connsiteY46" fmla="*/ 1038 h 2322"/>
                <a:gd name="connsiteX47" fmla="*/ 3052 w 3064"/>
                <a:gd name="connsiteY47" fmla="*/ 1054 h 2322"/>
                <a:gd name="connsiteX48" fmla="*/ 3014 w 3064"/>
                <a:gd name="connsiteY48" fmla="*/ 1100 h 2322"/>
                <a:gd name="connsiteX49" fmla="*/ 2952 w 3064"/>
                <a:gd name="connsiteY49" fmla="*/ 1170 h 2322"/>
                <a:gd name="connsiteX50" fmla="*/ 2912 w 3064"/>
                <a:gd name="connsiteY50" fmla="*/ 1212 h 2322"/>
                <a:gd name="connsiteX51" fmla="*/ 2866 w 3064"/>
                <a:gd name="connsiteY51" fmla="*/ 1260 h 2322"/>
                <a:gd name="connsiteX52" fmla="*/ 2814 w 3064"/>
                <a:gd name="connsiteY52" fmla="*/ 1310 h 2322"/>
                <a:gd name="connsiteX53" fmla="*/ 2756 w 3064"/>
                <a:gd name="connsiteY53" fmla="*/ 1366 h 2322"/>
                <a:gd name="connsiteX54" fmla="*/ 2692 w 3064"/>
                <a:gd name="connsiteY54" fmla="*/ 1422 h 2322"/>
                <a:gd name="connsiteX55" fmla="*/ 2622 w 3064"/>
                <a:gd name="connsiteY55" fmla="*/ 1482 h 2322"/>
                <a:gd name="connsiteX56" fmla="*/ 2546 w 3064"/>
                <a:gd name="connsiteY56" fmla="*/ 1544 h 2322"/>
                <a:gd name="connsiteX57" fmla="*/ 2464 w 3064"/>
                <a:gd name="connsiteY57" fmla="*/ 1608 h 2322"/>
                <a:gd name="connsiteX58" fmla="*/ 2376 w 3064"/>
                <a:gd name="connsiteY58" fmla="*/ 1670 h 2322"/>
                <a:gd name="connsiteX59" fmla="*/ 2282 w 3064"/>
                <a:gd name="connsiteY59" fmla="*/ 1734 h 2322"/>
                <a:gd name="connsiteX60" fmla="*/ 2182 w 3064"/>
                <a:gd name="connsiteY60" fmla="*/ 1798 h 2322"/>
                <a:gd name="connsiteX61" fmla="*/ 2076 w 3064"/>
                <a:gd name="connsiteY61" fmla="*/ 1860 h 2322"/>
                <a:gd name="connsiteX62" fmla="*/ 1966 w 3064"/>
                <a:gd name="connsiteY62" fmla="*/ 1920 h 2322"/>
                <a:gd name="connsiteX63" fmla="*/ 1908 w 3064"/>
                <a:gd name="connsiteY63" fmla="*/ 1948 h 2322"/>
                <a:gd name="connsiteX64" fmla="*/ 1848 w 3064"/>
                <a:gd name="connsiteY64" fmla="*/ 1978 h 2322"/>
                <a:gd name="connsiteX65" fmla="*/ 1788 w 3064"/>
                <a:gd name="connsiteY65" fmla="*/ 2006 h 2322"/>
                <a:gd name="connsiteX66" fmla="*/ 1726 w 3064"/>
                <a:gd name="connsiteY66" fmla="*/ 2034 h 2322"/>
                <a:gd name="connsiteX67" fmla="*/ 1662 w 3064"/>
                <a:gd name="connsiteY67" fmla="*/ 2060 h 2322"/>
                <a:gd name="connsiteX68" fmla="*/ 1596 w 3064"/>
                <a:gd name="connsiteY68" fmla="*/ 2086 h 2322"/>
                <a:gd name="connsiteX69" fmla="*/ 1530 w 3064"/>
                <a:gd name="connsiteY69" fmla="*/ 2110 h 2322"/>
                <a:gd name="connsiteX70" fmla="*/ 1462 w 3064"/>
                <a:gd name="connsiteY70" fmla="*/ 2134 h 2322"/>
                <a:gd name="connsiteX71" fmla="*/ 1394 w 3064"/>
                <a:gd name="connsiteY71" fmla="*/ 2158 h 2322"/>
                <a:gd name="connsiteX72" fmla="*/ 1322 w 3064"/>
                <a:gd name="connsiteY72" fmla="*/ 2178 h 2322"/>
                <a:gd name="connsiteX73" fmla="*/ 1250 w 3064"/>
                <a:gd name="connsiteY73" fmla="*/ 2200 h 2322"/>
                <a:gd name="connsiteX74" fmla="*/ 1176 w 3064"/>
                <a:gd name="connsiteY74" fmla="*/ 2218 h 2322"/>
                <a:gd name="connsiteX75" fmla="*/ 1102 w 3064"/>
                <a:gd name="connsiteY75" fmla="*/ 2236 h 2322"/>
                <a:gd name="connsiteX76" fmla="*/ 1026 w 3064"/>
                <a:gd name="connsiteY76" fmla="*/ 2252 h 2322"/>
                <a:gd name="connsiteX77" fmla="*/ 948 w 3064"/>
                <a:gd name="connsiteY77" fmla="*/ 2266 h 2322"/>
                <a:gd name="connsiteX78" fmla="*/ 868 w 3064"/>
                <a:gd name="connsiteY78" fmla="*/ 2280 h 2322"/>
                <a:gd name="connsiteX79" fmla="*/ 788 w 3064"/>
                <a:gd name="connsiteY79" fmla="*/ 2292 h 2322"/>
                <a:gd name="connsiteX80" fmla="*/ 706 w 3064"/>
                <a:gd name="connsiteY80" fmla="*/ 2302 h 2322"/>
                <a:gd name="connsiteX81" fmla="*/ 622 w 3064"/>
                <a:gd name="connsiteY81" fmla="*/ 2310 h 2322"/>
                <a:gd name="connsiteX82" fmla="*/ 538 w 3064"/>
                <a:gd name="connsiteY82" fmla="*/ 2316 h 2322"/>
                <a:gd name="connsiteX83" fmla="*/ 452 w 3064"/>
                <a:gd name="connsiteY83" fmla="*/ 2320 h 2322"/>
                <a:gd name="connsiteX84" fmla="*/ 364 w 3064"/>
                <a:gd name="connsiteY84" fmla="*/ 2322 h 2322"/>
                <a:gd name="connsiteX85" fmla="*/ 276 w 3064"/>
                <a:gd name="connsiteY85" fmla="*/ 2322 h 2322"/>
                <a:gd name="connsiteX86" fmla="*/ 184 w 3064"/>
                <a:gd name="connsiteY86" fmla="*/ 2320 h 2322"/>
                <a:gd name="connsiteX87" fmla="*/ 94 w 3064"/>
                <a:gd name="connsiteY87" fmla="*/ 2316 h 2322"/>
                <a:gd name="connsiteX88" fmla="*/ 0 w 3064"/>
                <a:gd name="connsiteY88" fmla="*/ 2310 h 2322"/>
                <a:gd name="connsiteX89" fmla="*/ 0 w 3064"/>
                <a:gd name="connsiteY89" fmla="*/ 2310 h 2322"/>
                <a:gd name="connsiteX0" fmla="*/ 0 w 3064"/>
                <a:gd name="connsiteY0" fmla="*/ 2296 h 2308"/>
                <a:gd name="connsiteX1" fmla="*/ 0 w 3064"/>
                <a:gd name="connsiteY1" fmla="*/ 2296 h 2308"/>
                <a:gd name="connsiteX2" fmla="*/ 26 w 3064"/>
                <a:gd name="connsiteY2" fmla="*/ 2296 h 2308"/>
                <a:gd name="connsiteX3" fmla="*/ 104 w 3064"/>
                <a:gd name="connsiteY3" fmla="*/ 2292 h 2308"/>
                <a:gd name="connsiteX4" fmla="*/ 158 w 3064"/>
                <a:gd name="connsiteY4" fmla="*/ 2290 h 2308"/>
                <a:gd name="connsiteX5" fmla="*/ 224 w 3064"/>
                <a:gd name="connsiteY5" fmla="*/ 2284 h 2308"/>
                <a:gd name="connsiteX6" fmla="*/ 298 w 3064"/>
                <a:gd name="connsiteY6" fmla="*/ 2276 h 2308"/>
                <a:gd name="connsiteX7" fmla="*/ 382 w 3064"/>
                <a:gd name="connsiteY7" fmla="*/ 2266 h 2308"/>
                <a:gd name="connsiteX8" fmla="*/ 474 w 3064"/>
                <a:gd name="connsiteY8" fmla="*/ 2252 h 2308"/>
                <a:gd name="connsiteX9" fmla="*/ 572 w 3064"/>
                <a:gd name="connsiteY9" fmla="*/ 2234 h 2308"/>
                <a:gd name="connsiteX10" fmla="*/ 678 w 3064"/>
                <a:gd name="connsiteY10" fmla="*/ 2212 h 2308"/>
                <a:gd name="connsiteX11" fmla="*/ 788 w 3064"/>
                <a:gd name="connsiteY11" fmla="*/ 2186 h 2308"/>
                <a:gd name="connsiteX12" fmla="*/ 904 w 3064"/>
                <a:gd name="connsiteY12" fmla="*/ 2156 h 2308"/>
                <a:gd name="connsiteX13" fmla="*/ 1024 w 3064"/>
                <a:gd name="connsiteY13" fmla="*/ 2120 h 2308"/>
                <a:gd name="connsiteX14" fmla="*/ 1148 w 3064"/>
                <a:gd name="connsiteY14" fmla="*/ 2078 h 2308"/>
                <a:gd name="connsiteX15" fmla="*/ 1210 w 3064"/>
                <a:gd name="connsiteY15" fmla="*/ 2054 h 2308"/>
                <a:gd name="connsiteX16" fmla="*/ 1274 w 3064"/>
                <a:gd name="connsiteY16" fmla="*/ 2028 h 2308"/>
                <a:gd name="connsiteX17" fmla="*/ 1338 w 3064"/>
                <a:gd name="connsiteY17" fmla="*/ 2002 h 2308"/>
                <a:gd name="connsiteX18" fmla="*/ 1402 w 3064"/>
                <a:gd name="connsiteY18" fmla="*/ 1974 h 2308"/>
                <a:gd name="connsiteX19" fmla="*/ 1468 w 3064"/>
                <a:gd name="connsiteY19" fmla="*/ 1944 h 2308"/>
                <a:gd name="connsiteX20" fmla="*/ 1532 w 3064"/>
                <a:gd name="connsiteY20" fmla="*/ 1912 h 2308"/>
                <a:gd name="connsiteX21" fmla="*/ 1598 w 3064"/>
                <a:gd name="connsiteY21" fmla="*/ 1878 h 2308"/>
                <a:gd name="connsiteX22" fmla="*/ 1662 w 3064"/>
                <a:gd name="connsiteY22" fmla="*/ 1842 h 2308"/>
                <a:gd name="connsiteX23" fmla="*/ 1728 w 3064"/>
                <a:gd name="connsiteY23" fmla="*/ 1804 h 2308"/>
                <a:gd name="connsiteX24" fmla="*/ 1792 w 3064"/>
                <a:gd name="connsiteY24" fmla="*/ 1766 h 2308"/>
                <a:gd name="connsiteX25" fmla="*/ 1856 w 3064"/>
                <a:gd name="connsiteY25" fmla="*/ 1724 h 2308"/>
                <a:gd name="connsiteX26" fmla="*/ 1922 w 3064"/>
                <a:gd name="connsiteY26" fmla="*/ 1680 h 2308"/>
                <a:gd name="connsiteX27" fmla="*/ 1986 w 3064"/>
                <a:gd name="connsiteY27" fmla="*/ 1634 h 2308"/>
                <a:gd name="connsiteX28" fmla="*/ 2048 w 3064"/>
                <a:gd name="connsiteY28" fmla="*/ 1584 h 2308"/>
                <a:gd name="connsiteX29" fmla="*/ 2112 w 3064"/>
                <a:gd name="connsiteY29" fmla="*/ 1534 h 2308"/>
                <a:gd name="connsiteX30" fmla="*/ 2174 w 3064"/>
                <a:gd name="connsiteY30" fmla="*/ 1482 h 2308"/>
                <a:gd name="connsiteX31" fmla="*/ 2234 w 3064"/>
                <a:gd name="connsiteY31" fmla="*/ 1426 h 2308"/>
                <a:gd name="connsiteX32" fmla="*/ 2296 w 3064"/>
                <a:gd name="connsiteY32" fmla="*/ 1368 h 2308"/>
                <a:gd name="connsiteX33" fmla="*/ 2354 w 3064"/>
                <a:gd name="connsiteY33" fmla="*/ 1308 h 2308"/>
                <a:gd name="connsiteX34" fmla="*/ 2412 w 3064"/>
                <a:gd name="connsiteY34" fmla="*/ 1244 h 2308"/>
                <a:gd name="connsiteX35" fmla="*/ 2470 w 3064"/>
                <a:gd name="connsiteY35" fmla="*/ 1178 h 2308"/>
                <a:gd name="connsiteX36" fmla="*/ 2526 w 3064"/>
                <a:gd name="connsiteY36" fmla="*/ 1110 h 2308"/>
                <a:gd name="connsiteX37" fmla="*/ 2580 w 3064"/>
                <a:gd name="connsiteY37" fmla="*/ 1040 h 2308"/>
                <a:gd name="connsiteX38" fmla="*/ 2634 w 3064"/>
                <a:gd name="connsiteY38" fmla="*/ 966 h 2308"/>
                <a:gd name="connsiteX39" fmla="*/ 2684 w 3064"/>
                <a:gd name="connsiteY39" fmla="*/ 890 h 2308"/>
                <a:gd name="connsiteX40" fmla="*/ 2734 w 3064"/>
                <a:gd name="connsiteY40" fmla="*/ 810 h 2308"/>
                <a:gd name="connsiteX41" fmla="*/ 2782 w 3064"/>
                <a:gd name="connsiteY41" fmla="*/ 728 h 2308"/>
                <a:gd name="connsiteX42" fmla="*/ 2830 w 3064"/>
                <a:gd name="connsiteY42" fmla="*/ 642 h 2308"/>
                <a:gd name="connsiteX43" fmla="*/ 3064 w 3064"/>
                <a:gd name="connsiteY43" fmla="*/ 64 h 2308"/>
                <a:gd name="connsiteX44" fmla="*/ 3064 w 3064"/>
                <a:gd name="connsiteY44" fmla="*/ 1024 h 2308"/>
                <a:gd name="connsiteX45" fmla="*/ 3064 w 3064"/>
                <a:gd name="connsiteY45" fmla="*/ 1024 h 2308"/>
                <a:gd name="connsiteX46" fmla="*/ 3052 w 3064"/>
                <a:gd name="connsiteY46" fmla="*/ 1040 h 2308"/>
                <a:gd name="connsiteX47" fmla="*/ 3014 w 3064"/>
                <a:gd name="connsiteY47" fmla="*/ 1086 h 2308"/>
                <a:gd name="connsiteX48" fmla="*/ 2952 w 3064"/>
                <a:gd name="connsiteY48" fmla="*/ 1156 h 2308"/>
                <a:gd name="connsiteX49" fmla="*/ 2912 w 3064"/>
                <a:gd name="connsiteY49" fmla="*/ 1198 h 2308"/>
                <a:gd name="connsiteX50" fmla="*/ 2866 w 3064"/>
                <a:gd name="connsiteY50" fmla="*/ 1246 h 2308"/>
                <a:gd name="connsiteX51" fmla="*/ 2814 w 3064"/>
                <a:gd name="connsiteY51" fmla="*/ 1296 h 2308"/>
                <a:gd name="connsiteX52" fmla="*/ 2756 w 3064"/>
                <a:gd name="connsiteY52" fmla="*/ 1352 h 2308"/>
                <a:gd name="connsiteX53" fmla="*/ 2692 w 3064"/>
                <a:gd name="connsiteY53" fmla="*/ 1408 h 2308"/>
                <a:gd name="connsiteX54" fmla="*/ 2622 w 3064"/>
                <a:gd name="connsiteY54" fmla="*/ 1468 h 2308"/>
                <a:gd name="connsiteX55" fmla="*/ 2546 w 3064"/>
                <a:gd name="connsiteY55" fmla="*/ 1530 h 2308"/>
                <a:gd name="connsiteX56" fmla="*/ 2464 w 3064"/>
                <a:gd name="connsiteY56" fmla="*/ 1594 h 2308"/>
                <a:gd name="connsiteX57" fmla="*/ 2376 w 3064"/>
                <a:gd name="connsiteY57" fmla="*/ 1656 h 2308"/>
                <a:gd name="connsiteX58" fmla="*/ 2282 w 3064"/>
                <a:gd name="connsiteY58" fmla="*/ 1720 h 2308"/>
                <a:gd name="connsiteX59" fmla="*/ 2182 w 3064"/>
                <a:gd name="connsiteY59" fmla="*/ 1784 h 2308"/>
                <a:gd name="connsiteX60" fmla="*/ 2076 w 3064"/>
                <a:gd name="connsiteY60" fmla="*/ 1846 h 2308"/>
                <a:gd name="connsiteX61" fmla="*/ 1966 w 3064"/>
                <a:gd name="connsiteY61" fmla="*/ 1906 h 2308"/>
                <a:gd name="connsiteX62" fmla="*/ 1908 w 3064"/>
                <a:gd name="connsiteY62" fmla="*/ 1934 h 2308"/>
                <a:gd name="connsiteX63" fmla="*/ 1848 w 3064"/>
                <a:gd name="connsiteY63" fmla="*/ 1964 h 2308"/>
                <a:gd name="connsiteX64" fmla="*/ 1788 w 3064"/>
                <a:gd name="connsiteY64" fmla="*/ 1992 h 2308"/>
                <a:gd name="connsiteX65" fmla="*/ 1726 w 3064"/>
                <a:gd name="connsiteY65" fmla="*/ 2020 h 2308"/>
                <a:gd name="connsiteX66" fmla="*/ 1662 w 3064"/>
                <a:gd name="connsiteY66" fmla="*/ 2046 h 2308"/>
                <a:gd name="connsiteX67" fmla="*/ 1596 w 3064"/>
                <a:gd name="connsiteY67" fmla="*/ 2072 h 2308"/>
                <a:gd name="connsiteX68" fmla="*/ 1530 w 3064"/>
                <a:gd name="connsiteY68" fmla="*/ 2096 h 2308"/>
                <a:gd name="connsiteX69" fmla="*/ 1462 w 3064"/>
                <a:gd name="connsiteY69" fmla="*/ 2120 h 2308"/>
                <a:gd name="connsiteX70" fmla="*/ 1394 w 3064"/>
                <a:gd name="connsiteY70" fmla="*/ 2144 h 2308"/>
                <a:gd name="connsiteX71" fmla="*/ 1322 w 3064"/>
                <a:gd name="connsiteY71" fmla="*/ 2164 h 2308"/>
                <a:gd name="connsiteX72" fmla="*/ 1250 w 3064"/>
                <a:gd name="connsiteY72" fmla="*/ 2186 h 2308"/>
                <a:gd name="connsiteX73" fmla="*/ 1176 w 3064"/>
                <a:gd name="connsiteY73" fmla="*/ 2204 h 2308"/>
                <a:gd name="connsiteX74" fmla="*/ 1102 w 3064"/>
                <a:gd name="connsiteY74" fmla="*/ 2222 h 2308"/>
                <a:gd name="connsiteX75" fmla="*/ 1026 w 3064"/>
                <a:gd name="connsiteY75" fmla="*/ 2238 h 2308"/>
                <a:gd name="connsiteX76" fmla="*/ 948 w 3064"/>
                <a:gd name="connsiteY76" fmla="*/ 2252 h 2308"/>
                <a:gd name="connsiteX77" fmla="*/ 868 w 3064"/>
                <a:gd name="connsiteY77" fmla="*/ 2266 h 2308"/>
                <a:gd name="connsiteX78" fmla="*/ 788 w 3064"/>
                <a:gd name="connsiteY78" fmla="*/ 2278 h 2308"/>
                <a:gd name="connsiteX79" fmla="*/ 706 w 3064"/>
                <a:gd name="connsiteY79" fmla="*/ 2288 h 2308"/>
                <a:gd name="connsiteX80" fmla="*/ 622 w 3064"/>
                <a:gd name="connsiteY80" fmla="*/ 2296 h 2308"/>
                <a:gd name="connsiteX81" fmla="*/ 538 w 3064"/>
                <a:gd name="connsiteY81" fmla="*/ 2302 h 2308"/>
                <a:gd name="connsiteX82" fmla="*/ 452 w 3064"/>
                <a:gd name="connsiteY82" fmla="*/ 2306 h 2308"/>
                <a:gd name="connsiteX83" fmla="*/ 364 w 3064"/>
                <a:gd name="connsiteY83" fmla="*/ 2308 h 2308"/>
                <a:gd name="connsiteX84" fmla="*/ 276 w 3064"/>
                <a:gd name="connsiteY84" fmla="*/ 2308 h 2308"/>
                <a:gd name="connsiteX85" fmla="*/ 184 w 3064"/>
                <a:gd name="connsiteY85" fmla="*/ 2306 h 2308"/>
                <a:gd name="connsiteX86" fmla="*/ 94 w 3064"/>
                <a:gd name="connsiteY86" fmla="*/ 2302 h 2308"/>
                <a:gd name="connsiteX87" fmla="*/ 0 w 3064"/>
                <a:gd name="connsiteY87" fmla="*/ 2296 h 2308"/>
                <a:gd name="connsiteX88" fmla="*/ 0 w 3064"/>
                <a:gd name="connsiteY88" fmla="*/ 2296 h 2308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296 w 3064"/>
                <a:gd name="connsiteY32" fmla="*/ 1353 h 2293"/>
                <a:gd name="connsiteX33" fmla="*/ 2354 w 3064"/>
                <a:gd name="connsiteY33" fmla="*/ 1293 h 2293"/>
                <a:gd name="connsiteX34" fmla="*/ 2412 w 3064"/>
                <a:gd name="connsiteY34" fmla="*/ 1229 h 2293"/>
                <a:gd name="connsiteX35" fmla="*/ 2470 w 3064"/>
                <a:gd name="connsiteY35" fmla="*/ 1163 h 2293"/>
                <a:gd name="connsiteX36" fmla="*/ 2526 w 3064"/>
                <a:gd name="connsiteY36" fmla="*/ 1095 h 2293"/>
                <a:gd name="connsiteX37" fmla="*/ 2580 w 3064"/>
                <a:gd name="connsiteY37" fmla="*/ 1025 h 2293"/>
                <a:gd name="connsiteX38" fmla="*/ 2634 w 3064"/>
                <a:gd name="connsiteY38" fmla="*/ 951 h 2293"/>
                <a:gd name="connsiteX39" fmla="*/ 2684 w 3064"/>
                <a:gd name="connsiteY39" fmla="*/ 875 h 2293"/>
                <a:gd name="connsiteX40" fmla="*/ 2734 w 3064"/>
                <a:gd name="connsiteY40" fmla="*/ 795 h 2293"/>
                <a:gd name="connsiteX41" fmla="*/ 2782 w 3064"/>
                <a:gd name="connsiteY41" fmla="*/ 713 h 2293"/>
                <a:gd name="connsiteX42" fmla="*/ 3064 w 3064"/>
                <a:gd name="connsiteY42" fmla="*/ 49 h 2293"/>
                <a:gd name="connsiteX43" fmla="*/ 3064 w 3064"/>
                <a:gd name="connsiteY43" fmla="*/ 1009 h 2293"/>
                <a:gd name="connsiteX44" fmla="*/ 3064 w 3064"/>
                <a:gd name="connsiteY44" fmla="*/ 1009 h 2293"/>
                <a:gd name="connsiteX45" fmla="*/ 3052 w 3064"/>
                <a:gd name="connsiteY45" fmla="*/ 1025 h 2293"/>
                <a:gd name="connsiteX46" fmla="*/ 3014 w 3064"/>
                <a:gd name="connsiteY46" fmla="*/ 1071 h 2293"/>
                <a:gd name="connsiteX47" fmla="*/ 2952 w 3064"/>
                <a:gd name="connsiteY47" fmla="*/ 1141 h 2293"/>
                <a:gd name="connsiteX48" fmla="*/ 2912 w 3064"/>
                <a:gd name="connsiteY48" fmla="*/ 1183 h 2293"/>
                <a:gd name="connsiteX49" fmla="*/ 2866 w 3064"/>
                <a:gd name="connsiteY49" fmla="*/ 1231 h 2293"/>
                <a:gd name="connsiteX50" fmla="*/ 2814 w 3064"/>
                <a:gd name="connsiteY50" fmla="*/ 1281 h 2293"/>
                <a:gd name="connsiteX51" fmla="*/ 2756 w 3064"/>
                <a:gd name="connsiteY51" fmla="*/ 1337 h 2293"/>
                <a:gd name="connsiteX52" fmla="*/ 2692 w 3064"/>
                <a:gd name="connsiteY52" fmla="*/ 1393 h 2293"/>
                <a:gd name="connsiteX53" fmla="*/ 2622 w 3064"/>
                <a:gd name="connsiteY53" fmla="*/ 1453 h 2293"/>
                <a:gd name="connsiteX54" fmla="*/ 2546 w 3064"/>
                <a:gd name="connsiteY54" fmla="*/ 1515 h 2293"/>
                <a:gd name="connsiteX55" fmla="*/ 2464 w 3064"/>
                <a:gd name="connsiteY55" fmla="*/ 1579 h 2293"/>
                <a:gd name="connsiteX56" fmla="*/ 2376 w 3064"/>
                <a:gd name="connsiteY56" fmla="*/ 1641 h 2293"/>
                <a:gd name="connsiteX57" fmla="*/ 2282 w 3064"/>
                <a:gd name="connsiteY57" fmla="*/ 1705 h 2293"/>
                <a:gd name="connsiteX58" fmla="*/ 2182 w 3064"/>
                <a:gd name="connsiteY58" fmla="*/ 1769 h 2293"/>
                <a:gd name="connsiteX59" fmla="*/ 2076 w 3064"/>
                <a:gd name="connsiteY59" fmla="*/ 1831 h 2293"/>
                <a:gd name="connsiteX60" fmla="*/ 1966 w 3064"/>
                <a:gd name="connsiteY60" fmla="*/ 1891 h 2293"/>
                <a:gd name="connsiteX61" fmla="*/ 1908 w 3064"/>
                <a:gd name="connsiteY61" fmla="*/ 1919 h 2293"/>
                <a:gd name="connsiteX62" fmla="*/ 1848 w 3064"/>
                <a:gd name="connsiteY62" fmla="*/ 1949 h 2293"/>
                <a:gd name="connsiteX63" fmla="*/ 1788 w 3064"/>
                <a:gd name="connsiteY63" fmla="*/ 1977 h 2293"/>
                <a:gd name="connsiteX64" fmla="*/ 1726 w 3064"/>
                <a:gd name="connsiteY64" fmla="*/ 2005 h 2293"/>
                <a:gd name="connsiteX65" fmla="*/ 1662 w 3064"/>
                <a:gd name="connsiteY65" fmla="*/ 2031 h 2293"/>
                <a:gd name="connsiteX66" fmla="*/ 1596 w 3064"/>
                <a:gd name="connsiteY66" fmla="*/ 2057 h 2293"/>
                <a:gd name="connsiteX67" fmla="*/ 1530 w 3064"/>
                <a:gd name="connsiteY67" fmla="*/ 2081 h 2293"/>
                <a:gd name="connsiteX68" fmla="*/ 1462 w 3064"/>
                <a:gd name="connsiteY68" fmla="*/ 2105 h 2293"/>
                <a:gd name="connsiteX69" fmla="*/ 1394 w 3064"/>
                <a:gd name="connsiteY69" fmla="*/ 2129 h 2293"/>
                <a:gd name="connsiteX70" fmla="*/ 1322 w 3064"/>
                <a:gd name="connsiteY70" fmla="*/ 2149 h 2293"/>
                <a:gd name="connsiteX71" fmla="*/ 1250 w 3064"/>
                <a:gd name="connsiteY71" fmla="*/ 2171 h 2293"/>
                <a:gd name="connsiteX72" fmla="*/ 1176 w 3064"/>
                <a:gd name="connsiteY72" fmla="*/ 2189 h 2293"/>
                <a:gd name="connsiteX73" fmla="*/ 1102 w 3064"/>
                <a:gd name="connsiteY73" fmla="*/ 2207 h 2293"/>
                <a:gd name="connsiteX74" fmla="*/ 1026 w 3064"/>
                <a:gd name="connsiteY74" fmla="*/ 2223 h 2293"/>
                <a:gd name="connsiteX75" fmla="*/ 948 w 3064"/>
                <a:gd name="connsiteY75" fmla="*/ 2237 h 2293"/>
                <a:gd name="connsiteX76" fmla="*/ 868 w 3064"/>
                <a:gd name="connsiteY76" fmla="*/ 2251 h 2293"/>
                <a:gd name="connsiteX77" fmla="*/ 788 w 3064"/>
                <a:gd name="connsiteY77" fmla="*/ 2263 h 2293"/>
                <a:gd name="connsiteX78" fmla="*/ 706 w 3064"/>
                <a:gd name="connsiteY78" fmla="*/ 2273 h 2293"/>
                <a:gd name="connsiteX79" fmla="*/ 622 w 3064"/>
                <a:gd name="connsiteY79" fmla="*/ 2281 h 2293"/>
                <a:gd name="connsiteX80" fmla="*/ 538 w 3064"/>
                <a:gd name="connsiteY80" fmla="*/ 2287 h 2293"/>
                <a:gd name="connsiteX81" fmla="*/ 452 w 3064"/>
                <a:gd name="connsiteY81" fmla="*/ 2291 h 2293"/>
                <a:gd name="connsiteX82" fmla="*/ 364 w 3064"/>
                <a:gd name="connsiteY82" fmla="*/ 2293 h 2293"/>
                <a:gd name="connsiteX83" fmla="*/ 276 w 3064"/>
                <a:gd name="connsiteY83" fmla="*/ 2293 h 2293"/>
                <a:gd name="connsiteX84" fmla="*/ 184 w 3064"/>
                <a:gd name="connsiteY84" fmla="*/ 2291 h 2293"/>
                <a:gd name="connsiteX85" fmla="*/ 94 w 3064"/>
                <a:gd name="connsiteY85" fmla="*/ 2287 h 2293"/>
                <a:gd name="connsiteX86" fmla="*/ 0 w 3064"/>
                <a:gd name="connsiteY86" fmla="*/ 2281 h 2293"/>
                <a:gd name="connsiteX87" fmla="*/ 0 w 3064"/>
                <a:gd name="connsiteY87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296 w 3064"/>
                <a:gd name="connsiteY32" fmla="*/ 1353 h 2293"/>
                <a:gd name="connsiteX33" fmla="*/ 2354 w 3064"/>
                <a:gd name="connsiteY33" fmla="*/ 1293 h 2293"/>
                <a:gd name="connsiteX34" fmla="*/ 2412 w 3064"/>
                <a:gd name="connsiteY34" fmla="*/ 1229 h 2293"/>
                <a:gd name="connsiteX35" fmla="*/ 2470 w 3064"/>
                <a:gd name="connsiteY35" fmla="*/ 1163 h 2293"/>
                <a:gd name="connsiteX36" fmla="*/ 2526 w 3064"/>
                <a:gd name="connsiteY36" fmla="*/ 1095 h 2293"/>
                <a:gd name="connsiteX37" fmla="*/ 2580 w 3064"/>
                <a:gd name="connsiteY37" fmla="*/ 1025 h 2293"/>
                <a:gd name="connsiteX38" fmla="*/ 2634 w 3064"/>
                <a:gd name="connsiteY38" fmla="*/ 951 h 2293"/>
                <a:gd name="connsiteX39" fmla="*/ 2684 w 3064"/>
                <a:gd name="connsiteY39" fmla="*/ 875 h 2293"/>
                <a:gd name="connsiteX40" fmla="*/ 2782 w 3064"/>
                <a:gd name="connsiteY40" fmla="*/ 713 h 2293"/>
                <a:gd name="connsiteX41" fmla="*/ 3064 w 3064"/>
                <a:gd name="connsiteY41" fmla="*/ 49 h 2293"/>
                <a:gd name="connsiteX42" fmla="*/ 3064 w 3064"/>
                <a:gd name="connsiteY42" fmla="*/ 1009 h 2293"/>
                <a:gd name="connsiteX43" fmla="*/ 3064 w 3064"/>
                <a:gd name="connsiteY43" fmla="*/ 1009 h 2293"/>
                <a:gd name="connsiteX44" fmla="*/ 3052 w 3064"/>
                <a:gd name="connsiteY44" fmla="*/ 1025 h 2293"/>
                <a:gd name="connsiteX45" fmla="*/ 3014 w 3064"/>
                <a:gd name="connsiteY45" fmla="*/ 1071 h 2293"/>
                <a:gd name="connsiteX46" fmla="*/ 2952 w 3064"/>
                <a:gd name="connsiteY46" fmla="*/ 1141 h 2293"/>
                <a:gd name="connsiteX47" fmla="*/ 2912 w 3064"/>
                <a:gd name="connsiteY47" fmla="*/ 1183 h 2293"/>
                <a:gd name="connsiteX48" fmla="*/ 2866 w 3064"/>
                <a:gd name="connsiteY48" fmla="*/ 1231 h 2293"/>
                <a:gd name="connsiteX49" fmla="*/ 2814 w 3064"/>
                <a:gd name="connsiteY49" fmla="*/ 1281 h 2293"/>
                <a:gd name="connsiteX50" fmla="*/ 2756 w 3064"/>
                <a:gd name="connsiteY50" fmla="*/ 1337 h 2293"/>
                <a:gd name="connsiteX51" fmla="*/ 2692 w 3064"/>
                <a:gd name="connsiteY51" fmla="*/ 1393 h 2293"/>
                <a:gd name="connsiteX52" fmla="*/ 2622 w 3064"/>
                <a:gd name="connsiteY52" fmla="*/ 1453 h 2293"/>
                <a:gd name="connsiteX53" fmla="*/ 2546 w 3064"/>
                <a:gd name="connsiteY53" fmla="*/ 1515 h 2293"/>
                <a:gd name="connsiteX54" fmla="*/ 2464 w 3064"/>
                <a:gd name="connsiteY54" fmla="*/ 1579 h 2293"/>
                <a:gd name="connsiteX55" fmla="*/ 2376 w 3064"/>
                <a:gd name="connsiteY55" fmla="*/ 1641 h 2293"/>
                <a:gd name="connsiteX56" fmla="*/ 2282 w 3064"/>
                <a:gd name="connsiteY56" fmla="*/ 1705 h 2293"/>
                <a:gd name="connsiteX57" fmla="*/ 2182 w 3064"/>
                <a:gd name="connsiteY57" fmla="*/ 1769 h 2293"/>
                <a:gd name="connsiteX58" fmla="*/ 2076 w 3064"/>
                <a:gd name="connsiteY58" fmla="*/ 1831 h 2293"/>
                <a:gd name="connsiteX59" fmla="*/ 1966 w 3064"/>
                <a:gd name="connsiteY59" fmla="*/ 1891 h 2293"/>
                <a:gd name="connsiteX60" fmla="*/ 1908 w 3064"/>
                <a:gd name="connsiteY60" fmla="*/ 1919 h 2293"/>
                <a:gd name="connsiteX61" fmla="*/ 1848 w 3064"/>
                <a:gd name="connsiteY61" fmla="*/ 1949 h 2293"/>
                <a:gd name="connsiteX62" fmla="*/ 1788 w 3064"/>
                <a:gd name="connsiteY62" fmla="*/ 1977 h 2293"/>
                <a:gd name="connsiteX63" fmla="*/ 1726 w 3064"/>
                <a:gd name="connsiteY63" fmla="*/ 2005 h 2293"/>
                <a:gd name="connsiteX64" fmla="*/ 1662 w 3064"/>
                <a:gd name="connsiteY64" fmla="*/ 2031 h 2293"/>
                <a:gd name="connsiteX65" fmla="*/ 1596 w 3064"/>
                <a:gd name="connsiteY65" fmla="*/ 2057 h 2293"/>
                <a:gd name="connsiteX66" fmla="*/ 1530 w 3064"/>
                <a:gd name="connsiteY66" fmla="*/ 2081 h 2293"/>
                <a:gd name="connsiteX67" fmla="*/ 1462 w 3064"/>
                <a:gd name="connsiteY67" fmla="*/ 2105 h 2293"/>
                <a:gd name="connsiteX68" fmla="*/ 1394 w 3064"/>
                <a:gd name="connsiteY68" fmla="*/ 2129 h 2293"/>
                <a:gd name="connsiteX69" fmla="*/ 1322 w 3064"/>
                <a:gd name="connsiteY69" fmla="*/ 2149 h 2293"/>
                <a:gd name="connsiteX70" fmla="*/ 1250 w 3064"/>
                <a:gd name="connsiteY70" fmla="*/ 2171 h 2293"/>
                <a:gd name="connsiteX71" fmla="*/ 1176 w 3064"/>
                <a:gd name="connsiteY71" fmla="*/ 2189 h 2293"/>
                <a:gd name="connsiteX72" fmla="*/ 1102 w 3064"/>
                <a:gd name="connsiteY72" fmla="*/ 2207 h 2293"/>
                <a:gd name="connsiteX73" fmla="*/ 1026 w 3064"/>
                <a:gd name="connsiteY73" fmla="*/ 2223 h 2293"/>
                <a:gd name="connsiteX74" fmla="*/ 948 w 3064"/>
                <a:gd name="connsiteY74" fmla="*/ 2237 h 2293"/>
                <a:gd name="connsiteX75" fmla="*/ 868 w 3064"/>
                <a:gd name="connsiteY75" fmla="*/ 2251 h 2293"/>
                <a:gd name="connsiteX76" fmla="*/ 788 w 3064"/>
                <a:gd name="connsiteY76" fmla="*/ 2263 h 2293"/>
                <a:gd name="connsiteX77" fmla="*/ 706 w 3064"/>
                <a:gd name="connsiteY77" fmla="*/ 2273 h 2293"/>
                <a:gd name="connsiteX78" fmla="*/ 622 w 3064"/>
                <a:gd name="connsiteY78" fmla="*/ 2281 h 2293"/>
                <a:gd name="connsiteX79" fmla="*/ 538 w 3064"/>
                <a:gd name="connsiteY79" fmla="*/ 2287 h 2293"/>
                <a:gd name="connsiteX80" fmla="*/ 452 w 3064"/>
                <a:gd name="connsiteY80" fmla="*/ 2291 h 2293"/>
                <a:gd name="connsiteX81" fmla="*/ 364 w 3064"/>
                <a:gd name="connsiteY81" fmla="*/ 2293 h 2293"/>
                <a:gd name="connsiteX82" fmla="*/ 276 w 3064"/>
                <a:gd name="connsiteY82" fmla="*/ 2293 h 2293"/>
                <a:gd name="connsiteX83" fmla="*/ 184 w 3064"/>
                <a:gd name="connsiteY83" fmla="*/ 2291 h 2293"/>
                <a:gd name="connsiteX84" fmla="*/ 94 w 3064"/>
                <a:gd name="connsiteY84" fmla="*/ 2287 h 2293"/>
                <a:gd name="connsiteX85" fmla="*/ 0 w 3064"/>
                <a:gd name="connsiteY85" fmla="*/ 2281 h 2293"/>
                <a:gd name="connsiteX86" fmla="*/ 0 w 3064"/>
                <a:gd name="connsiteY86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296 w 3064"/>
                <a:gd name="connsiteY32" fmla="*/ 1353 h 2293"/>
                <a:gd name="connsiteX33" fmla="*/ 2354 w 3064"/>
                <a:gd name="connsiteY33" fmla="*/ 1293 h 2293"/>
                <a:gd name="connsiteX34" fmla="*/ 2412 w 3064"/>
                <a:gd name="connsiteY34" fmla="*/ 1229 h 2293"/>
                <a:gd name="connsiteX35" fmla="*/ 2470 w 3064"/>
                <a:gd name="connsiteY35" fmla="*/ 1163 h 2293"/>
                <a:gd name="connsiteX36" fmla="*/ 2526 w 3064"/>
                <a:gd name="connsiteY36" fmla="*/ 1095 h 2293"/>
                <a:gd name="connsiteX37" fmla="*/ 2580 w 3064"/>
                <a:gd name="connsiteY37" fmla="*/ 1025 h 2293"/>
                <a:gd name="connsiteX38" fmla="*/ 2684 w 3064"/>
                <a:gd name="connsiteY38" fmla="*/ 875 h 2293"/>
                <a:gd name="connsiteX39" fmla="*/ 2782 w 3064"/>
                <a:gd name="connsiteY39" fmla="*/ 713 h 2293"/>
                <a:gd name="connsiteX40" fmla="*/ 3064 w 3064"/>
                <a:gd name="connsiteY40" fmla="*/ 49 h 2293"/>
                <a:gd name="connsiteX41" fmla="*/ 3064 w 3064"/>
                <a:gd name="connsiteY41" fmla="*/ 1009 h 2293"/>
                <a:gd name="connsiteX42" fmla="*/ 3064 w 3064"/>
                <a:gd name="connsiteY42" fmla="*/ 1009 h 2293"/>
                <a:gd name="connsiteX43" fmla="*/ 3052 w 3064"/>
                <a:gd name="connsiteY43" fmla="*/ 1025 h 2293"/>
                <a:gd name="connsiteX44" fmla="*/ 3014 w 3064"/>
                <a:gd name="connsiteY44" fmla="*/ 1071 h 2293"/>
                <a:gd name="connsiteX45" fmla="*/ 2952 w 3064"/>
                <a:gd name="connsiteY45" fmla="*/ 1141 h 2293"/>
                <a:gd name="connsiteX46" fmla="*/ 2912 w 3064"/>
                <a:gd name="connsiteY46" fmla="*/ 1183 h 2293"/>
                <a:gd name="connsiteX47" fmla="*/ 2866 w 3064"/>
                <a:gd name="connsiteY47" fmla="*/ 1231 h 2293"/>
                <a:gd name="connsiteX48" fmla="*/ 2814 w 3064"/>
                <a:gd name="connsiteY48" fmla="*/ 1281 h 2293"/>
                <a:gd name="connsiteX49" fmla="*/ 2756 w 3064"/>
                <a:gd name="connsiteY49" fmla="*/ 1337 h 2293"/>
                <a:gd name="connsiteX50" fmla="*/ 2692 w 3064"/>
                <a:gd name="connsiteY50" fmla="*/ 1393 h 2293"/>
                <a:gd name="connsiteX51" fmla="*/ 2622 w 3064"/>
                <a:gd name="connsiteY51" fmla="*/ 1453 h 2293"/>
                <a:gd name="connsiteX52" fmla="*/ 2546 w 3064"/>
                <a:gd name="connsiteY52" fmla="*/ 1515 h 2293"/>
                <a:gd name="connsiteX53" fmla="*/ 2464 w 3064"/>
                <a:gd name="connsiteY53" fmla="*/ 1579 h 2293"/>
                <a:gd name="connsiteX54" fmla="*/ 2376 w 3064"/>
                <a:gd name="connsiteY54" fmla="*/ 1641 h 2293"/>
                <a:gd name="connsiteX55" fmla="*/ 2282 w 3064"/>
                <a:gd name="connsiteY55" fmla="*/ 1705 h 2293"/>
                <a:gd name="connsiteX56" fmla="*/ 2182 w 3064"/>
                <a:gd name="connsiteY56" fmla="*/ 1769 h 2293"/>
                <a:gd name="connsiteX57" fmla="*/ 2076 w 3064"/>
                <a:gd name="connsiteY57" fmla="*/ 1831 h 2293"/>
                <a:gd name="connsiteX58" fmla="*/ 1966 w 3064"/>
                <a:gd name="connsiteY58" fmla="*/ 1891 h 2293"/>
                <a:gd name="connsiteX59" fmla="*/ 1908 w 3064"/>
                <a:gd name="connsiteY59" fmla="*/ 1919 h 2293"/>
                <a:gd name="connsiteX60" fmla="*/ 1848 w 3064"/>
                <a:gd name="connsiteY60" fmla="*/ 1949 h 2293"/>
                <a:gd name="connsiteX61" fmla="*/ 1788 w 3064"/>
                <a:gd name="connsiteY61" fmla="*/ 1977 h 2293"/>
                <a:gd name="connsiteX62" fmla="*/ 1726 w 3064"/>
                <a:gd name="connsiteY62" fmla="*/ 2005 h 2293"/>
                <a:gd name="connsiteX63" fmla="*/ 1662 w 3064"/>
                <a:gd name="connsiteY63" fmla="*/ 2031 h 2293"/>
                <a:gd name="connsiteX64" fmla="*/ 1596 w 3064"/>
                <a:gd name="connsiteY64" fmla="*/ 2057 h 2293"/>
                <a:gd name="connsiteX65" fmla="*/ 1530 w 3064"/>
                <a:gd name="connsiteY65" fmla="*/ 2081 h 2293"/>
                <a:gd name="connsiteX66" fmla="*/ 1462 w 3064"/>
                <a:gd name="connsiteY66" fmla="*/ 2105 h 2293"/>
                <a:gd name="connsiteX67" fmla="*/ 1394 w 3064"/>
                <a:gd name="connsiteY67" fmla="*/ 2129 h 2293"/>
                <a:gd name="connsiteX68" fmla="*/ 1322 w 3064"/>
                <a:gd name="connsiteY68" fmla="*/ 2149 h 2293"/>
                <a:gd name="connsiteX69" fmla="*/ 1250 w 3064"/>
                <a:gd name="connsiteY69" fmla="*/ 2171 h 2293"/>
                <a:gd name="connsiteX70" fmla="*/ 1176 w 3064"/>
                <a:gd name="connsiteY70" fmla="*/ 2189 h 2293"/>
                <a:gd name="connsiteX71" fmla="*/ 1102 w 3064"/>
                <a:gd name="connsiteY71" fmla="*/ 2207 h 2293"/>
                <a:gd name="connsiteX72" fmla="*/ 1026 w 3064"/>
                <a:gd name="connsiteY72" fmla="*/ 2223 h 2293"/>
                <a:gd name="connsiteX73" fmla="*/ 948 w 3064"/>
                <a:gd name="connsiteY73" fmla="*/ 2237 h 2293"/>
                <a:gd name="connsiteX74" fmla="*/ 868 w 3064"/>
                <a:gd name="connsiteY74" fmla="*/ 2251 h 2293"/>
                <a:gd name="connsiteX75" fmla="*/ 788 w 3064"/>
                <a:gd name="connsiteY75" fmla="*/ 2263 h 2293"/>
                <a:gd name="connsiteX76" fmla="*/ 706 w 3064"/>
                <a:gd name="connsiteY76" fmla="*/ 2273 h 2293"/>
                <a:gd name="connsiteX77" fmla="*/ 622 w 3064"/>
                <a:gd name="connsiteY77" fmla="*/ 2281 h 2293"/>
                <a:gd name="connsiteX78" fmla="*/ 538 w 3064"/>
                <a:gd name="connsiteY78" fmla="*/ 2287 h 2293"/>
                <a:gd name="connsiteX79" fmla="*/ 452 w 3064"/>
                <a:gd name="connsiteY79" fmla="*/ 2291 h 2293"/>
                <a:gd name="connsiteX80" fmla="*/ 364 w 3064"/>
                <a:gd name="connsiteY80" fmla="*/ 2293 h 2293"/>
                <a:gd name="connsiteX81" fmla="*/ 276 w 3064"/>
                <a:gd name="connsiteY81" fmla="*/ 2293 h 2293"/>
                <a:gd name="connsiteX82" fmla="*/ 184 w 3064"/>
                <a:gd name="connsiteY82" fmla="*/ 2291 h 2293"/>
                <a:gd name="connsiteX83" fmla="*/ 94 w 3064"/>
                <a:gd name="connsiteY83" fmla="*/ 2287 h 2293"/>
                <a:gd name="connsiteX84" fmla="*/ 0 w 3064"/>
                <a:gd name="connsiteY84" fmla="*/ 2281 h 2293"/>
                <a:gd name="connsiteX85" fmla="*/ 0 w 3064"/>
                <a:gd name="connsiteY85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296 w 3064"/>
                <a:gd name="connsiteY32" fmla="*/ 1353 h 2293"/>
                <a:gd name="connsiteX33" fmla="*/ 2354 w 3064"/>
                <a:gd name="connsiteY33" fmla="*/ 1293 h 2293"/>
                <a:gd name="connsiteX34" fmla="*/ 2412 w 3064"/>
                <a:gd name="connsiteY34" fmla="*/ 1229 h 2293"/>
                <a:gd name="connsiteX35" fmla="*/ 2470 w 3064"/>
                <a:gd name="connsiteY35" fmla="*/ 1163 h 2293"/>
                <a:gd name="connsiteX36" fmla="*/ 2526 w 3064"/>
                <a:gd name="connsiteY36" fmla="*/ 1095 h 2293"/>
                <a:gd name="connsiteX37" fmla="*/ 2684 w 3064"/>
                <a:gd name="connsiteY37" fmla="*/ 875 h 2293"/>
                <a:gd name="connsiteX38" fmla="*/ 2782 w 3064"/>
                <a:gd name="connsiteY38" fmla="*/ 713 h 2293"/>
                <a:gd name="connsiteX39" fmla="*/ 3064 w 3064"/>
                <a:gd name="connsiteY39" fmla="*/ 49 h 2293"/>
                <a:gd name="connsiteX40" fmla="*/ 3064 w 3064"/>
                <a:gd name="connsiteY40" fmla="*/ 1009 h 2293"/>
                <a:gd name="connsiteX41" fmla="*/ 3064 w 3064"/>
                <a:gd name="connsiteY41" fmla="*/ 1009 h 2293"/>
                <a:gd name="connsiteX42" fmla="*/ 3052 w 3064"/>
                <a:gd name="connsiteY42" fmla="*/ 1025 h 2293"/>
                <a:gd name="connsiteX43" fmla="*/ 3014 w 3064"/>
                <a:gd name="connsiteY43" fmla="*/ 1071 h 2293"/>
                <a:gd name="connsiteX44" fmla="*/ 2952 w 3064"/>
                <a:gd name="connsiteY44" fmla="*/ 1141 h 2293"/>
                <a:gd name="connsiteX45" fmla="*/ 2912 w 3064"/>
                <a:gd name="connsiteY45" fmla="*/ 1183 h 2293"/>
                <a:gd name="connsiteX46" fmla="*/ 2866 w 3064"/>
                <a:gd name="connsiteY46" fmla="*/ 1231 h 2293"/>
                <a:gd name="connsiteX47" fmla="*/ 2814 w 3064"/>
                <a:gd name="connsiteY47" fmla="*/ 1281 h 2293"/>
                <a:gd name="connsiteX48" fmla="*/ 2756 w 3064"/>
                <a:gd name="connsiteY48" fmla="*/ 1337 h 2293"/>
                <a:gd name="connsiteX49" fmla="*/ 2692 w 3064"/>
                <a:gd name="connsiteY49" fmla="*/ 1393 h 2293"/>
                <a:gd name="connsiteX50" fmla="*/ 2622 w 3064"/>
                <a:gd name="connsiteY50" fmla="*/ 1453 h 2293"/>
                <a:gd name="connsiteX51" fmla="*/ 2546 w 3064"/>
                <a:gd name="connsiteY51" fmla="*/ 1515 h 2293"/>
                <a:gd name="connsiteX52" fmla="*/ 2464 w 3064"/>
                <a:gd name="connsiteY52" fmla="*/ 1579 h 2293"/>
                <a:gd name="connsiteX53" fmla="*/ 2376 w 3064"/>
                <a:gd name="connsiteY53" fmla="*/ 1641 h 2293"/>
                <a:gd name="connsiteX54" fmla="*/ 2282 w 3064"/>
                <a:gd name="connsiteY54" fmla="*/ 1705 h 2293"/>
                <a:gd name="connsiteX55" fmla="*/ 2182 w 3064"/>
                <a:gd name="connsiteY55" fmla="*/ 1769 h 2293"/>
                <a:gd name="connsiteX56" fmla="*/ 2076 w 3064"/>
                <a:gd name="connsiteY56" fmla="*/ 1831 h 2293"/>
                <a:gd name="connsiteX57" fmla="*/ 1966 w 3064"/>
                <a:gd name="connsiteY57" fmla="*/ 1891 h 2293"/>
                <a:gd name="connsiteX58" fmla="*/ 1908 w 3064"/>
                <a:gd name="connsiteY58" fmla="*/ 1919 h 2293"/>
                <a:gd name="connsiteX59" fmla="*/ 1848 w 3064"/>
                <a:gd name="connsiteY59" fmla="*/ 1949 h 2293"/>
                <a:gd name="connsiteX60" fmla="*/ 1788 w 3064"/>
                <a:gd name="connsiteY60" fmla="*/ 1977 h 2293"/>
                <a:gd name="connsiteX61" fmla="*/ 1726 w 3064"/>
                <a:gd name="connsiteY61" fmla="*/ 2005 h 2293"/>
                <a:gd name="connsiteX62" fmla="*/ 1662 w 3064"/>
                <a:gd name="connsiteY62" fmla="*/ 2031 h 2293"/>
                <a:gd name="connsiteX63" fmla="*/ 1596 w 3064"/>
                <a:gd name="connsiteY63" fmla="*/ 2057 h 2293"/>
                <a:gd name="connsiteX64" fmla="*/ 1530 w 3064"/>
                <a:gd name="connsiteY64" fmla="*/ 2081 h 2293"/>
                <a:gd name="connsiteX65" fmla="*/ 1462 w 3064"/>
                <a:gd name="connsiteY65" fmla="*/ 2105 h 2293"/>
                <a:gd name="connsiteX66" fmla="*/ 1394 w 3064"/>
                <a:gd name="connsiteY66" fmla="*/ 2129 h 2293"/>
                <a:gd name="connsiteX67" fmla="*/ 1322 w 3064"/>
                <a:gd name="connsiteY67" fmla="*/ 2149 h 2293"/>
                <a:gd name="connsiteX68" fmla="*/ 1250 w 3064"/>
                <a:gd name="connsiteY68" fmla="*/ 2171 h 2293"/>
                <a:gd name="connsiteX69" fmla="*/ 1176 w 3064"/>
                <a:gd name="connsiteY69" fmla="*/ 2189 h 2293"/>
                <a:gd name="connsiteX70" fmla="*/ 1102 w 3064"/>
                <a:gd name="connsiteY70" fmla="*/ 2207 h 2293"/>
                <a:gd name="connsiteX71" fmla="*/ 1026 w 3064"/>
                <a:gd name="connsiteY71" fmla="*/ 2223 h 2293"/>
                <a:gd name="connsiteX72" fmla="*/ 948 w 3064"/>
                <a:gd name="connsiteY72" fmla="*/ 2237 h 2293"/>
                <a:gd name="connsiteX73" fmla="*/ 868 w 3064"/>
                <a:gd name="connsiteY73" fmla="*/ 2251 h 2293"/>
                <a:gd name="connsiteX74" fmla="*/ 788 w 3064"/>
                <a:gd name="connsiteY74" fmla="*/ 2263 h 2293"/>
                <a:gd name="connsiteX75" fmla="*/ 706 w 3064"/>
                <a:gd name="connsiteY75" fmla="*/ 2273 h 2293"/>
                <a:gd name="connsiteX76" fmla="*/ 622 w 3064"/>
                <a:gd name="connsiteY76" fmla="*/ 2281 h 2293"/>
                <a:gd name="connsiteX77" fmla="*/ 538 w 3064"/>
                <a:gd name="connsiteY77" fmla="*/ 2287 h 2293"/>
                <a:gd name="connsiteX78" fmla="*/ 452 w 3064"/>
                <a:gd name="connsiteY78" fmla="*/ 2291 h 2293"/>
                <a:gd name="connsiteX79" fmla="*/ 364 w 3064"/>
                <a:gd name="connsiteY79" fmla="*/ 2293 h 2293"/>
                <a:gd name="connsiteX80" fmla="*/ 276 w 3064"/>
                <a:gd name="connsiteY80" fmla="*/ 2293 h 2293"/>
                <a:gd name="connsiteX81" fmla="*/ 184 w 3064"/>
                <a:gd name="connsiteY81" fmla="*/ 2291 h 2293"/>
                <a:gd name="connsiteX82" fmla="*/ 94 w 3064"/>
                <a:gd name="connsiteY82" fmla="*/ 2287 h 2293"/>
                <a:gd name="connsiteX83" fmla="*/ 0 w 3064"/>
                <a:gd name="connsiteY83" fmla="*/ 2281 h 2293"/>
                <a:gd name="connsiteX84" fmla="*/ 0 w 3064"/>
                <a:gd name="connsiteY84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296 w 3064"/>
                <a:gd name="connsiteY32" fmla="*/ 1353 h 2293"/>
                <a:gd name="connsiteX33" fmla="*/ 2354 w 3064"/>
                <a:gd name="connsiteY33" fmla="*/ 1293 h 2293"/>
                <a:gd name="connsiteX34" fmla="*/ 2412 w 3064"/>
                <a:gd name="connsiteY34" fmla="*/ 1229 h 2293"/>
                <a:gd name="connsiteX35" fmla="*/ 2526 w 3064"/>
                <a:gd name="connsiteY35" fmla="*/ 1095 h 2293"/>
                <a:gd name="connsiteX36" fmla="*/ 2684 w 3064"/>
                <a:gd name="connsiteY36" fmla="*/ 875 h 2293"/>
                <a:gd name="connsiteX37" fmla="*/ 2782 w 3064"/>
                <a:gd name="connsiteY37" fmla="*/ 713 h 2293"/>
                <a:gd name="connsiteX38" fmla="*/ 3064 w 3064"/>
                <a:gd name="connsiteY38" fmla="*/ 49 h 2293"/>
                <a:gd name="connsiteX39" fmla="*/ 3064 w 3064"/>
                <a:gd name="connsiteY39" fmla="*/ 1009 h 2293"/>
                <a:gd name="connsiteX40" fmla="*/ 3064 w 3064"/>
                <a:gd name="connsiteY40" fmla="*/ 1009 h 2293"/>
                <a:gd name="connsiteX41" fmla="*/ 3052 w 3064"/>
                <a:gd name="connsiteY41" fmla="*/ 1025 h 2293"/>
                <a:gd name="connsiteX42" fmla="*/ 3014 w 3064"/>
                <a:gd name="connsiteY42" fmla="*/ 1071 h 2293"/>
                <a:gd name="connsiteX43" fmla="*/ 2952 w 3064"/>
                <a:gd name="connsiteY43" fmla="*/ 1141 h 2293"/>
                <a:gd name="connsiteX44" fmla="*/ 2912 w 3064"/>
                <a:gd name="connsiteY44" fmla="*/ 1183 h 2293"/>
                <a:gd name="connsiteX45" fmla="*/ 2866 w 3064"/>
                <a:gd name="connsiteY45" fmla="*/ 1231 h 2293"/>
                <a:gd name="connsiteX46" fmla="*/ 2814 w 3064"/>
                <a:gd name="connsiteY46" fmla="*/ 1281 h 2293"/>
                <a:gd name="connsiteX47" fmla="*/ 2756 w 3064"/>
                <a:gd name="connsiteY47" fmla="*/ 1337 h 2293"/>
                <a:gd name="connsiteX48" fmla="*/ 2692 w 3064"/>
                <a:gd name="connsiteY48" fmla="*/ 1393 h 2293"/>
                <a:gd name="connsiteX49" fmla="*/ 2622 w 3064"/>
                <a:gd name="connsiteY49" fmla="*/ 1453 h 2293"/>
                <a:gd name="connsiteX50" fmla="*/ 2546 w 3064"/>
                <a:gd name="connsiteY50" fmla="*/ 1515 h 2293"/>
                <a:gd name="connsiteX51" fmla="*/ 2464 w 3064"/>
                <a:gd name="connsiteY51" fmla="*/ 1579 h 2293"/>
                <a:gd name="connsiteX52" fmla="*/ 2376 w 3064"/>
                <a:gd name="connsiteY52" fmla="*/ 1641 h 2293"/>
                <a:gd name="connsiteX53" fmla="*/ 2282 w 3064"/>
                <a:gd name="connsiteY53" fmla="*/ 1705 h 2293"/>
                <a:gd name="connsiteX54" fmla="*/ 2182 w 3064"/>
                <a:gd name="connsiteY54" fmla="*/ 1769 h 2293"/>
                <a:gd name="connsiteX55" fmla="*/ 2076 w 3064"/>
                <a:gd name="connsiteY55" fmla="*/ 1831 h 2293"/>
                <a:gd name="connsiteX56" fmla="*/ 1966 w 3064"/>
                <a:gd name="connsiteY56" fmla="*/ 1891 h 2293"/>
                <a:gd name="connsiteX57" fmla="*/ 1908 w 3064"/>
                <a:gd name="connsiteY57" fmla="*/ 1919 h 2293"/>
                <a:gd name="connsiteX58" fmla="*/ 1848 w 3064"/>
                <a:gd name="connsiteY58" fmla="*/ 1949 h 2293"/>
                <a:gd name="connsiteX59" fmla="*/ 1788 w 3064"/>
                <a:gd name="connsiteY59" fmla="*/ 1977 h 2293"/>
                <a:gd name="connsiteX60" fmla="*/ 1726 w 3064"/>
                <a:gd name="connsiteY60" fmla="*/ 2005 h 2293"/>
                <a:gd name="connsiteX61" fmla="*/ 1662 w 3064"/>
                <a:gd name="connsiteY61" fmla="*/ 2031 h 2293"/>
                <a:gd name="connsiteX62" fmla="*/ 1596 w 3064"/>
                <a:gd name="connsiteY62" fmla="*/ 2057 h 2293"/>
                <a:gd name="connsiteX63" fmla="*/ 1530 w 3064"/>
                <a:gd name="connsiteY63" fmla="*/ 2081 h 2293"/>
                <a:gd name="connsiteX64" fmla="*/ 1462 w 3064"/>
                <a:gd name="connsiteY64" fmla="*/ 2105 h 2293"/>
                <a:gd name="connsiteX65" fmla="*/ 1394 w 3064"/>
                <a:gd name="connsiteY65" fmla="*/ 2129 h 2293"/>
                <a:gd name="connsiteX66" fmla="*/ 1322 w 3064"/>
                <a:gd name="connsiteY66" fmla="*/ 2149 h 2293"/>
                <a:gd name="connsiteX67" fmla="*/ 1250 w 3064"/>
                <a:gd name="connsiteY67" fmla="*/ 2171 h 2293"/>
                <a:gd name="connsiteX68" fmla="*/ 1176 w 3064"/>
                <a:gd name="connsiteY68" fmla="*/ 2189 h 2293"/>
                <a:gd name="connsiteX69" fmla="*/ 1102 w 3064"/>
                <a:gd name="connsiteY69" fmla="*/ 2207 h 2293"/>
                <a:gd name="connsiteX70" fmla="*/ 1026 w 3064"/>
                <a:gd name="connsiteY70" fmla="*/ 2223 h 2293"/>
                <a:gd name="connsiteX71" fmla="*/ 948 w 3064"/>
                <a:gd name="connsiteY71" fmla="*/ 2237 h 2293"/>
                <a:gd name="connsiteX72" fmla="*/ 868 w 3064"/>
                <a:gd name="connsiteY72" fmla="*/ 2251 h 2293"/>
                <a:gd name="connsiteX73" fmla="*/ 788 w 3064"/>
                <a:gd name="connsiteY73" fmla="*/ 2263 h 2293"/>
                <a:gd name="connsiteX74" fmla="*/ 706 w 3064"/>
                <a:gd name="connsiteY74" fmla="*/ 2273 h 2293"/>
                <a:gd name="connsiteX75" fmla="*/ 622 w 3064"/>
                <a:gd name="connsiteY75" fmla="*/ 2281 h 2293"/>
                <a:gd name="connsiteX76" fmla="*/ 538 w 3064"/>
                <a:gd name="connsiteY76" fmla="*/ 2287 h 2293"/>
                <a:gd name="connsiteX77" fmla="*/ 452 w 3064"/>
                <a:gd name="connsiteY77" fmla="*/ 2291 h 2293"/>
                <a:gd name="connsiteX78" fmla="*/ 364 w 3064"/>
                <a:gd name="connsiteY78" fmla="*/ 2293 h 2293"/>
                <a:gd name="connsiteX79" fmla="*/ 276 w 3064"/>
                <a:gd name="connsiteY79" fmla="*/ 2293 h 2293"/>
                <a:gd name="connsiteX80" fmla="*/ 184 w 3064"/>
                <a:gd name="connsiteY80" fmla="*/ 2291 h 2293"/>
                <a:gd name="connsiteX81" fmla="*/ 94 w 3064"/>
                <a:gd name="connsiteY81" fmla="*/ 2287 h 2293"/>
                <a:gd name="connsiteX82" fmla="*/ 0 w 3064"/>
                <a:gd name="connsiteY82" fmla="*/ 2281 h 2293"/>
                <a:gd name="connsiteX83" fmla="*/ 0 w 3064"/>
                <a:gd name="connsiteY83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296 w 3064"/>
                <a:gd name="connsiteY32" fmla="*/ 1353 h 2293"/>
                <a:gd name="connsiteX33" fmla="*/ 2412 w 3064"/>
                <a:gd name="connsiteY33" fmla="*/ 1229 h 2293"/>
                <a:gd name="connsiteX34" fmla="*/ 2526 w 3064"/>
                <a:gd name="connsiteY34" fmla="*/ 1095 h 2293"/>
                <a:gd name="connsiteX35" fmla="*/ 2684 w 3064"/>
                <a:gd name="connsiteY35" fmla="*/ 875 h 2293"/>
                <a:gd name="connsiteX36" fmla="*/ 2782 w 3064"/>
                <a:gd name="connsiteY36" fmla="*/ 713 h 2293"/>
                <a:gd name="connsiteX37" fmla="*/ 3064 w 3064"/>
                <a:gd name="connsiteY37" fmla="*/ 49 h 2293"/>
                <a:gd name="connsiteX38" fmla="*/ 3064 w 3064"/>
                <a:gd name="connsiteY38" fmla="*/ 1009 h 2293"/>
                <a:gd name="connsiteX39" fmla="*/ 3064 w 3064"/>
                <a:gd name="connsiteY39" fmla="*/ 1009 h 2293"/>
                <a:gd name="connsiteX40" fmla="*/ 3052 w 3064"/>
                <a:gd name="connsiteY40" fmla="*/ 1025 h 2293"/>
                <a:gd name="connsiteX41" fmla="*/ 3014 w 3064"/>
                <a:gd name="connsiteY41" fmla="*/ 1071 h 2293"/>
                <a:gd name="connsiteX42" fmla="*/ 2952 w 3064"/>
                <a:gd name="connsiteY42" fmla="*/ 1141 h 2293"/>
                <a:gd name="connsiteX43" fmla="*/ 2912 w 3064"/>
                <a:gd name="connsiteY43" fmla="*/ 1183 h 2293"/>
                <a:gd name="connsiteX44" fmla="*/ 2866 w 3064"/>
                <a:gd name="connsiteY44" fmla="*/ 1231 h 2293"/>
                <a:gd name="connsiteX45" fmla="*/ 2814 w 3064"/>
                <a:gd name="connsiteY45" fmla="*/ 1281 h 2293"/>
                <a:gd name="connsiteX46" fmla="*/ 2756 w 3064"/>
                <a:gd name="connsiteY46" fmla="*/ 1337 h 2293"/>
                <a:gd name="connsiteX47" fmla="*/ 2692 w 3064"/>
                <a:gd name="connsiteY47" fmla="*/ 1393 h 2293"/>
                <a:gd name="connsiteX48" fmla="*/ 2622 w 3064"/>
                <a:gd name="connsiteY48" fmla="*/ 1453 h 2293"/>
                <a:gd name="connsiteX49" fmla="*/ 2546 w 3064"/>
                <a:gd name="connsiteY49" fmla="*/ 1515 h 2293"/>
                <a:gd name="connsiteX50" fmla="*/ 2464 w 3064"/>
                <a:gd name="connsiteY50" fmla="*/ 1579 h 2293"/>
                <a:gd name="connsiteX51" fmla="*/ 2376 w 3064"/>
                <a:gd name="connsiteY51" fmla="*/ 1641 h 2293"/>
                <a:gd name="connsiteX52" fmla="*/ 2282 w 3064"/>
                <a:gd name="connsiteY52" fmla="*/ 1705 h 2293"/>
                <a:gd name="connsiteX53" fmla="*/ 2182 w 3064"/>
                <a:gd name="connsiteY53" fmla="*/ 1769 h 2293"/>
                <a:gd name="connsiteX54" fmla="*/ 2076 w 3064"/>
                <a:gd name="connsiteY54" fmla="*/ 1831 h 2293"/>
                <a:gd name="connsiteX55" fmla="*/ 1966 w 3064"/>
                <a:gd name="connsiteY55" fmla="*/ 1891 h 2293"/>
                <a:gd name="connsiteX56" fmla="*/ 1908 w 3064"/>
                <a:gd name="connsiteY56" fmla="*/ 1919 h 2293"/>
                <a:gd name="connsiteX57" fmla="*/ 1848 w 3064"/>
                <a:gd name="connsiteY57" fmla="*/ 1949 h 2293"/>
                <a:gd name="connsiteX58" fmla="*/ 1788 w 3064"/>
                <a:gd name="connsiteY58" fmla="*/ 1977 h 2293"/>
                <a:gd name="connsiteX59" fmla="*/ 1726 w 3064"/>
                <a:gd name="connsiteY59" fmla="*/ 2005 h 2293"/>
                <a:gd name="connsiteX60" fmla="*/ 1662 w 3064"/>
                <a:gd name="connsiteY60" fmla="*/ 2031 h 2293"/>
                <a:gd name="connsiteX61" fmla="*/ 1596 w 3064"/>
                <a:gd name="connsiteY61" fmla="*/ 2057 h 2293"/>
                <a:gd name="connsiteX62" fmla="*/ 1530 w 3064"/>
                <a:gd name="connsiteY62" fmla="*/ 2081 h 2293"/>
                <a:gd name="connsiteX63" fmla="*/ 1462 w 3064"/>
                <a:gd name="connsiteY63" fmla="*/ 2105 h 2293"/>
                <a:gd name="connsiteX64" fmla="*/ 1394 w 3064"/>
                <a:gd name="connsiteY64" fmla="*/ 2129 h 2293"/>
                <a:gd name="connsiteX65" fmla="*/ 1322 w 3064"/>
                <a:gd name="connsiteY65" fmla="*/ 2149 h 2293"/>
                <a:gd name="connsiteX66" fmla="*/ 1250 w 3064"/>
                <a:gd name="connsiteY66" fmla="*/ 2171 h 2293"/>
                <a:gd name="connsiteX67" fmla="*/ 1176 w 3064"/>
                <a:gd name="connsiteY67" fmla="*/ 2189 h 2293"/>
                <a:gd name="connsiteX68" fmla="*/ 1102 w 3064"/>
                <a:gd name="connsiteY68" fmla="*/ 2207 h 2293"/>
                <a:gd name="connsiteX69" fmla="*/ 1026 w 3064"/>
                <a:gd name="connsiteY69" fmla="*/ 2223 h 2293"/>
                <a:gd name="connsiteX70" fmla="*/ 948 w 3064"/>
                <a:gd name="connsiteY70" fmla="*/ 2237 h 2293"/>
                <a:gd name="connsiteX71" fmla="*/ 868 w 3064"/>
                <a:gd name="connsiteY71" fmla="*/ 2251 h 2293"/>
                <a:gd name="connsiteX72" fmla="*/ 788 w 3064"/>
                <a:gd name="connsiteY72" fmla="*/ 2263 h 2293"/>
                <a:gd name="connsiteX73" fmla="*/ 706 w 3064"/>
                <a:gd name="connsiteY73" fmla="*/ 2273 h 2293"/>
                <a:gd name="connsiteX74" fmla="*/ 622 w 3064"/>
                <a:gd name="connsiteY74" fmla="*/ 2281 h 2293"/>
                <a:gd name="connsiteX75" fmla="*/ 538 w 3064"/>
                <a:gd name="connsiteY75" fmla="*/ 2287 h 2293"/>
                <a:gd name="connsiteX76" fmla="*/ 452 w 3064"/>
                <a:gd name="connsiteY76" fmla="*/ 2291 h 2293"/>
                <a:gd name="connsiteX77" fmla="*/ 364 w 3064"/>
                <a:gd name="connsiteY77" fmla="*/ 2293 h 2293"/>
                <a:gd name="connsiteX78" fmla="*/ 276 w 3064"/>
                <a:gd name="connsiteY78" fmla="*/ 2293 h 2293"/>
                <a:gd name="connsiteX79" fmla="*/ 184 w 3064"/>
                <a:gd name="connsiteY79" fmla="*/ 2291 h 2293"/>
                <a:gd name="connsiteX80" fmla="*/ 94 w 3064"/>
                <a:gd name="connsiteY80" fmla="*/ 2287 h 2293"/>
                <a:gd name="connsiteX81" fmla="*/ 0 w 3064"/>
                <a:gd name="connsiteY81" fmla="*/ 2281 h 2293"/>
                <a:gd name="connsiteX82" fmla="*/ 0 w 3064"/>
                <a:gd name="connsiteY82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296 w 3064"/>
                <a:gd name="connsiteY32" fmla="*/ 1353 h 2293"/>
                <a:gd name="connsiteX33" fmla="*/ 2526 w 3064"/>
                <a:gd name="connsiteY33" fmla="*/ 1095 h 2293"/>
                <a:gd name="connsiteX34" fmla="*/ 2684 w 3064"/>
                <a:gd name="connsiteY34" fmla="*/ 875 h 2293"/>
                <a:gd name="connsiteX35" fmla="*/ 2782 w 3064"/>
                <a:gd name="connsiteY35" fmla="*/ 713 h 2293"/>
                <a:gd name="connsiteX36" fmla="*/ 3064 w 3064"/>
                <a:gd name="connsiteY36" fmla="*/ 49 h 2293"/>
                <a:gd name="connsiteX37" fmla="*/ 3064 w 3064"/>
                <a:gd name="connsiteY37" fmla="*/ 1009 h 2293"/>
                <a:gd name="connsiteX38" fmla="*/ 3064 w 3064"/>
                <a:gd name="connsiteY38" fmla="*/ 1009 h 2293"/>
                <a:gd name="connsiteX39" fmla="*/ 3052 w 3064"/>
                <a:gd name="connsiteY39" fmla="*/ 1025 h 2293"/>
                <a:gd name="connsiteX40" fmla="*/ 3014 w 3064"/>
                <a:gd name="connsiteY40" fmla="*/ 1071 h 2293"/>
                <a:gd name="connsiteX41" fmla="*/ 2952 w 3064"/>
                <a:gd name="connsiteY41" fmla="*/ 1141 h 2293"/>
                <a:gd name="connsiteX42" fmla="*/ 2912 w 3064"/>
                <a:gd name="connsiteY42" fmla="*/ 1183 h 2293"/>
                <a:gd name="connsiteX43" fmla="*/ 2866 w 3064"/>
                <a:gd name="connsiteY43" fmla="*/ 1231 h 2293"/>
                <a:gd name="connsiteX44" fmla="*/ 2814 w 3064"/>
                <a:gd name="connsiteY44" fmla="*/ 1281 h 2293"/>
                <a:gd name="connsiteX45" fmla="*/ 2756 w 3064"/>
                <a:gd name="connsiteY45" fmla="*/ 1337 h 2293"/>
                <a:gd name="connsiteX46" fmla="*/ 2692 w 3064"/>
                <a:gd name="connsiteY46" fmla="*/ 1393 h 2293"/>
                <a:gd name="connsiteX47" fmla="*/ 2622 w 3064"/>
                <a:gd name="connsiteY47" fmla="*/ 1453 h 2293"/>
                <a:gd name="connsiteX48" fmla="*/ 2546 w 3064"/>
                <a:gd name="connsiteY48" fmla="*/ 1515 h 2293"/>
                <a:gd name="connsiteX49" fmla="*/ 2464 w 3064"/>
                <a:gd name="connsiteY49" fmla="*/ 1579 h 2293"/>
                <a:gd name="connsiteX50" fmla="*/ 2376 w 3064"/>
                <a:gd name="connsiteY50" fmla="*/ 1641 h 2293"/>
                <a:gd name="connsiteX51" fmla="*/ 2282 w 3064"/>
                <a:gd name="connsiteY51" fmla="*/ 1705 h 2293"/>
                <a:gd name="connsiteX52" fmla="*/ 2182 w 3064"/>
                <a:gd name="connsiteY52" fmla="*/ 1769 h 2293"/>
                <a:gd name="connsiteX53" fmla="*/ 2076 w 3064"/>
                <a:gd name="connsiteY53" fmla="*/ 1831 h 2293"/>
                <a:gd name="connsiteX54" fmla="*/ 1966 w 3064"/>
                <a:gd name="connsiteY54" fmla="*/ 1891 h 2293"/>
                <a:gd name="connsiteX55" fmla="*/ 1908 w 3064"/>
                <a:gd name="connsiteY55" fmla="*/ 1919 h 2293"/>
                <a:gd name="connsiteX56" fmla="*/ 1848 w 3064"/>
                <a:gd name="connsiteY56" fmla="*/ 1949 h 2293"/>
                <a:gd name="connsiteX57" fmla="*/ 1788 w 3064"/>
                <a:gd name="connsiteY57" fmla="*/ 1977 h 2293"/>
                <a:gd name="connsiteX58" fmla="*/ 1726 w 3064"/>
                <a:gd name="connsiteY58" fmla="*/ 2005 h 2293"/>
                <a:gd name="connsiteX59" fmla="*/ 1662 w 3064"/>
                <a:gd name="connsiteY59" fmla="*/ 2031 h 2293"/>
                <a:gd name="connsiteX60" fmla="*/ 1596 w 3064"/>
                <a:gd name="connsiteY60" fmla="*/ 2057 h 2293"/>
                <a:gd name="connsiteX61" fmla="*/ 1530 w 3064"/>
                <a:gd name="connsiteY61" fmla="*/ 2081 h 2293"/>
                <a:gd name="connsiteX62" fmla="*/ 1462 w 3064"/>
                <a:gd name="connsiteY62" fmla="*/ 2105 h 2293"/>
                <a:gd name="connsiteX63" fmla="*/ 1394 w 3064"/>
                <a:gd name="connsiteY63" fmla="*/ 2129 h 2293"/>
                <a:gd name="connsiteX64" fmla="*/ 1322 w 3064"/>
                <a:gd name="connsiteY64" fmla="*/ 2149 h 2293"/>
                <a:gd name="connsiteX65" fmla="*/ 1250 w 3064"/>
                <a:gd name="connsiteY65" fmla="*/ 2171 h 2293"/>
                <a:gd name="connsiteX66" fmla="*/ 1176 w 3064"/>
                <a:gd name="connsiteY66" fmla="*/ 2189 h 2293"/>
                <a:gd name="connsiteX67" fmla="*/ 1102 w 3064"/>
                <a:gd name="connsiteY67" fmla="*/ 2207 h 2293"/>
                <a:gd name="connsiteX68" fmla="*/ 1026 w 3064"/>
                <a:gd name="connsiteY68" fmla="*/ 2223 h 2293"/>
                <a:gd name="connsiteX69" fmla="*/ 948 w 3064"/>
                <a:gd name="connsiteY69" fmla="*/ 2237 h 2293"/>
                <a:gd name="connsiteX70" fmla="*/ 868 w 3064"/>
                <a:gd name="connsiteY70" fmla="*/ 2251 h 2293"/>
                <a:gd name="connsiteX71" fmla="*/ 788 w 3064"/>
                <a:gd name="connsiteY71" fmla="*/ 2263 h 2293"/>
                <a:gd name="connsiteX72" fmla="*/ 706 w 3064"/>
                <a:gd name="connsiteY72" fmla="*/ 2273 h 2293"/>
                <a:gd name="connsiteX73" fmla="*/ 622 w 3064"/>
                <a:gd name="connsiteY73" fmla="*/ 2281 h 2293"/>
                <a:gd name="connsiteX74" fmla="*/ 538 w 3064"/>
                <a:gd name="connsiteY74" fmla="*/ 2287 h 2293"/>
                <a:gd name="connsiteX75" fmla="*/ 452 w 3064"/>
                <a:gd name="connsiteY75" fmla="*/ 2291 h 2293"/>
                <a:gd name="connsiteX76" fmla="*/ 364 w 3064"/>
                <a:gd name="connsiteY76" fmla="*/ 2293 h 2293"/>
                <a:gd name="connsiteX77" fmla="*/ 276 w 3064"/>
                <a:gd name="connsiteY77" fmla="*/ 2293 h 2293"/>
                <a:gd name="connsiteX78" fmla="*/ 184 w 3064"/>
                <a:gd name="connsiteY78" fmla="*/ 2291 h 2293"/>
                <a:gd name="connsiteX79" fmla="*/ 94 w 3064"/>
                <a:gd name="connsiteY79" fmla="*/ 2287 h 2293"/>
                <a:gd name="connsiteX80" fmla="*/ 0 w 3064"/>
                <a:gd name="connsiteY80" fmla="*/ 2281 h 2293"/>
                <a:gd name="connsiteX81" fmla="*/ 0 w 3064"/>
                <a:gd name="connsiteY81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526 w 3064"/>
                <a:gd name="connsiteY32" fmla="*/ 1095 h 2293"/>
                <a:gd name="connsiteX33" fmla="*/ 2684 w 3064"/>
                <a:gd name="connsiteY33" fmla="*/ 875 h 2293"/>
                <a:gd name="connsiteX34" fmla="*/ 2782 w 3064"/>
                <a:gd name="connsiteY34" fmla="*/ 713 h 2293"/>
                <a:gd name="connsiteX35" fmla="*/ 3064 w 3064"/>
                <a:gd name="connsiteY35" fmla="*/ 49 h 2293"/>
                <a:gd name="connsiteX36" fmla="*/ 3064 w 3064"/>
                <a:gd name="connsiteY36" fmla="*/ 1009 h 2293"/>
                <a:gd name="connsiteX37" fmla="*/ 3064 w 3064"/>
                <a:gd name="connsiteY37" fmla="*/ 1009 h 2293"/>
                <a:gd name="connsiteX38" fmla="*/ 3052 w 3064"/>
                <a:gd name="connsiteY38" fmla="*/ 1025 h 2293"/>
                <a:gd name="connsiteX39" fmla="*/ 3014 w 3064"/>
                <a:gd name="connsiteY39" fmla="*/ 1071 h 2293"/>
                <a:gd name="connsiteX40" fmla="*/ 2952 w 3064"/>
                <a:gd name="connsiteY40" fmla="*/ 1141 h 2293"/>
                <a:gd name="connsiteX41" fmla="*/ 2912 w 3064"/>
                <a:gd name="connsiteY41" fmla="*/ 1183 h 2293"/>
                <a:gd name="connsiteX42" fmla="*/ 2866 w 3064"/>
                <a:gd name="connsiteY42" fmla="*/ 1231 h 2293"/>
                <a:gd name="connsiteX43" fmla="*/ 2814 w 3064"/>
                <a:gd name="connsiteY43" fmla="*/ 1281 h 2293"/>
                <a:gd name="connsiteX44" fmla="*/ 2756 w 3064"/>
                <a:gd name="connsiteY44" fmla="*/ 1337 h 2293"/>
                <a:gd name="connsiteX45" fmla="*/ 2692 w 3064"/>
                <a:gd name="connsiteY45" fmla="*/ 1393 h 2293"/>
                <a:gd name="connsiteX46" fmla="*/ 2622 w 3064"/>
                <a:gd name="connsiteY46" fmla="*/ 1453 h 2293"/>
                <a:gd name="connsiteX47" fmla="*/ 2546 w 3064"/>
                <a:gd name="connsiteY47" fmla="*/ 1515 h 2293"/>
                <a:gd name="connsiteX48" fmla="*/ 2464 w 3064"/>
                <a:gd name="connsiteY48" fmla="*/ 1579 h 2293"/>
                <a:gd name="connsiteX49" fmla="*/ 2376 w 3064"/>
                <a:gd name="connsiteY49" fmla="*/ 1641 h 2293"/>
                <a:gd name="connsiteX50" fmla="*/ 2282 w 3064"/>
                <a:gd name="connsiteY50" fmla="*/ 1705 h 2293"/>
                <a:gd name="connsiteX51" fmla="*/ 2182 w 3064"/>
                <a:gd name="connsiteY51" fmla="*/ 1769 h 2293"/>
                <a:gd name="connsiteX52" fmla="*/ 2076 w 3064"/>
                <a:gd name="connsiteY52" fmla="*/ 1831 h 2293"/>
                <a:gd name="connsiteX53" fmla="*/ 1966 w 3064"/>
                <a:gd name="connsiteY53" fmla="*/ 1891 h 2293"/>
                <a:gd name="connsiteX54" fmla="*/ 1908 w 3064"/>
                <a:gd name="connsiteY54" fmla="*/ 1919 h 2293"/>
                <a:gd name="connsiteX55" fmla="*/ 1848 w 3064"/>
                <a:gd name="connsiteY55" fmla="*/ 1949 h 2293"/>
                <a:gd name="connsiteX56" fmla="*/ 1788 w 3064"/>
                <a:gd name="connsiteY56" fmla="*/ 1977 h 2293"/>
                <a:gd name="connsiteX57" fmla="*/ 1726 w 3064"/>
                <a:gd name="connsiteY57" fmla="*/ 2005 h 2293"/>
                <a:gd name="connsiteX58" fmla="*/ 1662 w 3064"/>
                <a:gd name="connsiteY58" fmla="*/ 2031 h 2293"/>
                <a:gd name="connsiteX59" fmla="*/ 1596 w 3064"/>
                <a:gd name="connsiteY59" fmla="*/ 2057 h 2293"/>
                <a:gd name="connsiteX60" fmla="*/ 1530 w 3064"/>
                <a:gd name="connsiteY60" fmla="*/ 2081 h 2293"/>
                <a:gd name="connsiteX61" fmla="*/ 1462 w 3064"/>
                <a:gd name="connsiteY61" fmla="*/ 2105 h 2293"/>
                <a:gd name="connsiteX62" fmla="*/ 1394 w 3064"/>
                <a:gd name="connsiteY62" fmla="*/ 2129 h 2293"/>
                <a:gd name="connsiteX63" fmla="*/ 1322 w 3064"/>
                <a:gd name="connsiteY63" fmla="*/ 2149 h 2293"/>
                <a:gd name="connsiteX64" fmla="*/ 1250 w 3064"/>
                <a:gd name="connsiteY64" fmla="*/ 2171 h 2293"/>
                <a:gd name="connsiteX65" fmla="*/ 1176 w 3064"/>
                <a:gd name="connsiteY65" fmla="*/ 2189 h 2293"/>
                <a:gd name="connsiteX66" fmla="*/ 1102 w 3064"/>
                <a:gd name="connsiteY66" fmla="*/ 2207 h 2293"/>
                <a:gd name="connsiteX67" fmla="*/ 1026 w 3064"/>
                <a:gd name="connsiteY67" fmla="*/ 2223 h 2293"/>
                <a:gd name="connsiteX68" fmla="*/ 948 w 3064"/>
                <a:gd name="connsiteY68" fmla="*/ 2237 h 2293"/>
                <a:gd name="connsiteX69" fmla="*/ 868 w 3064"/>
                <a:gd name="connsiteY69" fmla="*/ 2251 h 2293"/>
                <a:gd name="connsiteX70" fmla="*/ 788 w 3064"/>
                <a:gd name="connsiteY70" fmla="*/ 2263 h 2293"/>
                <a:gd name="connsiteX71" fmla="*/ 706 w 3064"/>
                <a:gd name="connsiteY71" fmla="*/ 2273 h 2293"/>
                <a:gd name="connsiteX72" fmla="*/ 622 w 3064"/>
                <a:gd name="connsiteY72" fmla="*/ 2281 h 2293"/>
                <a:gd name="connsiteX73" fmla="*/ 538 w 3064"/>
                <a:gd name="connsiteY73" fmla="*/ 2287 h 2293"/>
                <a:gd name="connsiteX74" fmla="*/ 452 w 3064"/>
                <a:gd name="connsiteY74" fmla="*/ 2291 h 2293"/>
                <a:gd name="connsiteX75" fmla="*/ 364 w 3064"/>
                <a:gd name="connsiteY75" fmla="*/ 2293 h 2293"/>
                <a:gd name="connsiteX76" fmla="*/ 276 w 3064"/>
                <a:gd name="connsiteY76" fmla="*/ 2293 h 2293"/>
                <a:gd name="connsiteX77" fmla="*/ 184 w 3064"/>
                <a:gd name="connsiteY77" fmla="*/ 2291 h 2293"/>
                <a:gd name="connsiteX78" fmla="*/ 94 w 3064"/>
                <a:gd name="connsiteY78" fmla="*/ 2287 h 2293"/>
                <a:gd name="connsiteX79" fmla="*/ 0 w 3064"/>
                <a:gd name="connsiteY79" fmla="*/ 2281 h 2293"/>
                <a:gd name="connsiteX80" fmla="*/ 0 w 3064"/>
                <a:gd name="connsiteY80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526 w 3064"/>
                <a:gd name="connsiteY31" fmla="*/ 1095 h 2293"/>
                <a:gd name="connsiteX32" fmla="*/ 2684 w 3064"/>
                <a:gd name="connsiteY32" fmla="*/ 875 h 2293"/>
                <a:gd name="connsiteX33" fmla="*/ 2782 w 3064"/>
                <a:gd name="connsiteY33" fmla="*/ 713 h 2293"/>
                <a:gd name="connsiteX34" fmla="*/ 3064 w 3064"/>
                <a:gd name="connsiteY34" fmla="*/ 49 h 2293"/>
                <a:gd name="connsiteX35" fmla="*/ 3064 w 3064"/>
                <a:gd name="connsiteY35" fmla="*/ 1009 h 2293"/>
                <a:gd name="connsiteX36" fmla="*/ 3064 w 3064"/>
                <a:gd name="connsiteY36" fmla="*/ 1009 h 2293"/>
                <a:gd name="connsiteX37" fmla="*/ 3052 w 3064"/>
                <a:gd name="connsiteY37" fmla="*/ 1025 h 2293"/>
                <a:gd name="connsiteX38" fmla="*/ 3014 w 3064"/>
                <a:gd name="connsiteY38" fmla="*/ 1071 h 2293"/>
                <a:gd name="connsiteX39" fmla="*/ 2952 w 3064"/>
                <a:gd name="connsiteY39" fmla="*/ 1141 h 2293"/>
                <a:gd name="connsiteX40" fmla="*/ 2912 w 3064"/>
                <a:gd name="connsiteY40" fmla="*/ 1183 h 2293"/>
                <a:gd name="connsiteX41" fmla="*/ 2866 w 3064"/>
                <a:gd name="connsiteY41" fmla="*/ 1231 h 2293"/>
                <a:gd name="connsiteX42" fmla="*/ 2814 w 3064"/>
                <a:gd name="connsiteY42" fmla="*/ 1281 h 2293"/>
                <a:gd name="connsiteX43" fmla="*/ 2756 w 3064"/>
                <a:gd name="connsiteY43" fmla="*/ 1337 h 2293"/>
                <a:gd name="connsiteX44" fmla="*/ 2692 w 3064"/>
                <a:gd name="connsiteY44" fmla="*/ 1393 h 2293"/>
                <a:gd name="connsiteX45" fmla="*/ 2622 w 3064"/>
                <a:gd name="connsiteY45" fmla="*/ 1453 h 2293"/>
                <a:gd name="connsiteX46" fmla="*/ 2546 w 3064"/>
                <a:gd name="connsiteY46" fmla="*/ 1515 h 2293"/>
                <a:gd name="connsiteX47" fmla="*/ 2464 w 3064"/>
                <a:gd name="connsiteY47" fmla="*/ 1579 h 2293"/>
                <a:gd name="connsiteX48" fmla="*/ 2376 w 3064"/>
                <a:gd name="connsiteY48" fmla="*/ 1641 h 2293"/>
                <a:gd name="connsiteX49" fmla="*/ 2282 w 3064"/>
                <a:gd name="connsiteY49" fmla="*/ 1705 h 2293"/>
                <a:gd name="connsiteX50" fmla="*/ 2182 w 3064"/>
                <a:gd name="connsiteY50" fmla="*/ 1769 h 2293"/>
                <a:gd name="connsiteX51" fmla="*/ 2076 w 3064"/>
                <a:gd name="connsiteY51" fmla="*/ 1831 h 2293"/>
                <a:gd name="connsiteX52" fmla="*/ 1966 w 3064"/>
                <a:gd name="connsiteY52" fmla="*/ 1891 h 2293"/>
                <a:gd name="connsiteX53" fmla="*/ 1908 w 3064"/>
                <a:gd name="connsiteY53" fmla="*/ 1919 h 2293"/>
                <a:gd name="connsiteX54" fmla="*/ 1848 w 3064"/>
                <a:gd name="connsiteY54" fmla="*/ 1949 h 2293"/>
                <a:gd name="connsiteX55" fmla="*/ 1788 w 3064"/>
                <a:gd name="connsiteY55" fmla="*/ 1977 h 2293"/>
                <a:gd name="connsiteX56" fmla="*/ 1726 w 3064"/>
                <a:gd name="connsiteY56" fmla="*/ 2005 h 2293"/>
                <a:gd name="connsiteX57" fmla="*/ 1662 w 3064"/>
                <a:gd name="connsiteY57" fmla="*/ 2031 h 2293"/>
                <a:gd name="connsiteX58" fmla="*/ 1596 w 3064"/>
                <a:gd name="connsiteY58" fmla="*/ 2057 h 2293"/>
                <a:gd name="connsiteX59" fmla="*/ 1530 w 3064"/>
                <a:gd name="connsiteY59" fmla="*/ 2081 h 2293"/>
                <a:gd name="connsiteX60" fmla="*/ 1462 w 3064"/>
                <a:gd name="connsiteY60" fmla="*/ 2105 h 2293"/>
                <a:gd name="connsiteX61" fmla="*/ 1394 w 3064"/>
                <a:gd name="connsiteY61" fmla="*/ 2129 h 2293"/>
                <a:gd name="connsiteX62" fmla="*/ 1322 w 3064"/>
                <a:gd name="connsiteY62" fmla="*/ 2149 h 2293"/>
                <a:gd name="connsiteX63" fmla="*/ 1250 w 3064"/>
                <a:gd name="connsiteY63" fmla="*/ 2171 h 2293"/>
                <a:gd name="connsiteX64" fmla="*/ 1176 w 3064"/>
                <a:gd name="connsiteY64" fmla="*/ 2189 h 2293"/>
                <a:gd name="connsiteX65" fmla="*/ 1102 w 3064"/>
                <a:gd name="connsiteY65" fmla="*/ 2207 h 2293"/>
                <a:gd name="connsiteX66" fmla="*/ 1026 w 3064"/>
                <a:gd name="connsiteY66" fmla="*/ 2223 h 2293"/>
                <a:gd name="connsiteX67" fmla="*/ 948 w 3064"/>
                <a:gd name="connsiteY67" fmla="*/ 2237 h 2293"/>
                <a:gd name="connsiteX68" fmla="*/ 868 w 3064"/>
                <a:gd name="connsiteY68" fmla="*/ 2251 h 2293"/>
                <a:gd name="connsiteX69" fmla="*/ 788 w 3064"/>
                <a:gd name="connsiteY69" fmla="*/ 2263 h 2293"/>
                <a:gd name="connsiteX70" fmla="*/ 706 w 3064"/>
                <a:gd name="connsiteY70" fmla="*/ 2273 h 2293"/>
                <a:gd name="connsiteX71" fmla="*/ 622 w 3064"/>
                <a:gd name="connsiteY71" fmla="*/ 2281 h 2293"/>
                <a:gd name="connsiteX72" fmla="*/ 538 w 3064"/>
                <a:gd name="connsiteY72" fmla="*/ 2287 h 2293"/>
                <a:gd name="connsiteX73" fmla="*/ 452 w 3064"/>
                <a:gd name="connsiteY73" fmla="*/ 2291 h 2293"/>
                <a:gd name="connsiteX74" fmla="*/ 364 w 3064"/>
                <a:gd name="connsiteY74" fmla="*/ 2293 h 2293"/>
                <a:gd name="connsiteX75" fmla="*/ 276 w 3064"/>
                <a:gd name="connsiteY75" fmla="*/ 2293 h 2293"/>
                <a:gd name="connsiteX76" fmla="*/ 184 w 3064"/>
                <a:gd name="connsiteY76" fmla="*/ 2291 h 2293"/>
                <a:gd name="connsiteX77" fmla="*/ 94 w 3064"/>
                <a:gd name="connsiteY77" fmla="*/ 2287 h 2293"/>
                <a:gd name="connsiteX78" fmla="*/ 0 w 3064"/>
                <a:gd name="connsiteY78" fmla="*/ 2281 h 2293"/>
                <a:gd name="connsiteX79" fmla="*/ 0 w 3064"/>
                <a:gd name="connsiteY79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526 w 3064"/>
                <a:gd name="connsiteY30" fmla="*/ 1095 h 2293"/>
                <a:gd name="connsiteX31" fmla="*/ 2684 w 3064"/>
                <a:gd name="connsiteY31" fmla="*/ 875 h 2293"/>
                <a:gd name="connsiteX32" fmla="*/ 2782 w 3064"/>
                <a:gd name="connsiteY32" fmla="*/ 713 h 2293"/>
                <a:gd name="connsiteX33" fmla="*/ 3064 w 3064"/>
                <a:gd name="connsiteY33" fmla="*/ 49 h 2293"/>
                <a:gd name="connsiteX34" fmla="*/ 3064 w 3064"/>
                <a:gd name="connsiteY34" fmla="*/ 1009 h 2293"/>
                <a:gd name="connsiteX35" fmla="*/ 3064 w 3064"/>
                <a:gd name="connsiteY35" fmla="*/ 1009 h 2293"/>
                <a:gd name="connsiteX36" fmla="*/ 3052 w 3064"/>
                <a:gd name="connsiteY36" fmla="*/ 1025 h 2293"/>
                <a:gd name="connsiteX37" fmla="*/ 3014 w 3064"/>
                <a:gd name="connsiteY37" fmla="*/ 1071 h 2293"/>
                <a:gd name="connsiteX38" fmla="*/ 2952 w 3064"/>
                <a:gd name="connsiteY38" fmla="*/ 1141 h 2293"/>
                <a:gd name="connsiteX39" fmla="*/ 2912 w 3064"/>
                <a:gd name="connsiteY39" fmla="*/ 1183 h 2293"/>
                <a:gd name="connsiteX40" fmla="*/ 2866 w 3064"/>
                <a:gd name="connsiteY40" fmla="*/ 1231 h 2293"/>
                <a:gd name="connsiteX41" fmla="*/ 2814 w 3064"/>
                <a:gd name="connsiteY41" fmla="*/ 1281 h 2293"/>
                <a:gd name="connsiteX42" fmla="*/ 2756 w 3064"/>
                <a:gd name="connsiteY42" fmla="*/ 1337 h 2293"/>
                <a:gd name="connsiteX43" fmla="*/ 2692 w 3064"/>
                <a:gd name="connsiteY43" fmla="*/ 1393 h 2293"/>
                <a:gd name="connsiteX44" fmla="*/ 2622 w 3064"/>
                <a:gd name="connsiteY44" fmla="*/ 1453 h 2293"/>
                <a:gd name="connsiteX45" fmla="*/ 2546 w 3064"/>
                <a:gd name="connsiteY45" fmla="*/ 1515 h 2293"/>
                <a:gd name="connsiteX46" fmla="*/ 2464 w 3064"/>
                <a:gd name="connsiteY46" fmla="*/ 1579 h 2293"/>
                <a:gd name="connsiteX47" fmla="*/ 2376 w 3064"/>
                <a:gd name="connsiteY47" fmla="*/ 1641 h 2293"/>
                <a:gd name="connsiteX48" fmla="*/ 2282 w 3064"/>
                <a:gd name="connsiteY48" fmla="*/ 1705 h 2293"/>
                <a:gd name="connsiteX49" fmla="*/ 2182 w 3064"/>
                <a:gd name="connsiteY49" fmla="*/ 1769 h 2293"/>
                <a:gd name="connsiteX50" fmla="*/ 2076 w 3064"/>
                <a:gd name="connsiteY50" fmla="*/ 1831 h 2293"/>
                <a:gd name="connsiteX51" fmla="*/ 1966 w 3064"/>
                <a:gd name="connsiteY51" fmla="*/ 1891 h 2293"/>
                <a:gd name="connsiteX52" fmla="*/ 1908 w 3064"/>
                <a:gd name="connsiteY52" fmla="*/ 1919 h 2293"/>
                <a:gd name="connsiteX53" fmla="*/ 1848 w 3064"/>
                <a:gd name="connsiteY53" fmla="*/ 1949 h 2293"/>
                <a:gd name="connsiteX54" fmla="*/ 1788 w 3064"/>
                <a:gd name="connsiteY54" fmla="*/ 1977 h 2293"/>
                <a:gd name="connsiteX55" fmla="*/ 1726 w 3064"/>
                <a:gd name="connsiteY55" fmla="*/ 2005 h 2293"/>
                <a:gd name="connsiteX56" fmla="*/ 1662 w 3064"/>
                <a:gd name="connsiteY56" fmla="*/ 2031 h 2293"/>
                <a:gd name="connsiteX57" fmla="*/ 1596 w 3064"/>
                <a:gd name="connsiteY57" fmla="*/ 2057 h 2293"/>
                <a:gd name="connsiteX58" fmla="*/ 1530 w 3064"/>
                <a:gd name="connsiteY58" fmla="*/ 2081 h 2293"/>
                <a:gd name="connsiteX59" fmla="*/ 1462 w 3064"/>
                <a:gd name="connsiteY59" fmla="*/ 2105 h 2293"/>
                <a:gd name="connsiteX60" fmla="*/ 1394 w 3064"/>
                <a:gd name="connsiteY60" fmla="*/ 2129 h 2293"/>
                <a:gd name="connsiteX61" fmla="*/ 1322 w 3064"/>
                <a:gd name="connsiteY61" fmla="*/ 2149 h 2293"/>
                <a:gd name="connsiteX62" fmla="*/ 1250 w 3064"/>
                <a:gd name="connsiteY62" fmla="*/ 2171 h 2293"/>
                <a:gd name="connsiteX63" fmla="*/ 1176 w 3064"/>
                <a:gd name="connsiteY63" fmla="*/ 2189 h 2293"/>
                <a:gd name="connsiteX64" fmla="*/ 1102 w 3064"/>
                <a:gd name="connsiteY64" fmla="*/ 2207 h 2293"/>
                <a:gd name="connsiteX65" fmla="*/ 1026 w 3064"/>
                <a:gd name="connsiteY65" fmla="*/ 2223 h 2293"/>
                <a:gd name="connsiteX66" fmla="*/ 948 w 3064"/>
                <a:gd name="connsiteY66" fmla="*/ 2237 h 2293"/>
                <a:gd name="connsiteX67" fmla="*/ 868 w 3064"/>
                <a:gd name="connsiteY67" fmla="*/ 2251 h 2293"/>
                <a:gd name="connsiteX68" fmla="*/ 788 w 3064"/>
                <a:gd name="connsiteY68" fmla="*/ 2263 h 2293"/>
                <a:gd name="connsiteX69" fmla="*/ 706 w 3064"/>
                <a:gd name="connsiteY69" fmla="*/ 2273 h 2293"/>
                <a:gd name="connsiteX70" fmla="*/ 622 w 3064"/>
                <a:gd name="connsiteY70" fmla="*/ 2281 h 2293"/>
                <a:gd name="connsiteX71" fmla="*/ 538 w 3064"/>
                <a:gd name="connsiteY71" fmla="*/ 2287 h 2293"/>
                <a:gd name="connsiteX72" fmla="*/ 452 w 3064"/>
                <a:gd name="connsiteY72" fmla="*/ 2291 h 2293"/>
                <a:gd name="connsiteX73" fmla="*/ 364 w 3064"/>
                <a:gd name="connsiteY73" fmla="*/ 2293 h 2293"/>
                <a:gd name="connsiteX74" fmla="*/ 276 w 3064"/>
                <a:gd name="connsiteY74" fmla="*/ 2293 h 2293"/>
                <a:gd name="connsiteX75" fmla="*/ 184 w 3064"/>
                <a:gd name="connsiteY75" fmla="*/ 2291 h 2293"/>
                <a:gd name="connsiteX76" fmla="*/ 94 w 3064"/>
                <a:gd name="connsiteY76" fmla="*/ 2287 h 2293"/>
                <a:gd name="connsiteX77" fmla="*/ 0 w 3064"/>
                <a:gd name="connsiteY77" fmla="*/ 2281 h 2293"/>
                <a:gd name="connsiteX78" fmla="*/ 0 w 3064"/>
                <a:gd name="connsiteY78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526 w 3064"/>
                <a:gd name="connsiteY29" fmla="*/ 1095 h 2293"/>
                <a:gd name="connsiteX30" fmla="*/ 2684 w 3064"/>
                <a:gd name="connsiteY30" fmla="*/ 875 h 2293"/>
                <a:gd name="connsiteX31" fmla="*/ 2782 w 3064"/>
                <a:gd name="connsiteY31" fmla="*/ 713 h 2293"/>
                <a:gd name="connsiteX32" fmla="*/ 3064 w 3064"/>
                <a:gd name="connsiteY32" fmla="*/ 49 h 2293"/>
                <a:gd name="connsiteX33" fmla="*/ 3064 w 3064"/>
                <a:gd name="connsiteY33" fmla="*/ 1009 h 2293"/>
                <a:gd name="connsiteX34" fmla="*/ 3064 w 3064"/>
                <a:gd name="connsiteY34" fmla="*/ 1009 h 2293"/>
                <a:gd name="connsiteX35" fmla="*/ 3052 w 3064"/>
                <a:gd name="connsiteY35" fmla="*/ 1025 h 2293"/>
                <a:gd name="connsiteX36" fmla="*/ 3014 w 3064"/>
                <a:gd name="connsiteY36" fmla="*/ 1071 h 2293"/>
                <a:gd name="connsiteX37" fmla="*/ 2952 w 3064"/>
                <a:gd name="connsiteY37" fmla="*/ 1141 h 2293"/>
                <a:gd name="connsiteX38" fmla="*/ 2912 w 3064"/>
                <a:gd name="connsiteY38" fmla="*/ 1183 h 2293"/>
                <a:gd name="connsiteX39" fmla="*/ 2866 w 3064"/>
                <a:gd name="connsiteY39" fmla="*/ 1231 h 2293"/>
                <a:gd name="connsiteX40" fmla="*/ 2814 w 3064"/>
                <a:gd name="connsiteY40" fmla="*/ 1281 h 2293"/>
                <a:gd name="connsiteX41" fmla="*/ 2756 w 3064"/>
                <a:gd name="connsiteY41" fmla="*/ 1337 h 2293"/>
                <a:gd name="connsiteX42" fmla="*/ 2692 w 3064"/>
                <a:gd name="connsiteY42" fmla="*/ 1393 h 2293"/>
                <a:gd name="connsiteX43" fmla="*/ 2622 w 3064"/>
                <a:gd name="connsiteY43" fmla="*/ 1453 h 2293"/>
                <a:gd name="connsiteX44" fmla="*/ 2546 w 3064"/>
                <a:gd name="connsiteY44" fmla="*/ 1515 h 2293"/>
                <a:gd name="connsiteX45" fmla="*/ 2464 w 3064"/>
                <a:gd name="connsiteY45" fmla="*/ 1579 h 2293"/>
                <a:gd name="connsiteX46" fmla="*/ 2376 w 3064"/>
                <a:gd name="connsiteY46" fmla="*/ 1641 h 2293"/>
                <a:gd name="connsiteX47" fmla="*/ 2282 w 3064"/>
                <a:gd name="connsiteY47" fmla="*/ 1705 h 2293"/>
                <a:gd name="connsiteX48" fmla="*/ 2182 w 3064"/>
                <a:gd name="connsiteY48" fmla="*/ 1769 h 2293"/>
                <a:gd name="connsiteX49" fmla="*/ 2076 w 3064"/>
                <a:gd name="connsiteY49" fmla="*/ 1831 h 2293"/>
                <a:gd name="connsiteX50" fmla="*/ 1966 w 3064"/>
                <a:gd name="connsiteY50" fmla="*/ 1891 h 2293"/>
                <a:gd name="connsiteX51" fmla="*/ 1908 w 3064"/>
                <a:gd name="connsiteY51" fmla="*/ 1919 h 2293"/>
                <a:gd name="connsiteX52" fmla="*/ 1848 w 3064"/>
                <a:gd name="connsiteY52" fmla="*/ 1949 h 2293"/>
                <a:gd name="connsiteX53" fmla="*/ 1788 w 3064"/>
                <a:gd name="connsiteY53" fmla="*/ 1977 h 2293"/>
                <a:gd name="connsiteX54" fmla="*/ 1726 w 3064"/>
                <a:gd name="connsiteY54" fmla="*/ 2005 h 2293"/>
                <a:gd name="connsiteX55" fmla="*/ 1662 w 3064"/>
                <a:gd name="connsiteY55" fmla="*/ 2031 h 2293"/>
                <a:gd name="connsiteX56" fmla="*/ 1596 w 3064"/>
                <a:gd name="connsiteY56" fmla="*/ 2057 h 2293"/>
                <a:gd name="connsiteX57" fmla="*/ 1530 w 3064"/>
                <a:gd name="connsiteY57" fmla="*/ 2081 h 2293"/>
                <a:gd name="connsiteX58" fmla="*/ 1462 w 3064"/>
                <a:gd name="connsiteY58" fmla="*/ 2105 h 2293"/>
                <a:gd name="connsiteX59" fmla="*/ 1394 w 3064"/>
                <a:gd name="connsiteY59" fmla="*/ 2129 h 2293"/>
                <a:gd name="connsiteX60" fmla="*/ 1322 w 3064"/>
                <a:gd name="connsiteY60" fmla="*/ 2149 h 2293"/>
                <a:gd name="connsiteX61" fmla="*/ 1250 w 3064"/>
                <a:gd name="connsiteY61" fmla="*/ 2171 h 2293"/>
                <a:gd name="connsiteX62" fmla="*/ 1176 w 3064"/>
                <a:gd name="connsiteY62" fmla="*/ 2189 h 2293"/>
                <a:gd name="connsiteX63" fmla="*/ 1102 w 3064"/>
                <a:gd name="connsiteY63" fmla="*/ 2207 h 2293"/>
                <a:gd name="connsiteX64" fmla="*/ 1026 w 3064"/>
                <a:gd name="connsiteY64" fmla="*/ 2223 h 2293"/>
                <a:gd name="connsiteX65" fmla="*/ 948 w 3064"/>
                <a:gd name="connsiteY65" fmla="*/ 2237 h 2293"/>
                <a:gd name="connsiteX66" fmla="*/ 868 w 3064"/>
                <a:gd name="connsiteY66" fmla="*/ 2251 h 2293"/>
                <a:gd name="connsiteX67" fmla="*/ 788 w 3064"/>
                <a:gd name="connsiteY67" fmla="*/ 2263 h 2293"/>
                <a:gd name="connsiteX68" fmla="*/ 706 w 3064"/>
                <a:gd name="connsiteY68" fmla="*/ 2273 h 2293"/>
                <a:gd name="connsiteX69" fmla="*/ 622 w 3064"/>
                <a:gd name="connsiteY69" fmla="*/ 2281 h 2293"/>
                <a:gd name="connsiteX70" fmla="*/ 538 w 3064"/>
                <a:gd name="connsiteY70" fmla="*/ 2287 h 2293"/>
                <a:gd name="connsiteX71" fmla="*/ 452 w 3064"/>
                <a:gd name="connsiteY71" fmla="*/ 2291 h 2293"/>
                <a:gd name="connsiteX72" fmla="*/ 364 w 3064"/>
                <a:gd name="connsiteY72" fmla="*/ 2293 h 2293"/>
                <a:gd name="connsiteX73" fmla="*/ 276 w 3064"/>
                <a:gd name="connsiteY73" fmla="*/ 2293 h 2293"/>
                <a:gd name="connsiteX74" fmla="*/ 184 w 3064"/>
                <a:gd name="connsiteY74" fmla="*/ 2291 h 2293"/>
                <a:gd name="connsiteX75" fmla="*/ 94 w 3064"/>
                <a:gd name="connsiteY75" fmla="*/ 2287 h 2293"/>
                <a:gd name="connsiteX76" fmla="*/ 0 w 3064"/>
                <a:gd name="connsiteY76" fmla="*/ 2281 h 2293"/>
                <a:gd name="connsiteX77" fmla="*/ 0 w 3064"/>
                <a:gd name="connsiteY77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526 w 3064"/>
                <a:gd name="connsiteY28" fmla="*/ 1095 h 2293"/>
                <a:gd name="connsiteX29" fmla="*/ 2684 w 3064"/>
                <a:gd name="connsiteY29" fmla="*/ 875 h 2293"/>
                <a:gd name="connsiteX30" fmla="*/ 2782 w 3064"/>
                <a:gd name="connsiteY30" fmla="*/ 713 h 2293"/>
                <a:gd name="connsiteX31" fmla="*/ 3064 w 3064"/>
                <a:gd name="connsiteY31" fmla="*/ 49 h 2293"/>
                <a:gd name="connsiteX32" fmla="*/ 3064 w 3064"/>
                <a:gd name="connsiteY32" fmla="*/ 1009 h 2293"/>
                <a:gd name="connsiteX33" fmla="*/ 3064 w 3064"/>
                <a:gd name="connsiteY33" fmla="*/ 1009 h 2293"/>
                <a:gd name="connsiteX34" fmla="*/ 3052 w 3064"/>
                <a:gd name="connsiteY34" fmla="*/ 1025 h 2293"/>
                <a:gd name="connsiteX35" fmla="*/ 3014 w 3064"/>
                <a:gd name="connsiteY35" fmla="*/ 1071 h 2293"/>
                <a:gd name="connsiteX36" fmla="*/ 2952 w 3064"/>
                <a:gd name="connsiteY36" fmla="*/ 1141 h 2293"/>
                <a:gd name="connsiteX37" fmla="*/ 2912 w 3064"/>
                <a:gd name="connsiteY37" fmla="*/ 1183 h 2293"/>
                <a:gd name="connsiteX38" fmla="*/ 2866 w 3064"/>
                <a:gd name="connsiteY38" fmla="*/ 1231 h 2293"/>
                <a:gd name="connsiteX39" fmla="*/ 2814 w 3064"/>
                <a:gd name="connsiteY39" fmla="*/ 1281 h 2293"/>
                <a:gd name="connsiteX40" fmla="*/ 2756 w 3064"/>
                <a:gd name="connsiteY40" fmla="*/ 1337 h 2293"/>
                <a:gd name="connsiteX41" fmla="*/ 2692 w 3064"/>
                <a:gd name="connsiteY41" fmla="*/ 1393 h 2293"/>
                <a:gd name="connsiteX42" fmla="*/ 2622 w 3064"/>
                <a:gd name="connsiteY42" fmla="*/ 1453 h 2293"/>
                <a:gd name="connsiteX43" fmla="*/ 2546 w 3064"/>
                <a:gd name="connsiteY43" fmla="*/ 1515 h 2293"/>
                <a:gd name="connsiteX44" fmla="*/ 2464 w 3064"/>
                <a:gd name="connsiteY44" fmla="*/ 1579 h 2293"/>
                <a:gd name="connsiteX45" fmla="*/ 2376 w 3064"/>
                <a:gd name="connsiteY45" fmla="*/ 1641 h 2293"/>
                <a:gd name="connsiteX46" fmla="*/ 2282 w 3064"/>
                <a:gd name="connsiteY46" fmla="*/ 1705 h 2293"/>
                <a:gd name="connsiteX47" fmla="*/ 2182 w 3064"/>
                <a:gd name="connsiteY47" fmla="*/ 1769 h 2293"/>
                <a:gd name="connsiteX48" fmla="*/ 2076 w 3064"/>
                <a:gd name="connsiteY48" fmla="*/ 1831 h 2293"/>
                <a:gd name="connsiteX49" fmla="*/ 1966 w 3064"/>
                <a:gd name="connsiteY49" fmla="*/ 1891 h 2293"/>
                <a:gd name="connsiteX50" fmla="*/ 1908 w 3064"/>
                <a:gd name="connsiteY50" fmla="*/ 1919 h 2293"/>
                <a:gd name="connsiteX51" fmla="*/ 1848 w 3064"/>
                <a:gd name="connsiteY51" fmla="*/ 1949 h 2293"/>
                <a:gd name="connsiteX52" fmla="*/ 1788 w 3064"/>
                <a:gd name="connsiteY52" fmla="*/ 1977 h 2293"/>
                <a:gd name="connsiteX53" fmla="*/ 1726 w 3064"/>
                <a:gd name="connsiteY53" fmla="*/ 2005 h 2293"/>
                <a:gd name="connsiteX54" fmla="*/ 1662 w 3064"/>
                <a:gd name="connsiteY54" fmla="*/ 2031 h 2293"/>
                <a:gd name="connsiteX55" fmla="*/ 1596 w 3064"/>
                <a:gd name="connsiteY55" fmla="*/ 2057 h 2293"/>
                <a:gd name="connsiteX56" fmla="*/ 1530 w 3064"/>
                <a:gd name="connsiteY56" fmla="*/ 2081 h 2293"/>
                <a:gd name="connsiteX57" fmla="*/ 1462 w 3064"/>
                <a:gd name="connsiteY57" fmla="*/ 2105 h 2293"/>
                <a:gd name="connsiteX58" fmla="*/ 1394 w 3064"/>
                <a:gd name="connsiteY58" fmla="*/ 2129 h 2293"/>
                <a:gd name="connsiteX59" fmla="*/ 1322 w 3064"/>
                <a:gd name="connsiteY59" fmla="*/ 2149 h 2293"/>
                <a:gd name="connsiteX60" fmla="*/ 1250 w 3064"/>
                <a:gd name="connsiteY60" fmla="*/ 2171 h 2293"/>
                <a:gd name="connsiteX61" fmla="*/ 1176 w 3064"/>
                <a:gd name="connsiteY61" fmla="*/ 2189 h 2293"/>
                <a:gd name="connsiteX62" fmla="*/ 1102 w 3064"/>
                <a:gd name="connsiteY62" fmla="*/ 2207 h 2293"/>
                <a:gd name="connsiteX63" fmla="*/ 1026 w 3064"/>
                <a:gd name="connsiteY63" fmla="*/ 2223 h 2293"/>
                <a:gd name="connsiteX64" fmla="*/ 948 w 3064"/>
                <a:gd name="connsiteY64" fmla="*/ 2237 h 2293"/>
                <a:gd name="connsiteX65" fmla="*/ 868 w 3064"/>
                <a:gd name="connsiteY65" fmla="*/ 2251 h 2293"/>
                <a:gd name="connsiteX66" fmla="*/ 788 w 3064"/>
                <a:gd name="connsiteY66" fmla="*/ 2263 h 2293"/>
                <a:gd name="connsiteX67" fmla="*/ 706 w 3064"/>
                <a:gd name="connsiteY67" fmla="*/ 2273 h 2293"/>
                <a:gd name="connsiteX68" fmla="*/ 622 w 3064"/>
                <a:gd name="connsiteY68" fmla="*/ 2281 h 2293"/>
                <a:gd name="connsiteX69" fmla="*/ 538 w 3064"/>
                <a:gd name="connsiteY69" fmla="*/ 2287 h 2293"/>
                <a:gd name="connsiteX70" fmla="*/ 452 w 3064"/>
                <a:gd name="connsiteY70" fmla="*/ 2291 h 2293"/>
                <a:gd name="connsiteX71" fmla="*/ 364 w 3064"/>
                <a:gd name="connsiteY71" fmla="*/ 2293 h 2293"/>
                <a:gd name="connsiteX72" fmla="*/ 276 w 3064"/>
                <a:gd name="connsiteY72" fmla="*/ 2293 h 2293"/>
                <a:gd name="connsiteX73" fmla="*/ 184 w 3064"/>
                <a:gd name="connsiteY73" fmla="*/ 2291 h 2293"/>
                <a:gd name="connsiteX74" fmla="*/ 94 w 3064"/>
                <a:gd name="connsiteY74" fmla="*/ 2287 h 2293"/>
                <a:gd name="connsiteX75" fmla="*/ 0 w 3064"/>
                <a:gd name="connsiteY75" fmla="*/ 2281 h 2293"/>
                <a:gd name="connsiteX76" fmla="*/ 0 w 3064"/>
                <a:gd name="connsiteY76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526 w 3064"/>
                <a:gd name="connsiteY28" fmla="*/ 1095 h 2293"/>
                <a:gd name="connsiteX29" fmla="*/ 2782 w 3064"/>
                <a:gd name="connsiteY29" fmla="*/ 713 h 2293"/>
                <a:gd name="connsiteX30" fmla="*/ 3064 w 3064"/>
                <a:gd name="connsiteY30" fmla="*/ 49 h 2293"/>
                <a:gd name="connsiteX31" fmla="*/ 3064 w 3064"/>
                <a:gd name="connsiteY31" fmla="*/ 1009 h 2293"/>
                <a:gd name="connsiteX32" fmla="*/ 3064 w 3064"/>
                <a:gd name="connsiteY32" fmla="*/ 1009 h 2293"/>
                <a:gd name="connsiteX33" fmla="*/ 3052 w 3064"/>
                <a:gd name="connsiteY33" fmla="*/ 1025 h 2293"/>
                <a:gd name="connsiteX34" fmla="*/ 3014 w 3064"/>
                <a:gd name="connsiteY34" fmla="*/ 1071 h 2293"/>
                <a:gd name="connsiteX35" fmla="*/ 2952 w 3064"/>
                <a:gd name="connsiteY35" fmla="*/ 1141 h 2293"/>
                <a:gd name="connsiteX36" fmla="*/ 2912 w 3064"/>
                <a:gd name="connsiteY36" fmla="*/ 1183 h 2293"/>
                <a:gd name="connsiteX37" fmla="*/ 2866 w 3064"/>
                <a:gd name="connsiteY37" fmla="*/ 1231 h 2293"/>
                <a:gd name="connsiteX38" fmla="*/ 2814 w 3064"/>
                <a:gd name="connsiteY38" fmla="*/ 1281 h 2293"/>
                <a:gd name="connsiteX39" fmla="*/ 2756 w 3064"/>
                <a:gd name="connsiteY39" fmla="*/ 1337 h 2293"/>
                <a:gd name="connsiteX40" fmla="*/ 2692 w 3064"/>
                <a:gd name="connsiteY40" fmla="*/ 1393 h 2293"/>
                <a:gd name="connsiteX41" fmla="*/ 2622 w 3064"/>
                <a:gd name="connsiteY41" fmla="*/ 1453 h 2293"/>
                <a:gd name="connsiteX42" fmla="*/ 2546 w 3064"/>
                <a:gd name="connsiteY42" fmla="*/ 1515 h 2293"/>
                <a:gd name="connsiteX43" fmla="*/ 2464 w 3064"/>
                <a:gd name="connsiteY43" fmla="*/ 1579 h 2293"/>
                <a:gd name="connsiteX44" fmla="*/ 2376 w 3064"/>
                <a:gd name="connsiteY44" fmla="*/ 1641 h 2293"/>
                <a:gd name="connsiteX45" fmla="*/ 2282 w 3064"/>
                <a:gd name="connsiteY45" fmla="*/ 1705 h 2293"/>
                <a:gd name="connsiteX46" fmla="*/ 2182 w 3064"/>
                <a:gd name="connsiteY46" fmla="*/ 1769 h 2293"/>
                <a:gd name="connsiteX47" fmla="*/ 2076 w 3064"/>
                <a:gd name="connsiteY47" fmla="*/ 1831 h 2293"/>
                <a:gd name="connsiteX48" fmla="*/ 1966 w 3064"/>
                <a:gd name="connsiteY48" fmla="*/ 1891 h 2293"/>
                <a:gd name="connsiteX49" fmla="*/ 1908 w 3064"/>
                <a:gd name="connsiteY49" fmla="*/ 1919 h 2293"/>
                <a:gd name="connsiteX50" fmla="*/ 1848 w 3064"/>
                <a:gd name="connsiteY50" fmla="*/ 1949 h 2293"/>
                <a:gd name="connsiteX51" fmla="*/ 1788 w 3064"/>
                <a:gd name="connsiteY51" fmla="*/ 1977 h 2293"/>
                <a:gd name="connsiteX52" fmla="*/ 1726 w 3064"/>
                <a:gd name="connsiteY52" fmla="*/ 2005 h 2293"/>
                <a:gd name="connsiteX53" fmla="*/ 1662 w 3064"/>
                <a:gd name="connsiteY53" fmla="*/ 2031 h 2293"/>
                <a:gd name="connsiteX54" fmla="*/ 1596 w 3064"/>
                <a:gd name="connsiteY54" fmla="*/ 2057 h 2293"/>
                <a:gd name="connsiteX55" fmla="*/ 1530 w 3064"/>
                <a:gd name="connsiteY55" fmla="*/ 2081 h 2293"/>
                <a:gd name="connsiteX56" fmla="*/ 1462 w 3064"/>
                <a:gd name="connsiteY56" fmla="*/ 2105 h 2293"/>
                <a:gd name="connsiteX57" fmla="*/ 1394 w 3064"/>
                <a:gd name="connsiteY57" fmla="*/ 2129 h 2293"/>
                <a:gd name="connsiteX58" fmla="*/ 1322 w 3064"/>
                <a:gd name="connsiteY58" fmla="*/ 2149 h 2293"/>
                <a:gd name="connsiteX59" fmla="*/ 1250 w 3064"/>
                <a:gd name="connsiteY59" fmla="*/ 2171 h 2293"/>
                <a:gd name="connsiteX60" fmla="*/ 1176 w 3064"/>
                <a:gd name="connsiteY60" fmla="*/ 2189 h 2293"/>
                <a:gd name="connsiteX61" fmla="*/ 1102 w 3064"/>
                <a:gd name="connsiteY61" fmla="*/ 2207 h 2293"/>
                <a:gd name="connsiteX62" fmla="*/ 1026 w 3064"/>
                <a:gd name="connsiteY62" fmla="*/ 2223 h 2293"/>
                <a:gd name="connsiteX63" fmla="*/ 948 w 3064"/>
                <a:gd name="connsiteY63" fmla="*/ 2237 h 2293"/>
                <a:gd name="connsiteX64" fmla="*/ 868 w 3064"/>
                <a:gd name="connsiteY64" fmla="*/ 2251 h 2293"/>
                <a:gd name="connsiteX65" fmla="*/ 788 w 3064"/>
                <a:gd name="connsiteY65" fmla="*/ 2263 h 2293"/>
                <a:gd name="connsiteX66" fmla="*/ 706 w 3064"/>
                <a:gd name="connsiteY66" fmla="*/ 2273 h 2293"/>
                <a:gd name="connsiteX67" fmla="*/ 622 w 3064"/>
                <a:gd name="connsiteY67" fmla="*/ 2281 h 2293"/>
                <a:gd name="connsiteX68" fmla="*/ 538 w 3064"/>
                <a:gd name="connsiteY68" fmla="*/ 2287 h 2293"/>
                <a:gd name="connsiteX69" fmla="*/ 452 w 3064"/>
                <a:gd name="connsiteY69" fmla="*/ 2291 h 2293"/>
                <a:gd name="connsiteX70" fmla="*/ 364 w 3064"/>
                <a:gd name="connsiteY70" fmla="*/ 2293 h 2293"/>
                <a:gd name="connsiteX71" fmla="*/ 276 w 3064"/>
                <a:gd name="connsiteY71" fmla="*/ 2293 h 2293"/>
                <a:gd name="connsiteX72" fmla="*/ 184 w 3064"/>
                <a:gd name="connsiteY72" fmla="*/ 2291 h 2293"/>
                <a:gd name="connsiteX73" fmla="*/ 94 w 3064"/>
                <a:gd name="connsiteY73" fmla="*/ 2287 h 2293"/>
                <a:gd name="connsiteX74" fmla="*/ 0 w 3064"/>
                <a:gd name="connsiteY74" fmla="*/ 2281 h 2293"/>
                <a:gd name="connsiteX75" fmla="*/ 0 w 3064"/>
                <a:gd name="connsiteY75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782 w 3064"/>
                <a:gd name="connsiteY28" fmla="*/ 713 h 2293"/>
                <a:gd name="connsiteX29" fmla="*/ 3064 w 3064"/>
                <a:gd name="connsiteY29" fmla="*/ 49 h 2293"/>
                <a:gd name="connsiteX30" fmla="*/ 3064 w 3064"/>
                <a:gd name="connsiteY30" fmla="*/ 1009 h 2293"/>
                <a:gd name="connsiteX31" fmla="*/ 3064 w 3064"/>
                <a:gd name="connsiteY31" fmla="*/ 1009 h 2293"/>
                <a:gd name="connsiteX32" fmla="*/ 3052 w 3064"/>
                <a:gd name="connsiteY32" fmla="*/ 1025 h 2293"/>
                <a:gd name="connsiteX33" fmla="*/ 3014 w 3064"/>
                <a:gd name="connsiteY33" fmla="*/ 1071 h 2293"/>
                <a:gd name="connsiteX34" fmla="*/ 2952 w 3064"/>
                <a:gd name="connsiteY34" fmla="*/ 1141 h 2293"/>
                <a:gd name="connsiteX35" fmla="*/ 2912 w 3064"/>
                <a:gd name="connsiteY35" fmla="*/ 1183 h 2293"/>
                <a:gd name="connsiteX36" fmla="*/ 2866 w 3064"/>
                <a:gd name="connsiteY36" fmla="*/ 1231 h 2293"/>
                <a:gd name="connsiteX37" fmla="*/ 2814 w 3064"/>
                <a:gd name="connsiteY37" fmla="*/ 1281 h 2293"/>
                <a:gd name="connsiteX38" fmla="*/ 2756 w 3064"/>
                <a:gd name="connsiteY38" fmla="*/ 1337 h 2293"/>
                <a:gd name="connsiteX39" fmla="*/ 2692 w 3064"/>
                <a:gd name="connsiteY39" fmla="*/ 1393 h 2293"/>
                <a:gd name="connsiteX40" fmla="*/ 2622 w 3064"/>
                <a:gd name="connsiteY40" fmla="*/ 1453 h 2293"/>
                <a:gd name="connsiteX41" fmla="*/ 2546 w 3064"/>
                <a:gd name="connsiteY41" fmla="*/ 1515 h 2293"/>
                <a:gd name="connsiteX42" fmla="*/ 2464 w 3064"/>
                <a:gd name="connsiteY42" fmla="*/ 1579 h 2293"/>
                <a:gd name="connsiteX43" fmla="*/ 2376 w 3064"/>
                <a:gd name="connsiteY43" fmla="*/ 1641 h 2293"/>
                <a:gd name="connsiteX44" fmla="*/ 2282 w 3064"/>
                <a:gd name="connsiteY44" fmla="*/ 1705 h 2293"/>
                <a:gd name="connsiteX45" fmla="*/ 2182 w 3064"/>
                <a:gd name="connsiteY45" fmla="*/ 1769 h 2293"/>
                <a:gd name="connsiteX46" fmla="*/ 2076 w 3064"/>
                <a:gd name="connsiteY46" fmla="*/ 1831 h 2293"/>
                <a:gd name="connsiteX47" fmla="*/ 1966 w 3064"/>
                <a:gd name="connsiteY47" fmla="*/ 1891 h 2293"/>
                <a:gd name="connsiteX48" fmla="*/ 1908 w 3064"/>
                <a:gd name="connsiteY48" fmla="*/ 1919 h 2293"/>
                <a:gd name="connsiteX49" fmla="*/ 1848 w 3064"/>
                <a:gd name="connsiteY49" fmla="*/ 1949 h 2293"/>
                <a:gd name="connsiteX50" fmla="*/ 1788 w 3064"/>
                <a:gd name="connsiteY50" fmla="*/ 1977 h 2293"/>
                <a:gd name="connsiteX51" fmla="*/ 1726 w 3064"/>
                <a:gd name="connsiteY51" fmla="*/ 2005 h 2293"/>
                <a:gd name="connsiteX52" fmla="*/ 1662 w 3064"/>
                <a:gd name="connsiteY52" fmla="*/ 2031 h 2293"/>
                <a:gd name="connsiteX53" fmla="*/ 1596 w 3064"/>
                <a:gd name="connsiteY53" fmla="*/ 2057 h 2293"/>
                <a:gd name="connsiteX54" fmla="*/ 1530 w 3064"/>
                <a:gd name="connsiteY54" fmla="*/ 2081 h 2293"/>
                <a:gd name="connsiteX55" fmla="*/ 1462 w 3064"/>
                <a:gd name="connsiteY55" fmla="*/ 2105 h 2293"/>
                <a:gd name="connsiteX56" fmla="*/ 1394 w 3064"/>
                <a:gd name="connsiteY56" fmla="*/ 2129 h 2293"/>
                <a:gd name="connsiteX57" fmla="*/ 1322 w 3064"/>
                <a:gd name="connsiteY57" fmla="*/ 2149 h 2293"/>
                <a:gd name="connsiteX58" fmla="*/ 1250 w 3064"/>
                <a:gd name="connsiteY58" fmla="*/ 2171 h 2293"/>
                <a:gd name="connsiteX59" fmla="*/ 1176 w 3064"/>
                <a:gd name="connsiteY59" fmla="*/ 2189 h 2293"/>
                <a:gd name="connsiteX60" fmla="*/ 1102 w 3064"/>
                <a:gd name="connsiteY60" fmla="*/ 2207 h 2293"/>
                <a:gd name="connsiteX61" fmla="*/ 1026 w 3064"/>
                <a:gd name="connsiteY61" fmla="*/ 2223 h 2293"/>
                <a:gd name="connsiteX62" fmla="*/ 948 w 3064"/>
                <a:gd name="connsiteY62" fmla="*/ 2237 h 2293"/>
                <a:gd name="connsiteX63" fmla="*/ 868 w 3064"/>
                <a:gd name="connsiteY63" fmla="*/ 2251 h 2293"/>
                <a:gd name="connsiteX64" fmla="*/ 788 w 3064"/>
                <a:gd name="connsiteY64" fmla="*/ 2263 h 2293"/>
                <a:gd name="connsiteX65" fmla="*/ 706 w 3064"/>
                <a:gd name="connsiteY65" fmla="*/ 2273 h 2293"/>
                <a:gd name="connsiteX66" fmla="*/ 622 w 3064"/>
                <a:gd name="connsiteY66" fmla="*/ 2281 h 2293"/>
                <a:gd name="connsiteX67" fmla="*/ 538 w 3064"/>
                <a:gd name="connsiteY67" fmla="*/ 2287 h 2293"/>
                <a:gd name="connsiteX68" fmla="*/ 452 w 3064"/>
                <a:gd name="connsiteY68" fmla="*/ 2291 h 2293"/>
                <a:gd name="connsiteX69" fmla="*/ 364 w 3064"/>
                <a:gd name="connsiteY69" fmla="*/ 2293 h 2293"/>
                <a:gd name="connsiteX70" fmla="*/ 276 w 3064"/>
                <a:gd name="connsiteY70" fmla="*/ 2293 h 2293"/>
                <a:gd name="connsiteX71" fmla="*/ 184 w 3064"/>
                <a:gd name="connsiteY71" fmla="*/ 2291 h 2293"/>
                <a:gd name="connsiteX72" fmla="*/ 94 w 3064"/>
                <a:gd name="connsiteY72" fmla="*/ 2287 h 2293"/>
                <a:gd name="connsiteX73" fmla="*/ 0 w 3064"/>
                <a:gd name="connsiteY73" fmla="*/ 2281 h 2293"/>
                <a:gd name="connsiteX74" fmla="*/ 0 w 3064"/>
                <a:gd name="connsiteY74" fmla="*/ 2281 h 2293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3052 w 3064"/>
                <a:gd name="connsiteY31" fmla="*/ 976 h 2244"/>
                <a:gd name="connsiteX32" fmla="*/ 3014 w 3064"/>
                <a:gd name="connsiteY32" fmla="*/ 1022 h 2244"/>
                <a:gd name="connsiteX33" fmla="*/ 2952 w 3064"/>
                <a:gd name="connsiteY33" fmla="*/ 1092 h 2244"/>
                <a:gd name="connsiteX34" fmla="*/ 2912 w 3064"/>
                <a:gd name="connsiteY34" fmla="*/ 1134 h 2244"/>
                <a:gd name="connsiteX35" fmla="*/ 2866 w 3064"/>
                <a:gd name="connsiteY35" fmla="*/ 1182 h 2244"/>
                <a:gd name="connsiteX36" fmla="*/ 2814 w 3064"/>
                <a:gd name="connsiteY36" fmla="*/ 1232 h 2244"/>
                <a:gd name="connsiteX37" fmla="*/ 2756 w 3064"/>
                <a:gd name="connsiteY37" fmla="*/ 1288 h 2244"/>
                <a:gd name="connsiteX38" fmla="*/ 2692 w 3064"/>
                <a:gd name="connsiteY38" fmla="*/ 1344 h 2244"/>
                <a:gd name="connsiteX39" fmla="*/ 2622 w 3064"/>
                <a:gd name="connsiteY39" fmla="*/ 1404 h 2244"/>
                <a:gd name="connsiteX40" fmla="*/ 2546 w 3064"/>
                <a:gd name="connsiteY40" fmla="*/ 1466 h 2244"/>
                <a:gd name="connsiteX41" fmla="*/ 2464 w 3064"/>
                <a:gd name="connsiteY41" fmla="*/ 1530 h 2244"/>
                <a:gd name="connsiteX42" fmla="*/ 2376 w 3064"/>
                <a:gd name="connsiteY42" fmla="*/ 1592 h 2244"/>
                <a:gd name="connsiteX43" fmla="*/ 2282 w 3064"/>
                <a:gd name="connsiteY43" fmla="*/ 1656 h 2244"/>
                <a:gd name="connsiteX44" fmla="*/ 2182 w 3064"/>
                <a:gd name="connsiteY44" fmla="*/ 1720 h 2244"/>
                <a:gd name="connsiteX45" fmla="*/ 2076 w 3064"/>
                <a:gd name="connsiteY45" fmla="*/ 1782 h 2244"/>
                <a:gd name="connsiteX46" fmla="*/ 1966 w 3064"/>
                <a:gd name="connsiteY46" fmla="*/ 1842 h 2244"/>
                <a:gd name="connsiteX47" fmla="*/ 1908 w 3064"/>
                <a:gd name="connsiteY47" fmla="*/ 1870 h 2244"/>
                <a:gd name="connsiteX48" fmla="*/ 1848 w 3064"/>
                <a:gd name="connsiteY48" fmla="*/ 1900 h 2244"/>
                <a:gd name="connsiteX49" fmla="*/ 1788 w 3064"/>
                <a:gd name="connsiteY49" fmla="*/ 1928 h 2244"/>
                <a:gd name="connsiteX50" fmla="*/ 1726 w 3064"/>
                <a:gd name="connsiteY50" fmla="*/ 1956 h 2244"/>
                <a:gd name="connsiteX51" fmla="*/ 1662 w 3064"/>
                <a:gd name="connsiteY51" fmla="*/ 1982 h 2244"/>
                <a:gd name="connsiteX52" fmla="*/ 1596 w 3064"/>
                <a:gd name="connsiteY52" fmla="*/ 2008 h 2244"/>
                <a:gd name="connsiteX53" fmla="*/ 1530 w 3064"/>
                <a:gd name="connsiteY53" fmla="*/ 2032 h 2244"/>
                <a:gd name="connsiteX54" fmla="*/ 1462 w 3064"/>
                <a:gd name="connsiteY54" fmla="*/ 2056 h 2244"/>
                <a:gd name="connsiteX55" fmla="*/ 1394 w 3064"/>
                <a:gd name="connsiteY55" fmla="*/ 2080 h 2244"/>
                <a:gd name="connsiteX56" fmla="*/ 1322 w 3064"/>
                <a:gd name="connsiteY56" fmla="*/ 2100 h 2244"/>
                <a:gd name="connsiteX57" fmla="*/ 1250 w 3064"/>
                <a:gd name="connsiteY57" fmla="*/ 2122 h 2244"/>
                <a:gd name="connsiteX58" fmla="*/ 1176 w 3064"/>
                <a:gd name="connsiteY58" fmla="*/ 2140 h 2244"/>
                <a:gd name="connsiteX59" fmla="*/ 1102 w 3064"/>
                <a:gd name="connsiteY59" fmla="*/ 2158 h 2244"/>
                <a:gd name="connsiteX60" fmla="*/ 1026 w 3064"/>
                <a:gd name="connsiteY60" fmla="*/ 2174 h 2244"/>
                <a:gd name="connsiteX61" fmla="*/ 948 w 3064"/>
                <a:gd name="connsiteY61" fmla="*/ 2188 h 2244"/>
                <a:gd name="connsiteX62" fmla="*/ 868 w 3064"/>
                <a:gd name="connsiteY62" fmla="*/ 2202 h 2244"/>
                <a:gd name="connsiteX63" fmla="*/ 788 w 3064"/>
                <a:gd name="connsiteY63" fmla="*/ 2214 h 2244"/>
                <a:gd name="connsiteX64" fmla="*/ 706 w 3064"/>
                <a:gd name="connsiteY64" fmla="*/ 2224 h 2244"/>
                <a:gd name="connsiteX65" fmla="*/ 622 w 3064"/>
                <a:gd name="connsiteY65" fmla="*/ 2232 h 2244"/>
                <a:gd name="connsiteX66" fmla="*/ 538 w 3064"/>
                <a:gd name="connsiteY66" fmla="*/ 2238 h 2244"/>
                <a:gd name="connsiteX67" fmla="*/ 452 w 3064"/>
                <a:gd name="connsiteY67" fmla="*/ 2242 h 2244"/>
                <a:gd name="connsiteX68" fmla="*/ 364 w 3064"/>
                <a:gd name="connsiteY68" fmla="*/ 2244 h 2244"/>
                <a:gd name="connsiteX69" fmla="*/ 276 w 3064"/>
                <a:gd name="connsiteY69" fmla="*/ 2244 h 2244"/>
                <a:gd name="connsiteX70" fmla="*/ 184 w 3064"/>
                <a:gd name="connsiteY70" fmla="*/ 2242 h 2244"/>
                <a:gd name="connsiteX71" fmla="*/ 94 w 3064"/>
                <a:gd name="connsiteY71" fmla="*/ 2238 h 2244"/>
                <a:gd name="connsiteX72" fmla="*/ 0 w 3064"/>
                <a:gd name="connsiteY72" fmla="*/ 2232 h 2244"/>
                <a:gd name="connsiteX73" fmla="*/ 0 w 3064"/>
                <a:gd name="connsiteY73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3014 w 3064"/>
                <a:gd name="connsiteY31" fmla="*/ 1022 h 2244"/>
                <a:gd name="connsiteX32" fmla="*/ 2952 w 3064"/>
                <a:gd name="connsiteY32" fmla="*/ 1092 h 2244"/>
                <a:gd name="connsiteX33" fmla="*/ 2912 w 3064"/>
                <a:gd name="connsiteY33" fmla="*/ 1134 h 2244"/>
                <a:gd name="connsiteX34" fmla="*/ 2866 w 3064"/>
                <a:gd name="connsiteY34" fmla="*/ 1182 h 2244"/>
                <a:gd name="connsiteX35" fmla="*/ 2814 w 3064"/>
                <a:gd name="connsiteY35" fmla="*/ 1232 h 2244"/>
                <a:gd name="connsiteX36" fmla="*/ 2756 w 3064"/>
                <a:gd name="connsiteY36" fmla="*/ 1288 h 2244"/>
                <a:gd name="connsiteX37" fmla="*/ 2692 w 3064"/>
                <a:gd name="connsiteY37" fmla="*/ 1344 h 2244"/>
                <a:gd name="connsiteX38" fmla="*/ 2622 w 3064"/>
                <a:gd name="connsiteY38" fmla="*/ 1404 h 2244"/>
                <a:gd name="connsiteX39" fmla="*/ 2546 w 3064"/>
                <a:gd name="connsiteY39" fmla="*/ 1466 h 2244"/>
                <a:gd name="connsiteX40" fmla="*/ 2464 w 3064"/>
                <a:gd name="connsiteY40" fmla="*/ 1530 h 2244"/>
                <a:gd name="connsiteX41" fmla="*/ 2376 w 3064"/>
                <a:gd name="connsiteY41" fmla="*/ 1592 h 2244"/>
                <a:gd name="connsiteX42" fmla="*/ 2282 w 3064"/>
                <a:gd name="connsiteY42" fmla="*/ 1656 h 2244"/>
                <a:gd name="connsiteX43" fmla="*/ 2182 w 3064"/>
                <a:gd name="connsiteY43" fmla="*/ 1720 h 2244"/>
                <a:gd name="connsiteX44" fmla="*/ 2076 w 3064"/>
                <a:gd name="connsiteY44" fmla="*/ 1782 h 2244"/>
                <a:gd name="connsiteX45" fmla="*/ 1966 w 3064"/>
                <a:gd name="connsiteY45" fmla="*/ 1842 h 2244"/>
                <a:gd name="connsiteX46" fmla="*/ 1908 w 3064"/>
                <a:gd name="connsiteY46" fmla="*/ 1870 h 2244"/>
                <a:gd name="connsiteX47" fmla="*/ 1848 w 3064"/>
                <a:gd name="connsiteY47" fmla="*/ 1900 h 2244"/>
                <a:gd name="connsiteX48" fmla="*/ 1788 w 3064"/>
                <a:gd name="connsiteY48" fmla="*/ 1928 h 2244"/>
                <a:gd name="connsiteX49" fmla="*/ 1726 w 3064"/>
                <a:gd name="connsiteY49" fmla="*/ 1956 h 2244"/>
                <a:gd name="connsiteX50" fmla="*/ 1662 w 3064"/>
                <a:gd name="connsiteY50" fmla="*/ 1982 h 2244"/>
                <a:gd name="connsiteX51" fmla="*/ 1596 w 3064"/>
                <a:gd name="connsiteY51" fmla="*/ 2008 h 2244"/>
                <a:gd name="connsiteX52" fmla="*/ 1530 w 3064"/>
                <a:gd name="connsiteY52" fmla="*/ 2032 h 2244"/>
                <a:gd name="connsiteX53" fmla="*/ 1462 w 3064"/>
                <a:gd name="connsiteY53" fmla="*/ 2056 h 2244"/>
                <a:gd name="connsiteX54" fmla="*/ 1394 w 3064"/>
                <a:gd name="connsiteY54" fmla="*/ 2080 h 2244"/>
                <a:gd name="connsiteX55" fmla="*/ 1322 w 3064"/>
                <a:gd name="connsiteY55" fmla="*/ 2100 h 2244"/>
                <a:gd name="connsiteX56" fmla="*/ 1250 w 3064"/>
                <a:gd name="connsiteY56" fmla="*/ 2122 h 2244"/>
                <a:gd name="connsiteX57" fmla="*/ 1176 w 3064"/>
                <a:gd name="connsiteY57" fmla="*/ 2140 h 2244"/>
                <a:gd name="connsiteX58" fmla="*/ 1102 w 3064"/>
                <a:gd name="connsiteY58" fmla="*/ 2158 h 2244"/>
                <a:gd name="connsiteX59" fmla="*/ 1026 w 3064"/>
                <a:gd name="connsiteY59" fmla="*/ 2174 h 2244"/>
                <a:gd name="connsiteX60" fmla="*/ 948 w 3064"/>
                <a:gd name="connsiteY60" fmla="*/ 2188 h 2244"/>
                <a:gd name="connsiteX61" fmla="*/ 868 w 3064"/>
                <a:gd name="connsiteY61" fmla="*/ 2202 h 2244"/>
                <a:gd name="connsiteX62" fmla="*/ 788 w 3064"/>
                <a:gd name="connsiteY62" fmla="*/ 2214 h 2244"/>
                <a:gd name="connsiteX63" fmla="*/ 706 w 3064"/>
                <a:gd name="connsiteY63" fmla="*/ 2224 h 2244"/>
                <a:gd name="connsiteX64" fmla="*/ 622 w 3064"/>
                <a:gd name="connsiteY64" fmla="*/ 2232 h 2244"/>
                <a:gd name="connsiteX65" fmla="*/ 538 w 3064"/>
                <a:gd name="connsiteY65" fmla="*/ 2238 h 2244"/>
                <a:gd name="connsiteX66" fmla="*/ 452 w 3064"/>
                <a:gd name="connsiteY66" fmla="*/ 2242 h 2244"/>
                <a:gd name="connsiteX67" fmla="*/ 364 w 3064"/>
                <a:gd name="connsiteY67" fmla="*/ 2244 h 2244"/>
                <a:gd name="connsiteX68" fmla="*/ 276 w 3064"/>
                <a:gd name="connsiteY68" fmla="*/ 2244 h 2244"/>
                <a:gd name="connsiteX69" fmla="*/ 184 w 3064"/>
                <a:gd name="connsiteY69" fmla="*/ 2242 h 2244"/>
                <a:gd name="connsiteX70" fmla="*/ 94 w 3064"/>
                <a:gd name="connsiteY70" fmla="*/ 2238 h 2244"/>
                <a:gd name="connsiteX71" fmla="*/ 0 w 3064"/>
                <a:gd name="connsiteY71" fmla="*/ 2232 h 2244"/>
                <a:gd name="connsiteX72" fmla="*/ 0 w 3064"/>
                <a:gd name="connsiteY72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952 w 3064"/>
                <a:gd name="connsiteY31" fmla="*/ 1092 h 2244"/>
                <a:gd name="connsiteX32" fmla="*/ 2912 w 3064"/>
                <a:gd name="connsiteY32" fmla="*/ 1134 h 2244"/>
                <a:gd name="connsiteX33" fmla="*/ 2866 w 3064"/>
                <a:gd name="connsiteY33" fmla="*/ 1182 h 2244"/>
                <a:gd name="connsiteX34" fmla="*/ 2814 w 3064"/>
                <a:gd name="connsiteY34" fmla="*/ 1232 h 2244"/>
                <a:gd name="connsiteX35" fmla="*/ 2756 w 3064"/>
                <a:gd name="connsiteY35" fmla="*/ 1288 h 2244"/>
                <a:gd name="connsiteX36" fmla="*/ 2692 w 3064"/>
                <a:gd name="connsiteY36" fmla="*/ 1344 h 2244"/>
                <a:gd name="connsiteX37" fmla="*/ 2622 w 3064"/>
                <a:gd name="connsiteY37" fmla="*/ 1404 h 2244"/>
                <a:gd name="connsiteX38" fmla="*/ 2546 w 3064"/>
                <a:gd name="connsiteY38" fmla="*/ 1466 h 2244"/>
                <a:gd name="connsiteX39" fmla="*/ 2464 w 3064"/>
                <a:gd name="connsiteY39" fmla="*/ 1530 h 2244"/>
                <a:gd name="connsiteX40" fmla="*/ 2376 w 3064"/>
                <a:gd name="connsiteY40" fmla="*/ 1592 h 2244"/>
                <a:gd name="connsiteX41" fmla="*/ 2282 w 3064"/>
                <a:gd name="connsiteY41" fmla="*/ 1656 h 2244"/>
                <a:gd name="connsiteX42" fmla="*/ 2182 w 3064"/>
                <a:gd name="connsiteY42" fmla="*/ 1720 h 2244"/>
                <a:gd name="connsiteX43" fmla="*/ 2076 w 3064"/>
                <a:gd name="connsiteY43" fmla="*/ 1782 h 2244"/>
                <a:gd name="connsiteX44" fmla="*/ 1966 w 3064"/>
                <a:gd name="connsiteY44" fmla="*/ 1842 h 2244"/>
                <a:gd name="connsiteX45" fmla="*/ 1908 w 3064"/>
                <a:gd name="connsiteY45" fmla="*/ 1870 h 2244"/>
                <a:gd name="connsiteX46" fmla="*/ 1848 w 3064"/>
                <a:gd name="connsiteY46" fmla="*/ 1900 h 2244"/>
                <a:gd name="connsiteX47" fmla="*/ 1788 w 3064"/>
                <a:gd name="connsiteY47" fmla="*/ 1928 h 2244"/>
                <a:gd name="connsiteX48" fmla="*/ 1726 w 3064"/>
                <a:gd name="connsiteY48" fmla="*/ 1956 h 2244"/>
                <a:gd name="connsiteX49" fmla="*/ 1662 w 3064"/>
                <a:gd name="connsiteY49" fmla="*/ 1982 h 2244"/>
                <a:gd name="connsiteX50" fmla="*/ 1596 w 3064"/>
                <a:gd name="connsiteY50" fmla="*/ 2008 h 2244"/>
                <a:gd name="connsiteX51" fmla="*/ 1530 w 3064"/>
                <a:gd name="connsiteY51" fmla="*/ 2032 h 2244"/>
                <a:gd name="connsiteX52" fmla="*/ 1462 w 3064"/>
                <a:gd name="connsiteY52" fmla="*/ 2056 h 2244"/>
                <a:gd name="connsiteX53" fmla="*/ 1394 w 3064"/>
                <a:gd name="connsiteY53" fmla="*/ 2080 h 2244"/>
                <a:gd name="connsiteX54" fmla="*/ 1322 w 3064"/>
                <a:gd name="connsiteY54" fmla="*/ 2100 h 2244"/>
                <a:gd name="connsiteX55" fmla="*/ 1250 w 3064"/>
                <a:gd name="connsiteY55" fmla="*/ 2122 h 2244"/>
                <a:gd name="connsiteX56" fmla="*/ 1176 w 3064"/>
                <a:gd name="connsiteY56" fmla="*/ 2140 h 2244"/>
                <a:gd name="connsiteX57" fmla="*/ 1102 w 3064"/>
                <a:gd name="connsiteY57" fmla="*/ 2158 h 2244"/>
                <a:gd name="connsiteX58" fmla="*/ 1026 w 3064"/>
                <a:gd name="connsiteY58" fmla="*/ 2174 h 2244"/>
                <a:gd name="connsiteX59" fmla="*/ 948 w 3064"/>
                <a:gd name="connsiteY59" fmla="*/ 2188 h 2244"/>
                <a:gd name="connsiteX60" fmla="*/ 868 w 3064"/>
                <a:gd name="connsiteY60" fmla="*/ 2202 h 2244"/>
                <a:gd name="connsiteX61" fmla="*/ 788 w 3064"/>
                <a:gd name="connsiteY61" fmla="*/ 2214 h 2244"/>
                <a:gd name="connsiteX62" fmla="*/ 706 w 3064"/>
                <a:gd name="connsiteY62" fmla="*/ 2224 h 2244"/>
                <a:gd name="connsiteX63" fmla="*/ 622 w 3064"/>
                <a:gd name="connsiteY63" fmla="*/ 2232 h 2244"/>
                <a:gd name="connsiteX64" fmla="*/ 538 w 3064"/>
                <a:gd name="connsiteY64" fmla="*/ 2238 h 2244"/>
                <a:gd name="connsiteX65" fmla="*/ 452 w 3064"/>
                <a:gd name="connsiteY65" fmla="*/ 2242 h 2244"/>
                <a:gd name="connsiteX66" fmla="*/ 364 w 3064"/>
                <a:gd name="connsiteY66" fmla="*/ 2244 h 2244"/>
                <a:gd name="connsiteX67" fmla="*/ 276 w 3064"/>
                <a:gd name="connsiteY67" fmla="*/ 2244 h 2244"/>
                <a:gd name="connsiteX68" fmla="*/ 184 w 3064"/>
                <a:gd name="connsiteY68" fmla="*/ 2242 h 2244"/>
                <a:gd name="connsiteX69" fmla="*/ 94 w 3064"/>
                <a:gd name="connsiteY69" fmla="*/ 2238 h 2244"/>
                <a:gd name="connsiteX70" fmla="*/ 0 w 3064"/>
                <a:gd name="connsiteY70" fmla="*/ 2232 h 2244"/>
                <a:gd name="connsiteX71" fmla="*/ 0 w 3064"/>
                <a:gd name="connsiteY71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912 w 3064"/>
                <a:gd name="connsiteY31" fmla="*/ 1134 h 2244"/>
                <a:gd name="connsiteX32" fmla="*/ 2866 w 3064"/>
                <a:gd name="connsiteY32" fmla="*/ 1182 h 2244"/>
                <a:gd name="connsiteX33" fmla="*/ 2814 w 3064"/>
                <a:gd name="connsiteY33" fmla="*/ 1232 h 2244"/>
                <a:gd name="connsiteX34" fmla="*/ 2756 w 3064"/>
                <a:gd name="connsiteY34" fmla="*/ 1288 h 2244"/>
                <a:gd name="connsiteX35" fmla="*/ 2692 w 3064"/>
                <a:gd name="connsiteY35" fmla="*/ 1344 h 2244"/>
                <a:gd name="connsiteX36" fmla="*/ 2622 w 3064"/>
                <a:gd name="connsiteY36" fmla="*/ 1404 h 2244"/>
                <a:gd name="connsiteX37" fmla="*/ 2546 w 3064"/>
                <a:gd name="connsiteY37" fmla="*/ 1466 h 2244"/>
                <a:gd name="connsiteX38" fmla="*/ 2464 w 3064"/>
                <a:gd name="connsiteY38" fmla="*/ 1530 h 2244"/>
                <a:gd name="connsiteX39" fmla="*/ 2376 w 3064"/>
                <a:gd name="connsiteY39" fmla="*/ 1592 h 2244"/>
                <a:gd name="connsiteX40" fmla="*/ 2282 w 3064"/>
                <a:gd name="connsiteY40" fmla="*/ 1656 h 2244"/>
                <a:gd name="connsiteX41" fmla="*/ 2182 w 3064"/>
                <a:gd name="connsiteY41" fmla="*/ 1720 h 2244"/>
                <a:gd name="connsiteX42" fmla="*/ 2076 w 3064"/>
                <a:gd name="connsiteY42" fmla="*/ 1782 h 2244"/>
                <a:gd name="connsiteX43" fmla="*/ 1966 w 3064"/>
                <a:gd name="connsiteY43" fmla="*/ 1842 h 2244"/>
                <a:gd name="connsiteX44" fmla="*/ 1908 w 3064"/>
                <a:gd name="connsiteY44" fmla="*/ 1870 h 2244"/>
                <a:gd name="connsiteX45" fmla="*/ 1848 w 3064"/>
                <a:gd name="connsiteY45" fmla="*/ 1900 h 2244"/>
                <a:gd name="connsiteX46" fmla="*/ 1788 w 3064"/>
                <a:gd name="connsiteY46" fmla="*/ 1928 h 2244"/>
                <a:gd name="connsiteX47" fmla="*/ 1726 w 3064"/>
                <a:gd name="connsiteY47" fmla="*/ 1956 h 2244"/>
                <a:gd name="connsiteX48" fmla="*/ 1662 w 3064"/>
                <a:gd name="connsiteY48" fmla="*/ 1982 h 2244"/>
                <a:gd name="connsiteX49" fmla="*/ 1596 w 3064"/>
                <a:gd name="connsiteY49" fmla="*/ 2008 h 2244"/>
                <a:gd name="connsiteX50" fmla="*/ 1530 w 3064"/>
                <a:gd name="connsiteY50" fmla="*/ 2032 h 2244"/>
                <a:gd name="connsiteX51" fmla="*/ 1462 w 3064"/>
                <a:gd name="connsiteY51" fmla="*/ 2056 h 2244"/>
                <a:gd name="connsiteX52" fmla="*/ 1394 w 3064"/>
                <a:gd name="connsiteY52" fmla="*/ 2080 h 2244"/>
                <a:gd name="connsiteX53" fmla="*/ 1322 w 3064"/>
                <a:gd name="connsiteY53" fmla="*/ 2100 h 2244"/>
                <a:gd name="connsiteX54" fmla="*/ 1250 w 3064"/>
                <a:gd name="connsiteY54" fmla="*/ 2122 h 2244"/>
                <a:gd name="connsiteX55" fmla="*/ 1176 w 3064"/>
                <a:gd name="connsiteY55" fmla="*/ 2140 h 2244"/>
                <a:gd name="connsiteX56" fmla="*/ 1102 w 3064"/>
                <a:gd name="connsiteY56" fmla="*/ 2158 h 2244"/>
                <a:gd name="connsiteX57" fmla="*/ 1026 w 3064"/>
                <a:gd name="connsiteY57" fmla="*/ 2174 h 2244"/>
                <a:gd name="connsiteX58" fmla="*/ 948 w 3064"/>
                <a:gd name="connsiteY58" fmla="*/ 2188 h 2244"/>
                <a:gd name="connsiteX59" fmla="*/ 868 w 3064"/>
                <a:gd name="connsiteY59" fmla="*/ 2202 h 2244"/>
                <a:gd name="connsiteX60" fmla="*/ 788 w 3064"/>
                <a:gd name="connsiteY60" fmla="*/ 2214 h 2244"/>
                <a:gd name="connsiteX61" fmla="*/ 706 w 3064"/>
                <a:gd name="connsiteY61" fmla="*/ 2224 h 2244"/>
                <a:gd name="connsiteX62" fmla="*/ 622 w 3064"/>
                <a:gd name="connsiteY62" fmla="*/ 2232 h 2244"/>
                <a:gd name="connsiteX63" fmla="*/ 538 w 3064"/>
                <a:gd name="connsiteY63" fmla="*/ 2238 h 2244"/>
                <a:gd name="connsiteX64" fmla="*/ 452 w 3064"/>
                <a:gd name="connsiteY64" fmla="*/ 2242 h 2244"/>
                <a:gd name="connsiteX65" fmla="*/ 364 w 3064"/>
                <a:gd name="connsiteY65" fmla="*/ 2244 h 2244"/>
                <a:gd name="connsiteX66" fmla="*/ 276 w 3064"/>
                <a:gd name="connsiteY66" fmla="*/ 2244 h 2244"/>
                <a:gd name="connsiteX67" fmla="*/ 184 w 3064"/>
                <a:gd name="connsiteY67" fmla="*/ 2242 h 2244"/>
                <a:gd name="connsiteX68" fmla="*/ 94 w 3064"/>
                <a:gd name="connsiteY68" fmla="*/ 2238 h 2244"/>
                <a:gd name="connsiteX69" fmla="*/ 0 w 3064"/>
                <a:gd name="connsiteY69" fmla="*/ 2232 h 2244"/>
                <a:gd name="connsiteX70" fmla="*/ 0 w 3064"/>
                <a:gd name="connsiteY70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66 w 3064"/>
                <a:gd name="connsiteY31" fmla="*/ 1182 h 2244"/>
                <a:gd name="connsiteX32" fmla="*/ 2814 w 3064"/>
                <a:gd name="connsiteY32" fmla="*/ 1232 h 2244"/>
                <a:gd name="connsiteX33" fmla="*/ 2756 w 3064"/>
                <a:gd name="connsiteY33" fmla="*/ 1288 h 2244"/>
                <a:gd name="connsiteX34" fmla="*/ 2692 w 3064"/>
                <a:gd name="connsiteY34" fmla="*/ 1344 h 2244"/>
                <a:gd name="connsiteX35" fmla="*/ 2622 w 3064"/>
                <a:gd name="connsiteY35" fmla="*/ 1404 h 2244"/>
                <a:gd name="connsiteX36" fmla="*/ 2546 w 3064"/>
                <a:gd name="connsiteY36" fmla="*/ 1466 h 2244"/>
                <a:gd name="connsiteX37" fmla="*/ 2464 w 3064"/>
                <a:gd name="connsiteY37" fmla="*/ 1530 h 2244"/>
                <a:gd name="connsiteX38" fmla="*/ 2376 w 3064"/>
                <a:gd name="connsiteY38" fmla="*/ 1592 h 2244"/>
                <a:gd name="connsiteX39" fmla="*/ 2282 w 3064"/>
                <a:gd name="connsiteY39" fmla="*/ 1656 h 2244"/>
                <a:gd name="connsiteX40" fmla="*/ 2182 w 3064"/>
                <a:gd name="connsiteY40" fmla="*/ 1720 h 2244"/>
                <a:gd name="connsiteX41" fmla="*/ 2076 w 3064"/>
                <a:gd name="connsiteY41" fmla="*/ 1782 h 2244"/>
                <a:gd name="connsiteX42" fmla="*/ 1966 w 3064"/>
                <a:gd name="connsiteY42" fmla="*/ 1842 h 2244"/>
                <a:gd name="connsiteX43" fmla="*/ 1908 w 3064"/>
                <a:gd name="connsiteY43" fmla="*/ 1870 h 2244"/>
                <a:gd name="connsiteX44" fmla="*/ 1848 w 3064"/>
                <a:gd name="connsiteY44" fmla="*/ 1900 h 2244"/>
                <a:gd name="connsiteX45" fmla="*/ 1788 w 3064"/>
                <a:gd name="connsiteY45" fmla="*/ 1928 h 2244"/>
                <a:gd name="connsiteX46" fmla="*/ 1726 w 3064"/>
                <a:gd name="connsiteY46" fmla="*/ 1956 h 2244"/>
                <a:gd name="connsiteX47" fmla="*/ 1662 w 3064"/>
                <a:gd name="connsiteY47" fmla="*/ 1982 h 2244"/>
                <a:gd name="connsiteX48" fmla="*/ 1596 w 3064"/>
                <a:gd name="connsiteY48" fmla="*/ 2008 h 2244"/>
                <a:gd name="connsiteX49" fmla="*/ 1530 w 3064"/>
                <a:gd name="connsiteY49" fmla="*/ 2032 h 2244"/>
                <a:gd name="connsiteX50" fmla="*/ 1462 w 3064"/>
                <a:gd name="connsiteY50" fmla="*/ 2056 h 2244"/>
                <a:gd name="connsiteX51" fmla="*/ 1394 w 3064"/>
                <a:gd name="connsiteY51" fmla="*/ 2080 h 2244"/>
                <a:gd name="connsiteX52" fmla="*/ 1322 w 3064"/>
                <a:gd name="connsiteY52" fmla="*/ 2100 h 2244"/>
                <a:gd name="connsiteX53" fmla="*/ 1250 w 3064"/>
                <a:gd name="connsiteY53" fmla="*/ 2122 h 2244"/>
                <a:gd name="connsiteX54" fmla="*/ 1176 w 3064"/>
                <a:gd name="connsiteY54" fmla="*/ 2140 h 2244"/>
                <a:gd name="connsiteX55" fmla="*/ 1102 w 3064"/>
                <a:gd name="connsiteY55" fmla="*/ 2158 h 2244"/>
                <a:gd name="connsiteX56" fmla="*/ 1026 w 3064"/>
                <a:gd name="connsiteY56" fmla="*/ 2174 h 2244"/>
                <a:gd name="connsiteX57" fmla="*/ 948 w 3064"/>
                <a:gd name="connsiteY57" fmla="*/ 2188 h 2244"/>
                <a:gd name="connsiteX58" fmla="*/ 868 w 3064"/>
                <a:gd name="connsiteY58" fmla="*/ 2202 h 2244"/>
                <a:gd name="connsiteX59" fmla="*/ 788 w 3064"/>
                <a:gd name="connsiteY59" fmla="*/ 2214 h 2244"/>
                <a:gd name="connsiteX60" fmla="*/ 706 w 3064"/>
                <a:gd name="connsiteY60" fmla="*/ 2224 h 2244"/>
                <a:gd name="connsiteX61" fmla="*/ 622 w 3064"/>
                <a:gd name="connsiteY61" fmla="*/ 2232 h 2244"/>
                <a:gd name="connsiteX62" fmla="*/ 538 w 3064"/>
                <a:gd name="connsiteY62" fmla="*/ 2238 h 2244"/>
                <a:gd name="connsiteX63" fmla="*/ 452 w 3064"/>
                <a:gd name="connsiteY63" fmla="*/ 2242 h 2244"/>
                <a:gd name="connsiteX64" fmla="*/ 364 w 3064"/>
                <a:gd name="connsiteY64" fmla="*/ 2244 h 2244"/>
                <a:gd name="connsiteX65" fmla="*/ 276 w 3064"/>
                <a:gd name="connsiteY65" fmla="*/ 2244 h 2244"/>
                <a:gd name="connsiteX66" fmla="*/ 184 w 3064"/>
                <a:gd name="connsiteY66" fmla="*/ 2242 h 2244"/>
                <a:gd name="connsiteX67" fmla="*/ 94 w 3064"/>
                <a:gd name="connsiteY67" fmla="*/ 2238 h 2244"/>
                <a:gd name="connsiteX68" fmla="*/ 0 w 3064"/>
                <a:gd name="connsiteY68" fmla="*/ 2232 h 2244"/>
                <a:gd name="connsiteX69" fmla="*/ 0 w 3064"/>
                <a:gd name="connsiteY69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756 w 3064"/>
                <a:gd name="connsiteY32" fmla="*/ 1288 h 2244"/>
                <a:gd name="connsiteX33" fmla="*/ 2692 w 3064"/>
                <a:gd name="connsiteY33" fmla="*/ 1344 h 2244"/>
                <a:gd name="connsiteX34" fmla="*/ 2622 w 3064"/>
                <a:gd name="connsiteY34" fmla="*/ 1404 h 2244"/>
                <a:gd name="connsiteX35" fmla="*/ 2546 w 3064"/>
                <a:gd name="connsiteY35" fmla="*/ 1466 h 2244"/>
                <a:gd name="connsiteX36" fmla="*/ 2464 w 3064"/>
                <a:gd name="connsiteY36" fmla="*/ 1530 h 2244"/>
                <a:gd name="connsiteX37" fmla="*/ 2376 w 3064"/>
                <a:gd name="connsiteY37" fmla="*/ 1592 h 2244"/>
                <a:gd name="connsiteX38" fmla="*/ 2282 w 3064"/>
                <a:gd name="connsiteY38" fmla="*/ 1656 h 2244"/>
                <a:gd name="connsiteX39" fmla="*/ 2182 w 3064"/>
                <a:gd name="connsiteY39" fmla="*/ 1720 h 2244"/>
                <a:gd name="connsiteX40" fmla="*/ 2076 w 3064"/>
                <a:gd name="connsiteY40" fmla="*/ 1782 h 2244"/>
                <a:gd name="connsiteX41" fmla="*/ 1966 w 3064"/>
                <a:gd name="connsiteY41" fmla="*/ 1842 h 2244"/>
                <a:gd name="connsiteX42" fmla="*/ 1908 w 3064"/>
                <a:gd name="connsiteY42" fmla="*/ 1870 h 2244"/>
                <a:gd name="connsiteX43" fmla="*/ 1848 w 3064"/>
                <a:gd name="connsiteY43" fmla="*/ 1900 h 2244"/>
                <a:gd name="connsiteX44" fmla="*/ 1788 w 3064"/>
                <a:gd name="connsiteY44" fmla="*/ 1928 h 2244"/>
                <a:gd name="connsiteX45" fmla="*/ 1726 w 3064"/>
                <a:gd name="connsiteY45" fmla="*/ 1956 h 2244"/>
                <a:gd name="connsiteX46" fmla="*/ 1662 w 3064"/>
                <a:gd name="connsiteY46" fmla="*/ 1982 h 2244"/>
                <a:gd name="connsiteX47" fmla="*/ 1596 w 3064"/>
                <a:gd name="connsiteY47" fmla="*/ 2008 h 2244"/>
                <a:gd name="connsiteX48" fmla="*/ 1530 w 3064"/>
                <a:gd name="connsiteY48" fmla="*/ 2032 h 2244"/>
                <a:gd name="connsiteX49" fmla="*/ 1462 w 3064"/>
                <a:gd name="connsiteY49" fmla="*/ 2056 h 2244"/>
                <a:gd name="connsiteX50" fmla="*/ 1394 w 3064"/>
                <a:gd name="connsiteY50" fmla="*/ 2080 h 2244"/>
                <a:gd name="connsiteX51" fmla="*/ 1322 w 3064"/>
                <a:gd name="connsiteY51" fmla="*/ 2100 h 2244"/>
                <a:gd name="connsiteX52" fmla="*/ 1250 w 3064"/>
                <a:gd name="connsiteY52" fmla="*/ 2122 h 2244"/>
                <a:gd name="connsiteX53" fmla="*/ 1176 w 3064"/>
                <a:gd name="connsiteY53" fmla="*/ 2140 h 2244"/>
                <a:gd name="connsiteX54" fmla="*/ 1102 w 3064"/>
                <a:gd name="connsiteY54" fmla="*/ 2158 h 2244"/>
                <a:gd name="connsiteX55" fmla="*/ 1026 w 3064"/>
                <a:gd name="connsiteY55" fmla="*/ 2174 h 2244"/>
                <a:gd name="connsiteX56" fmla="*/ 948 w 3064"/>
                <a:gd name="connsiteY56" fmla="*/ 2188 h 2244"/>
                <a:gd name="connsiteX57" fmla="*/ 868 w 3064"/>
                <a:gd name="connsiteY57" fmla="*/ 2202 h 2244"/>
                <a:gd name="connsiteX58" fmla="*/ 788 w 3064"/>
                <a:gd name="connsiteY58" fmla="*/ 2214 h 2244"/>
                <a:gd name="connsiteX59" fmla="*/ 706 w 3064"/>
                <a:gd name="connsiteY59" fmla="*/ 2224 h 2244"/>
                <a:gd name="connsiteX60" fmla="*/ 622 w 3064"/>
                <a:gd name="connsiteY60" fmla="*/ 2232 h 2244"/>
                <a:gd name="connsiteX61" fmla="*/ 538 w 3064"/>
                <a:gd name="connsiteY61" fmla="*/ 2238 h 2244"/>
                <a:gd name="connsiteX62" fmla="*/ 452 w 3064"/>
                <a:gd name="connsiteY62" fmla="*/ 2242 h 2244"/>
                <a:gd name="connsiteX63" fmla="*/ 364 w 3064"/>
                <a:gd name="connsiteY63" fmla="*/ 2244 h 2244"/>
                <a:gd name="connsiteX64" fmla="*/ 276 w 3064"/>
                <a:gd name="connsiteY64" fmla="*/ 2244 h 2244"/>
                <a:gd name="connsiteX65" fmla="*/ 184 w 3064"/>
                <a:gd name="connsiteY65" fmla="*/ 2242 h 2244"/>
                <a:gd name="connsiteX66" fmla="*/ 94 w 3064"/>
                <a:gd name="connsiteY66" fmla="*/ 2238 h 2244"/>
                <a:gd name="connsiteX67" fmla="*/ 0 w 3064"/>
                <a:gd name="connsiteY67" fmla="*/ 2232 h 2244"/>
                <a:gd name="connsiteX68" fmla="*/ 0 w 3064"/>
                <a:gd name="connsiteY68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692 w 3064"/>
                <a:gd name="connsiteY32" fmla="*/ 1344 h 2244"/>
                <a:gd name="connsiteX33" fmla="*/ 2622 w 3064"/>
                <a:gd name="connsiteY33" fmla="*/ 1404 h 2244"/>
                <a:gd name="connsiteX34" fmla="*/ 2546 w 3064"/>
                <a:gd name="connsiteY34" fmla="*/ 1466 h 2244"/>
                <a:gd name="connsiteX35" fmla="*/ 2464 w 3064"/>
                <a:gd name="connsiteY35" fmla="*/ 1530 h 2244"/>
                <a:gd name="connsiteX36" fmla="*/ 2376 w 3064"/>
                <a:gd name="connsiteY36" fmla="*/ 1592 h 2244"/>
                <a:gd name="connsiteX37" fmla="*/ 2282 w 3064"/>
                <a:gd name="connsiteY37" fmla="*/ 1656 h 2244"/>
                <a:gd name="connsiteX38" fmla="*/ 2182 w 3064"/>
                <a:gd name="connsiteY38" fmla="*/ 1720 h 2244"/>
                <a:gd name="connsiteX39" fmla="*/ 2076 w 3064"/>
                <a:gd name="connsiteY39" fmla="*/ 1782 h 2244"/>
                <a:gd name="connsiteX40" fmla="*/ 1966 w 3064"/>
                <a:gd name="connsiteY40" fmla="*/ 1842 h 2244"/>
                <a:gd name="connsiteX41" fmla="*/ 1908 w 3064"/>
                <a:gd name="connsiteY41" fmla="*/ 1870 h 2244"/>
                <a:gd name="connsiteX42" fmla="*/ 1848 w 3064"/>
                <a:gd name="connsiteY42" fmla="*/ 1900 h 2244"/>
                <a:gd name="connsiteX43" fmla="*/ 1788 w 3064"/>
                <a:gd name="connsiteY43" fmla="*/ 1928 h 2244"/>
                <a:gd name="connsiteX44" fmla="*/ 1726 w 3064"/>
                <a:gd name="connsiteY44" fmla="*/ 1956 h 2244"/>
                <a:gd name="connsiteX45" fmla="*/ 1662 w 3064"/>
                <a:gd name="connsiteY45" fmla="*/ 1982 h 2244"/>
                <a:gd name="connsiteX46" fmla="*/ 1596 w 3064"/>
                <a:gd name="connsiteY46" fmla="*/ 2008 h 2244"/>
                <a:gd name="connsiteX47" fmla="*/ 1530 w 3064"/>
                <a:gd name="connsiteY47" fmla="*/ 2032 h 2244"/>
                <a:gd name="connsiteX48" fmla="*/ 1462 w 3064"/>
                <a:gd name="connsiteY48" fmla="*/ 2056 h 2244"/>
                <a:gd name="connsiteX49" fmla="*/ 1394 w 3064"/>
                <a:gd name="connsiteY49" fmla="*/ 2080 h 2244"/>
                <a:gd name="connsiteX50" fmla="*/ 1322 w 3064"/>
                <a:gd name="connsiteY50" fmla="*/ 2100 h 2244"/>
                <a:gd name="connsiteX51" fmla="*/ 1250 w 3064"/>
                <a:gd name="connsiteY51" fmla="*/ 2122 h 2244"/>
                <a:gd name="connsiteX52" fmla="*/ 1176 w 3064"/>
                <a:gd name="connsiteY52" fmla="*/ 2140 h 2244"/>
                <a:gd name="connsiteX53" fmla="*/ 1102 w 3064"/>
                <a:gd name="connsiteY53" fmla="*/ 2158 h 2244"/>
                <a:gd name="connsiteX54" fmla="*/ 1026 w 3064"/>
                <a:gd name="connsiteY54" fmla="*/ 2174 h 2244"/>
                <a:gd name="connsiteX55" fmla="*/ 948 w 3064"/>
                <a:gd name="connsiteY55" fmla="*/ 2188 h 2244"/>
                <a:gd name="connsiteX56" fmla="*/ 868 w 3064"/>
                <a:gd name="connsiteY56" fmla="*/ 2202 h 2244"/>
                <a:gd name="connsiteX57" fmla="*/ 788 w 3064"/>
                <a:gd name="connsiteY57" fmla="*/ 2214 h 2244"/>
                <a:gd name="connsiteX58" fmla="*/ 706 w 3064"/>
                <a:gd name="connsiteY58" fmla="*/ 2224 h 2244"/>
                <a:gd name="connsiteX59" fmla="*/ 622 w 3064"/>
                <a:gd name="connsiteY59" fmla="*/ 2232 h 2244"/>
                <a:gd name="connsiteX60" fmla="*/ 538 w 3064"/>
                <a:gd name="connsiteY60" fmla="*/ 2238 h 2244"/>
                <a:gd name="connsiteX61" fmla="*/ 452 w 3064"/>
                <a:gd name="connsiteY61" fmla="*/ 2242 h 2244"/>
                <a:gd name="connsiteX62" fmla="*/ 364 w 3064"/>
                <a:gd name="connsiteY62" fmla="*/ 2244 h 2244"/>
                <a:gd name="connsiteX63" fmla="*/ 276 w 3064"/>
                <a:gd name="connsiteY63" fmla="*/ 2244 h 2244"/>
                <a:gd name="connsiteX64" fmla="*/ 184 w 3064"/>
                <a:gd name="connsiteY64" fmla="*/ 2242 h 2244"/>
                <a:gd name="connsiteX65" fmla="*/ 94 w 3064"/>
                <a:gd name="connsiteY65" fmla="*/ 2238 h 2244"/>
                <a:gd name="connsiteX66" fmla="*/ 0 w 3064"/>
                <a:gd name="connsiteY66" fmla="*/ 2232 h 2244"/>
                <a:gd name="connsiteX67" fmla="*/ 0 w 3064"/>
                <a:gd name="connsiteY67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622 w 3064"/>
                <a:gd name="connsiteY32" fmla="*/ 1404 h 2244"/>
                <a:gd name="connsiteX33" fmla="*/ 2546 w 3064"/>
                <a:gd name="connsiteY33" fmla="*/ 1466 h 2244"/>
                <a:gd name="connsiteX34" fmla="*/ 2464 w 3064"/>
                <a:gd name="connsiteY34" fmla="*/ 1530 h 2244"/>
                <a:gd name="connsiteX35" fmla="*/ 2376 w 3064"/>
                <a:gd name="connsiteY35" fmla="*/ 1592 h 2244"/>
                <a:gd name="connsiteX36" fmla="*/ 2282 w 3064"/>
                <a:gd name="connsiteY36" fmla="*/ 1656 h 2244"/>
                <a:gd name="connsiteX37" fmla="*/ 2182 w 3064"/>
                <a:gd name="connsiteY37" fmla="*/ 1720 h 2244"/>
                <a:gd name="connsiteX38" fmla="*/ 2076 w 3064"/>
                <a:gd name="connsiteY38" fmla="*/ 1782 h 2244"/>
                <a:gd name="connsiteX39" fmla="*/ 1966 w 3064"/>
                <a:gd name="connsiteY39" fmla="*/ 1842 h 2244"/>
                <a:gd name="connsiteX40" fmla="*/ 1908 w 3064"/>
                <a:gd name="connsiteY40" fmla="*/ 1870 h 2244"/>
                <a:gd name="connsiteX41" fmla="*/ 1848 w 3064"/>
                <a:gd name="connsiteY41" fmla="*/ 1900 h 2244"/>
                <a:gd name="connsiteX42" fmla="*/ 1788 w 3064"/>
                <a:gd name="connsiteY42" fmla="*/ 1928 h 2244"/>
                <a:gd name="connsiteX43" fmla="*/ 1726 w 3064"/>
                <a:gd name="connsiteY43" fmla="*/ 1956 h 2244"/>
                <a:gd name="connsiteX44" fmla="*/ 1662 w 3064"/>
                <a:gd name="connsiteY44" fmla="*/ 1982 h 2244"/>
                <a:gd name="connsiteX45" fmla="*/ 1596 w 3064"/>
                <a:gd name="connsiteY45" fmla="*/ 2008 h 2244"/>
                <a:gd name="connsiteX46" fmla="*/ 1530 w 3064"/>
                <a:gd name="connsiteY46" fmla="*/ 2032 h 2244"/>
                <a:gd name="connsiteX47" fmla="*/ 1462 w 3064"/>
                <a:gd name="connsiteY47" fmla="*/ 2056 h 2244"/>
                <a:gd name="connsiteX48" fmla="*/ 1394 w 3064"/>
                <a:gd name="connsiteY48" fmla="*/ 2080 h 2244"/>
                <a:gd name="connsiteX49" fmla="*/ 1322 w 3064"/>
                <a:gd name="connsiteY49" fmla="*/ 2100 h 2244"/>
                <a:gd name="connsiteX50" fmla="*/ 1250 w 3064"/>
                <a:gd name="connsiteY50" fmla="*/ 2122 h 2244"/>
                <a:gd name="connsiteX51" fmla="*/ 1176 w 3064"/>
                <a:gd name="connsiteY51" fmla="*/ 2140 h 2244"/>
                <a:gd name="connsiteX52" fmla="*/ 1102 w 3064"/>
                <a:gd name="connsiteY52" fmla="*/ 2158 h 2244"/>
                <a:gd name="connsiteX53" fmla="*/ 1026 w 3064"/>
                <a:gd name="connsiteY53" fmla="*/ 2174 h 2244"/>
                <a:gd name="connsiteX54" fmla="*/ 948 w 3064"/>
                <a:gd name="connsiteY54" fmla="*/ 2188 h 2244"/>
                <a:gd name="connsiteX55" fmla="*/ 868 w 3064"/>
                <a:gd name="connsiteY55" fmla="*/ 2202 h 2244"/>
                <a:gd name="connsiteX56" fmla="*/ 788 w 3064"/>
                <a:gd name="connsiteY56" fmla="*/ 2214 h 2244"/>
                <a:gd name="connsiteX57" fmla="*/ 706 w 3064"/>
                <a:gd name="connsiteY57" fmla="*/ 2224 h 2244"/>
                <a:gd name="connsiteX58" fmla="*/ 622 w 3064"/>
                <a:gd name="connsiteY58" fmla="*/ 2232 h 2244"/>
                <a:gd name="connsiteX59" fmla="*/ 538 w 3064"/>
                <a:gd name="connsiteY59" fmla="*/ 2238 h 2244"/>
                <a:gd name="connsiteX60" fmla="*/ 452 w 3064"/>
                <a:gd name="connsiteY60" fmla="*/ 2242 h 2244"/>
                <a:gd name="connsiteX61" fmla="*/ 364 w 3064"/>
                <a:gd name="connsiteY61" fmla="*/ 2244 h 2244"/>
                <a:gd name="connsiteX62" fmla="*/ 276 w 3064"/>
                <a:gd name="connsiteY62" fmla="*/ 2244 h 2244"/>
                <a:gd name="connsiteX63" fmla="*/ 184 w 3064"/>
                <a:gd name="connsiteY63" fmla="*/ 2242 h 2244"/>
                <a:gd name="connsiteX64" fmla="*/ 94 w 3064"/>
                <a:gd name="connsiteY64" fmla="*/ 2238 h 2244"/>
                <a:gd name="connsiteX65" fmla="*/ 0 w 3064"/>
                <a:gd name="connsiteY65" fmla="*/ 2232 h 2244"/>
                <a:gd name="connsiteX66" fmla="*/ 0 w 3064"/>
                <a:gd name="connsiteY66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546 w 3064"/>
                <a:gd name="connsiteY32" fmla="*/ 1466 h 2244"/>
                <a:gd name="connsiteX33" fmla="*/ 2464 w 3064"/>
                <a:gd name="connsiteY33" fmla="*/ 1530 h 2244"/>
                <a:gd name="connsiteX34" fmla="*/ 2376 w 3064"/>
                <a:gd name="connsiteY34" fmla="*/ 1592 h 2244"/>
                <a:gd name="connsiteX35" fmla="*/ 2282 w 3064"/>
                <a:gd name="connsiteY35" fmla="*/ 1656 h 2244"/>
                <a:gd name="connsiteX36" fmla="*/ 2182 w 3064"/>
                <a:gd name="connsiteY36" fmla="*/ 1720 h 2244"/>
                <a:gd name="connsiteX37" fmla="*/ 2076 w 3064"/>
                <a:gd name="connsiteY37" fmla="*/ 1782 h 2244"/>
                <a:gd name="connsiteX38" fmla="*/ 1966 w 3064"/>
                <a:gd name="connsiteY38" fmla="*/ 1842 h 2244"/>
                <a:gd name="connsiteX39" fmla="*/ 1908 w 3064"/>
                <a:gd name="connsiteY39" fmla="*/ 1870 h 2244"/>
                <a:gd name="connsiteX40" fmla="*/ 1848 w 3064"/>
                <a:gd name="connsiteY40" fmla="*/ 1900 h 2244"/>
                <a:gd name="connsiteX41" fmla="*/ 1788 w 3064"/>
                <a:gd name="connsiteY41" fmla="*/ 1928 h 2244"/>
                <a:gd name="connsiteX42" fmla="*/ 1726 w 3064"/>
                <a:gd name="connsiteY42" fmla="*/ 1956 h 2244"/>
                <a:gd name="connsiteX43" fmla="*/ 1662 w 3064"/>
                <a:gd name="connsiteY43" fmla="*/ 1982 h 2244"/>
                <a:gd name="connsiteX44" fmla="*/ 1596 w 3064"/>
                <a:gd name="connsiteY44" fmla="*/ 2008 h 2244"/>
                <a:gd name="connsiteX45" fmla="*/ 1530 w 3064"/>
                <a:gd name="connsiteY45" fmla="*/ 2032 h 2244"/>
                <a:gd name="connsiteX46" fmla="*/ 1462 w 3064"/>
                <a:gd name="connsiteY46" fmla="*/ 2056 h 2244"/>
                <a:gd name="connsiteX47" fmla="*/ 1394 w 3064"/>
                <a:gd name="connsiteY47" fmla="*/ 2080 h 2244"/>
                <a:gd name="connsiteX48" fmla="*/ 1322 w 3064"/>
                <a:gd name="connsiteY48" fmla="*/ 2100 h 2244"/>
                <a:gd name="connsiteX49" fmla="*/ 1250 w 3064"/>
                <a:gd name="connsiteY49" fmla="*/ 2122 h 2244"/>
                <a:gd name="connsiteX50" fmla="*/ 1176 w 3064"/>
                <a:gd name="connsiteY50" fmla="*/ 2140 h 2244"/>
                <a:gd name="connsiteX51" fmla="*/ 1102 w 3064"/>
                <a:gd name="connsiteY51" fmla="*/ 2158 h 2244"/>
                <a:gd name="connsiteX52" fmla="*/ 1026 w 3064"/>
                <a:gd name="connsiteY52" fmla="*/ 2174 h 2244"/>
                <a:gd name="connsiteX53" fmla="*/ 948 w 3064"/>
                <a:gd name="connsiteY53" fmla="*/ 2188 h 2244"/>
                <a:gd name="connsiteX54" fmla="*/ 868 w 3064"/>
                <a:gd name="connsiteY54" fmla="*/ 2202 h 2244"/>
                <a:gd name="connsiteX55" fmla="*/ 788 w 3064"/>
                <a:gd name="connsiteY55" fmla="*/ 2214 h 2244"/>
                <a:gd name="connsiteX56" fmla="*/ 706 w 3064"/>
                <a:gd name="connsiteY56" fmla="*/ 2224 h 2244"/>
                <a:gd name="connsiteX57" fmla="*/ 622 w 3064"/>
                <a:gd name="connsiteY57" fmla="*/ 2232 h 2244"/>
                <a:gd name="connsiteX58" fmla="*/ 538 w 3064"/>
                <a:gd name="connsiteY58" fmla="*/ 2238 h 2244"/>
                <a:gd name="connsiteX59" fmla="*/ 452 w 3064"/>
                <a:gd name="connsiteY59" fmla="*/ 2242 h 2244"/>
                <a:gd name="connsiteX60" fmla="*/ 364 w 3064"/>
                <a:gd name="connsiteY60" fmla="*/ 2244 h 2244"/>
                <a:gd name="connsiteX61" fmla="*/ 276 w 3064"/>
                <a:gd name="connsiteY61" fmla="*/ 2244 h 2244"/>
                <a:gd name="connsiteX62" fmla="*/ 184 w 3064"/>
                <a:gd name="connsiteY62" fmla="*/ 2242 h 2244"/>
                <a:gd name="connsiteX63" fmla="*/ 94 w 3064"/>
                <a:gd name="connsiteY63" fmla="*/ 2238 h 2244"/>
                <a:gd name="connsiteX64" fmla="*/ 0 w 3064"/>
                <a:gd name="connsiteY64" fmla="*/ 2232 h 2244"/>
                <a:gd name="connsiteX65" fmla="*/ 0 w 3064"/>
                <a:gd name="connsiteY65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546 w 3064"/>
                <a:gd name="connsiteY32" fmla="*/ 1466 h 2244"/>
                <a:gd name="connsiteX33" fmla="*/ 2376 w 3064"/>
                <a:gd name="connsiteY33" fmla="*/ 1592 h 2244"/>
                <a:gd name="connsiteX34" fmla="*/ 2282 w 3064"/>
                <a:gd name="connsiteY34" fmla="*/ 1656 h 2244"/>
                <a:gd name="connsiteX35" fmla="*/ 2182 w 3064"/>
                <a:gd name="connsiteY35" fmla="*/ 1720 h 2244"/>
                <a:gd name="connsiteX36" fmla="*/ 2076 w 3064"/>
                <a:gd name="connsiteY36" fmla="*/ 1782 h 2244"/>
                <a:gd name="connsiteX37" fmla="*/ 1966 w 3064"/>
                <a:gd name="connsiteY37" fmla="*/ 1842 h 2244"/>
                <a:gd name="connsiteX38" fmla="*/ 1908 w 3064"/>
                <a:gd name="connsiteY38" fmla="*/ 1870 h 2244"/>
                <a:gd name="connsiteX39" fmla="*/ 1848 w 3064"/>
                <a:gd name="connsiteY39" fmla="*/ 1900 h 2244"/>
                <a:gd name="connsiteX40" fmla="*/ 1788 w 3064"/>
                <a:gd name="connsiteY40" fmla="*/ 1928 h 2244"/>
                <a:gd name="connsiteX41" fmla="*/ 1726 w 3064"/>
                <a:gd name="connsiteY41" fmla="*/ 1956 h 2244"/>
                <a:gd name="connsiteX42" fmla="*/ 1662 w 3064"/>
                <a:gd name="connsiteY42" fmla="*/ 1982 h 2244"/>
                <a:gd name="connsiteX43" fmla="*/ 1596 w 3064"/>
                <a:gd name="connsiteY43" fmla="*/ 2008 h 2244"/>
                <a:gd name="connsiteX44" fmla="*/ 1530 w 3064"/>
                <a:gd name="connsiteY44" fmla="*/ 2032 h 2244"/>
                <a:gd name="connsiteX45" fmla="*/ 1462 w 3064"/>
                <a:gd name="connsiteY45" fmla="*/ 2056 h 2244"/>
                <a:gd name="connsiteX46" fmla="*/ 1394 w 3064"/>
                <a:gd name="connsiteY46" fmla="*/ 2080 h 2244"/>
                <a:gd name="connsiteX47" fmla="*/ 1322 w 3064"/>
                <a:gd name="connsiteY47" fmla="*/ 2100 h 2244"/>
                <a:gd name="connsiteX48" fmla="*/ 1250 w 3064"/>
                <a:gd name="connsiteY48" fmla="*/ 2122 h 2244"/>
                <a:gd name="connsiteX49" fmla="*/ 1176 w 3064"/>
                <a:gd name="connsiteY49" fmla="*/ 2140 h 2244"/>
                <a:gd name="connsiteX50" fmla="*/ 1102 w 3064"/>
                <a:gd name="connsiteY50" fmla="*/ 2158 h 2244"/>
                <a:gd name="connsiteX51" fmla="*/ 1026 w 3064"/>
                <a:gd name="connsiteY51" fmla="*/ 2174 h 2244"/>
                <a:gd name="connsiteX52" fmla="*/ 948 w 3064"/>
                <a:gd name="connsiteY52" fmla="*/ 2188 h 2244"/>
                <a:gd name="connsiteX53" fmla="*/ 868 w 3064"/>
                <a:gd name="connsiteY53" fmla="*/ 2202 h 2244"/>
                <a:gd name="connsiteX54" fmla="*/ 788 w 3064"/>
                <a:gd name="connsiteY54" fmla="*/ 2214 h 2244"/>
                <a:gd name="connsiteX55" fmla="*/ 706 w 3064"/>
                <a:gd name="connsiteY55" fmla="*/ 2224 h 2244"/>
                <a:gd name="connsiteX56" fmla="*/ 622 w 3064"/>
                <a:gd name="connsiteY56" fmla="*/ 2232 h 2244"/>
                <a:gd name="connsiteX57" fmla="*/ 538 w 3064"/>
                <a:gd name="connsiteY57" fmla="*/ 2238 h 2244"/>
                <a:gd name="connsiteX58" fmla="*/ 452 w 3064"/>
                <a:gd name="connsiteY58" fmla="*/ 2242 h 2244"/>
                <a:gd name="connsiteX59" fmla="*/ 364 w 3064"/>
                <a:gd name="connsiteY59" fmla="*/ 2244 h 2244"/>
                <a:gd name="connsiteX60" fmla="*/ 276 w 3064"/>
                <a:gd name="connsiteY60" fmla="*/ 2244 h 2244"/>
                <a:gd name="connsiteX61" fmla="*/ 184 w 3064"/>
                <a:gd name="connsiteY61" fmla="*/ 2242 h 2244"/>
                <a:gd name="connsiteX62" fmla="*/ 94 w 3064"/>
                <a:gd name="connsiteY62" fmla="*/ 2238 h 2244"/>
                <a:gd name="connsiteX63" fmla="*/ 0 w 3064"/>
                <a:gd name="connsiteY63" fmla="*/ 2232 h 2244"/>
                <a:gd name="connsiteX64" fmla="*/ 0 w 3064"/>
                <a:gd name="connsiteY64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546 w 3064"/>
                <a:gd name="connsiteY32" fmla="*/ 1466 h 2244"/>
                <a:gd name="connsiteX33" fmla="*/ 2376 w 3064"/>
                <a:gd name="connsiteY33" fmla="*/ 1592 h 2244"/>
                <a:gd name="connsiteX34" fmla="*/ 2182 w 3064"/>
                <a:gd name="connsiteY34" fmla="*/ 1720 h 2244"/>
                <a:gd name="connsiteX35" fmla="*/ 2076 w 3064"/>
                <a:gd name="connsiteY35" fmla="*/ 1782 h 2244"/>
                <a:gd name="connsiteX36" fmla="*/ 1966 w 3064"/>
                <a:gd name="connsiteY36" fmla="*/ 1842 h 2244"/>
                <a:gd name="connsiteX37" fmla="*/ 1908 w 3064"/>
                <a:gd name="connsiteY37" fmla="*/ 1870 h 2244"/>
                <a:gd name="connsiteX38" fmla="*/ 1848 w 3064"/>
                <a:gd name="connsiteY38" fmla="*/ 1900 h 2244"/>
                <a:gd name="connsiteX39" fmla="*/ 1788 w 3064"/>
                <a:gd name="connsiteY39" fmla="*/ 1928 h 2244"/>
                <a:gd name="connsiteX40" fmla="*/ 1726 w 3064"/>
                <a:gd name="connsiteY40" fmla="*/ 1956 h 2244"/>
                <a:gd name="connsiteX41" fmla="*/ 1662 w 3064"/>
                <a:gd name="connsiteY41" fmla="*/ 1982 h 2244"/>
                <a:gd name="connsiteX42" fmla="*/ 1596 w 3064"/>
                <a:gd name="connsiteY42" fmla="*/ 2008 h 2244"/>
                <a:gd name="connsiteX43" fmla="*/ 1530 w 3064"/>
                <a:gd name="connsiteY43" fmla="*/ 2032 h 2244"/>
                <a:gd name="connsiteX44" fmla="*/ 1462 w 3064"/>
                <a:gd name="connsiteY44" fmla="*/ 2056 h 2244"/>
                <a:gd name="connsiteX45" fmla="*/ 1394 w 3064"/>
                <a:gd name="connsiteY45" fmla="*/ 2080 h 2244"/>
                <a:gd name="connsiteX46" fmla="*/ 1322 w 3064"/>
                <a:gd name="connsiteY46" fmla="*/ 2100 h 2244"/>
                <a:gd name="connsiteX47" fmla="*/ 1250 w 3064"/>
                <a:gd name="connsiteY47" fmla="*/ 2122 h 2244"/>
                <a:gd name="connsiteX48" fmla="*/ 1176 w 3064"/>
                <a:gd name="connsiteY48" fmla="*/ 2140 h 2244"/>
                <a:gd name="connsiteX49" fmla="*/ 1102 w 3064"/>
                <a:gd name="connsiteY49" fmla="*/ 2158 h 2244"/>
                <a:gd name="connsiteX50" fmla="*/ 1026 w 3064"/>
                <a:gd name="connsiteY50" fmla="*/ 2174 h 2244"/>
                <a:gd name="connsiteX51" fmla="*/ 948 w 3064"/>
                <a:gd name="connsiteY51" fmla="*/ 2188 h 2244"/>
                <a:gd name="connsiteX52" fmla="*/ 868 w 3064"/>
                <a:gd name="connsiteY52" fmla="*/ 2202 h 2244"/>
                <a:gd name="connsiteX53" fmla="*/ 788 w 3064"/>
                <a:gd name="connsiteY53" fmla="*/ 2214 h 2244"/>
                <a:gd name="connsiteX54" fmla="*/ 706 w 3064"/>
                <a:gd name="connsiteY54" fmla="*/ 2224 h 2244"/>
                <a:gd name="connsiteX55" fmla="*/ 622 w 3064"/>
                <a:gd name="connsiteY55" fmla="*/ 2232 h 2244"/>
                <a:gd name="connsiteX56" fmla="*/ 538 w 3064"/>
                <a:gd name="connsiteY56" fmla="*/ 2238 h 2244"/>
                <a:gd name="connsiteX57" fmla="*/ 452 w 3064"/>
                <a:gd name="connsiteY57" fmla="*/ 2242 h 2244"/>
                <a:gd name="connsiteX58" fmla="*/ 364 w 3064"/>
                <a:gd name="connsiteY58" fmla="*/ 2244 h 2244"/>
                <a:gd name="connsiteX59" fmla="*/ 276 w 3064"/>
                <a:gd name="connsiteY59" fmla="*/ 2244 h 2244"/>
                <a:gd name="connsiteX60" fmla="*/ 184 w 3064"/>
                <a:gd name="connsiteY60" fmla="*/ 2242 h 2244"/>
                <a:gd name="connsiteX61" fmla="*/ 94 w 3064"/>
                <a:gd name="connsiteY61" fmla="*/ 2238 h 2244"/>
                <a:gd name="connsiteX62" fmla="*/ 0 w 3064"/>
                <a:gd name="connsiteY62" fmla="*/ 2232 h 2244"/>
                <a:gd name="connsiteX63" fmla="*/ 0 w 3064"/>
                <a:gd name="connsiteY63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546 w 3064"/>
                <a:gd name="connsiteY32" fmla="*/ 1466 h 2244"/>
                <a:gd name="connsiteX33" fmla="*/ 2376 w 3064"/>
                <a:gd name="connsiteY33" fmla="*/ 1592 h 2244"/>
                <a:gd name="connsiteX34" fmla="*/ 2076 w 3064"/>
                <a:gd name="connsiteY34" fmla="*/ 1782 h 2244"/>
                <a:gd name="connsiteX35" fmla="*/ 1966 w 3064"/>
                <a:gd name="connsiteY35" fmla="*/ 1842 h 2244"/>
                <a:gd name="connsiteX36" fmla="*/ 1908 w 3064"/>
                <a:gd name="connsiteY36" fmla="*/ 1870 h 2244"/>
                <a:gd name="connsiteX37" fmla="*/ 1848 w 3064"/>
                <a:gd name="connsiteY37" fmla="*/ 1900 h 2244"/>
                <a:gd name="connsiteX38" fmla="*/ 1788 w 3064"/>
                <a:gd name="connsiteY38" fmla="*/ 1928 h 2244"/>
                <a:gd name="connsiteX39" fmla="*/ 1726 w 3064"/>
                <a:gd name="connsiteY39" fmla="*/ 1956 h 2244"/>
                <a:gd name="connsiteX40" fmla="*/ 1662 w 3064"/>
                <a:gd name="connsiteY40" fmla="*/ 1982 h 2244"/>
                <a:gd name="connsiteX41" fmla="*/ 1596 w 3064"/>
                <a:gd name="connsiteY41" fmla="*/ 2008 h 2244"/>
                <a:gd name="connsiteX42" fmla="*/ 1530 w 3064"/>
                <a:gd name="connsiteY42" fmla="*/ 2032 h 2244"/>
                <a:gd name="connsiteX43" fmla="*/ 1462 w 3064"/>
                <a:gd name="connsiteY43" fmla="*/ 2056 h 2244"/>
                <a:gd name="connsiteX44" fmla="*/ 1394 w 3064"/>
                <a:gd name="connsiteY44" fmla="*/ 2080 h 2244"/>
                <a:gd name="connsiteX45" fmla="*/ 1322 w 3064"/>
                <a:gd name="connsiteY45" fmla="*/ 2100 h 2244"/>
                <a:gd name="connsiteX46" fmla="*/ 1250 w 3064"/>
                <a:gd name="connsiteY46" fmla="*/ 2122 h 2244"/>
                <a:gd name="connsiteX47" fmla="*/ 1176 w 3064"/>
                <a:gd name="connsiteY47" fmla="*/ 2140 h 2244"/>
                <a:gd name="connsiteX48" fmla="*/ 1102 w 3064"/>
                <a:gd name="connsiteY48" fmla="*/ 2158 h 2244"/>
                <a:gd name="connsiteX49" fmla="*/ 1026 w 3064"/>
                <a:gd name="connsiteY49" fmla="*/ 2174 h 2244"/>
                <a:gd name="connsiteX50" fmla="*/ 948 w 3064"/>
                <a:gd name="connsiteY50" fmla="*/ 2188 h 2244"/>
                <a:gd name="connsiteX51" fmla="*/ 868 w 3064"/>
                <a:gd name="connsiteY51" fmla="*/ 2202 h 2244"/>
                <a:gd name="connsiteX52" fmla="*/ 788 w 3064"/>
                <a:gd name="connsiteY52" fmla="*/ 2214 h 2244"/>
                <a:gd name="connsiteX53" fmla="*/ 706 w 3064"/>
                <a:gd name="connsiteY53" fmla="*/ 2224 h 2244"/>
                <a:gd name="connsiteX54" fmla="*/ 622 w 3064"/>
                <a:gd name="connsiteY54" fmla="*/ 2232 h 2244"/>
                <a:gd name="connsiteX55" fmla="*/ 538 w 3064"/>
                <a:gd name="connsiteY55" fmla="*/ 2238 h 2244"/>
                <a:gd name="connsiteX56" fmla="*/ 452 w 3064"/>
                <a:gd name="connsiteY56" fmla="*/ 2242 h 2244"/>
                <a:gd name="connsiteX57" fmla="*/ 364 w 3064"/>
                <a:gd name="connsiteY57" fmla="*/ 2244 h 2244"/>
                <a:gd name="connsiteX58" fmla="*/ 276 w 3064"/>
                <a:gd name="connsiteY58" fmla="*/ 2244 h 2244"/>
                <a:gd name="connsiteX59" fmla="*/ 184 w 3064"/>
                <a:gd name="connsiteY59" fmla="*/ 2242 h 2244"/>
                <a:gd name="connsiteX60" fmla="*/ 94 w 3064"/>
                <a:gd name="connsiteY60" fmla="*/ 2238 h 2244"/>
                <a:gd name="connsiteX61" fmla="*/ 0 w 3064"/>
                <a:gd name="connsiteY61" fmla="*/ 2232 h 2244"/>
                <a:gd name="connsiteX62" fmla="*/ 0 w 3064"/>
                <a:gd name="connsiteY62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546 w 3064"/>
                <a:gd name="connsiteY32" fmla="*/ 1466 h 2244"/>
                <a:gd name="connsiteX33" fmla="*/ 2376 w 3064"/>
                <a:gd name="connsiteY33" fmla="*/ 1592 h 2244"/>
                <a:gd name="connsiteX34" fmla="*/ 1966 w 3064"/>
                <a:gd name="connsiteY34" fmla="*/ 1842 h 2244"/>
                <a:gd name="connsiteX35" fmla="*/ 1908 w 3064"/>
                <a:gd name="connsiteY35" fmla="*/ 1870 h 2244"/>
                <a:gd name="connsiteX36" fmla="*/ 1848 w 3064"/>
                <a:gd name="connsiteY36" fmla="*/ 1900 h 2244"/>
                <a:gd name="connsiteX37" fmla="*/ 1788 w 3064"/>
                <a:gd name="connsiteY37" fmla="*/ 1928 h 2244"/>
                <a:gd name="connsiteX38" fmla="*/ 1726 w 3064"/>
                <a:gd name="connsiteY38" fmla="*/ 1956 h 2244"/>
                <a:gd name="connsiteX39" fmla="*/ 1662 w 3064"/>
                <a:gd name="connsiteY39" fmla="*/ 1982 h 2244"/>
                <a:gd name="connsiteX40" fmla="*/ 1596 w 3064"/>
                <a:gd name="connsiteY40" fmla="*/ 2008 h 2244"/>
                <a:gd name="connsiteX41" fmla="*/ 1530 w 3064"/>
                <a:gd name="connsiteY41" fmla="*/ 2032 h 2244"/>
                <a:gd name="connsiteX42" fmla="*/ 1462 w 3064"/>
                <a:gd name="connsiteY42" fmla="*/ 2056 h 2244"/>
                <a:gd name="connsiteX43" fmla="*/ 1394 w 3064"/>
                <a:gd name="connsiteY43" fmla="*/ 2080 h 2244"/>
                <a:gd name="connsiteX44" fmla="*/ 1322 w 3064"/>
                <a:gd name="connsiteY44" fmla="*/ 2100 h 2244"/>
                <a:gd name="connsiteX45" fmla="*/ 1250 w 3064"/>
                <a:gd name="connsiteY45" fmla="*/ 2122 h 2244"/>
                <a:gd name="connsiteX46" fmla="*/ 1176 w 3064"/>
                <a:gd name="connsiteY46" fmla="*/ 2140 h 2244"/>
                <a:gd name="connsiteX47" fmla="*/ 1102 w 3064"/>
                <a:gd name="connsiteY47" fmla="*/ 2158 h 2244"/>
                <a:gd name="connsiteX48" fmla="*/ 1026 w 3064"/>
                <a:gd name="connsiteY48" fmla="*/ 2174 h 2244"/>
                <a:gd name="connsiteX49" fmla="*/ 948 w 3064"/>
                <a:gd name="connsiteY49" fmla="*/ 2188 h 2244"/>
                <a:gd name="connsiteX50" fmla="*/ 868 w 3064"/>
                <a:gd name="connsiteY50" fmla="*/ 2202 h 2244"/>
                <a:gd name="connsiteX51" fmla="*/ 788 w 3064"/>
                <a:gd name="connsiteY51" fmla="*/ 2214 h 2244"/>
                <a:gd name="connsiteX52" fmla="*/ 706 w 3064"/>
                <a:gd name="connsiteY52" fmla="*/ 2224 h 2244"/>
                <a:gd name="connsiteX53" fmla="*/ 622 w 3064"/>
                <a:gd name="connsiteY53" fmla="*/ 2232 h 2244"/>
                <a:gd name="connsiteX54" fmla="*/ 538 w 3064"/>
                <a:gd name="connsiteY54" fmla="*/ 2238 h 2244"/>
                <a:gd name="connsiteX55" fmla="*/ 452 w 3064"/>
                <a:gd name="connsiteY55" fmla="*/ 2242 h 2244"/>
                <a:gd name="connsiteX56" fmla="*/ 364 w 3064"/>
                <a:gd name="connsiteY56" fmla="*/ 2244 h 2244"/>
                <a:gd name="connsiteX57" fmla="*/ 276 w 3064"/>
                <a:gd name="connsiteY57" fmla="*/ 2244 h 2244"/>
                <a:gd name="connsiteX58" fmla="*/ 184 w 3064"/>
                <a:gd name="connsiteY58" fmla="*/ 2242 h 2244"/>
                <a:gd name="connsiteX59" fmla="*/ 94 w 3064"/>
                <a:gd name="connsiteY59" fmla="*/ 2238 h 2244"/>
                <a:gd name="connsiteX60" fmla="*/ 0 w 3064"/>
                <a:gd name="connsiteY60" fmla="*/ 2232 h 2244"/>
                <a:gd name="connsiteX61" fmla="*/ 0 w 3064"/>
                <a:gd name="connsiteY61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546 w 3064"/>
                <a:gd name="connsiteY32" fmla="*/ 1466 h 2244"/>
                <a:gd name="connsiteX33" fmla="*/ 2376 w 3064"/>
                <a:gd name="connsiteY33" fmla="*/ 1592 h 2244"/>
                <a:gd name="connsiteX34" fmla="*/ 1966 w 3064"/>
                <a:gd name="connsiteY34" fmla="*/ 1842 h 2244"/>
                <a:gd name="connsiteX35" fmla="*/ 1908 w 3064"/>
                <a:gd name="connsiteY35" fmla="*/ 1870 h 2244"/>
                <a:gd name="connsiteX36" fmla="*/ 1788 w 3064"/>
                <a:gd name="connsiteY36" fmla="*/ 1928 h 2244"/>
                <a:gd name="connsiteX37" fmla="*/ 1726 w 3064"/>
                <a:gd name="connsiteY37" fmla="*/ 1956 h 2244"/>
                <a:gd name="connsiteX38" fmla="*/ 1662 w 3064"/>
                <a:gd name="connsiteY38" fmla="*/ 1982 h 2244"/>
                <a:gd name="connsiteX39" fmla="*/ 1596 w 3064"/>
                <a:gd name="connsiteY39" fmla="*/ 2008 h 2244"/>
                <a:gd name="connsiteX40" fmla="*/ 1530 w 3064"/>
                <a:gd name="connsiteY40" fmla="*/ 2032 h 2244"/>
                <a:gd name="connsiteX41" fmla="*/ 1462 w 3064"/>
                <a:gd name="connsiteY41" fmla="*/ 2056 h 2244"/>
                <a:gd name="connsiteX42" fmla="*/ 1394 w 3064"/>
                <a:gd name="connsiteY42" fmla="*/ 2080 h 2244"/>
                <a:gd name="connsiteX43" fmla="*/ 1322 w 3064"/>
                <a:gd name="connsiteY43" fmla="*/ 2100 h 2244"/>
                <a:gd name="connsiteX44" fmla="*/ 1250 w 3064"/>
                <a:gd name="connsiteY44" fmla="*/ 2122 h 2244"/>
                <a:gd name="connsiteX45" fmla="*/ 1176 w 3064"/>
                <a:gd name="connsiteY45" fmla="*/ 2140 h 2244"/>
                <a:gd name="connsiteX46" fmla="*/ 1102 w 3064"/>
                <a:gd name="connsiteY46" fmla="*/ 2158 h 2244"/>
                <a:gd name="connsiteX47" fmla="*/ 1026 w 3064"/>
                <a:gd name="connsiteY47" fmla="*/ 2174 h 2244"/>
                <a:gd name="connsiteX48" fmla="*/ 948 w 3064"/>
                <a:gd name="connsiteY48" fmla="*/ 2188 h 2244"/>
                <a:gd name="connsiteX49" fmla="*/ 868 w 3064"/>
                <a:gd name="connsiteY49" fmla="*/ 2202 h 2244"/>
                <a:gd name="connsiteX50" fmla="*/ 788 w 3064"/>
                <a:gd name="connsiteY50" fmla="*/ 2214 h 2244"/>
                <a:gd name="connsiteX51" fmla="*/ 706 w 3064"/>
                <a:gd name="connsiteY51" fmla="*/ 2224 h 2244"/>
                <a:gd name="connsiteX52" fmla="*/ 622 w 3064"/>
                <a:gd name="connsiteY52" fmla="*/ 2232 h 2244"/>
                <a:gd name="connsiteX53" fmla="*/ 538 w 3064"/>
                <a:gd name="connsiteY53" fmla="*/ 2238 h 2244"/>
                <a:gd name="connsiteX54" fmla="*/ 452 w 3064"/>
                <a:gd name="connsiteY54" fmla="*/ 2242 h 2244"/>
                <a:gd name="connsiteX55" fmla="*/ 364 w 3064"/>
                <a:gd name="connsiteY55" fmla="*/ 2244 h 2244"/>
                <a:gd name="connsiteX56" fmla="*/ 276 w 3064"/>
                <a:gd name="connsiteY56" fmla="*/ 2244 h 2244"/>
                <a:gd name="connsiteX57" fmla="*/ 184 w 3064"/>
                <a:gd name="connsiteY57" fmla="*/ 2242 h 2244"/>
                <a:gd name="connsiteX58" fmla="*/ 94 w 3064"/>
                <a:gd name="connsiteY58" fmla="*/ 2238 h 2244"/>
                <a:gd name="connsiteX59" fmla="*/ 0 w 3064"/>
                <a:gd name="connsiteY59" fmla="*/ 2232 h 2244"/>
                <a:gd name="connsiteX60" fmla="*/ 0 w 3064"/>
                <a:gd name="connsiteY60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546 w 3064"/>
                <a:gd name="connsiteY32" fmla="*/ 1466 h 2244"/>
                <a:gd name="connsiteX33" fmla="*/ 2376 w 3064"/>
                <a:gd name="connsiteY33" fmla="*/ 1592 h 2244"/>
                <a:gd name="connsiteX34" fmla="*/ 1966 w 3064"/>
                <a:gd name="connsiteY34" fmla="*/ 1842 h 2244"/>
                <a:gd name="connsiteX35" fmla="*/ 1788 w 3064"/>
                <a:gd name="connsiteY35" fmla="*/ 1928 h 2244"/>
                <a:gd name="connsiteX36" fmla="*/ 1726 w 3064"/>
                <a:gd name="connsiteY36" fmla="*/ 1956 h 2244"/>
                <a:gd name="connsiteX37" fmla="*/ 1662 w 3064"/>
                <a:gd name="connsiteY37" fmla="*/ 1982 h 2244"/>
                <a:gd name="connsiteX38" fmla="*/ 1596 w 3064"/>
                <a:gd name="connsiteY38" fmla="*/ 2008 h 2244"/>
                <a:gd name="connsiteX39" fmla="*/ 1530 w 3064"/>
                <a:gd name="connsiteY39" fmla="*/ 2032 h 2244"/>
                <a:gd name="connsiteX40" fmla="*/ 1462 w 3064"/>
                <a:gd name="connsiteY40" fmla="*/ 2056 h 2244"/>
                <a:gd name="connsiteX41" fmla="*/ 1394 w 3064"/>
                <a:gd name="connsiteY41" fmla="*/ 2080 h 2244"/>
                <a:gd name="connsiteX42" fmla="*/ 1322 w 3064"/>
                <a:gd name="connsiteY42" fmla="*/ 2100 h 2244"/>
                <a:gd name="connsiteX43" fmla="*/ 1250 w 3064"/>
                <a:gd name="connsiteY43" fmla="*/ 2122 h 2244"/>
                <a:gd name="connsiteX44" fmla="*/ 1176 w 3064"/>
                <a:gd name="connsiteY44" fmla="*/ 2140 h 2244"/>
                <a:gd name="connsiteX45" fmla="*/ 1102 w 3064"/>
                <a:gd name="connsiteY45" fmla="*/ 2158 h 2244"/>
                <a:gd name="connsiteX46" fmla="*/ 1026 w 3064"/>
                <a:gd name="connsiteY46" fmla="*/ 2174 h 2244"/>
                <a:gd name="connsiteX47" fmla="*/ 948 w 3064"/>
                <a:gd name="connsiteY47" fmla="*/ 2188 h 2244"/>
                <a:gd name="connsiteX48" fmla="*/ 868 w 3064"/>
                <a:gd name="connsiteY48" fmla="*/ 2202 h 2244"/>
                <a:gd name="connsiteX49" fmla="*/ 788 w 3064"/>
                <a:gd name="connsiteY49" fmla="*/ 2214 h 2244"/>
                <a:gd name="connsiteX50" fmla="*/ 706 w 3064"/>
                <a:gd name="connsiteY50" fmla="*/ 2224 h 2244"/>
                <a:gd name="connsiteX51" fmla="*/ 622 w 3064"/>
                <a:gd name="connsiteY51" fmla="*/ 2232 h 2244"/>
                <a:gd name="connsiteX52" fmla="*/ 538 w 3064"/>
                <a:gd name="connsiteY52" fmla="*/ 2238 h 2244"/>
                <a:gd name="connsiteX53" fmla="*/ 452 w 3064"/>
                <a:gd name="connsiteY53" fmla="*/ 2242 h 2244"/>
                <a:gd name="connsiteX54" fmla="*/ 364 w 3064"/>
                <a:gd name="connsiteY54" fmla="*/ 2244 h 2244"/>
                <a:gd name="connsiteX55" fmla="*/ 276 w 3064"/>
                <a:gd name="connsiteY55" fmla="*/ 2244 h 2244"/>
                <a:gd name="connsiteX56" fmla="*/ 184 w 3064"/>
                <a:gd name="connsiteY56" fmla="*/ 2242 h 2244"/>
                <a:gd name="connsiteX57" fmla="*/ 94 w 3064"/>
                <a:gd name="connsiteY57" fmla="*/ 2238 h 2244"/>
                <a:gd name="connsiteX58" fmla="*/ 0 w 3064"/>
                <a:gd name="connsiteY58" fmla="*/ 2232 h 2244"/>
                <a:gd name="connsiteX59" fmla="*/ 0 w 3064"/>
                <a:gd name="connsiteY59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376 w 3064"/>
                <a:gd name="connsiteY32" fmla="*/ 1592 h 2244"/>
                <a:gd name="connsiteX33" fmla="*/ 1966 w 3064"/>
                <a:gd name="connsiteY33" fmla="*/ 1842 h 2244"/>
                <a:gd name="connsiteX34" fmla="*/ 1788 w 3064"/>
                <a:gd name="connsiteY34" fmla="*/ 1928 h 2244"/>
                <a:gd name="connsiteX35" fmla="*/ 1726 w 3064"/>
                <a:gd name="connsiteY35" fmla="*/ 1956 h 2244"/>
                <a:gd name="connsiteX36" fmla="*/ 1662 w 3064"/>
                <a:gd name="connsiteY36" fmla="*/ 1982 h 2244"/>
                <a:gd name="connsiteX37" fmla="*/ 1596 w 3064"/>
                <a:gd name="connsiteY37" fmla="*/ 2008 h 2244"/>
                <a:gd name="connsiteX38" fmla="*/ 1530 w 3064"/>
                <a:gd name="connsiteY38" fmla="*/ 2032 h 2244"/>
                <a:gd name="connsiteX39" fmla="*/ 1462 w 3064"/>
                <a:gd name="connsiteY39" fmla="*/ 2056 h 2244"/>
                <a:gd name="connsiteX40" fmla="*/ 1394 w 3064"/>
                <a:gd name="connsiteY40" fmla="*/ 2080 h 2244"/>
                <a:gd name="connsiteX41" fmla="*/ 1322 w 3064"/>
                <a:gd name="connsiteY41" fmla="*/ 2100 h 2244"/>
                <a:gd name="connsiteX42" fmla="*/ 1250 w 3064"/>
                <a:gd name="connsiteY42" fmla="*/ 2122 h 2244"/>
                <a:gd name="connsiteX43" fmla="*/ 1176 w 3064"/>
                <a:gd name="connsiteY43" fmla="*/ 2140 h 2244"/>
                <a:gd name="connsiteX44" fmla="*/ 1102 w 3064"/>
                <a:gd name="connsiteY44" fmla="*/ 2158 h 2244"/>
                <a:gd name="connsiteX45" fmla="*/ 1026 w 3064"/>
                <a:gd name="connsiteY45" fmla="*/ 2174 h 2244"/>
                <a:gd name="connsiteX46" fmla="*/ 948 w 3064"/>
                <a:gd name="connsiteY46" fmla="*/ 2188 h 2244"/>
                <a:gd name="connsiteX47" fmla="*/ 868 w 3064"/>
                <a:gd name="connsiteY47" fmla="*/ 2202 h 2244"/>
                <a:gd name="connsiteX48" fmla="*/ 788 w 3064"/>
                <a:gd name="connsiteY48" fmla="*/ 2214 h 2244"/>
                <a:gd name="connsiteX49" fmla="*/ 706 w 3064"/>
                <a:gd name="connsiteY49" fmla="*/ 2224 h 2244"/>
                <a:gd name="connsiteX50" fmla="*/ 622 w 3064"/>
                <a:gd name="connsiteY50" fmla="*/ 2232 h 2244"/>
                <a:gd name="connsiteX51" fmla="*/ 538 w 3064"/>
                <a:gd name="connsiteY51" fmla="*/ 2238 h 2244"/>
                <a:gd name="connsiteX52" fmla="*/ 452 w 3064"/>
                <a:gd name="connsiteY52" fmla="*/ 2242 h 2244"/>
                <a:gd name="connsiteX53" fmla="*/ 364 w 3064"/>
                <a:gd name="connsiteY53" fmla="*/ 2244 h 2244"/>
                <a:gd name="connsiteX54" fmla="*/ 276 w 3064"/>
                <a:gd name="connsiteY54" fmla="*/ 2244 h 2244"/>
                <a:gd name="connsiteX55" fmla="*/ 184 w 3064"/>
                <a:gd name="connsiteY55" fmla="*/ 2242 h 2244"/>
                <a:gd name="connsiteX56" fmla="*/ 94 w 3064"/>
                <a:gd name="connsiteY56" fmla="*/ 2238 h 2244"/>
                <a:gd name="connsiteX57" fmla="*/ 0 w 3064"/>
                <a:gd name="connsiteY57" fmla="*/ 2232 h 2244"/>
                <a:gd name="connsiteX58" fmla="*/ 0 w 3064"/>
                <a:gd name="connsiteY58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376 w 3064"/>
                <a:gd name="connsiteY31" fmla="*/ 1592 h 2244"/>
                <a:gd name="connsiteX32" fmla="*/ 1966 w 3064"/>
                <a:gd name="connsiteY32" fmla="*/ 1842 h 2244"/>
                <a:gd name="connsiteX33" fmla="*/ 1788 w 3064"/>
                <a:gd name="connsiteY33" fmla="*/ 1928 h 2244"/>
                <a:gd name="connsiteX34" fmla="*/ 1726 w 3064"/>
                <a:gd name="connsiteY34" fmla="*/ 1956 h 2244"/>
                <a:gd name="connsiteX35" fmla="*/ 1662 w 3064"/>
                <a:gd name="connsiteY35" fmla="*/ 1982 h 2244"/>
                <a:gd name="connsiteX36" fmla="*/ 1596 w 3064"/>
                <a:gd name="connsiteY36" fmla="*/ 2008 h 2244"/>
                <a:gd name="connsiteX37" fmla="*/ 1530 w 3064"/>
                <a:gd name="connsiteY37" fmla="*/ 2032 h 2244"/>
                <a:gd name="connsiteX38" fmla="*/ 1462 w 3064"/>
                <a:gd name="connsiteY38" fmla="*/ 2056 h 2244"/>
                <a:gd name="connsiteX39" fmla="*/ 1394 w 3064"/>
                <a:gd name="connsiteY39" fmla="*/ 2080 h 2244"/>
                <a:gd name="connsiteX40" fmla="*/ 1322 w 3064"/>
                <a:gd name="connsiteY40" fmla="*/ 2100 h 2244"/>
                <a:gd name="connsiteX41" fmla="*/ 1250 w 3064"/>
                <a:gd name="connsiteY41" fmla="*/ 2122 h 2244"/>
                <a:gd name="connsiteX42" fmla="*/ 1176 w 3064"/>
                <a:gd name="connsiteY42" fmla="*/ 2140 h 2244"/>
                <a:gd name="connsiteX43" fmla="*/ 1102 w 3064"/>
                <a:gd name="connsiteY43" fmla="*/ 2158 h 2244"/>
                <a:gd name="connsiteX44" fmla="*/ 1026 w 3064"/>
                <a:gd name="connsiteY44" fmla="*/ 2174 h 2244"/>
                <a:gd name="connsiteX45" fmla="*/ 948 w 3064"/>
                <a:gd name="connsiteY45" fmla="*/ 2188 h 2244"/>
                <a:gd name="connsiteX46" fmla="*/ 868 w 3064"/>
                <a:gd name="connsiteY46" fmla="*/ 2202 h 2244"/>
                <a:gd name="connsiteX47" fmla="*/ 788 w 3064"/>
                <a:gd name="connsiteY47" fmla="*/ 2214 h 2244"/>
                <a:gd name="connsiteX48" fmla="*/ 706 w 3064"/>
                <a:gd name="connsiteY48" fmla="*/ 2224 h 2244"/>
                <a:gd name="connsiteX49" fmla="*/ 622 w 3064"/>
                <a:gd name="connsiteY49" fmla="*/ 2232 h 2244"/>
                <a:gd name="connsiteX50" fmla="*/ 538 w 3064"/>
                <a:gd name="connsiteY50" fmla="*/ 2238 h 2244"/>
                <a:gd name="connsiteX51" fmla="*/ 452 w 3064"/>
                <a:gd name="connsiteY51" fmla="*/ 2242 h 2244"/>
                <a:gd name="connsiteX52" fmla="*/ 364 w 3064"/>
                <a:gd name="connsiteY52" fmla="*/ 2244 h 2244"/>
                <a:gd name="connsiteX53" fmla="*/ 276 w 3064"/>
                <a:gd name="connsiteY53" fmla="*/ 2244 h 2244"/>
                <a:gd name="connsiteX54" fmla="*/ 184 w 3064"/>
                <a:gd name="connsiteY54" fmla="*/ 2242 h 2244"/>
                <a:gd name="connsiteX55" fmla="*/ 94 w 3064"/>
                <a:gd name="connsiteY55" fmla="*/ 2238 h 2244"/>
                <a:gd name="connsiteX56" fmla="*/ 0 w 3064"/>
                <a:gd name="connsiteY56" fmla="*/ 2232 h 2244"/>
                <a:gd name="connsiteX57" fmla="*/ 0 w 3064"/>
                <a:gd name="connsiteY57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2376 w 3064"/>
                <a:gd name="connsiteY30" fmla="*/ 1592 h 2244"/>
                <a:gd name="connsiteX31" fmla="*/ 1966 w 3064"/>
                <a:gd name="connsiteY31" fmla="*/ 1842 h 2244"/>
                <a:gd name="connsiteX32" fmla="*/ 1788 w 3064"/>
                <a:gd name="connsiteY32" fmla="*/ 1928 h 2244"/>
                <a:gd name="connsiteX33" fmla="*/ 1726 w 3064"/>
                <a:gd name="connsiteY33" fmla="*/ 1956 h 2244"/>
                <a:gd name="connsiteX34" fmla="*/ 1662 w 3064"/>
                <a:gd name="connsiteY34" fmla="*/ 1982 h 2244"/>
                <a:gd name="connsiteX35" fmla="*/ 1596 w 3064"/>
                <a:gd name="connsiteY35" fmla="*/ 2008 h 2244"/>
                <a:gd name="connsiteX36" fmla="*/ 1530 w 3064"/>
                <a:gd name="connsiteY36" fmla="*/ 2032 h 2244"/>
                <a:gd name="connsiteX37" fmla="*/ 1462 w 3064"/>
                <a:gd name="connsiteY37" fmla="*/ 2056 h 2244"/>
                <a:gd name="connsiteX38" fmla="*/ 1394 w 3064"/>
                <a:gd name="connsiteY38" fmla="*/ 2080 h 2244"/>
                <a:gd name="connsiteX39" fmla="*/ 1322 w 3064"/>
                <a:gd name="connsiteY39" fmla="*/ 2100 h 2244"/>
                <a:gd name="connsiteX40" fmla="*/ 1250 w 3064"/>
                <a:gd name="connsiteY40" fmla="*/ 2122 h 2244"/>
                <a:gd name="connsiteX41" fmla="*/ 1176 w 3064"/>
                <a:gd name="connsiteY41" fmla="*/ 2140 h 2244"/>
                <a:gd name="connsiteX42" fmla="*/ 1102 w 3064"/>
                <a:gd name="connsiteY42" fmla="*/ 2158 h 2244"/>
                <a:gd name="connsiteX43" fmla="*/ 1026 w 3064"/>
                <a:gd name="connsiteY43" fmla="*/ 2174 h 2244"/>
                <a:gd name="connsiteX44" fmla="*/ 948 w 3064"/>
                <a:gd name="connsiteY44" fmla="*/ 2188 h 2244"/>
                <a:gd name="connsiteX45" fmla="*/ 868 w 3064"/>
                <a:gd name="connsiteY45" fmla="*/ 2202 h 2244"/>
                <a:gd name="connsiteX46" fmla="*/ 788 w 3064"/>
                <a:gd name="connsiteY46" fmla="*/ 2214 h 2244"/>
                <a:gd name="connsiteX47" fmla="*/ 706 w 3064"/>
                <a:gd name="connsiteY47" fmla="*/ 2224 h 2244"/>
                <a:gd name="connsiteX48" fmla="*/ 622 w 3064"/>
                <a:gd name="connsiteY48" fmla="*/ 2232 h 2244"/>
                <a:gd name="connsiteX49" fmla="*/ 538 w 3064"/>
                <a:gd name="connsiteY49" fmla="*/ 2238 h 2244"/>
                <a:gd name="connsiteX50" fmla="*/ 452 w 3064"/>
                <a:gd name="connsiteY50" fmla="*/ 2242 h 2244"/>
                <a:gd name="connsiteX51" fmla="*/ 364 w 3064"/>
                <a:gd name="connsiteY51" fmla="*/ 2244 h 2244"/>
                <a:gd name="connsiteX52" fmla="*/ 276 w 3064"/>
                <a:gd name="connsiteY52" fmla="*/ 2244 h 2244"/>
                <a:gd name="connsiteX53" fmla="*/ 184 w 3064"/>
                <a:gd name="connsiteY53" fmla="*/ 2242 h 2244"/>
                <a:gd name="connsiteX54" fmla="*/ 94 w 3064"/>
                <a:gd name="connsiteY54" fmla="*/ 2238 h 2244"/>
                <a:gd name="connsiteX55" fmla="*/ 0 w 3064"/>
                <a:gd name="connsiteY55" fmla="*/ 2232 h 2244"/>
                <a:gd name="connsiteX56" fmla="*/ 0 w 3064"/>
                <a:gd name="connsiteY56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2376 w 3064"/>
                <a:gd name="connsiteY29" fmla="*/ 1592 h 2244"/>
                <a:gd name="connsiteX30" fmla="*/ 1966 w 3064"/>
                <a:gd name="connsiteY30" fmla="*/ 1842 h 2244"/>
                <a:gd name="connsiteX31" fmla="*/ 1788 w 3064"/>
                <a:gd name="connsiteY31" fmla="*/ 1928 h 2244"/>
                <a:gd name="connsiteX32" fmla="*/ 1726 w 3064"/>
                <a:gd name="connsiteY32" fmla="*/ 1956 h 2244"/>
                <a:gd name="connsiteX33" fmla="*/ 1662 w 3064"/>
                <a:gd name="connsiteY33" fmla="*/ 1982 h 2244"/>
                <a:gd name="connsiteX34" fmla="*/ 1596 w 3064"/>
                <a:gd name="connsiteY34" fmla="*/ 2008 h 2244"/>
                <a:gd name="connsiteX35" fmla="*/ 1530 w 3064"/>
                <a:gd name="connsiteY35" fmla="*/ 2032 h 2244"/>
                <a:gd name="connsiteX36" fmla="*/ 1462 w 3064"/>
                <a:gd name="connsiteY36" fmla="*/ 2056 h 2244"/>
                <a:gd name="connsiteX37" fmla="*/ 1394 w 3064"/>
                <a:gd name="connsiteY37" fmla="*/ 2080 h 2244"/>
                <a:gd name="connsiteX38" fmla="*/ 1322 w 3064"/>
                <a:gd name="connsiteY38" fmla="*/ 2100 h 2244"/>
                <a:gd name="connsiteX39" fmla="*/ 1250 w 3064"/>
                <a:gd name="connsiteY39" fmla="*/ 2122 h 2244"/>
                <a:gd name="connsiteX40" fmla="*/ 1176 w 3064"/>
                <a:gd name="connsiteY40" fmla="*/ 2140 h 2244"/>
                <a:gd name="connsiteX41" fmla="*/ 1102 w 3064"/>
                <a:gd name="connsiteY41" fmla="*/ 2158 h 2244"/>
                <a:gd name="connsiteX42" fmla="*/ 1026 w 3064"/>
                <a:gd name="connsiteY42" fmla="*/ 2174 h 2244"/>
                <a:gd name="connsiteX43" fmla="*/ 948 w 3064"/>
                <a:gd name="connsiteY43" fmla="*/ 2188 h 2244"/>
                <a:gd name="connsiteX44" fmla="*/ 868 w 3064"/>
                <a:gd name="connsiteY44" fmla="*/ 2202 h 2244"/>
                <a:gd name="connsiteX45" fmla="*/ 788 w 3064"/>
                <a:gd name="connsiteY45" fmla="*/ 2214 h 2244"/>
                <a:gd name="connsiteX46" fmla="*/ 706 w 3064"/>
                <a:gd name="connsiteY46" fmla="*/ 2224 h 2244"/>
                <a:gd name="connsiteX47" fmla="*/ 622 w 3064"/>
                <a:gd name="connsiteY47" fmla="*/ 2232 h 2244"/>
                <a:gd name="connsiteX48" fmla="*/ 538 w 3064"/>
                <a:gd name="connsiteY48" fmla="*/ 2238 h 2244"/>
                <a:gd name="connsiteX49" fmla="*/ 452 w 3064"/>
                <a:gd name="connsiteY49" fmla="*/ 2242 h 2244"/>
                <a:gd name="connsiteX50" fmla="*/ 364 w 3064"/>
                <a:gd name="connsiteY50" fmla="*/ 2244 h 2244"/>
                <a:gd name="connsiteX51" fmla="*/ 276 w 3064"/>
                <a:gd name="connsiteY51" fmla="*/ 2244 h 2244"/>
                <a:gd name="connsiteX52" fmla="*/ 184 w 3064"/>
                <a:gd name="connsiteY52" fmla="*/ 2242 h 2244"/>
                <a:gd name="connsiteX53" fmla="*/ 94 w 3064"/>
                <a:gd name="connsiteY53" fmla="*/ 2238 h 2244"/>
                <a:gd name="connsiteX54" fmla="*/ 0 w 3064"/>
                <a:gd name="connsiteY54" fmla="*/ 2232 h 2244"/>
                <a:gd name="connsiteX55" fmla="*/ 0 w 3064"/>
                <a:gd name="connsiteY55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1966 w 3064"/>
                <a:gd name="connsiteY29" fmla="*/ 1842 h 2244"/>
                <a:gd name="connsiteX30" fmla="*/ 1788 w 3064"/>
                <a:gd name="connsiteY30" fmla="*/ 1928 h 2244"/>
                <a:gd name="connsiteX31" fmla="*/ 1726 w 3064"/>
                <a:gd name="connsiteY31" fmla="*/ 1956 h 2244"/>
                <a:gd name="connsiteX32" fmla="*/ 1662 w 3064"/>
                <a:gd name="connsiteY32" fmla="*/ 1982 h 2244"/>
                <a:gd name="connsiteX33" fmla="*/ 1596 w 3064"/>
                <a:gd name="connsiteY33" fmla="*/ 2008 h 2244"/>
                <a:gd name="connsiteX34" fmla="*/ 1530 w 3064"/>
                <a:gd name="connsiteY34" fmla="*/ 2032 h 2244"/>
                <a:gd name="connsiteX35" fmla="*/ 1462 w 3064"/>
                <a:gd name="connsiteY35" fmla="*/ 2056 h 2244"/>
                <a:gd name="connsiteX36" fmla="*/ 1394 w 3064"/>
                <a:gd name="connsiteY36" fmla="*/ 2080 h 2244"/>
                <a:gd name="connsiteX37" fmla="*/ 1322 w 3064"/>
                <a:gd name="connsiteY37" fmla="*/ 2100 h 2244"/>
                <a:gd name="connsiteX38" fmla="*/ 1250 w 3064"/>
                <a:gd name="connsiteY38" fmla="*/ 2122 h 2244"/>
                <a:gd name="connsiteX39" fmla="*/ 1176 w 3064"/>
                <a:gd name="connsiteY39" fmla="*/ 2140 h 2244"/>
                <a:gd name="connsiteX40" fmla="*/ 1102 w 3064"/>
                <a:gd name="connsiteY40" fmla="*/ 2158 h 2244"/>
                <a:gd name="connsiteX41" fmla="*/ 1026 w 3064"/>
                <a:gd name="connsiteY41" fmla="*/ 2174 h 2244"/>
                <a:gd name="connsiteX42" fmla="*/ 948 w 3064"/>
                <a:gd name="connsiteY42" fmla="*/ 2188 h 2244"/>
                <a:gd name="connsiteX43" fmla="*/ 868 w 3064"/>
                <a:gd name="connsiteY43" fmla="*/ 2202 h 2244"/>
                <a:gd name="connsiteX44" fmla="*/ 788 w 3064"/>
                <a:gd name="connsiteY44" fmla="*/ 2214 h 2244"/>
                <a:gd name="connsiteX45" fmla="*/ 706 w 3064"/>
                <a:gd name="connsiteY45" fmla="*/ 2224 h 2244"/>
                <a:gd name="connsiteX46" fmla="*/ 622 w 3064"/>
                <a:gd name="connsiteY46" fmla="*/ 2232 h 2244"/>
                <a:gd name="connsiteX47" fmla="*/ 538 w 3064"/>
                <a:gd name="connsiteY47" fmla="*/ 2238 h 2244"/>
                <a:gd name="connsiteX48" fmla="*/ 452 w 3064"/>
                <a:gd name="connsiteY48" fmla="*/ 2242 h 2244"/>
                <a:gd name="connsiteX49" fmla="*/ 364 w 3064"/>
                <a:gd name="connsiteY49" fmla="*/ 2244 h 2244"/>
                <a:gd name="connsiteX50" fmla="*/ 276 w 3064"/>
                <a:gd name="connsiteY50" fmla="*/ 2244 h 2244"/>
                <a:gd name="connsiteX51" fmla="*/ 184 w 3064"/>
                <a:gd name="connsiteY51" fmla="*/ 2242 h 2244"/>
                <a:gd name="connsiteX52" fmla="*/ 94 w 3064"/>
                <a:gd name="connsiteY52" fmla="*/ 2238 h 2244"/>
                <a:gd name="connsiteX53" fmla="*/ 0 w 3064"/>
                <a:gd name="connsiteY53" fmla="*/ 2232 h 2244"/>
                <a:gd name="connsiteX54" fmla="*/ 0 w 3064"/>
                <a:gd name="connsiteY54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1788 w 3064"/>
                <a:gd name="connsiteY29" fmla="*/ 1928 h 2244"/>
                <a:gd name="connsiteX30" fmla="*/ 1726 w 3064"/>
                <a:gd name="connsiteY30" fmla="*/ 1956 h 2244"/>
                <a:gd name="connsiteX31" fmla="*/ 1662 w 3064"/>
                <a:gd name="connsiteY31" fmla="*/ 1982 h 2244"/>
                <a:gd name="connsiteX32" fmla="*/ 1596 w 3064"/>
                <a:gd name="connsiteY32" fmla="*/ 2008 h 2244"/>
                <a:gd name="connsiteX33" fmla="*/ 1530 w 3064"/>
                <a:gd name="connsiteY33" fmla="*/ 2032 h 2244"/>
                <a:gd name="connsiteX34" fmla="*/ 1462 w 3064"/>
                <a:gd name="connsiteY34" fmla="*/ 2056 h 2244"/>
                <a:gd name="connsiteX35" fmla="*/ 1394 w 3064"/>
                <a:gd name="connsiteY35" fmla="*/ 2080 h 2244"/>
                <a:gd name="connsiteX36" fmla="*/ 1322 w 3064"/>
                <a:gd name="connsiteY36" fmla="*/ 2100 h 2244"/>
                <a:gd name="connsiteX37" fmla="*/ 1250 w 3064"/>
                <a:gd name="connsiteY37" fmla="*/ 2122 h 2244"/>
                <a:gd name="connsiteX38" fmla="*/ 1176 w 3064"/>
                <a:gd name="connsiteY38" fmla="*/ 2140 h 2244"/>
                <a:gd name="connsiteX39" fmla="*/ 1102 w 3064"/>
                <a:gd name="connsiteY39" fmla="*/ 2158 h 2244"/>
                <a:gd name="connsiteX40" fmla="*/ 1026 w 3064"/>
                <a:gd name="connsiteY40" fmla="*/ 2174 h 2244"/>
                <a:gd name="connsiteX41" fmla="*/ 948 w 3064"/>
                <a:gd name="connsiteY41" fmla="*/ 2188 h 2244"/>
                <a:gd name="connsiteX42" fmla="*/ 868 w 3064"/>
                <a:gd name="connsiteY42" fmla="*/ 2202 h 2244"/>
                <a:gd name="connsiteX43" fmla="*/ 788 w 3064"/>
                <a:gd name="connsiteY43" fmla="*/ 2214 h 2244"/>
                <a:gd name="connsiteX44" fmla="*/ 706 w 3064"/>
                <a:gd name="connsiteY44" fmla="*/ 2224 h 2244"/>
                <a:gd name="connsiteX45" fmla="*/ 622 w 3064"/>
                <a:gd name="connsiteY45" fmla="*/ 2232 h 2244"/>
                <a:gd name="connsiteX46" fmla="*/ 538 w 3064"/>
                <a:gd name="connsiteY46" fmla="*/ 2238 h 2244"/>
                <a:gd name="connsiteX47" fmla="*/ 452 w 3064"/>
                <a:gd name="connsiteY47" fmla="*/ 2242 h 2244"/>
                <a:gd name="connsiteX48" fmla="*/ 364 w 3064"/>
                <a:gd name="connsiteY48" fmla="*/ 2244 h 2244"/>
                <a:gd name="connsiteX49" fmla="*/ 276 w 3064"/>
                <a:gd name="connsiteY49" fmla="*/ 2244 h 2244"/>
                <a:gd name="connsiteX50" fmla="*/ 184 w 3064"/>
                <a:gd name="connsiteY50" fmla="*/ 2242 h 2244"/>
                <a:gd name="connsiteX51" fmla="*/ 94 w 3064"/>
                <a:gd name="connsiteY51" fmla="*/ 2238 h 2244"/>
                <a:gd name="connsiteX52" fmla="*/ 0 w 3064"/>
                <a:gd name="connsiteY52" fmla="*/ 2232 h 2244"/>
                <a:gd name="connsiteX53" fmla="*/ 0 w 3064"/>
                <a:gd name="connsiteY53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3064 w 3064"/>
                <a:gd name="connsiteY27" fmla="*/ 0 h 2244"/>
                <a:gd name="connsiteX28" fmla="*/ 1788 w 3064"/>
                <a:gd name="connsiteY28" fmla="*/ 1928 h 2244"/>
                <a:gd name="connsiteX29" fmla="*/ 1726 w 3064"/>
                <a:gd name="connsiteY29" fmla="*/ 1956 h 2244"/>
                <a:gd name="connsiteX30" fmla="*/ 1662 w 3064"/>
                <a:gd name="connsiteY30" fmla="*/ 1982 h 2244"/>
                <a:gd name="connsiteX31" fmla="*/ 1596 w 3064"/>
                <a:gd name="connsiteY31" fmla="*/ 2008 h 2244"/>
                <a:gd name="connsiteX32" fmla="*/ 1530 w 3064"/>
                <a:gd name="connsiteY32" fmla="*/ 2032 h 2244"/>
                <a:gd name="connsiteX33" fmla="*/ 1462 w 3064"/>
                <a:gd name="connsiteY33" fmla="*/ 2056 h 2244"/>
                <a:gd name="connsiteX34" fmla="*/ 1394 w 3064"/>
                <a:gd name="connsiteY34" fmla="*/ 2080 h 2244"/>
                <a:gd name="connsiteX35" fmla="*/ 1322 w 3064"/>
                <a:gd name="connsiteY35" fmla="*/ 2100 h 2244"/>
                <a:gd name="connsiteX36" fmla="*/ 1250 w 3064"/>
                <a:gd name="connsiteY36" fmla="*/ 2122 h 2244"/>
                <a:gd name="connsiteX37" fmla="*/ 1176 w 3064"/>
                <a:gd name="connsiteY37" fmla="*/ 2140 h 2244"/>
                <a:gd name="connsiteX38" fmla="*/ 1102 w 3064"/>
                <a:gd name="connsiteY38" fmla="*/ 2158 h 2244"/>
                <a:gd name="connsiteX39" fmla="*/ 1026 w 3064"/>
                <a:gd name="connsiteY39" fmla="*/ 2174 h 2244"/>
                <a:gd name="connsiteX40" fmla="*/ 948 w 3064"/>
                <a:gd name="connsiteY40" fmla="*/ 2188 h 2244"/>
                <a:gd name="connsiteX41" fmla="*/ 868 w 3064"/>
                <a:gd name="connsiteY41" fmla="*/ 2202 h 2244"/>
                <a:gd name="connsiteX42" fmla="*/ 788 w 3064"/>
                <a:gd name="connsiteY42" fmla="*/ 2214 h 2244"/>
                <a:gd name="connsiteX43" fmla="*/ 706 w 3064"/>
                <a:gd name="connsiteY43" fmla="*/ 2224 h 2244"/>
                <a:gd name="connsiteX44" fmla="*/ 622 w 3064"/>
                <a:gd name="connsiteY44" fmla="*/ 2232 h 2244"/>
                <a:gd name="connsiteX45" fmla="*/ 538 w 3064"/>
                <a:gd name="connsiteY45" fmla="*/ 2238 h 2244"/>
                <a:gd name="connsiteX46" fmla="*/ 452 w 3064"/>
                <a:gd name="connsiteY46" fmla="*/ 2242 h 2244"/>
                <a:gd name="connsiteX47" fmla="*/ 364 w 3064"/>
                <a:gd name="connsiteY47" fmla="*/ 2244 h 2244"/>
                <a:gd name="connsiteX48" fmla="*/ 276 w 3064"/>
                <a:gd name="connsiteY48" fmla="*/ 2244 h 2244"/>
                <a:gd name="connsiteX49" fmla="*/ 184 w 3064"/>
                <a:gd name="connsiteY49" fmla="*/ 2242 h 2244"/>
                <a:gd name="connsiteX50" fmla="*/ 94 w 3064"/>
                <a:gd name="connsiteY50" fmla="*/ 2238 h 2244"/>
                <a:gd name="connsiteX51" fmla="*/ 0 w 3064"/>
                <a:gd name="connsiteY51" fmla="*/ 2232 h 2244"/>
                <a:gd name="connsiteX52" fmla="*/ 0 w 3064"/>
                <a:gd name="connsiteY52" fmla="*/ 2232 h 2244"/>
                <a:gd name="connsiteX0" fmla="*/ 0 w 1922"/>
                <a:gd name="connsiteY0" fmla="*/ 616 h 628"/>
                <a:gd name="connsiteX1" fmla="*/ 0 w 1922"/>
                <a:gd name="connsiteY1" fmla="*/ 616 h 628"/>
                <a:gd name="connsiteX2" fmla="*/ 26 w 1922"/>
                <a:gd name="connsiteY2" fmla="*/ 616 h 628"/>
                <a:gd name="connsiteX3" fmla="*/ 104 w 1922"/>
                <a:gd name="connsiteY3" fmla="*/ 612 h 628"/>
                <a:gd name="connsiteX4" fmla="*/ 158 w 1922"/>
                <a:gd name="connsiteY4" fmla="*/ 610 h 628"/>
                <a:gd name="connsiteX5" fmla="*/ 224 w 1922"/>
                <a:gd name="connsiteY5" fmla="*/ 604 h 628"/>
                <a:gd name="connsiteX6" fmla="*/ 298 w 1922"/>
                <a:gd name="connsiteY6" fmla="*/ 596 h 628"/>
                <a:gd name="connsiteX7" fmla="*/ 382 w 1922"/>
                <a:gd name="connsiteY7" fmla="*/ 586 h 628"/>
                <a:gd name="connsiteX8" fmla="*/ 474 w 1922"/>
                <a:gd name="connsiteY8" fmla="*/ 572 h 628"/>
                <a:gd name="connsiteX9" fmla="*/ 572 w 1922"/>
                <a:gd name="connsiteY9" fmla="*/ 554 h 628"/>
                <a:gd name="connsiteX10" fmla="*/ 678 w 1922"/>
                <a:gd name="connsiteY10" fmla="*/ 532 h 628"/>
                <a:gd name="connsiteX11" fmla="*/ 788 w 1922"/>
                <a:gd name="connsiteY11" fmla="*/ 506 h 628"/>
                <a:gd name="connsiteX12" fmla="*/ 904 w 1922"/>
                <a:gd name="connsiteY12" fmla="*/ 476 h 628"/>
                <a:gd name="connsiteX13" fmla="*/ 1024 w 1922"/>
                <a:gd name="connsiteY13" fmla="*/ 440 h 628"/>
                <a:gd name="connsiteX14" fmla="*/ 1148 w 1922"/>
                <a:gd name="connsiteY14" fmla="*/ 398 h 628"/>
                <a:gd name="connsiteX15" fmla="*/ 1210 w 1922"/>
                <a:gd name="connsiteY15" fmla="*/ 374 h 628"/>
                <a:gd name="connsiteX16" fmla="*/ 1274 w 1922"/>
                <a:gd name="connsiteY16" fmla="*/ 348 h 628"/>
                <a:gd name="connsiteX17" fmla="*/ 1338 w 1922"/>
                <a:gd name="connsiteY17" fmla="*/ 322 h 628"/>
                <a:gd name="connsiteX18" fmla="*/ 1402 w 1922"/>
                <a:gd name="connsiteY18" fmla="*/ 294 h 628"/>
                <a:gd name="connsiteX19" fmla="*/ 1468 w 1922"/>
                <a:gd name="connsiteY19" fmla="*/ 264 h 628"/>
                <a:gd name="connsiteX20" fmla="*/ 1532 w 1922"/>
                <a:gd name="connsiteY20" fmla="*/ 232 h 628"/>
                <a:gd name="connsiteX21" fmla="*/ 1598 w 1922"/>
                <a:gd name="connsiteY21" fmla="*/ 198 h 628"/>
                <a:gd name="connsiteX22" fmla="*/ 1662 w 1922"/>
                <a:gd name="connsiteY22" fmla="*/ 162 h 628"/>
                <a:gd name="connsiteX23" fmla="*/ 1728 w 1922"/>
                <a:gd name="connsiteY23" fmla="*/ 124 h 628"/>
                <a:gd name="connsiteX24" fmla="*/ 1792 w 1922"/>
                <a:gd name="connsiteY24" fmla="*/ 86 h 628"/>
                <a:gd name="connsiteX25" fmla="*/ 1856 w 1922"/>
                <a:gd name="connsiteY25" fmla="*/ 44 h 628"/>
                <a:gd name="connsiteX26" fmla="*/ 1922 w 1922"/>
                <a:gd name="connsiteY26" fmla="*/ 0 h 628"/>
                <a:gd name="connsiteX27" fmla="*/ 1788 w 1922"/>
                <a:gd name="connsiteY27" fmla="*/ 312 h 628"/>
                <a:gd name="connsiteX28" fmla="*/ 1726 w 1922"/>
                <a:gd name="connsiteY28" fmla="*/ 340 h 628"/>
                <a:gd name="connsiteX29" fmla="*/ 1662 w 1922"/>
                <a:gd name="connsiteY29" fmla="*/ 366 h 628"/>
                <a:gd name="connsiteX30" fmla="*/ 1596 w 1922"/>
                <a:gd name="connsiteY30" fmla="*/ 392 h 628"/>
                <a:gd name="connsiteX31" fmla="*/ 1530 w 1922"/>
                <a:gd name="connsiteY31" fmla="*/ 416 h 628"/>
                <a:gd name="connsiteX32" fmla="*/ 1462 w 1922"/>
                <a:gd name="connsiteY32" fmla="*/ 440 h 628"/>
                <a:gd name="connsiteX33" fmla="*/ 1394 w 1922"/>
                <a:gd name="connsiteY33" fmla="*/ 464 h 628"/>
                <a:gd name="connsiteX34" fmla="*/ 1322 w 1922"/>
                <a:gd name="connsiteY34" fmla="*/ 484 h 628"/>
                <a:gd name="connsiteX35" fmla="*/ 1250 w 1922"/>
                <a:gd name="connsiteY35" fmla="*/ 506 h 628"/>
                <a:gd name="connsiteX36" fmla="*/ 1176 w 1922"/>
                <a:gd name="connsiteY36" fmla="*/ 524 h 628"/>
                <a:gd name="connsiteX37" fmla="*/ 1102 w 1922"/>
                <a:gd name="connsiteY37" fmla="*/ 542 h 628"/>
                <a:gd name="connsiteX38" fmla="*/ 1026 w 1922"/>
                <a:gd name="connsiteY38" fmla="*/ 558 h 628"/>
                <a:gd name="connsiteX39" fmla="*/ 948 w 1922"/>
                <a:gd name="connsiteY39" fmla="*/ 572 h 628"/>
                <a:gd name="connsiteX40" fmla="*/ 868 w 1922"/>
                <a:gd name="connsiteY40" fmla="*/ 586 h 628"/>
                <a:gd name="connsiteX41" fmla="*/ 788 w 1922"/>
                <a:gd name="connsiteY41" fmla="*/ 598 h 628"/>
                <a:gd name="connsiteX42" fmla="*/ 706 w 1922"/>
                <a:gd name="connsiteY42" fmla="*/ 608 h 628"/>
                <a:gd name="connsiteX43" fmla="*/ 622 w 1922"/>
                <a:gd name="connsiteY43" fmla="*/ 616 h 628"/>
                <a:gd name="connsiteX44" fmla="*/ 538 w 1922"/>
                <a:gd name="connsiteY44" fmla="*/ 622 h 628"/>
                <a:gd name="connsiteX45" fmla="*/ 452 w 1922"/>
                <a:gd name="connsiteY45" fmla="*/ 626 h 628"/>
                <a:gd name="connsiteX46" fmla="*/ 364 w 1922"/>
                <a:gd name="connsiteY46" fmla="*/ 628 h 628"/>
                <a:gd name="connsiteX47" fmla="*/ 276 w 1922"/>
                <a:gd name="connsiteY47" fmla="*/ 628 h 628"/>
                <a:gd name="connsiteX48" fmla="*/ 184 w 1922"/>
                <a:gd name="connsiteY48" fmla="*/ 626 h 628"/>
                <a:gd name="connsiteX49" fmla="*/ 94 w 1922"/>
                <a:gd name="connsiteY49" fmla="*/ 622 h 628"/>
                <a:gd name="connsiteX50" fmla="*/ 0 w 1922"/>
                <a:gd name="connsiteY50" fmla="*/ 616 h 628"/>
                <a:gd name="connsiteX51" fmla="*/ 0 w 1922"/>
                <a:gd name="connsiteY51" fmla="*/ 616 h 62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22" h="628">
                  <a:moveTo>
                    <a:pt x="0" y="616"/>
                  </a:moveTo>
                  <a:lnTo>
                    <a:pt x="0" y="616"/>
                  </a:lnTo>
                  <a:lnTo>
                    <a:pt x="26" y="616"/>
                  </a:lnTo>
                  <a:cubicBezTo>
                    <a:pt x="52" y="615"/>
                    <a:pt x="78" y="613"/>
                    <a:pt x="104" y="612"/>
                  </a:cubicBezTo>
                  <a:cubicBezTo>
                    <a:pt x="122" y="611"/>
                    <a:pt x="140" y="611"/>
                    <a:pt x="158" y="610"/>
                  </a:cubicBezTo>
                  <a:lnTo>
                    <a:pt x="224" y="604"/>
                  </a:lnTo>
                  <a:cubicBezTo>
                    <a:pt x="249" y="601"/>
                    <a:pt x="273" y="599"/>
                    <a:pt x="298" y="596"/>
                  </a:cubicBezTo>
                  <a:cubicBezTo>
                    <a:pt x="326" y="593"/>
                    <a:pt x="354" y="589"/>
                    <a:pt x="382" y="586"/>
                  </a:cubicBezTo>
                  <a:lnTo>
                    <a:pt x="474" y="572"/>
                  </a:lnTo>
                  <a:lnTo>
                    <a:pt x="572" y="554"/>
                  </a:lnTo>
                  <a:lnTo>
                    <a:pt x="678" y="532"/>
                  </a:lnTo>
                  <a:lnTo>
                    <a:pt x="788" y="506"/>
                  </a:lnTo>
                  <a:lnTo>
                    <a:pt x="904" y="476"/>
                  </a:lnTo>
                  <a:lnTo>
                    <a:pt x="1024" y="440"/>
                  </a:lnTo>
                  <a:lnTo>
                    <a:pt x="1148" y="398"/>
                  </a:lnTo>
                  <a:lnTo>
                    <a:pt x="1210" y="374"/>
                  </a:lnTo>
                  <a:cubicBezTo>
                    <a:pt x="1231" y="365"/>
                    <a:pt x="1253" y="357"/>
                    <a:pt x="1274" y="348"/>
                  </a:cubicBezTo>
                  <a:cubicBezTo>
                    <a:pt x="1295" y="339"/>
                    <a:pt x="1317" y="331"/>
                    <a:pt x="1338" y="322"/>
                  </a:cubicBezTo>
                  <a:lnTo>
                    <a:pt x="1402" y="294"/>
                  </a:lnTo>
                  <a:lnTo>
                    <a:pt x="1468" y="264"/>
                  </a:lnTo>
                  <a:cubicBezTo>
                    <a:pt x="1489" y="253"/>
                    <a:pt x="1511" y="243"/>
                    <a:pt x="1532" y="232"/>
                  </a:cubicBezTo>
                  <a:cubicBezTo>
                    <a:pt x="1554" y="221"/>
                    <a:pt x="1576" y="209"/>
                    <a:pt x="1598" y="198"/>
                  </a:cubicBezTo>
                  <a:lnTo>
                    <a:pt x="1662" y="162"/>
                  </a:lnTo>
                  <a:cubicBezTo>
                    <a:pt x="1684" y="149"/>
                    <a:pt x="1706" y="137"/>
                    <a:pt x="1728" y="124"/>
                  </a:cubicBezTo>
                  <a:cubicBezTo>
                    <a:pt x="1749" y="111"/>
                    <a:pt x="1771" y="99"/>
                    <a:pt x="1792" y="86"/>
                  </a:cubicBezTo>
                  <a:cubicBezTo>
                    <a:pt x="1813" y="72"/>
                    <a:pt x="1835" y="58"/>
                    <a:pt x="1856" y="44"/>
                  </a:cubicBezTo>
                  <a:cubicBezTo>
                    <a:pt x="1878" y="29"/>
                    <a:pt x="1900" y="15"/>
                    <a:pt x="1922" y="0"/>
                  </a:cubicBezTo>
                  <a:cubicBezTo>
                    <a:pt x="1877" y="104"/>
                    <a:pt x="1833" y="208"/>
                    <a:pt x="1788" y="312"/>
                  </a:cubicBezTo>
                  <a:cubicBezTo>
                    <a:pt x="1767" y="321"/>
                    <a:pt x="1747" y="331"/>
                    <a:pt x="1726" y="340"/>
                  </a:cubicBezTo>
                  <a:cubicBezTo>
                    <a:pt x="1705" y="349"/>
                    <a:pt x="1683" y="357"/>
                    <a:pt x="1662" y="366"/>
                  </a:cubicBezTo>
                  <a:cubicBezTo>
                    <a:pt x="1640" y="375"/>
                    <a:pt x="1618" y="383"/>
                    <a:pt x="1596" y="392"/>
                  </a:cubicBezTo>
                  <a:lnTo>
                    <a:pt x="1530" y="416"/>
                  </a:lnTo>
                  <a:lnTo>
                    <a:pt x="1462" y="440"/>
                  </a:lnTo>
                  <a:lnTo>
                    <a:pt x="1394" y="464"/>
                  </a:lnTo>
                  <a:cubicBezTo>
                    <a:pt x="1370" y="471"/>
                    <a:pt x="1346" y="477"/>
                    <a:pt x="1322" y="484"/>
                  </a:cubicBezTo>
                  <a:cubicBezTo>
                    <a:pt x="1298" y="491"/>
                    <a:pt x="1274" y="499"/>
                    <a:pt x="1250" y="506"/>
                  </a:cubicBezTo>
                  <a:lnTo>
                    <a:pt x="1176" y="524"/>
                  </a:lnTo>
                  <a:lnTo>
                    <a:pt x="1102" y="542"/>
                  </a:lnTo>
                  <a:cubicBezTo>
                    <a:pt x="1077" y="547"/>
                    <a:pt x="1051" y="553"/>
                    <a:pt x="1026" y="558"/>
                  </a:cubicBezTo>
                  <a:cubicBezTo>
                    <a:pt x="1000" y="563"/>
                    <a:pt x="974" y="567"/>
                    <a:pt x="948" y="572"/>
                  </a:cubicBezTo>
                  <a:cubicBezTo>
                    <a:pt x="921" y="577"/>
                    <a:pt x="895" y="581"/>
                    <a:pt x="868" y="586"/>
                  </a:cubicBezTo>
                  <a:lnTo>
                    <a:pt x="788" y="598"/>
                  </a:lnTo>
                  <a:cubicBezTo>
                    <a:pt x="761" y="601"/>
                    <a:pt x="733" y="605"/>
                    <a:pt x="706" y="608"/>
                  </a:cubicBezTo>
                  <a:cubicBezTo>
                    <a:pt x="678" y="611"/>
                    <a:pt x="650" y="613"/>
                    <a:pt x="622" y="616"/>
                  </a:cubicBezTo>
                  <a:lnTo>
                    <a:pt x="538" y="622"/>
                  </a:lnTo>
                  <a:cubicBezTo>
                    <a:pt x="509" y="623"/>
                    <a:pt x="481" y="625"/>
                    <a:pt x="452" y="626"/>
                  </a:cubicBezTo>
                  <a:cubicBezTo>
                    <a:pt x="423" y="627"/>
                    <a:pt x="393" y="627"/>
                    <a:pt x="364" y="628"/>
                  </a:cubicBezTo>
                  <a:lnTo>
                    <a:pt x="276" y="628"/>
                  </a:lnTo>
                  <a:cubicBezTo>
                    <a:pt x="245" y="627"/>
                    <a:pt x="215" y="627"/>
                    <a:pt x="184" y="626"/>
                  </a:cubicBezTo>
                  <a:cubicBezTo>
                    <a:pt x="154" y="625"/>
                    <a:pt x="124" y="623"/>
                    <a:pt x="94" y="622"/>
                  </a:cubicBezTo>
                  <a:lnTo>
                    <a:pt x="0" y="616"/>
                  </a:lnTo>
                  <a:lnTo>
                    <a:pt x="0" y="616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alpha val="0"/>
                  </a:schemeClr>
                </a:gs>
                <a:gs pos="50000">
                  <a:schemeClr val="accent3">
                    <a:alpha val="50000"/>
                  </a:schemeClr>
                </a:gs>
                <a:gs pos="100000">
                  <a:schemeClr val="accent3"/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8"/>
            <p:cNvSpPr/>
            <p:nvPr/>
          </p:nvSpPr>
          <p:spPr>
            <a:xfrm rot="1223405" flipV="1">
              <a:off x="6831966" y="3070915"/>
              <a:ext cx="2463703" cy="484354"/>
            </a:xfrm>
            <a:custGeom>
              <a:avLst/>
              <a:gdLst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858 w 2896"/>
                <a:gd name="connsiteY3" fmla="*/ 54 h 1296"/>
                <a:gd name="connsiteX4" fmla="*/ 2808 w 2896"/>
                <a:gd name="connsiteY4" fmla="*/ 116 h 1296"/>
                <a:gd name="connsiteX5" fmla="*/ 2776 w 2896"/>
                <a:gd name="connsiteY5" fmla="*/ 156 h 1296"/>
                <a:gd name="connsiteX6" fmla="*/ 2738 w 2896"/>
                <a:gd name="connsiteY6" fmla="*/ 198 h 1296"/>
                <a:gd name="connsiteX7" fmla="*/ 2694 w 2896"/>
                <a:gd name="connsiteY7" fmla="*/ 244 h 1296"/>
                <a:gd name="connsiteX8" fmla="*/ 2644 w 2896"/>
                <a:gd name="connsiteY8" fmla="*/ 294 h 1296"/>
                <a:gd name="connsiteX9" fmla="*/ 2590 w 2896"/>
                <a:gd name="connsiteY9" fmla="*/ 346 h 1296"/>
                <a:gd name="connsiteX10" fmla="*/ 2530 w 2896"/>
                <a:gd name="connsiteY10" fmla="*/ 402 h 1296"/>
                <a:gd name="connsiteX11" fmla="*/ 2464 w 2896"/>
                <a:gd name="connsiteY11" fmla="*/ 458 h 1296"/>
                <a:gd name="connsiteX12" fmla="*/ 2392 w 2896"/>
                <a:gd name="connsiteY12" fmla="*/ 516 h 1296"/>
                <a:gd name="connsiteX13" fmla="*/ 2314 w 2896"/>
                <a:gd name="connsiteY13" fmla="*/ 576 h 1296"/>
                <a:gd name="connsiteX14" fmla="*/ 2232 w 2896"/>
                <a:gd name="connsiteY14" fmla="*/ 636 h 1296"/>
                <a:gd name="connsiteX15" fmla="*/ 2142 w 2896"/>
                <a:gd name="connsiteY15" fmla="*/ 696 h 1296"/>
                <a:gd name="connsiteX16" fmla="*/ 2046 w 2896"/>
                <a:gd name="connsiteY16" fmla="*/ 756 h 1296"/>
                <a:gd name="connsiteX17" fmla="*/ 1942 w 2896"/>
                <a:gd name="connsiteY17" fmla="*/ 814 h 1296"/>
                <a:gd name="connsiteX18" fmla="*/ 1834 w 2896"/>
                <a:gd name="connsiteY18" fmla="*/ 872 h 1296"/>
                <a:gd name="connsiteX19" fmla="*/ 1718 w 2896"/>
                <a:gd name="connsiteY19" fmla="*/ 928 h 1296"/>
                <a:gd name="connsiteX20" fmla="*/ 1658 w 2896"/>
                <a:gd name="connsiteY20" fmla="*/ 954 h 1296"/>
                <a:gd name="connsiteX21" fmla="*/ 1596 w 2896"/>
                <a:gd name="connsiteY21" fmla="*/ 982 h 1296"/>
                <a:gd name="connsiteX22" fmla="*/ 1534 w 2896"/>
                <a:gd name="connsiteY22" fmla="*/ 1008 h 1296"/>
                <a:gd name="connsiteX23" fmla="*/ 1468 w 2896"/>
                <a:gd name="connsiteY23" fmla="*/ 1032 h 1296"/>
                <a:gd name="connsiteX24" fmla="*/ 1402 w 2896"/>
                <a:gd name="connsiteY24" fmla="*/ 1056 h 1296"/>
                <a:gd name="connsiteX25" fmla="*/ 1334 w 2896"/>
                <a:gd name="connsiteY25" fmla="*/ 1080 h 1296"/>
                <a:gd name="connsiteX26" fmla="*/ 1264 w 2896"/>
                <a:gd name="connsiteY26" fmla="*/ 1102 h 1296"/>
                <a:gd name="connsiteX27" fmla="*/ 1192 w 2896"/>
                <a:gd name="connsiteY27" fmla="*/ 1124 h 1296"/>
                <a:gd name="connsiteX28" fmla="*/ 1118 w 2896"/>
                <a:gd name="connsiteY28" fmla="*/ 1144 h 1296"/>
                <a:gd name="connsiteX29" fmla="*/ 1042 w 2896"/>
                <a:gd name="connsiteY29" fmla="*/ 1164 h 1296"/>
                <a:gd name="connsiteX30" fmla="*/ 966 w 2896"/>
                <a:gd name="connsiteY30" fmla="*/ 1182 h 1296"/>
                <a:gd name="connsiteX31" fmla="*/ 886 w 2896"/>
                <a:gd name="connsiteY31" fmla="*/ 1200 h 1296"/>
                <a:gd name="connsiteX32" fmla="*/ 806 w 2896"/>
                <a:gd name="connsiteY32" fmla="*/ 1216 h 1296"/>
                <a:gd name="connsiteX33" fmla="*/ 724 w 2896"/>
                <a:gd name="connsiteY33" fmla="*/ 1232 h 1296"/>
                <a:gd name="connsiteX34" fmla="*/ 640 w 2896"/>
                <a:gd name="connsiteY34" fmla="*/ 1244 h 1296"/>
                <a:gd name="connsiteX35" fmla="*/ 554 w 2896"/>
                <a:gd name="connsiteY35" fmla="*/ 1256 h 1296"/>
                <a:gd name="connsiteX36" fmla="*/ 466 w 2896"/>
                <a:gd name="connsiteY36" fmla="*/ 1268 h 1296"/>
                <a:gd name="connsiteX37" fmla="*/ 376 w 2896"/>
                <a:gd name="connsiteY37" fmla="*/ 1276 h 1296"/>
                <a:gd name="connsiteX38" fmla="*/ 286 w 2896"/>
                <a:gd name="connsiteY38" fmla="*/ 1284 h 1296"/>
                <a:gd name="connsiteX39" fmla="*/ 192 w 2896"/>
                <a:gd name="connsiteY39" fmla="*/ 1290 h 1296"/>
                <a:gd name="connsiteX40" fmla="*/ 96 w 2896"/>
                <a:gd name="connsiteY40" fmla="*/ 1294 h 1296"/>
                <a:gd name="connsiteX41" fmla="*/ 0 w 2896"/>
                <a:gd name="connsiteY41" fmla="*/ 1296 h 1296"/>
                <a:gd name="connsiteX42" fmla="*/ 2896 w 2896"/>
                <a:gd name="connsiteY42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808 w 2896"/>
                <a:gd name="connsiteY3" fmla="*/ 116 h 1296"/>
                <a:gd name="connsiteX4" fmla="*/ 2776 w 2896"/>
                <a:gd name="connsiteY4" fmla="*/ 156 h 1296"/>
                <a:gd name="connsiteX5" fmla="*/ 2738 w 2896"/>
                <a:gd name="connsiteY5" fmla="*/ 198 h 1296"/>
                <a:gd name="connsiteX6" fmla="*/ 2694 w 2896"/>
                <a:gd name="connsiteY6" fmla="*/ 244 h 1296"/>
                <a:gd name="connsiteX7" fmla="*/ 2644 w 2896"/>
                <a:gd name="connsiteY7" fmla="*/ 294 h 1296"/>
                <a:gd name="connsiteX8" fmla="*/ 2590 w 2896"/>
                <a:gd name="connsiteY8" fmla="*/ 346 h 1296"/>
                <a:gd name="connsiteX9" fmla="*/ 2530 w 2896"/>
                <a:gd name="connsiteY9" fmla="*/ 402 h 1296"/>
                <a:gd name="connsiteX10" fmla="*/ 2464 w 2896"/>
                <a:gd name="connsiteY10" fmla="*/ 458 h 1296"/>
                <a:gd name="connsiteX11" fmla="*/ 2392 w 2896"/>
                <a:gd name="connsiteY11" fmla="*/ 516 h 1296"/>
                <a:gd name="connsiteX12" fmla="*/ 2314 w 2896"/>
                <a:gd name="connsiteY12" fmla="*/ 576 h 1296"/>
                <a:gd name="connsiteX13" fmla="*/ 2232 w 2896"/>
                <a:gd name="connsiteY13" fmla="*/ 636 h 1296"/>
                <a:gd name="connsiteX14" fmla="*/ 2142 w 2896"/>
                <a:gd name="connsiteY14" fmla="*/ 696 h 1296"/>
                <a:gd name="connsiteX15" fmla="*/ 2046 w 2896"/>
                <a:gd name="connsiteY15" fmla="*/ 756 h 1296"/>
                <a:gd name="connsiteX16" fmla="*/ 1942 w 2896"/>
                <a:gd name="connsiteY16" fmla="*/ 814 h 1296"/>
                <a:gd name="connsiteX17" fmla="*/ 1834 w 2896"/>
                <a:gd name="connsiteY17" fmla="*/ 872 h 1296"/>
                <a:gd name="connsiteX18" fmla="*/ 1718 w 2896"/>
                <a:gd name="connsiteY18" fmla="*/ 928 h 1296"/>
                <a:gd name="connsiteX19" fmla="*/ 1658 w 2896"/>
                <a:gd name="connsiteY19" fmla="*/ 954 h 1296"/>
                <a:gd name="connsiteX20" fmla="*/ 1596 w 2896"/>
                <a:gd name="connsiteY20" fmla="*/ 982 h 1296"/>
                <a:gd name="connsiteX21" fmla="*/ 1534 w 2896"/>
                <a:gd name="connsiteY21" fmla="*/ 1008 h 1296"/>
                <a:gd name="connsiteX22" fmla="*/ 1468 w 2896"/>
                <a:gd name="connsiteY22" fmla="*/ 1032 h 1296"/>
                <a:gd name="connsiteX23" fmla="*/ 1402 w 2896"/>
                <a:gd name="connsiteY23" fmla="*/ 1056 h 1296"/>
                <a:gd name="connsiteX24" fmla="*/ 1334 w 2896"/>
                <a:gd name="connsiteY24" fmla="*/ 1080 h 1296"/>
                <a:gd name="connsiteX25" fmla="*/ 1264 w 2896"/>
                <a:gd name="connsiteY25" fmla="*/ 1102 h 1296"/>
                <a:gd name="connsiteX26" fmla="*/ 1192 w 2896"/>
                <a:gd name="connsiteY26" fmla="*/ 1124 h 1296"/>
                <a:gd name="connsiteX27" fmla="*/ 1118 w 2896"/>
                <a:gd name="connsiteY27" fmla="*/ 1144 h 1296"/>
                <a:gd name="connsiteX28" fmla="*/ 1042 w 2896"/>
                <a:gd name="connsiteY28" fmla="*/ 1164 h 1296"/>
                <a:gd name="connsiteX29" fmla="*/ 966 w 2896"/>
                <a:gd name="connsiteY29" fmla="*/ 1182 h 1296"/>
                <a:gd name="connsiteX30" fmla="*/ 886 w 2896"/>
                <a:gd name="connsiteY30" fmla="*/ 1200 h 1296"/>
                <a:gd name="connsiteX31" fmla="*/ 806 w 2896"/>
                <a:gd name="connsiteY31" fmla="*/ 1216 h 1296"/>
                <a:gd name="connsiteX32" fmla="*/ 724 w 2896"/>
                <a:gd name="connsiteY32" fmla="*/ 1232 h 1296"/>
                <a:gd name="connsiteX33" fmla="*/ 640 w 2896"/>
                <a:gd name="connsiteY33" fmla="*/ 1244 h 1296"/>
                <a:gd name="connsiteX34" fmla="*/ 554 w 2896"/>
                <a:gd name="connsiteY34" fmla="*/ 1256 h 1296"/>
                <a:gd name="connsiteX35" fmla="*/ 466 w 2896"/>
                <a:gd name="connsiteY35" fmla="*/ 1268 h 1296"/>
                <a:gd name="connsiteX36" fmla="*/ 376 w 2896"/>
                <a:gd name="connsiteY36" fmla="*/ 1276 h 1296"/>
                <a:gd name="connsiteX37" fmla="*/ 286 w 2896"/>
                <a:gd name="connsiteY37" fmla="*/ 1284 h 1296"/>
                <a:gd name="connsiteX38" fmla="*/ 192 w 2896"/>
                <a:gd name="connsiteY38" fmla="*/ 1290 h 1296"/>
                <a:gd name="connsiteX39" fmla="*/ 96 w 2896"/>
                <a:gd name="connsiteY39" fmla="*/ 1294 h 1296"/>
                <a:gd name="connsiteX40" fmla="*/ 0 w 2896"/>
                <a:gd name="connsiteY40" fmla="*/ 1296 h 1296"/>
                <a:gd name="connsiteX41" fmla="*/ 2896 w 2896"/>
                <a:gd name="connsiteY41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776 w 2896"/>
                <a:gd name="connsiteY3" fmla="*/ 156 h 1296"/>
                <a:gd name="connsiteX4" fmla="*/ 2738 w 2896"/>
                <a:gd name="connsiteY4" fmla="*/ 198 h 1296"/>
                <a:gd name="connsiteX5" fmla="*/ 2694 w 2896"/>
                <a:gd name="connsiteY5" fmla="*/ 244 h 1296"/>
                <a:gd name="connsiteX6" fmla="*/ 2644 w 2896"/>
                <a:gd name="connsiteY6" fmla="*/ 294 h 1296"/>
                <a:gd name="connsiteX7" fmla="*/ 2590 w 2896"/>
                <a:gd name="connsiteY7" fmla="*/ 346 h 1296"/>
                <a:gd name="connsiteX8" fmla="*/ 2530 w 2896"/>
                <a:gd name="connsiteY8" fmla="*/ 402 h 1296"/>
                <a:gd name="connsiteX9" fmla="*/ 2464 w 2896"/>
                <a:gd name="connsiteY9" fmla="*/ 458 h 1296"/>
                <a:gd name="connsiteX10" fmla="*/ 2392 w 2896"/>
                <a:gd name="connsiteY10" fmla="*/ 516 h 1296"/>
                <a:gd name="connsiteX11" fmla="*/ 2314 w 2896"/>
                <a:gd name="connsiteY11" fmla="*/ 576 h 1296"/>
                <a:gd name="connsiteX12" fmla="*/ 2232 w 2896"/>
                <a:gd name="connsiteY12" fmla="*/ 636 h 1296"/>
                <a:gd name="connsiteX13" fmla="*/ 2142 w 2896"/>
                <a:gd name="connsiteY13" fmla="*/ 696 h 1296"/>
                <a:gd name="connsiteX14" fmla="*/ 2046 w 2896"/>
                <a:gd name="connsiteY14" fmla="*/ 756 h 1296"/>
                <a:gd name="connsiteX15" fmla="*/ 1942 w 2896"/>
                <a:gd name="connsiteY15" fmla="*/ 814 h 1296"/>
                <a:gd name="connsiteX16" fmla="*/ 1834 w 2896"/>
                <a:gd name="connsiteY16" fmla="*/ 872 h 1296"/>
                <a:gd name="connsiteX17" fmla="*/ 1718 w 2896"/>
                <a:gd name="connsiteY17" fmla="*/ 928 h 1296"/>
                <a:gd name="connsiteX18" fmla="*/ 1658 w 2896"/>
                <a:gd name="connsiteY18" fmla="*/ 954 h 1296"/>
                <a:gd name="connsiteX19" fmla="*/ 1596 w 2896"/>
                <a:gd name="connsiteY19" fmla="*/ 982 h 1296"/>
                <a:gd name="connsiteX20" fmla="*/ 1534 w 2896"/>
                <a:gd name="connsiteY20" fmla="*/ 1008 h 1296"/>
                <a:gd name="connsiteX21" fmla="*/ 1468 w 2896"/>
                <a:gd name="connsiteY21" fmla="*/ 1032 h 1296"/>
                <a:gd name="connsiteX22" fmla="*/ 1402 w 2896"/>
                <a:gd name="connsiteY22" fmla="*/ 1056 h 1296"/>
                <a:gd name="connsiteX23" fmla="*/ 1334 w 2896"/>
                <a:gd name="connsiteY23" fmla="*/ 1080 h 1296"/>
                <a:gd name="connsiteX24" fmla="*/ 1264 w 2896"/>
                <a:gd name="connsiteY24" fmla="*/ 1102 h 1296"/>
                <a:gd name="connsiteX25" fmla="*/ 1192 w 2896"/>
                <a:gd name="connsiteY25" fmla="*/ 1124 h 1296"/>
                <a:gd name="connsiteX26" fmla="*/ 1118 w 2896"/>
                <a:gd name="connsiteY26" fmla="*/ 1144 h 1296"/>
                <a:gd name="connsiteX27" fmla="*/ 1042 w 2896"/>
                <a:gd name="connsiteY27" fmla="*/ 1164 h 1296"/>
                <a:gd name="connsiteX28" fmla="*/ 966 w 2896"/>
                <a:gd name="connsiteY28" fmla="*/ 1182 h 1296"/>
                <a:gd name="connsiteX29" fmla="*/ 886 w 2896"/>
                <a:gd name="connsiteY29" fmla="*/ 1200 h 1296"/>
                <a:gd name="connsiteX30" fmla="*/ 806 w 2896"/>
                <a:gd name="connsiteY30" fmla="*/ 1216 h 1296"/>
                <a:gd name="connsiteX31" fmla="*/ 724 w 2896"/>
                <a:gd name="connsiteY31" fmla="*/ 1232 h 1296"/>
                <a:gd name="connsiteX32" fmla="*/ 640 w 2896"/>
                <a:gd name="connsiteY32" fmla="*/ 1244 h 1296"/>
                <a:gd name="connsiteX33" fmla="*/ 554 w 2896"/>
                <a:gd name="connsiteY33" fmla="*/ 1256 h 1296"/>
                <a:gd name="connsiteX34" fmla="*/ 466 w 2896"/>
                <a:gd name="connsiteY34" fmla="*/ 1268 h 1296"/>
                <a:gd name="connsiteX35" fmla="*/ 376 w 2896"/>
                <a:gd name="connsiteY35" fmla="*/ 1276 h 1296"/>
                <a:gd name="connsiteX36" fmla="*/ 286 w 2896"/>
                <a:gd name="connsiteY36" fmla="*/ 1284 h 1296"/>
                <a:gd name="connsiteX37" fmla="*/ 192 w 2896"/>
                <a:gd name="connsiteY37" fmla="*/ 1290 h 1296"/>
                <a:gd name="connsiteX38" fmla="*/ 96 w 2896"/>
                <a:gd name="connsiteY38" fmla="*/ 1294 h 1296"/>
                <a:gd name="connsiteX39" fmla="*/ 0 w 2896"/>
                <a:gd name="connsiteY39" fmla="*/ 1296 h 1296"/>
                <a:gd name="connsiteX40" fmla="*/ 2896 w 2896"/>
                <a:gd name="connsiteY40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776 w 2896"/>
                <a:gd name="connsiteY3" fmla="*/ 156 h 1296"/>
                <a:gd name="connsiteX4" fmla="*/ 2694 w 2896"/>
                <a:gd name="connsiteY4" fmla="*/ 244 h 1296"/>
                <a:gd name="connsiteX5" fmla="*/ 2644 w 2896"/>
                <a:gd name="connsiteY5" fmla="*/ 294 h 1296"/>
                <a:gd name="connsiteX6" fmla="*/ 2590 w 2896"/>
                <a:gd name="connsiteY6" fmla="*/ 346 h 1296"/>
                <a:gd name="connsiteX7" fmla="*/ 2530 w 2896"/>
                <a:gd name="connsiteY7" fmla="*/ 402 h 1296"/>
                <a:gd name="connsiteX8" fmla="*/ 2464 w 2896"/>
                <a:gd name="connsiteY8" fmla="*/ 458 h 1296"/>
                <a:gd name="connsiteX9" fmla="*/ 2392 w 2896"/>
                <a:gd name="connsiteY9" fmla="*/ 516 h 1296"/>
                <a:gd name="connsiteX10" fmla="*/ 2314 w 2896"/>
                <a:gd name="connsiteY10" fmla="*/ 576 h 1296"/>
                <a:gd name="connsiteX11" fmla="*/ 2232 w 2896"/>
                <a:gd name="connsiteY11" fmla="*/ 636 h 1296"/>
                <a:gd name="connsiteX12" fmla="*/ 2142 w 2896"/>
                <a:gd name="connsiteY12" fmla="*/ 696 h 1296"/>
                <a:gd name="connsiteX13" fmla="*/ 2046 w 2896"/>
                <a:gd name="connsiteY13" fmla="*/ 756 h 1296"/>
                <a:gd name="connsiteX14" fmla="*/ 1942 w 2896"/>
                <a:gd name="connsiteY14" fmla="*/ 814 h 1296"/>
                <a:gd name="connsiteX15" fmla="*/ 1834 w 2896"/>
                <a:gd name="connsiteY15" fmla="*/ 872 h 1296"/>
                <a:gd name="connsiteX16" fmla="*/ 1718 w 2896"/>
                <a:gd name="connsiteY16" fmla="*/ 928 h 1296"/>
                <a:gd name="connsiteX17" fmla="*/ 1658 w 2896"/>
                <a:gd name="connsiteY17" fmla="*/ 954 h 1296"/>
                <a:gd name="connsiteX18" fmla="*/ 1596 w 2896"/>
                <a:gd name="connsiteY18" fmla="*/ 982 h 1296"/>
                <a:gd name="connsiteX19" fmla="*/ 1534 w 2896"/>
                <a:gd name="connsiteY19" fmla="*/ 1008 h 1296"/>
                <a:gd name="connsiteX20" fmla="*/ 1468 w 2896"/>
                <a:gd name="connsiteY20" fmla="*/ 1032 h 1296"/>
                <a:gd name="connsiteX21" fmla="*/ 1402 w 2896"/>
                <a:gd name="connsiteY21" fmla="*/ 1056 h 1296"/>
                <a:gd name="connsiteX22" fmla="*/ 1334 w 2896"/>
                <a:gd name="connsiteY22" fmla="*/ 1080 h 1296"/>
                <a:gd name="connsiteX23" fmla="*/ 1264 w 2896"/>
                <a:gd name="connsiteY23" fmla="*/ 1102 h 1296"/>
                <a:gd name="connsiteX24" fmla="*/ 1192 w 2896"/>
                <a:gd name="connsiteY24" fmla="*/ 1124 h 1296"/>
                <a:gd name="connsiteX25" fmla="*/ 1118 w 2896"/>
                <a:gd name="connsiteY25" fmla="*/ 1144 h 1296"/>
                <a:gd name="connsiteX26" fmla="*/ 1042 w 2896"/>
                <a:gd name="connsiteY26" fmla="*/ 1164 h 1296"/>
                <a:gd name="connsiteX27" fmla="*/ 966 w 2896"/>
                <a:gd name="connsiteY27" fmla="*/ 1182 h 1296"/>
                <a:gd name="connsiteX28" fmla="*/ 886 w 2896"/>
                <a:gd name="connsiteY28" fmla="*/ 1200 h 1296"/>
                <a:gd name="connsiteX29" fmla="*/ 806 w 2896"/>
                <a:gd name="connsiteY29" fmla="*/ 1216 h 1296"/>
                <a:gd name="connsiteX30" fmla="*/ 724 w 2896"/>
                <a:gd name="connsiteY30" fmla="*/ 1232 h 1296"/>
                <a:gd name="connsiteX31" fmla="*/ 640 w 2896"/>
                <a:gd name="connsiteY31" fmla="*/ 1244 h 1296"/>
                <a:gd name="connsiteX32" fmla="*/ 554 w 2896"/>
                <a:gd name="connsiteY32" fmla="*/ 1256 h 1296"/>
                <a:gd name="connsiteX33" fmla="*/ 466 w 2896"/>
                <a:gd name="connsiteY33" fmla="*/ 1268 h 1296"/>
                <a:gd name="connsiteX34" fmla="*/ 376 w 2896"/>
                <a:gd name="connsiteY34" fmla="*/ 1276 h 1296"/>
                <a:gd name="connsiteX35" fmla="*/ 286 w 2896"/>
                <a:gd name="connsiteY35" fmla="*/ 1284 h 1296"/>
                <a:gd name="connsiteX36" fmla="*/ 192 w 2896"/>
                <a:gd name="connsiteY36" fmla="*/ 1290 h 1296"/>
                <a:gd name="connsiteX37" fmla="*/ 96 w 2896"/>
                <a:gd name="connsiteY37" fmla="*/ 1294 h 1296"/>
                <a:gd name="connsiteX38" fmla="*/ 0 w 2896"/>
                <a:gd name="connsiteY38" fmla="*/ 1296 h 1296"/>
                <a:gd name="connsiteX39" fmla="*/ 2896 w 2896"/>
                <a:gd name="connsiteY39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776 w 2896"/>
                <a:gd name="connsiteY3" fmla="*/ 156 h 1296"/>
                <a:gd name="connsiteX4" fmla="*/ 2644 w 2896"/>
                <a:gd name="connsiteY4" fmla="*/ 294 h 1296"/>
                <a:gd name="connsiteX5" fmla="*/ 2590 w 2896"/>
                <a:gd name="connsiteY5" fmla="*/ 346 h 1296"/>
                <a:gd name="connsiteX6" fmla="*/ 2530 w 2896"/>
                <a:gd name="connsiteY6" fmla="*/ 402 h 1296"/>
                <a:gd name="connsiteX7" fmla="*/ 2464 w 2896"/>
                <a:gd name="connsiteY7" fmla="*/ 458 h 1296"/>
                <a:gd name="connsiteX8" fmla="*/ 2392 w 2896"/>
                <a:gd name="connsiteY8" fmla="*/ 516 h 1296"/>
                <a:gd name="connsiteX9" fmla="*/ 2314 w 2896"/>
                <a:gd name="connsiteY9" fmla="*/ 576 h 1296"/>
                <a:gd name="connsiteX10" fmla="*/ 2232 w 2896"/>
                <a:gd name="connsiteY10" fmla="*/ 636 h 1296"/>
                <a:gd name="connsiteX11" fmla="*/ 2142 w 2896"/>
                <a:gd name="connsiteY11" fmla="*/ 696 h 1296"/>
                <a:gd name="connsiteX12" fmla="*/ 2046 w 2896"/>
                <a:gd name="connsiteY12" fmla="*/ 756 h 1296"/>
                <a:gd name="connsiteX13" fmla="*/ 1942 w 2896"/>
                <a:gd name="connsiteY13" fmla="*/ 814 h 1296"/>
                <a:gd name="connsiteX14" fmla="*/ 1834 w 2896"/>
                <a:gd name="connsiteY14" fmla="*/ 872 h 1296"/>
                <a:gd name="connsiteX15" fmla="*/ 1718 w 2896"/>
                <a:gd name="connsiteY15" fmla="*/ 928 h 1296"/>
                <a:gd name="connsiteX16" fmla="*/ 1658 w 2896"/>
                <a:gd name="connsiteY16" fmla="*/ 954 h 1296"/>
                <a:gd name="connsiteX17" fmla="*/ 1596 w 2896"/>
                <a:gd name="connsiteY17" fmla="*/ 982 h 1296"/>
                <a:gd name="connsiteX18" fmla="*/ 1534 w 2896"/>
                <a:gd name="connsiteY18" fmla="*/ 1008 h 1296"/>
                <a:gd name="connsiteX19" fmla="*/ 1468 w 2896"/>
                <a:gd name="connsiteY19" fmla="*/ 1032 h 1296"/>
                <a:gd name="connsiteX20" fmla="*/ 1402 w 2896"/>
                <a:gd name="connsiteY20" fmla="*/ 1056 h 1296"/>
                <a:gd name="connsiteX21" fmla="*/ 1334 w 2896"/>
                <a:gd name="connsiteY21" fmla="*/ 1080 h 1296"/>
                <a:gd name="connsiteX22" fmla="*/ 1264 w 2896"/>
                <a:gd name="connsiteY22" fmla="*/ 1102 h 1296"/>
                <a:gd name="connsiteX23" fmla="*/ 1192 w 2896"/>
                <a:gd name="connsiteY23" fmla="*/ 1124 h 1296"/>
                <a:gd name="connsiteX24" fmla="*/ 1118 w 2896"/>
                <a:gd name="connsiteY24" fmla="*/ 1144 h 1296"/>
                <a:gd name="connsiteX25" fmla="*/ 1042 w 2896"/>
                <a:gd name="connsiteY25" fmla="*/ 1164 h 1296"/>
                <a:gd name="connsiteX26" fmla="*/ 966 w 2896"/>
                <a:gd name="connsiteY26" fmla="*/ 1182 h 1296"/>
                <a:gd name="connsiteX27" fmla="*/ 886 w 2896"/>
                <a:gd name="connsiteY27" fmla="*/ 1200 h 1296"/>
                <a:gd name="connsiteX28" fmla="*/ 806 w 2896"/>
                <a:gd name="connsiteY28" fmla="*/ 1216 h 1296"/>
                <a:gd name="connsiteX29" fmla="*/ 724 w 2896"/>
                <a:gd name="connsiteY29" fmla="*/ 1232 h 1296"/>
                <a:gd name="connsiteX30" fmla="*/ 640 w 2896"/>
                <a:gd name="connsiteY30" fmla="*/ 1244 h 1296"/>
                <a:gd name="connsiteX31" fmla="*/ 554 w 2896"/>
                <a:gd name="connsiteY31" fmla="*/ 1256 h 1296"/>
                <a:gd name="connsiteX32" fmla="*/ 466 w 2896"/>
                <a:gd name="connsiteY32" fmla="*/ 1268 h 1296"/>
                <a:gd name="connsiteX33" fmla="*/ 376 w 2896"/>
                <a:gd name="connsiteY33" fmla="*/ 1276 h 1296"/>
                <a:gd name="connsiteX34" fmla="*/ 286 w 2896"/>
                <a:gd name="connsiteY34" fmla="*/ 1284 h 1296"/>
                <a:gd name="connsiteX35" fmla="*/ 192 w 2896"/>
                <a:gd name="connsiteY35" fmla="*/ 1290 h 1296"/>
                <a:gd name="connsiteX36" fmla="*/ 96 w 2896"/>
                <a:gd name="connsiteY36" fmla="*/ 1294 h 1296"/>
                <a:gd name="connsiteX37" fmla="*/ 0 w 2896"/>
                <a:gd name="connsiteY37" fmla="*/ 1296 h 1296"/>
                <a:gd name="connsiteX38" fmla="*/ 2896 w 2896"/>
                <a:gd name="connsiteY38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776 w 2896"/>
                <a:gd name="connsiteY3" fmla="*/ 156 h 1296"/>
                <a:gd name="connsiteX4" fmla="*/ 2644 w 2896"/>
                <a:gd name="connsiteY4" fmla="*/ 294 h 1296"/>
                <a:gd name="connsiteX5" fmla="*/ 2590 w 2896"/>
                <a:gd name="connsiteY5" fmla="*/ 346 h 1296"/>
                <a:gd name="connsiteX6" fmla="*/ 2530 w 2896"/>
                <a:gd name="connsiteY6" fmla="*/ 402 h 1296"/>
                <a:gd name="connsiteX7" fmla="*/ 2392 w 2896"/>
                <a:gd name="connsiteY7" fmla="*/ 516 h 1296"/>
                <a:gd name="connsiteX8" fmla="*/ 2314 w 2896"/>
                <a:gd name="connsiteY8" fmla="*/ 576 h 1296"/>
                <a:gd name="connsiteX9" fmla="*/ 2232 w 2896"/>
                <a:gd name="connsiteY9" fmla="*/ 636 h 1296"/>
                <a:gd name="connsiteX10" fmla="*/ 2142 w 2896"/>
                <a:gd name="connsiteY10" fmla="*/ 696 h 1296"/>
                <a:gd name="connsiteX11" fmla="*/ 2046 w 2896"/>
                <a:gd name="connsiteY11" fmla="*/ 756 h 1296"/>
                <a:gd name="connsiteX12" fmla="*/ 1942 w 2896"/>
                <a:gd name="connsiteY12" fmla="*/ 814 h 1296"/>
                <a:gd name="connsiteX13" fmla="*/ 1834 w 2896"/>
                <a:gd name="connsiteY13" fmla="*/ 872 h 1296"/>
                <a:gd name="connsiteX14" fmla="*/ 1718 w 2896"/>
                <a:gd name="connsiteY14" fmla="*/ 928 h 1296"/>
                <a:gd name="connsiteX15" fmla="*/ 1658 w 2896"/>
                <a:gd name="connsiteY15" fmla="*/ 954 h 1296"/>
                <a:gd name="connsiteX16" fmla="*/ 1596 w 2896"/>
                <a:gd name="connsiteY16" fmla="*/ 982 h 1296"/>
                <a:gd name="connsiteX17" fmla="*/ 1534 w 2896"/>
                <a:gd name="connsiteY17" fmla="*/ 1008 h 1296"/>
                <a:gd name="connsiteX18" fmla="*/ 1468 w 2896"/>
                <a:gd name="connsiteY18" fmla="*/ 1032 h 1296"/>
                <a:gd name="connsiteX19" fmla="*/ 1402 w 2896"/>
                <a:gd name="connsiteY19" fmla="*/ 1056 h 1296"/>
                <a:gd name="connsiteX20" fmla="*/ 1334 w 2896"/>
                <a:gd name="connsiteY20" fmla="*/ 1080 h 1296"/>
                <a:gd name="connsiteX21" fmla="*/ 1264 w 2896"/>
                <a:gd name="connsiteY21" fmla="*/ 1102 h 1296"/>
                <a:gd name="connsiteX22" fmla="*/ 1192 w 2896"/>
                <a:gd name="connsiteY22" fmla="*/ 1124 h 1296"/>
                <a:gd name="connsiteX23" fmla="*/ 1118 w 2896"/>
                <a:gd name="connsiteY23" fmla="*/ 1144 h 1296"/>
                <a:gd name="connsiteX24" fmla="*/ 1042 w 2896"/>
                <a:gd name="connsiteY24" fmla="*/ 1164 h 1296"/>
                <a:gd name="connsiteX25" fmla="*/ 966 w 2896"/>
                <a:gd name="connsiteY25" fmla="*/ 1182 h 1296"/>
                <a:gd name="connsiteX26" fmla="*/ 886 w 2896"/>
                <a:gd name="connsiteY26" fmla="*/ 1200 h 1296"/>
                <a:gd name="connsiteX27" fmla="*/ 806 w 2896"/>
                <a:gd name="connsiteY27" fmla="*/ 1216 h 1296"/>
                <a:gd name="connsiteX28" fmla="*/ 724 w 2896"/>
                <a:gd name="connsiteY28" fmla="*/ 1232 h 1296"/>
                <a:gd name="connsiteX29" fmla="*/ 640 w 2896"/>
                <a:gd name="connsiteY29" fmla="*/ 1244 h 1296"/>
                <a:gd name="connsiteX30" fmla="*/ 554 w 2896"/>
                <a:gd name="connsiteY30" fmla="*/ 1256 h 1296"/>
                <a:gd name="connsiteX31" fmla="*/ 466 w 2896"/>
                <a:gd name="connsiteY31" fmla="*/ 1268 h 1296"/>
                <a:gd name="connsiteX32" fmla="*/ 376 w 2896"/>
                <a:gd name="connsiteY32" fmla="*/ 1276 h 1296"/>
                <a:gd name="connsiteX33" fmla="*/ 286 w 2896"/>
                <a:gd name="connsiteY33" fmla="*/ 1284 h 1296"/>
                <a:gd name="connsiteX34" fmla="*/ 192 w 2896"/>
                <a:gd name="connsiteY34" fmla="*/ 1290 h 1296"/>
                <a:gd name="connsiteX35" fmla="*/ 96 w 2896"/>
                <a:gd name="connsiteY35" fmla="*/ 1294 h 1296"/>
                <a:gd name="connsiteX36" fmla="*/ 0 w 2896"/>
                <a:gd name="connsiteY36" fmla="*/ 1296 h 1296"/>
                <a:gd name="connsiteX37" fmla="*/ 2896 w 2896"/>
                <a:gd name="connsiteY37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644 w 2896"/>
                <a:gd name="connsiteY3" fmla="*/ 294 h 1296"/>
                <a:gd name="connsiteX4" fmla="*/ 2590 w 2896"/>
                <a:gd name="connsiteY4" fmla="*/ 346 h 1296"/>
                <a:gd name="connsiteX5" fmla="*/ 2530 w 2896"/>
                <a:gd name="connsiteY5" fmla="*/ 402 h 1296"/>
                <a:gd name="connsiteX6" fmla="*/ 2392 w 2896"/>
                <a:gd name="connsiteY6" fmla="*/ 516 h 1296"/>
                <a:gd name="connsiteX7" fmla="*/ 2314 w 2896"/>
                <a:gd name="connsiteY7" fmla="*/ 576 h 1296"/>
                <a:gd name="connsiteX8" fmla="*/ 2232 w 2896"/>
                <a:gd name="connsiteY8" fmla="*/ 636 h 1296"/>
                <a:gd name="connsiteX9" fmla="*/ 2142 w 2896"/>
                <a:gd name="connsiteY9" fmla="*/ 696 h 1296"/>
                <a:gd name="connsiteX10" fmla="*/ 2046 w 2896"/>
                <a:gd name="connsiteY10" fmla="*/ 756 h 1296"/>
                <a:gd name="connsiteX11" fmla="*/ 1942 w 2896"/>
                <a:gd name="connsiteY11" fmla="*/ 814 h 1296"/>
                <a:gd name="connsiteX12" fmla="*/ 1834 w 2896"/>
                <a:gd name="connsiteY12" fmla="*/ 872 h 1296"/>
                <a:gd name="connsiteX13" fmla="*/ 1718 w 2896"/>
                <a:gd name="connsiteY13" fmla="*/ 928 h 1296"/>
                <a:gd name="connsiteX14" fmla="*/ 1658 w 2896"/>
                <a:gd name="connsiteY14" fmla="*/ 954 h 1296"/>
                <a:gd name="connsiteX15" fmla="*/ 1596 w 2896"/>
                <a:gd name="connsiteY15" fmla="*/ 982 h 1296"/>
                <a:gd name="connsiteX16" fmla="*/ 1534 w 2896"/>
                <a:gd name="connsiteY16" fmla="*/ 1008 h 1296"/>
                <a:gd name="connsiteX17" fmla="*/ 1468 w 2896"/>
                <a:gd name="connsiteY17" fmla="*/ 1032 h 1296"/>
                <a:gd name="connsiteX18" fmla="*/ 1402 w 2896"/>
                <a:gd name="connsiteY18" fmla="*/ 1056 h 1296"/>
                <a:gd name="connsiteX19" fmla="*/ 1334 w 2896"/>
                <a:gd name="connsiteY19" fmla="*/ 1080 h 1296"/>
                <a:gd name="connsiteX20" fmla="*/ 1264 w 2896"/>
                <a:gd name="connsiteY20" fmla="*/ 1102 h 1296"/>
                <a:gd name="connsiteX21" fmla="*/ 1192 w 2896"/>
                <a:gd name="connsiteY21" fmla="*/ 1124 h 1296"/>
                <a:gd name="connsiteX22" fmla="*/ 1118 w 2896"/>
                <a:gd name="connsiteY22" fmla="*/ 1144 h 1296"/>
                <a:gd name="connsiteX23" fmla="*/ 1042 w 2896"/>
                <a:gd name="connsiteY23" fmla="*/ 1164 h 1296"/>
                <a:gd name="connsiteX24" fmla="*/ 966 w 2896"/>
                <a:gd name="connsiteY24" fmla="*/ 1182 h 1296"/>
                <a:gd name="connsiteX25" fmla="*/ 886 w 2896"/>
                <a:gd name="connsiteY25" fmla="*/ 1200 h 1296"/>
                <a:gd name="connsiteX26" fmla="*/ 806 w 2896"/>
                <a:gd name="connsiteY26" fmla="*/ 1216 h 1296"/>
                <a:gd name="connsiteX27" fmla="*/ 724 w 2896"/>
                <a:gd name="connsiteY27" fmla="*/ 1232 h 1296"/>
                <a:gd name="connsiteX28" fmla="*/ 640 w 2896"/>
                <a:gd name="connsiteY28" fmla="*/ 1244 h 1296"/>
                <a:gd name="connsiteX29" fmla="*/ 554 w 2896"/>
                <a:gd name="connsiteY29" fmla="*/ 1256 h 1296"/>
                <a:gd name="connsiteX30" fmla="*/ 466 w 2896"/>
                <a:gd name="connsiteY30" fmla="*/ 1268 h 1296"/>
                <a:gd name="connsiteX31" fmla="*/ 376 w 2896"/>
                <a:gd name="connsiteY31" fmla="*/ 1276 h 1296"/>
                <a:gd name="connsiteX32" fmla="*/ 286 w 2896"/>
                <a:gd name="connsiteY32" fmla="*/ 1284 h 1296"/>
                <a:gd name="connsiteX33" fmla="*/ 192 w 2896"/>
                <a:gd name="connsiteY33" fmla="*/ 1290 h 1296"/>
                <a:gd name="connsiteX34" fmla="*/ 96 w 2896"/>
                <a:gd name="connsiteY34" fmla="*/ 1294 h 1296"/>
                <a:gd name="connsiteX35" fmla="*/ 0 w 2896"/>
                <a:gd name="connsiteY35" fmla="*/ 1296 h 1296"/>
                <a:gd name="connsiteX36" fmla="*/ 2896 w 2896"/>
                <a:gd name="connsiteY36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90 w 2896"/>
                <a:gd name="connsiteY3" fmla="*/ 346 h 1296"/>
                <a:gd name="connsiteX4" fmla="*/ 2530 w 2896"/>
                <a:gd name="connsiteY4" fmla="*/ 402 h 1296"/>
                <a:gd name="connsiteX5" fmla="*/ 2392 w 2896"/>
                <a:gd name="connsiteY5" fmla="*/ 516 h 1296"/>
                <a:gd name="connsiteX6" fmla="*/ 2314 w 2896"/>
                <a:gd name="connsiteY6" fmla="*/ 576 h 1296"/>
                <a:gd name="connsiteX7" fmla="*/ 2232 w 2896"/>
                <a:gd name="connsiteY7" fmla="*/ 636 h 1296"/>
                <a:gd name="connsiteX8" fmla="*/ 2142 w 2896"/>
                <a:gd name="connsiteY8" fmla="*/ 696 h 1296"/>
                <a:gd name="connsiteX9" fmla="*/ 2046 w 2896"/>
                <a:gd name="connsiteY9" fmla="*/ 756 h 1296"/>
                <a:gd name="connsiteX10" fmla="*/ 1942 w 2896"/>
                <a:gd name="connsiteY10" fmla="*/ 814 h 1296"/>
                <a:gd name="connsiteX11" fmla="*/ 1834 w 2896"/>
                <a:gd name="connsiteY11" fmla="*/ 872 h 1296"/>
                <a:gd name="connsiteX12" fmla="*/ 1718 w 2896"/>
                <a:gd name="connsiteY12" fmla="*/ 928 h 1296"/>
                <a:gd name="connsiteX13" fmla="*/ 1658 w 2896"/>
                <a:gd name="connsiteY13" fmla="*/ 954 h 1296"/>
                <a:gd name="connsiteX14" fmla="*/ 1596 w 2896"/>
                <a:gd name="connsiteY14" fmla="*/ 982 h 1296"/>
                <a:gd name="connsiteX15" fmla="*/ 1534 w 2896"/>
                <a:gd name="connsiteY15" fmla="*/ 1008 h 1296"/>
                <a:gd name="connsiteX16" fmla="*/ 1468 w 2896"/>
                <a:gd name="connsiteY16" fmla="*/ 1032 h 1296"/>
                <a:gd name="connsiteX17" fmla="*/ 1402 w 2896"/>
                <a:gd name="connsiteY17" fmla="*/ 1056 h 1296"/>
                <a:gd name="connsiteX18" fmla="*/ 1334 w 2896"/>
                <a:gd name="connsiteY18" fmla="*/ 1080 h 1296"/>
                <a:gd name="connsiteX19" fmla="*/ 1264 w 2896"/>
                <a:gd name="connsiteY19" fmla="*/ 1102 h 1296"/>
                <a:gd name="connsiteX20" fmla="*/ 1192 w 2896"/>
                <a:gd name="connsiteY20" fmla="*/ 1124 h 1296"/>
                <a:gd name="connsiteX21" fmla="*/ 1118 w 2896"/>
                <a:gd name="connsiteY21" fmla="*/ 1144 h 1296"/>
                <a:gd name="connsiteX22" fmla="*/ 1042 w 2896"/>
                <a:gd name="connsiteY22" fmla="*/ 1164 h 1296"/>
                <a:gd name="connsiteX23" fmla="*/ 966 w 2896"/>
                <a:gd name="connsiteY23" fmla="*/ 1182 h 1296"/>
                <a:gd name="connsiteX24" fmla="*/ 886 w 2896"/>
                <a:gd name="connsiteY24" fmla="*/ 1200 h 1296"/>
                <a:gd name="connsiteX25" fmla="*/ 806 w 2896"/>
                <a:gd name="connsiteY25" fmla="*/ 1216 h 1296"/>
                <a:gd name="connsiteX26" fmla="*/ 724 w 2896"/>
                <a:gd name="connsiteY26" fmla="*/ 1232 h 1296"/>
                <a:gd name="connsiteX27" fmla="*/ 640 w 2896"/>
                <a:gd name="connsiteY27" fmla="*/ 1244 h 1296"/>
                <a:gd name="connsiteX28" fmla="*/ 554 w 2896"/>
                <a:gd name="connsiteY28" fmla="*/ 1256 h 1296"/>
                <a:gd name="connsiteX29" fmla="*/ 466 w 2896"/>
                <a:gd name="connsiteY29" fmla="*/ 1268 h 1296"/>
                <a:gd name="connsiteX30" fmla="*/ 376 w 2896"/>
                <a:gd name="connsiteY30" fmla="*/ 1276 h 1296"/>
                <a:gd name="connsiteX31" fmla="*/ 286 w 2896"/>
                <a:gd name="connsiteY31" fmla="*/ 1284 h 1296"/>
                <a:gd name="connsiteX32" fmla="*/ 192 w 2896"/>
                <a:gd name="connsiteY32" fmla="*/ 1290 h 1296"/>
                <a:gd name="connsiteX33" fmla="*/ 96 w 2896"/>
                <a:gd name="connsiteY33" fmla="*/ 1294 h 1296"/>
                <a:gd name="connsiteX34" fmla="*/ 0 w 2896"/>
                <a:gd name="connsiteY34" fmla="*/ 1296 h 1296"/>
                <a:gd name="connsiteX35" fmla="*/ 2896 w 2896"/>
                <a:gd name="connsiteY35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2392 w 2896"/>
                <a:gd name="connsiteY4" fmla="*/ 516 h 1296"/>
                <a:gd name="connsiteX5" fmla="*/ 2314 w 2896"/>
                <a:gd name="connsiteY5" fmla="*/ 576 h 1296"/>
                <a:gd name="connsiteX6" fmla="*/ 2232 w 2896"/>
                <a:gd name="connsiteY6" fmla="*/ 636 h 1296"/>
                <a:gd name="connsiteX7" fmla="*/ 2142 w 2896"/>
                <a:gd name="connsiteY7" fmla="*/ 696 h 1296"/>
                <a:gd name="connsiteX8" fmla="*/ 2046 w 2896"/>
                <a:gd name="connsiteY8" fmla="*/ 756 h 1296"/>
                <a:gd name="connsiteX9" fmla="*/ 1942 w 2896"/>
                <a:gd name="connsiteY9" fmla="*/ 814 h 1296"/>
                <a:gd name="connsiteX10" fmla="*/ 1834 w 2896"/>
                <a:gd name="connsiteY10" fmla="*/ 872 h 1296"/>
                <a:gd name="connsiteX11" fmla="*/ 1718 w 2896"/>
                <a:gd name="connsiteY11" fmla="*/ 928 h 1296"/>
                <a:gd name="connsiteX12" fmla="*/ 1658 w 2896"/>
                <a:gd name="connsiteY12" fmla="*/ 954 h 1296"/>
                <a:gd name="connsiteX13" fmla="*/ 1596 w 2896"/>
                <a:gd name="connsiteY13" fmla="*/ 982 h 1296"/>
                <a:gd name="connsiteX14" fmla="*/ 1534 w 2896"/>
                <a:gd name="connsiteY14" fmla="*/ 1008 h 1296"/>
                <a:gd name="connsiteX15" fmla="*/ 1468 w 2896"/>
                <a:gd name="connsiteY15" fmla="*/ 1032 h 1296"/>
                <a:gd name="connsiteX16" fmla="*/ 1402 w 2896"/>
                <a:gd name="connsiteY16" fmla="*/ 1056 h 1296"/>
                <a:gd name="connsiteX17" fmla="*/ 1334 w 2896"/>
                <a:gd name="connsiteY17" fmla="*/ 1080 h 1296"/>
                <a:gd name="connsiteX18" fmla="*/ 1264 w 2896"/>
                <a:gd name="connsiteY18" fmla="*/ 1102 h 1296"/>
                <a:gd name="connsiteX19" fmla="*/ 1192 w 2896"/>
                <a:gd name="connsiteY19" fmla="*/ 1124 h 1296"/>
                <a:gd name="connsiteX20" fmla="*/ 1118 w 2896"/>
                <a:gd name="connsiteY20" fmla="*/ 1144 h 1296"/>
                <a:gd name="connsiteX21" fmla="*/ 1042 w 2896"/>
                <a:gd name="connsiteY21" fmla="*/ 1164 h 1296"/>
                <a:gd name="connsiteX22" fmla="*/ 966 w 2896"/>
                <a:gd name="connsiteY22" fmla="*/ 1182 h 1296"/>
                <a:gd name="connsiteX23" fmla="*/ 886 w 2896"/>
                <a:gd name="connsiteY23" fmla="*/ 1200 h 1296"/>
                <a:gd name="connsiteX24" fmla="*/ 806 w 2896"/>
                <a:gd name="connsiteY24" fmla="*/ 1216 h 1296"/>
                <a:gd name="connsiteX25" fmla="*/ 724 w 2896"/>
                <a:gd name="connsiteY25" fmla="*/ 1232 h 1296"/>
                <a:gd name="connsiteX26" fmla="*/ 640 w 2896"/>
                <a:gd name="connsiteY26" fmla="*/ 1244 h 1296"/>
                <a:gd name="connsiteX27" fmla="*/ 554 w 2896"/>
                <a:gd name="connsiteY27" fmla="*/ 1256 h 1296"/>
                <a:gd name="connsiteX28" fmla="*/ 466 w 2896"/>
                <a:gd name="connsiteY28" fmla="*/ 1268 h 1296"/>
                <a:gd name="connsiteX29" fmla="*/ 376 w 2896"/>
                <a:gd name="connsiteY29" fmla="*/ 1276 h 1296"/>
                <a:gd name="connsiteX30" fmla="*/ 286 w 2896"/>
                <a:gd name="connsiteY30" fmla="*/ 1284 h 1296"/>
                <a:gd name="connsiteX31" fmla="*/ 192 w 2896"/>
                <a:gd name="connsiteY31" fmla="*/ 1290 h 1296"/>
                <a:gd name="connsiteX32" fmla="*/ 96 w 2896"/>
                <a:gd name="connsiteY32" fmla="*/ 1294 h 1296"/>
                <a:gd name="connsiteX33" fmla="*/ 0 w 2896"/>
                <a:gd name="connsiteY33" fmla="*/ 1296 h 1296"/>
                <a:gd name="connsiteX34" fmla="*/ 2896 w 2896"/>
                <a:gd name="connsiteY34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2314 w 2896"/>
                <a:gd name="connsiteY4" fmla="*/ 576 h 1296"/>
                <a:gd name="connsiteX5" fmla="*/ 2232 w 2896"/>
                <a:gd name="connsiteY5" fmla="*/ 636 h 1296"/>
                <a:gd name="connsiteX6" fmla="*/ 2142 w 2896"/>
                <a:gd name="connsiteY6" fmla="*/ 696 h 1296"/>
                <a:gd name="connsiteX7" fmla="*/ 2046 w 2896"/>
                <a:gd name="connsiteY7" fmla="*/ 756 h 1296"/>
                <a:gd name="connsiteX8" fmla="*/ 1942 w 2896"/>
                <a:gd name="connsiteY8" fmla="*/ 814 h 1296"/>
                <a:gd name="connsiteX9" fmla="*/ 1834 w 2896"/>
                <a:gd name="connsiteY9" fmla="*/ 872 h 1296"/>
                <a:gd name="connsiteX10" fmla="*/ 1718 w 2896"/>
                <a:gd name="connsiteY10" fmla="*/ 928 h 1296"/>
                <a:gd name="connsiteX11" fmla="*/ 1658 w 2896"/>
                <a:gd name="connsiteY11" fmla="*/ 954 h 1296"/>
                <a:gd name="connsiteX12" fmla="*/ 1596 w 2896"/>
                <a:gd name="connsiteY12" fmla="*/ 982 h 1296"/>
                <a:gd name="connsiteX13" fmla="*/ 1534 w 2896"/>
                <a:gd name="connsiteY13" fmla="*/ 1008 h 1296"/>
                <a:gd name="connsiteX14" fmla="*/ 1468 w 2896"/>
                <a:gd name="connsiteY14" fmla="*/ 1032 h 1296"/>
                <a:gd name="connsiteX15" fmla="*/ 1402 w 2896"/>
                <a:gd name="connsiteY15" fmla="*/ 1056 h 1296"/>
                <a:gd name="connsiteX16" fmla="*/ 1334 w 2896"/>
                <a:gd name="connsiteY16" fmla="*/ 1080 h 1296"/>
                <a:gd name="connsiteX17" fmla="*/ 1264 w 2896"/>
                <a:gd name="connsiteY17" fmla="*/ 1102 h 1296"/>
                <a:gd name="connsiteX18" fmla="*/ 1192 w 2896"/>
                <a:gd name="connsiteY18" fmla="*/ 1124 h 1296"/>
                <a:gd name="connsiteX19" fmla="*/ 1118 w 2896"/>
                <a:gd name="connsiteY19" fmla="*/ 1144 h 1296"/>
                <a:gd name="connsiteX20" fmla="*/ 1042 w 2896"/>
                <a:gd name="connsiteY20" fmla="*/ 1164 h 1296"/>
                <a:gd name="connsiteX21" fmla="*/ 966 w 2896"/>
                <a:gd name="connsiteY21" fmla="*/ 1182 h 1296"/>
                <a:gd name="connsiteX22" fmla="*/ 886 w 2896"/>
                <a:gd name="connsiteY22" fmla="*/ 1200 h 1296"/>
                <a:gd name="connsiteX23" fmla="*/ 806 w 2896"/>
                <a:gd name="connsiteY23" fmla="*/ 1216 h 1296"/>
                <a:gd name="connsiteX24" fmla="*/ 724 w 2896"/>
                <a:gd name="connsiteY24" fmla="*/ 1232 h 1296"/>
                <a:gd name="connsiteX25" fmla="*/ 640 w 2896"/>
                <a:gd name="connsiteY25" fmla="*/ 1244 h 1296"/>
                <a:gd name="connsiteX26" fmla="*/ 554 w 2896"/>
                <a:gd name="connsiteY26" fmla="*/ 1256 h 1296"/>
                <a:gd name="connsiteX27" fmla="*/ 466 w 2896"/>
                <a:gd name="connsiteY27" fmla="*/ 1268 h 1296"/>
                <a:gd name="connsiteX28" fmla="*/ 376 w 2896"/>
                <a:gd name="connsiteY28" fmla="*/ 1276 h 1296"/>
                <a:gd name="connsiteX29" fmla="*/ 286 w 2896"/>
                <a:gd name="connsiteY29" fmla="*/ 1284 h 1296"/>
                <a:gd name="connsiteX30" fmla="*/ 192 w 2896"/>
                <a:gd name="connsiteY30" fmla="*/ 1290 h 1296"/>
                <a:gd name="connsiteX31" fmla="*/ 96 w 2896"/>
                <a:gd name="connsiteY31" fmla="*/ 1294 h 1296"/>
                <a:gd name="connsiteX32" fmla="*/ 0 w 2896"/>
                <a:gd name="connsiteY32" fmla="*/ 1296 h 1296"/>
                <a:gd name="connsiteX33" fmla="*/ 2896 w 2896"/>
                <a:gd name="connsiteY33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2232 w 2896"/>
                <a:gd name="connsiteY4" fmla="*/ 636 h 1296"/>
                <a:gd name="connsiteX5" fmla="*/ 2142 w 2896"/>
                <a:gd name="connsiteY5" fmla="*/ 696 h 1296"/>
                <a:gd name="connsiteX6" fmla="*/ 2046 w 2896"/>
                <a:gd name="connsiteY6" fmla="*/ 756 h 1296"/>
                <a:gd name="connsiteX7" fmla="*/ 1942 w 2896"/>
                <a:gd name="connsiteY7" fmla="*/ 814 h 1296"/>
                <a:gd name="connsiteX8" fmla="*/ 1834 w 2896"/>
                <a:gd name="connsiteY8" fmla="*/ 872 h 1296"/>
                <a:gd name="connsiteX9" fmla="*/ 1718 w 2896"/>
                <a:gd name="connsiteY9" fmla="*/ 928 h 1296"/>
                <a:gd name="connsiteX10" fmla="*/ 1658 w 2896"/>
                <a:gd name="connsiteY10" fmla="*/ 954 h 1296"/>
                <a:gd name="connsiteX11" fmla="*/ 1596 w 2896"/>
                <a:gd name="connsiteY11" fmla="*/ 982 h 1296"/>
                <a:gd name="connsiteX12" fmla="*/ 1534 w 2896"/>
                <a:gd name="connsiteY12" fmla="*/ 1008 h 1296"/>
                <a:gd name="connsiteX13" fmla="*/ 1468 w 2896"/>
                <a:gd name="connsiteY13" fmla="*/ 1032 h 1296"/>
                <a:gd name="connsiteX14" fmla="*/ 1402 w 2896"/>
                <a:gd name="connsiteY14" fmla="*/ 1056 h 1296"/>
                <a:gd name="connsiteX15" fmla="*/ 1334 w 2896"/>
                <a:gd name="connsiteY15" fmla="*/ 1080 h 1296"/>
                <a:gd name="connsiteX16" fmla="*/ 1264 w 2896"/>
                <a:gd name="connsiteY16" fmla="*/ 1102 h 1296"/>
                <a:gd name="connsiteX17" fmla="*/ 1192 w 2896"/>
                <a:gd name="connsiteY17" fmla="*/ 1124 h 1296"/>
                <a:gd name="connsiteX18" fmla="*/ 1118 w 2896"/>
                <a:gd name="connsiteY18" fmla="*/ 1144 h 1296"/>
                <a:gd name="connsiteX19" fmla="*/ 1042 w 2896"/>
                <a:gd name="connsiteY19" fmla="*/ 1164 h 1296"/>
                <a:gd name="connsiteX20" fmla="*/ 966 w 2896"/>
                <a:gd name="connsiteY20" fmla="*/ 1182 h 1296"/>
                <a:gd name="connsiteX21" fmla="*/ 886 w 2896"/>
                <a:gd name="connsiteY21" fmla="*/ 1200 h 1296"/>
                <a:gd name="connsiteX22" fmla="*/ 806 w 2896"/>
                <a:gd name="connsiteY22" fmla="*/ 1216 h 1296"/>
                <a:gd name="connsiteX23" fmla="*/ 724 w 2896"/>
                <a:gd name="connsiteY23" fmla="*/ 1232 h 1296"/>
                <a:gd name="connsiteX24" fmla="*/ 640 w 2896"/>
                <a:gd name="connsiteY24" fmla="*/ 1244 h 1296"/>
                <a:gd name="connsiteX25" fmla="*/ 554 w 2896"/>
                <a:gd name="connsiteY25" fmla="*/ 1256 h 1296"/>
                <a:gd name="connsiteX26" fmla="*/ 466 w 2896"/>
                <a:gd name="connsiteY26" fmla="*/ 1268 h 1296"/>
                <a:gd name="connsiteX27" fmla="*/ 376 w 2896"/>
                <a:gd name="connsiteY27" fmla="*/ 1276 h 1296"/>
                <a:gd name="connsiteX28" fmla="*/ 286 w 2896"/>
                <a:gd name="connsiteY28" fmla="*/ 1284 h 1296"/>
                <a:gd name="connsiteX29" fmla="*/ 192 w 2896"/>
                <a:gd name="connsiteY29" fmla="*/ 1290 h 1296"/>
                <a:gd name="connsiteX30" fmla="*/ 96 w 2896"/>
                <a:gd name="connsiteY30" fmla="*/ 1294 h 1296"/>
                <a:gd name="connsiteX31" fmla="*/ 0 w 2896"/>
                <a:gd name="connsiteY31" fmla="*/ 1296 h 1296"/>
                <a:gd name="connsiteX32" fmla="*/ 2896 w 2896"/>
                <a:gd name="connsiteY32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2142 w 2896"/>
                <a:gd name="connsiteY4" fmla="*/ 696 h 1296"/>
                <a:gd name="connsiteX5" fmla="*/ 2046 w 2896"/>
                <a:gd name="connsiteY5" fmla="*/ 756 h 1296"/>
                <a:gd name="connsiteX6" fmla="*/ 1942 w 2896"/>
                <a:gd name="connsiteY6" fmla="*/ 814 h 1296"/>
                <a:gd name="connsiteX7" fmla="*/ 1834 w 2896"/>
                <a:gd name="connsiteY7" fmla="*/ 872 h 1296"/>
                <a:gd name="connsiteX8" fmla="*/ 1718 w 2896"/>
                <a:gd name="connsiteY8" fmla="*/ 928 h 1296"/>
                <a:gd name="connsiteX9" fmla="*/ 1658 w 2896"/>
                <a:gd name="connsiteY9" fmla="*/ 954 h 1296"/>
                <a:gd name="connsiteX10" fmla="*/ 1596 w 2896"/>
                <a:gd name="connsiteY10" fmla="*/ 982 h 1296"/>
                <a:gd name="connsiteX11" fmla="*/ 1534 w 2896"/>
                <a:gd name="connsiteY11" fmla="*/ 1008 h 1296"/>
                <a:gd name="connsiteX12" fmla="*/ 1468 w 2896"/>
                <a:gd name="connsiteY12" fmla="*/ 1032 h 1296"/>
                <a:gd name="connsiteX13" fmla="*/ 1402 w 2896"/>
                <a:gd name="connsiteY13" fmla="*/ 1056 h 1296"/>
                <a:gd name="connsiteX14" fmla="*/ 1334 w 2896"/>
                <a:gd name="connsiteY14" fmla="*/ 1080 h 1296"/>
                <a:gd name="connsiteX15" fmla="*/ 1264 w 2896"/>
                <a:gd name="connsiteY15" fmla="*/ 1102 h 1296"/>
                <a:gd name="connsiteX16" fmla="*/ 1192 w 2896"/>
                <a:gd name="connsiteY16" fmla="*/ 1124 h 1296"/>
                <a:gd name="connsiteX17" fmla="*/ 1118 w 2896"/>
                <a:gd name="connsiteY17" fmla="*/ 1144 h 1296"/>
                <a:gd name="connsiteX18" fmla="*/ 1042 w 2896"/>
                <a:gd name="connsiteY18" fmla="*/ 1164 h 1296"/>
                <a:gd name="connsiteX19" fmla="*/ 966 w 2896"/>
                <a:gd name="connsiteY19" fmla="*/ 1182 h 1296"/>
                <a:gd name="connsiteX20" fmla="*/ 886 w 2896"/>
                <a:gd name="connsiteY20" fmla="*/ 1200 h 1296"/>
                <a:gd name="connsiteX21" fmla="*/ 806 w 2896"/>
                <a:gd name="connsiteY21" fmla="*/ 1216 h 1296"/>
                <a:gd name="connsiteX22" fmla="*/ 724 w 2896"/>
                <a:gd name="connsiteY22" fmla="*/ 1232 h 1296"/>
                <a:gd name="connsiteX23" fmla="*/ 640 w 2896"/>
                <a:gd name="connsiteY23" fmla="*/ 1244 h 1296"/>
                <a:gd name="connsiteX24" fmla="*/ 554 w 2896"/>
                <a:gd name="connsiteY24" fmla="*/ 1256 h 1296"/>
                <a:gd name="connsiteX25" fmla="*/ 466 w 2896"/>
                <a:gd name="connsiteY25" fmla="*/ 1268 h 1296"/>
                <a:gd name="connsiteX26" fmla="*/ 376 w 2896"/>
                <a:gd name="connsiteY26" fmla="*/ 1276 h 1296"/>
                <a:gd name="connsiteX27" fmla="*/ 286 w 2896"/>
                <a:gd name="connsiteY27" fmla="*/ 1284 h 1296"/>
                <a:gd name="connsiteX28" fmla="*/ 192 w 2896"/>
                <a:gd name="connsiteY28" fmla="*/ 1290 h 1296"/>
                <a:gd name="connsiteX29" fmla="*/ 96 w 2896"/>
                <a:gd name="connsiteY29" fmla="*/ 1294 h 1296"/>
                <a:gd name="connsiteX30" fmla="*/ 0 w 2896"/>
                <a:gd name="connsiteY30" fmla="*/ 1296 h 1296"/>
                <a:gd name="connsiteX31" fmla="*/ 2896 w 2896"/>
                <a:gd name="connsiteY31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2046 w 2896"/>
                <a:gd name="connsiteY4" fmla="*/ 756 h 1296"/>
                <a:gd name="connsiteX5" fmla="*/ 1942 w 2896"/>
                <a:gd name="connsiteY5" fmla="*/ 814 h 1296"/>
                <a:gd name="connsiteX6" fmla="*/ 1834 w 2896"/>
                <a:gd name="connsiteY6" fmla="*/ 872 h 1296"/>
                <a:gd name="connsiteX7" fmla="*/ 1718 w 2896"/>
                <a:gd name="connsiteY7" fmla="*/ 928 h 1296"/>
                <a:gd name="connsiteX8" fmla="*/ 1658 w 2896"/>
                <a:gd name="connsiteY8" fmla="*/ 954 h 1296"/>
                <a:gd name="connsiteX9" fmla="*/ 1596 w 2896"/>
                <a:gd name="connsiteY9" fmla="*/ 982 h 1296"/>
                <a:gd name="connsiteX10" fmla="*/ 1534 w 2896"/>
                <a:gd name="connsiteY10" fmla="*/ 1008 h 1296"/>
                <a:gd name="connsiteX11" fmla="*/ 1468 w 2896"/>
                <a:gd name="connsiteY11" fmla="*/ 1032 h 1296"/>
                <a:gd name="connsiteX12" fmla="*/ 1402 w 2896"/>
                <a:gd name="connsiteY12" fmla="*/ 1056 h 1296"/>
                <a:gd name="connsiteX13" fmla="*/ 1334 w 2896"/>
                <a:gd name="connsiteY13" fmla="*/ 1080 h 1296"/>
                <a:gd name="connsiteX14" fmla="*/ 1264 w 2896"/>
                <a:gd name="connsiteY14" fmla="*/ 1102 h 1296"/>
                <a:gd name="connsiteX15" fmla="*/ 1192 w 2896"/>
                <a:gd name="connsiteY15" fmla="*/ 1124 h 1296"/>
                <a:gd name="connsiteX16" fmla="*/ 1118 w 2896"/>
                <a:gd name="connsiteY16" fmla="*/ 1144 h 1296"/>
                <a:gd name="connsiteX17" fmla="*/ 1042 w 2896"/>
                <a:gd name="connsiteY17" fmla="*/ 1164 h 1296"/>
                <a:gd name="connsiteX18" fmla="*/ 966 w 2896"/>
                <a:gd name="connsiteY18" fmla="*/ 1182 h 1296"/>
                <a:gd name="connsiteX19" fmla="*/ 886 w 2896"/>
                <a:gd name="connsiteY19" fmla="*/ 1200 h 1296"/>
                <a:gd name="connsiteX20" fmla="*/ 806 w 2896"/>
                <a:gd name="connsiteY20" fmla="*/ 1216 h 1296"/>
                <a:gd name="connsiteX21" fmla="*/ 724 w 2896"/>
                <a:gd name="connsiteY21" fmla="*/ 1232 h 1296"/>
                <a:gd name="connsiteX22" fmla="*/ 640 w 2896"/>
                <a:gd name="connsiteY22" fmla="*/ 1244 h 1296"/>
                <a:gd name="connsiteX23" fmla="*/ 554 w 2896"/>
                <a:gd name="connsiteY23" fmla="*/ 1256 h 1296"/>
                <a:gd name="connsiteX24" fmla="*/ 466 w 2896"/>
                <a:gd name="connsiteY24" fmla="*/ 1268 h 1296"/>
                <a:gd name="connsiteX25" fmla="*/ 376 w 2896"/>
                <a:gd name="connsiteY25" fmla="*/ 1276 h 1296"/>
                <a:gd name="connsiteX26" fmla="*/ 286 w 2896"/>
                <a:gd name="connsiteY26" fmla="*/ 1284 h 1296"/>
                <a:gd name="connsiteX27" fmla="*/ 192 w 2896"/>
                <a:gd name="connsiteY27" fmla="*/ 1290 h 1296"/>
                <a:gd name="connsiteX28" fmla="*/ 96 w 2896"/>
                <a:gd name="connsiteY28" fmla="*/ 1294 h 1296"/>
                <a:gd name="connsiteX29" fmla="*/ 0 w 2896"/>
                <a:gd name="connsiteY29" fmla="*/ 1296 h 1296"/>
                <a:gd name="connsiteX30" fmla="*/ 2896 w 2896"/>
                <a:gd name="connsiteY30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1942 w 2896"/>
                <a:gd name="connsiteY4" fmla="*/ 814 h 1296"/>
                <a:gd name="connsiteX5" fmla="*/ 1834 w 2896"/>
                <a:gd name="connsiteY5" fmla="*/ 872 h 1296"/>
                <a:gd name="connsiteX6" fmla="*/ 1718 w 2896"/>
                <a:gd name="connsiteY6" fmla="*/ 928 h 1296"/>
                <a:gd name="connsiteX7" fmla="*/ 1658 w 2896"/>
                <a:gd name="connsiteY7" fmla="*/ 954 h 1296"/>
                <a:gd name="connsiteX8" fmla="*/ 1596 w 2896"/>
                <a:gd name="connsiteY8" fmla="*/ 982 h 1296"/>
                <a:gd name="connsiteX9" fmla="*/ 1534 w 2896"/>
                <a:gd name="connsiteY9" fmla="*/ 1008 h 1296"/>
                <a:gd name="connsiteX10" fmla="*/ 1468 w 2896"/>
                <a:gd name="connsiteY10" fmla="*/ 1032 h 1296"/>
                <a:gd name="connsiteX11" fmla="*/ 1402 w 2896"/>
                <a:gd name="connsiteY11" fmla="*/ 1056 h 1296"/>
                <a:gd name="connsiteX12" fmla="*/ 1334 w 2896"/>
                <a:gd name="connsiteY12" fmla="*/ 1080 h 1296"/>
                <a:gd name="connsiteX13" fmla="*/ 1264 w 2896"/>
                <a:gd name="connsiteY13" fmla="*/ 1102 h 1296"/>
                <a:gd name="connsiteX14" fmla="*/ 1192 w 2896"/>
                <a:gd name="connsiteY14" fmla="*/ 1124 h 1296"/>
                <a:gd name="connsiteX15" fmla="*/ 1118 w 2896"/>
                <a:gd name="connsiteY15" fmla="*/ 1144 h 1296"/>
                <a:gd name="connsiteX16" fmla="*/ 1042 w 2896"/>
                <a:gd name="connsiteY16" fmla="*/ 1164 h 1296"/>
                <a:gd name="connsiteX17" fmla="*/ 966 w 2896"/>
                <a:gd name="connsiteY17" fmla="*/ 1182 h 1296"/>
                <a:gd name="connsiteX18" fmla="*/ 886 w 2896"/>
                <a:gd name="connsiteY18" fmla="*/ 1200 h 1296"/>
                <a:gd name="connsiteX19" fmla="*/ 806 w 2896"/>
                <a:gd name="connsiteY19" fmla="*/ 1216 h 1296"/>
                <a:gd name="connsiteX20" fmla="*/ 724 w 2896"/>
                <a:gd name="connsiteY20" fmla="*/ 1232 h 1296"/>
                <a:gd name="connsiteX21" fmla="*/ 640 w 2896"/>
                <a:gd name="connsiteY21" fmla="*/ 1244 h 1296"/>
                <a:gd name="connsiteX22" fmla="*/ 554 w 2896"/>
                <a:gd name="connsiteY22" fmla="*/ 1256 h 1296"/>
                <a:gd name="connsiteX23" fmla="*/ 466 w 2896"/>
                <a:gd name="connsiteY23" fmla="*/ 1268 h 1296"/>
                <a:gd name="connsiteX24" fmla="*/ 376 w 2896"/>
                <a:gd name="connsiteY24" fmla="*/ 1276 h 1296"/>
                <a:gd name="connsiteX25" fmla="*/ 286 w 2896"/>
                <a:gd name="connsiteY25" fmla="*/ 1284 h 1296"/>
                <a:gd name="connsiteX26" fmla="*/ 192 w 2896"/>
                <a:gd name="connsiteY26" fmla="*/ 1290 h 1296"/>
                <a:gd name="connsiteX27" fmla="*/ 96 w 2896"/>
                <a:gd name="connsiteY27" fmla="*/ 1294 h 1296"/>
                <a:gd name="connsiteX28" fmla="*/ 0 w 2896"/>
                <a:gd name="connsiteY28" fmla="*/ 1296 h 1296"/>
                <a:gd name="connsiteX29" fmla="*/ 2896 w 2896"/>
                <a:gd name="connsiteY29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1834 w 2896"/>
                <a:gd name="connsiteY4" fmla="*/ 872 h 1296"/>
                <a:gd name="connsiteX5" fmla="*/ 1718 w 2896"/>
                <a:gd name="connsiteY5" fmla="*/ 928 h 1296"/>
                <a:gd name="connsiteX6" fmla="*/ 1658 w 2896"/>
                <a:gd name="connsiteY6" fmla="*/ 954 h 1296"/>
                <a:gd name="connsiteX7" fmla="*/ 1596 w 2896"/>
                <a:gd name="connsiteY7" fmla="*/ 982 h 1296"/>
                <a:gd name="connsiteX8" fmla="*/ 1534 w 2896"/>
                <a:gd name="connsiteY8" fmla="*/ 1008 h 1296"/>
                <a:gd name="connsiteX9" fmla="*/ 1468 w 2896"/>
                <a:gd name="connsiteY9" fmla="*/ 1032 h 1296"/>
                <a:gd name="connsiteX10" fmla="*/ 1402 w 2896"/>
                <a:gd name="connsiteY10" fmla="*/ 1056 h 1296"/>
                <a:gd name="connsiteX11" fmla="*/ 1334 w 2896"/>
                <a:gd name="connsiteY11" fmla="*/ 1080 h 1296"/>
                <a:gd name="connsiteX12" fmla="*/ 1264 w 2896"/>
                <a:gd name="connsiteY12" fmla="*/ 1102 h 1296"/>
                <a:gd name="connsiteX13" fmla="*/ 1192 w 2896"/>
                <a:gd name="connsiteY13" fmla="*/ 1124 h 1296"/>
                <a:gd name="connsiteX14" fmla="*/ 1118 w 2896"/>
                <a:gd name="connsiteY14" fmla="*/ 1144 h 1296"/>
                <a:gd name="connsiteX15" fmla="*/ 1042 w 2896"/>
                <a:gd name="connsiteY15" fmla="*/ 1164 h 1296"/>
                <a:gd name="connsiteX16" fmla="*/ 966 w 2896"/>
                <a:gd name="connsiteY16" fmla="*/ 1182 h 1296"/>
                <a:gd name="connsiteX17" fmla="*/ 886 w 2896"/>
                <a:gd name="connsiteY17" fmla="*/ 1200 h 1296"/>
                <a:gd name="connsiteX18" fmla="*/ 806 w 2896"/>
                <a:gd name="connsiteY18" fmla="*/ 1216 h 1296"/>
                <a:gd name="connsiteX19" fmla="*/ 724 w 2896"/>
                <a:gd name="connsiteY19" fmla="*/ 1232 h 1296"/>
                <a:gd name="connsiteX20" fmla="*/ 640 w 2896"/>
                <a:gd name="connsiteY20" fmla="*/ 1244 h 1296"/>
                <a:gd name="connsiteX21" fmla="*/ 554 w 2896"/>
                <a:gd name="connsiteY21" fmla="*/ 1256 h 1296"/>
                <a:gd name="connsiteX22" fmla="*/ 466 w 2896"/>
                <a:gd name="connsiteY22" fmla="*/ 1268 h 1296"/>
                <a:gd name="connsiteX23" fmla="*/ 376 w 2896"/>
                <a:gd name="connsiteY23" fmla="*/ 1276 h 1296"/>
                <a:gd name="connsiteX24" fmla="*/ 286 w 2896"/>
                <a:gd name="connsiteY24" fmla="*/ 1284 h 1296"/>
                <a:gd name="connsiteX25" fmla="*/ 192 w 2896"/>
                <a:gd name="connsiteY25" fmla="*/ 1290 h 1296"/>
                <a:gd name="connsiteX26" fmla="*/ 96 w 2896"/>
                <a:gd name="connsiteY26" fmla="*/ 1294 h 1296"/>
                <a:gd name="connsiteX27" fmla="*/ 0 w 2896"/>
                <a:gd name="connsiteY27" fmla="*/ 1296 h 1296"/>
                <a:gd name="connsiteX28" fmla="*/ 2896 w 2896"/>
                <a:gd name="connsiteY28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1718 w 2896"/>
                <a:gd name="connsiteY4" fmla="*/ 928 h 1296"/>
                <a:gd name="connsiteX5" fmla="*/ 1658 w 2896"/>
                <a:gd name="connsiteY5" fmla="*/ 954 h 1296"/>
                <a:gd name="connsiteX6" fmla="*/ 1596 w 2896"/>
                <a:gd name="connsiteY6" fmla="*/ 982 h 1296"/>
                <a:gd name="connsiteX7" fmla="*/ 1534 w 2896"/>
                <a:gd name="connsiteY7" fmla="*/ 1008 h 1296"/>
                <a:gd name="connsiteX8" fmla="*/ 1468 w 2896"/>
                <a:gd name="connsiteY8" fmla="*/ 1032 h 1296"/>
                <a:gd name="connsiteX9" fmla="*/ 1402 w 2896"/>
                <a:gd name="connsiteY9" fmla="*/ 1056 h 1296"/>
                <a:gd name="connsiteX10" fmla="*/ 1334 w 2896"/>
                <a:gd name="connsiteY10" fmla="*/ 1080 h 1296"/>
                <a:gd name="connsiteX11" fmla="*/ 1264 w 2896"/>
                <a:gd name="connsiteY11" fmla="*/ 1102 h 1296"/>
                <a:gd name="connsiteX12" fmla="*/ 1192 w 2896"/>
                <a:gd name="connsiteY12" fmla="*/ 1124 h 1296"/>
                <a:gd name="connsiteX13" fmla="*/ 1118 w 2896"/>
                <a:gd name="connsiteY13" fmla="*/ 1144 h 1296"/>
                <a:gd name="connsiteX14" fmla="*/ 1042 w 2896"/>
                <a:gd name="connsiteY14" fmla="*/ 1164 h 1296"/>
                <a:gd name="connsiteX15" fmla="*/ 966 w 2896"/>
                <a:gd name="connsiteY15" fmla="*/ 1182 h 1296"/>
                <a:gd name="connsiteX16" fmla="*/ 886 w 2896"/>
                <a:gd name="connsiteY16" fmla="*/ 1200 h 1296"/>
                <a:gd name="connsiteX17" fmla="*/ 806 w 2896"/>
                <a:gd name="connsiteY17" fmla="*/ 1216 h 1296"/>
                <a:gd name="connsiteX18" fmla="*/ 724 w 2896"/>
                <a:gd name="connsiteY18" fmla="*/ 1232 h 1296"/>
                <a:gd name="connsiteX19" fmla="*/ 640 w 2896"/>
                <a:gd name="connsiteY19" fmla="*/ 1244 h 1296"/>
                <a:gd name="connsiteX20" fmla="*/ 554 w 2896"/>
                <a:gd name="connsiteY20" fmla="*/ 1256 h 1296"/>
                <a:gd name="connsiteX21" fmla="*/ 466 w 2896"/>
                <a:gd name="connsiteY21" fmla="*/ 1268 h 1296"/>
                <a:gd name="connsiteX22" fmla="*/ 376 w 2896"/>
                <a:gd name="connsiteY22" fmla="*/ 1276 h 1296"/>
                <a:gd name="connsiteX23" fmla="*/ 286 w 2896"/>
                <a:gd name="connsiteY23" fmla="*/ 1284 h 1296"/>
                <a:gd name="connsiteX24" fmla="*/ 192 w 2896"/>
                <a:gd name="connsiteY24" fmla="*/ 1290 h 1296"/>
                <a:gd name="connsiteX25" fmla="*/ 96 w 2896"/>
                <a:gd name="connsiteY25" fmla="*/ 1294 h 1296"/>
                <a:gd name="connsiteX26" fmla="*/ 0 w 2896"/>
                <a:gd name="connsiteY26" fmla="*/ 1296 h 1296"/>
                <a:gd name="connsiteX27" fmla="*/ 2896 w 2896"/>
                <a:gd name="connsiteY27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1658 w 2896"/>
                <a:gd name="connsiteY4" fmla="*/ 954 h 1296"/>
                <a:gd name="connsiteX5" fmla="*/ 1596 w 2896"/>
                <a:gd name="connsiteY5" fmla="*/ 982 h 1296"/>
                <a:gd name="connsiteX6" fmla="*/ 1534 w 2896"/>
                <a:gd name="connsiteY6" fmla="*/ 1008 h 1296"/>
                <a:gd name="connsiteX7" fmla="*/ 1468 w 2896"/>
                <a:gd name="connsiteY7" fmla="*/ 1032 h 1296"/>
                <a:gd name="connsiteX8" fmla="*/ 1402 w 2896"/>
                <a:gd name="connsiteY8" fmla="*/ 1056 h 1296"/>
                <a:gd name="connsiteX9" fmla="*/ 1334 w 2896"/>
                <a:gd name="connsiteY9" fmla="*/ 1080 h 1296"/>
                <a:gd name="connsiteX10" fmla="*/ 1264 w 2896"/>
                <a:gd name="connsiteY10" fmla="*/ 1102 h 1296"/>
                <a:gd name="connsiteX11" fmla="*/ 1192 w 2896"/>
                <a:gd name="connsiteY11" fmla="*/ 1124 h 1296"/>
                <a:gd name="connsiteX12" fmla="*/ 1118 w 2896"/>
                <a:gd name="connsiteY12" fmla="*/ 1144 h 1296"/>
                <a:gd name="connsiteX13" fmla="*/ 1042 w 2896"/>
                <a:gd name="connsiteY13" fmla="*/ 1164 h 1296"/>
                <a:gd name="connsiteX14" fmla="*/ 966 w 2896"/>
                <a:gd name="connsiteY14" fmla="*/ 1182 h 1296"/>
                <a:gd name="connsiteX15" fmla="*/ 886 w 2896"/>
                <a:gd name="connsiteY15" fmla="*/ 1200 h 1296"/>
                <a:gd name="connsiteX16" fmla="*/ 806 w 2896"/>
                <a:gd name="connsiteY16" fmla="*/ 1216 h 1296"/>
                <a:gd name="connsiteX17" fmla="*/ 724 w 2896"/>
                <a:gd name="connsiteY17" fmla="*/ 1232 h 1296"/>
                <a:gd name="connsiteX18" fmla="*/ 640 w 2896"/>
                <a:gd name="connsiteY18" fmla="*/ 1244 h 1296"/>
                <a:gd name="connsiteX19" fmla="*/ 554 w 2896"/>
                <a:gd name="connsiteY19" fmla="*/ 1256 h 1296"/>
                <a:gd name="connsiteX20" fmla="*/ 466 w 2896"/>
                <a:gd name="connsiteY20" fmla="*/ 1268 h 1296"/>
                <a:gd name="connsiteX21" fmla="*/ 376 w 2896"/>
                <a:gd name="connsiteY21" fmla="*/ 1276 h 1296"/>
                <a:gd name="connsiteX22" fmla="*/ 286 w 2896"/>
                <a:gd name="connsiteY22" fmla="*/ 1284 h 1296"/>
                <a:gd name="connsiteX23" fmla="*/ 192 w 2896"/>
                <a:gd name="connsiteY23" fmla="*/ 1290 h 1296"/>
                <a:gd name="connsiteX24" fmla="*/ 96 w 2896"/>
                <a:gd name="connsiteY24" fmla="*/ 1294 h 1296"/>
                <a:gd name="connsiteX25" fmla="*/ 0 w 2896"/>
                <a:gd name="connsiteY25" fmla="*/ 1296 h 1296"/>
                <a:gd name="connsiteX26" fmla="*/ 2896 w 2896"/>
                <a:gd name="connsiteY26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1596 w 2896"/>
                <a:gd name="connsiteY4" fmla="*/ 982 h 1296"/>
                <a:gd name="connsiteX5" fmla="*/ 1534 w 2896"/>
                <a:gd name="connsiteY5" fmla="*/ 1008 h 1296"/>
                <a:gd name="connsiteX6" fmla="*/ 1468 w 2896"/>
                <a:gd name="connsiteY6" fmla="*/ 1032 h 1296"/>
                <a:gd name="connsiteX7" fmla="*/ 1402 w 2896"/>
                <a:gd name="connsiteY7" fmla="*/ 1056 h 1296"/>
                <a:gd name="connsiteX8" fmla="*/ 1334 w 2896"/>
                <a:gd name="connsiteY8" fmla="*/ 1080 h 1296"/>
                <a:gd name="connsiteX9" fmla="*/ 1264 w 2896"/>
                <a:gd name="connsiteY9" fmla="*/ 1102 h 1296"/>
                <a:gd name="connsiteX10" fmla="*/ 1192 w 2896"/>
                <a:gd name="connsiteY10" fmla="*/ 1124 h 1296"/>
                <a:gd name="connsiteX11" fmla="*/ 1118 w 2896"/>
                <a:gd name="connsiteY11" fmla="*/ 1144 h 1296"/>
                <a:gd name="connsiteX12" fmla="*/ 1042 w 2896"/>
                <a:gd name="connsiteY12" fmla="*/ 1164 h 1296"/>
                <a:gd name="connsiteX13" fmla="*/ 966 w 2896"/>
                <a:gd name="connsiteY13" fmla="*/ 1182 h 1296"/>
                <a:gd name="connsiteX14" fmla="*/ 886 w 2896"/>
                <a:gd name="connsiteY14" fmla="*/ 1200 h 1296"/>
                <a:gd name="connsiteX15" fmla="*/ 806 w 2896"/>
                <a:gd name="connsiteY15" fmla="*/ 1216 h 1296"/>
                <a:gd name="connsiteX16" fmla="*/ 724 w 2896"/>
                <a:gd name="connsiteY16" fmla="*/ 1232 h 1296"/>
                <a:gd name="connsiteX17" fmla="*/ 640 w 2896"/>
                <a:gd name="connsiteY17" fmla="*/ 1244 h 1296"/>
                <a:gd name="connsiteX18" fmla="*/ 554 w 2896"/>
                <a:gd name="connsiteY18" fmla="*/ 1256 h 1296"/>
                <a:gd name="connsiteX19" fmla="*/ 466 w 2896"/>
                <a:gd name="connsiteY19" fmla="*/ 1268 h 1296"/>
                <a:gd name="connsiteX20" fmla="*/ 376 w 2896"/>
                <a:gd name="connsiteY20" fmla="*/ 1276 h 1296"/>
                <a:gd name="connsiteX21" fmla="*/ 286 w 2896"/>
                <a:gd name="connsiteY21" fmla="*/ 1284 h 1296"/>
                <a:gd name="connsiteX22" fmla="*/ 192 w 2896"/>
                <a:gd name="connsiteY22" fmla="*/ 1290 h 1296"/>
                <a:gd name="connsiteX23" fmla="*/ 96 w 2896"/>
                <a:gd name="connsiteY23" fmla="*/ 1294 h 1296"/>
                <a:gd name="connsiteX24" fmla="*/ 0 w 2896"/>
                <a:gd name="connsiteY24" fmla="*/ 1296 h 1296"/>
                <a:gd name="connsiteX25" fmla="*/ 2896 w 2896"/>
                <a:gd name="connsiteY25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1596 w 2896"/>
                <a:gd name="connsiteY3" fmla="*/ 982 h 1296"/>
                <a:gd name="connsiteX4" fmla="*/ 1534 w 2896"/>
                <a:gd name="connsiteY4" fmla="*/ 1008 h 1296"/>
                <a:gd name="connsiteX5" fmla="*/ 1468 w 2896"/>
                <a:gd name="connsiteY5" fmla="*/ 1032 h 1296"/>
                <a:gd name="connsiteX6" fmla="*/ 1402 w 2896"/>
                <a:gd name="connsiteY6" fmla="*/ 1056 h 1296"/>
                <a:gd name="connsiteX7" fmla="*/ 1334 w 2896"/>
                <a:gd name="connsiteY7" fmla="*/ 1080 h 1296"/>
                <a:gd name="connsiteX8" fmla="*/ 1264 w 2896"/>
                <a:gd name="connsiteY8" fmla="*/ 1102 h 1296"/>
                <a:gd name="connsiteX9" fmla="*/ 1192 w 2896"/>
                <a:gd name="connsiteY9" fmla="*/ 1124 h 1296"/>
                <a:gd name="connsiteX10" fmla="*/ 1118 w 2896"/>
                <a:gd name="connsiteY10" fmla="*/ 1144 h 1296"/>
                <a:gd name="connsiteX11" fmla="*/ 1042 w 2896"/>
                <a:gd name="connsiteY11" fmla="*/ 1164 h 1296"/>
                <a:gd name="connsiteX12" fmla="*/ 966 w 2896"/>
                <a:gd name="connsiteY12" fmla="*/ 1182 h 1296"/>
                <a:gd name="connsiteX13" fmla="*/ 886 w 2896"/>
                <a:gd name="connsiteY13" fmla="*/ 1200 h 1296"/>
                <a:gd name="connsiteX14" fmla="*/ 806 w 2896"/>
                <a:gd name="connsiteY14" fmla="*/ 1216 h 1296"/>
                <a:gd name="connsiteX15" fmla="*/ 724 w 2896"/>
                <a:gd name="connsiteY15" fmla="*/ 1232 h 1296"/>
                <a:gd name="connsiteX16" fmla="*/ 640 w 2896"/>
                <a:gd name="connsiteY16" fmla="*/ 1244 h 1296"/>
                <a:gd name="connsiteX17" fmla="*/ 554 w 2896"/>
                <a:gd name="connsiteY17" fmla="*/ 1256 h 1296"/>
                <a:gd name="connsiteX18" fmla="*/ 466 w 2896"/>
                <a:gd name="connsiteY18" fmla="*/ 1268 h 1296"/>
                <a:gd name="connsiteX19" fmla="*/ 376 w 2896"/>
                <a:gd name="connsiteY19" fmla="*/ 1276 h 1296"/>
                <a:gd name="connsiteX20" fmla="*/ 286 w 2896"/>
                <a:gd name="connsiteY20" fmla="*/ 1284 h 1296"/>
                <a:gd name="connsiteX21" fmla="*/ 192 w 2896"/>
                <a:gd name="connsiteY21" fmla="*/ 1290 h 1296"/>
                <a:gd name="connsiteX22" fmla="*/ 96 w 2896"/>
                <a:gd name="connsiteY22" fmla="*/ 1294 h 1296"/>
                <a:gd name="connsiteX23" fmla="*/ 0 w 2896"/>
                <a:gd name="connsiteY23" fmla="*/ 1296 h 1296"/>
                <a:gd name="connsiteX24" fmla="*/ 2896 w 2896"/>
                <a:gd name="connsiteY24" fmla="*/ 1232 h 1296"/>
                <a:gd name="connsiteX0" fmla="*/ 3129 w 3129"/>
                <a:gd name="connsiteY0" fmla="*/ 1232 h 1301"/>
                <a:gd name="connsiteX1" fmla="*/ 3129 w 3129"/>
                <a:gd name="connsiteY1" fmla="*/ 0 h 1301"/>
                <a:gd name="connsiteX2" fmla="*/ 3129 w 3129"/>
                <a:gd name="connsiteY2" fmla="*/ 0 h 1301"/>
                <a:gd name="connsiteX3" fmla="*/ 1829 w 3129"/>
                <a:gd name="connsiteY3" fmla="*/ 982 h 1301"/>
                <a:gd name="connsiteX4" fmla="*/ 1767 w 3129"/>
                <a:gd name="connsiteY4" fmla="*/ 1008 h 1301"/>
                <a:gd name="connsiteX5" fmla="*/ 1701 w 3129"/>
                <a:gd name="connsiteY5" fmla="*/ 1032 h 1301"/>
                <a:gd name="connsiteX6" fmla="*/ 1635 w 3129"/>
                <a:gd name="connsiteY6" fmla="*/ 1056 h 1301"/>
                <a:gd name="connsiteX7" fmla="*/ 1567 w 3129"/>
                <a:gd name="connsiteY7" fmla="*/ 1080 h 1301"/>
                <a:gd name="connsiteX8" fmla="*/ 1497 w 3129"/>
                <a:gd name="connsiteY8" fmla="*/ 1102 h 1301"/>
                <a:gd name="connsiteX9" fmla="*/ 1425 w 3129"/>
                <a:gd name="connsiteY9" fmla="*/ 1124 h 1301"/>
                <a:gd name="connsiteX10" fmla="*/ 1351 w 3129"/>
                <a:gd name="connsiteY10" fmla="*/ 1144 h 1301"/>
                <a:gd name="connsiteX11" fmla="*/ 1275 w 3129"/>
                <a:gd name="connsiteY11" fmla="*/ 1164 h 1301"/>
                <a:gd name="connsiteX12" fmla="*/ 1199 w 3129"/>
                <a:gd name="connsiteY12" fmla="*/ 1182 h 1301"/>
                <a:gd name="connsiteX13" fmla="*/ 1119 w 3129"/>
                <a:gd name="connsiteY13" fmla="*/ 1200 h 1301"/>
                <a:gd name="connsiteX14" fmla="*/ 1039 w 3129"/>
                <a:gd name="connsiteY14" fmla="*/ 1216 h 1301"/>
                <a:gd name="connsiteX15" fmla="*/ 957 w 3129"/>
                <a:gd name="connsiteY15" fmla="*/ 1232 h 1301"/>
                <a:gd name="connsiteX16" fmla="*/ 873 w 3129"/>
                <a:gd name="connsiteY16" fmla="*/ 1244 h 1301"/>
                <a:gd name="connsiteX17" fmla="*/ 787 w 3129"/>
                <a:gd name="connsiteY17" fmla="*/ 1256 h 1301"/>
                <a:gd name="connsiteX18" fmla="*/ 699 w 3129"/>
                <a:gd name="connsiteY18" fmla="*/ 1268 h 1301"/>
                <a:gd name="connsiteX19" fmla="*/ 609 w 3129"/>
                <a:gd name="connsiteY19" fmla="*/ 1276 h 1301"/>
                <a:gd name="connsiteX20" fmla="*/ 519 w 3129"/>
                <a:gd name="connsiteY20" fmla="*/ 1284 h 1301"/>
                <a:gd name="connsiteX21" fmla="*/ 425 w 3129"/>
                <a:gd name="connsiteY21" fmla="*/ 1290 h 1301"/>
                <a:gd name="connsiteX22" fmla="*/ 329 w 3129"/>
                <a:gd name="connsiteY22" fmla="*/ 1294 h 1301"/>
                <a:gd name="connsiteX23" fmla="*/ 233 w 3129"/>
                <a:gd name="connsiteY23" fmla="*/ 1296 h 1301"/>
                <a:gd name="connsiteX24" fmla="*/ 1725 w 3129"/>
                <a:gd name="connsiteY24" fmla="*/ 1267 h 1301"/>
                <a:gd name="connsiteX25" fmla="*/ 3129 w 3129"/>
                <a:gd name="connsiteY25" fmla="*/ 1232 h 1301"/>
                <a:gd name="connsiteX0" fmla="*/ 1725 w 3129"/>
                <a:gd name="connsiteY0" fmla="*/ 1267 h 1301"/>
                <a:gd name="connsiteX1" fmla="*/ 3129 w 3129"/>
                <a:gd name="connsiteY1" fmla="*/ 0 h 1301"/>
                <a:gd name="connsiteX2" fmla="*/ 3129 w 3129"/>
                <a:gd name="connsiteY2" fmla="*/ 0 h 1301"/>
                <a:gd name="connsiteX3" fmla="*/ 1829 w 3129"/>
                <a:gd name="connsiteY3" fmla="*/ 982 h 1301"/>
                <a:gd name="connsiteX4" fmla="*/ 1767 w 3129"/>
                <a:gd name="connsiteY4" fmla="*/ 1008 h 1301"/>
                <a:gd name="connsiteX5" fmla="*/ 1701 w 3129"/>
                <a:gd name="connsiteY5" fmla="*/ 1032 h 1301"/>
                <a:gd name="connsiteX6" fmla="*/ 1635 w 3129"/>
                <a:gd name="connsiteY6" fmla="*/ 1056 h 1301"/>
                <a:gd name="connsiteX7" fmla="*/ 1567 w 3129"/>
                <a:gd name="connsiteY7" fmla="*/ 1080 h 1301"/>
                <a:gd name="connsiteX8" fmla="*/ 1497 w 3129"/>
                <a:gd name="connsiteY8" fmla="*/ 1102 h 1301"/>
                <a:gd name="connsiteX9" fmla="*/ 1425 w 3129"/>
                <a:gd name="connsiteY9" fmla="*/ 1124 h 1301"/>
                <a:gd name="connsiteX10" fmla="*/ 1351 w 3129"/>
                <a:gd name="connsiteY10" fmla="*/ 1144 h 1301"/>
                <a:gd name="connsiteX11" fmla="*/ 1275 w 3129"/>
                <a:gd name="connsiteY11" fmla="*/ 1164 h 1301"/>
                <a:gd name="connsiteX12" fmla="*/ 1199 w 3129"/>
                <a:gd name="connsiteY12" fmla="*/ 1182 h 1301"/>
                <a:gd name="connsiteX13" fmla="*/ 1119 w 3129"/>
                <a:gd name="connsiteY13" fmla="*/ 1200 h 1301"/>
                <a:gd name="connsiteX14" fmla="*/ 1039 w 3129"/>
                <a:gd name="connsiteY14" fmla="*/ 1216 h 1301"/>
                <a:gd name="connsiteX15" fmla="*/ 957 w 3129"/>
                <a:gd name="connsiteY15" fmla="*/ 1232 h 1301"/>
                <a:gd name="connsiteX16" fmla="*/ 873 w 3129"/>
                <a:gd name="connsiteY16" fmla="*/ 1244 h 1301"/>
                <a:gd name="connsiteX17" fmla="*/ 787 w 3129"/>
                <a:gd name="connsiteY17" fmla="*/ 1256 h 1301"/>
                <a:gd name="connsiteX18" fmla="*/ 699 w 3129"/>
                <a:gd name="connsiteY18" fmla="*/ 1268 h 1301"/>
                <a:gd name="connsiteX19" fmla="*/ 609 w 3129"/>
                <a:gd name="connsiteY19" fmla="*/ 1276 h 1301"/>
                <a:gd name="connsiteX20" fmla="*/ 519 w 3129"/>
                <a:gd name="connsiteY20" fmla="*/ 1284 h 1301"/>
                <a:gd name="connsiteX21" fmla="*/ 425 w 3129"/>
                <a:gd name="connsiteY21" fmla="*/ 1290 h 1301"/>
                <a:gd name="connsiteX22" fmla="*/ 329 w 3129"/>
                <a:gd name="connsiteY22" fmla="*/ 1294 h 1301"/>
                <a:gd name="connsiteX23" fmla="*/ 233 w 3129"/>
                <a:gd name="connsiteY23" fmla="*/ 1296 h 1301"/>
                <a:gd name="connsiteX24" fmla="*/ 1725 w 3129"/>
                <a:gd name="connsiteY24" fmla="*/ 1267 h 1301"/>
                <a:gd name="connsiteX0" fmla="*/ 1725 w 3129"/>
                <a:gd name="connsiteY0" fmla="*/ 1267 h 1301"/>
                <a:gd name="connsiteX1" fmla="*/ 3129 w 3129"/>
                <a:gd name="connsiteY1" fmla="*/ 0 h 1301"/>
                <a:gd name="connsiteX2" fmla="*/ 1829 w 3129"/>
                <a:gd name="connsiteY2" fmla="*/ 982 h 1301"/>
                <a:gd name="connsiteX3" fmla="*/ 1767 w 3129"/>
                <a:gd name="connsiteY3" fmla="*/ 1008 h 1301"/>
                <a:gd name="connsiteX4" fmla="*/ 1701 w 3129"/>
                <a:gd name="connsiteY4" fmla="*/ 1032 h 1301"/>
                <a:gd name="connsiteX5" fmla="*/ 1635 w 3129"/>
                <a:gd name="connsiteY5" fmla="*/ 1056 h 1301"/>
                <a:gd name="connsiteX6" fmla="*/ 1567 w 3129"/>
                <a:gd name="connsiteY6" fmla="*/ 1080 h 1301"/>
                <a:gd name="connsiteX7" fmla="*/ 1497 w 3129"/>
                <a:gd name="connsiteY7" fmla="*/ 1102 h 1301"/>
                <a:gd name="connsiteX8" fmla="*/ 1425 w 3129"/>
                <a:gd name="connsiteY8" fmla="*/ 1124 h 1301"/>
                <a:gd name="connsiteX9" fmla="*/ 1351 w 3129"/>
                <a:gd name="connsiteY9" fmla="*/ 1144 h 1301"/>
                <a:gd name="connsiteX10" fmla="*/ 1275 w 3129"/>
                <a:gd name="connsiteY10" fmla="*/ 1164 h 1301"/>
                <a:gd name="connsiteX11" fmla="*/ 1199 w 3129"/>
                <a:gd name="connsiteY11" fmla="*/ 1182 h 1301"/>
                <a:gd name="connsiteX12" fmla="*/ 1119 w 3129"/>
                <a:gd name="connsiteY12" fmla="*/ 1200 h 1301"/>
                <a:gd name="connsiteX13" fmla="*/ 1039 w 3129"/>
                <a:gd name="connsiteY13" fmla="*/ 1216 h 1301"/>
                <a:gd name="connsiteX14" fmla="*/ 957 w 3129"/>
                <a:gd name="connsiteY14" fmla="*/ 1232 h 1301"/>
                <a:gd name="connsiteX15" fmla="*/ 873 w 3129"/>
                <a:gd name="connsiteY15" fmla="*/ 1244 h 1301"/>
                <a:gd name="connsiteX16" fmla="*/ 787 w 3129"/>
                <a:gd name="connsiteY16" fmla="*/ 1256 h 1301"/>
                <a:gd name="connsiteX17" fmla="*/ 699 w 3129"/>
                <a:gd name="connsiteY17" fmla="*/ 1268 h 1301"/>
                <a:gd name="connsiteX18" fmla="*/ 609 w 3129"/>
                <a:gd name="connsiteY18" fmla="*/ 1276 h 1301"/>
                <a:gd name="connsiteX19" fmla="*/ 519 w 3129"/>
                <a:gd name="connsiteY19" fmla="*/ 1284 h 1301"/>
                <a:gd name="connsiteX20" fmla="*/ 425 w 3129"/>
                <a:gd name="connsiteY20" fmla="*/ 1290 h 1301"/>
                <a:gd name="connsiteX21" fmla="*/ 329 w 3129"/>
                <a:gd name="connsiteY21" fmla="*/ 1294 h 1301"/>
                <a:gd name="connsiteX22" fmla="*/ 233 w 3129"/>
                <a:gd name="connsiteY22" fmla="*/ 1296 h 1301"/>
                <a:gd name="connsiteX23" fmla="*/ 1725 w 3129"/>
                <a:gd name="connsiteY23" fmla="*/ 1267 h 1301"/>
                <a:gd name="connsiteX0" fmla="*/ 1725 w 1829"/>
                <a:gd name="connsiteY0" fmla="*/ 285 h 319"/>
                <a:gd name="connsiteX1" fmla="*/ 1829 w 1829"/>
                <a:gd name="connsiteY1" fmla="*/ 0 h 319"/>
                <a:gd name="connsiteX2" fmla="*/ 1767 w 1829"/>
                <a:gd name="connsiteY2" fmla="*/ 26 h 319"/>
                <a:gd name="connsiteX3" fmla="*/ 1701 w 1829"/>
                <a:gd name="connsiteY3" fmla="*/ 50 h 319"/>
                <a:gd name="connsiteX4" fmla="*/ 1635 w 1829"/>
                <a:gd name="connsiteY4" fmla="*/ 74 h 319"/>
                <a:gd name="connsiteX5" fmla="*/ 1567 w 1829"/>
                <a:gd name="connsiteY5" fmla="*/ 98 h 319"/>
                <a:gd name="connsiteX6" fmla="*/ 1497 w 1829"/>
                <a:gd name="connsiteY6" fmla="*/ 120 h 319"/>
                <a:gd name="connsiteX7" fmla="*/ 1425 w 1829"/>
                <a:gd name="connsiteY7" fmla="*/ 142 h 319"/>
                <a:gd name="connsiteX8" fmla="*/ 1351 w 1829"/>
                <a:gd name="connsiteY8" fmla="*/ 162 h 319"/>
                <a:gd name="connsiteX9" fmla="*/ 1275 w 1829"/>
                <a:gd name="connsiteY9" fmla="*/ 182 h 319"/>
                <a:gd name="connsiteX10" fmla="*/ 1199 w 1829"/>
                <a:gd name="connsiteY10" fmla="*/ 200 h 319"/>
                <a:gd name="connsiteX11" fmla="*/ 1119 w 1829"/>
                <a:gd name="connsiteY11" fmla="*/ 218 h 319"/>
                <a:gd name="connsiteX12" fmla="*/ 1039 w 1829"/>
                <a:gd name="connsiteY12" fmla="*/ 234 h 319"/>
                <a:gd name="connsiteX13" fmla="*/ 957 w 1829"/>
                <a:gd name="connsiteY13" fmla="*/ 250 h 319"/>
                <a:gd name="connsiteX14" fmla="*/ 873 w 1829"/>
                <a:gd name="connsiteY14" fmla="*/ 262 h 319"/>
                <a:gd name="connsiteX15" fmla="*/ 787 w 1829"/>
                <a:gd name="connsiteY15" fmla="*/ 274 h 319"/>
                <a:gd name="connsiteX16" fmla="*/ 699 w 1829"/>
                <a:gd name="connsiteY16" fmla="*/ 286 h 319"/>
                <a:gd name="connsiteX17" fmla="*/ 609 w 1829"/>
                <a:gd name="connsiteY17" fmla="*/ 294 h 319"/>
                <a:gd name="connsiteX18" fmla="*/ 519 w 1829"/>
                <a:gd name="connsiteY18" fmla="*/ 302 h 319"/>
                <a:gd name="connsiteX19" fmla="*/ 425 w 1829"/>
                <a:gd name="connsiteY19" fmla="*/ 308 h 319"/>
                <a:gd name="connsiteX20" fmla="*/ 329 w 1829"/>
                <a:gd name="connsiteY20" fmla="*/ 312 h 319"/>
                <a:gd name="connsiteX21" fmla="*/ 233 w 1829"/>
                <a:gd name="connsiteY21" fmla="*/ 314 h 319"/>
                <a:gd name="connsiteX22" fmla="*/ 1725 w 1829"/>
                <a:gd name="connsiteY22" fmla="*/ 285 h 3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9" h="319">
                  <a:moveTo>
                    <a:pt x="1725" y="285"/>
                  </a:moveTo>
                  <a:cubicBezTo>
                    <a:pt x="1760" y="190"/>
                    <a:pt x="1794" y="95"/>
                    <a:pt x="1829" y="0"/>
                  </a:cubicBezTo>
                  <a:lnTo>
                    <a:pt x="1767" y="26"/>
                  </a:lnTo>
                  <a:lnTo>
                    <a:pt x="1701" y="50"/>
                  </a:lnTo>
                  <a:lnTo>
                    <a:pt x="1635" y="74"/>
                  </a:lnTo>
                  <a:lnTo>
                    <a:pt x="1567" y="98"/>
                  </a:lnTo>
                  <a:lnTo>
                    <a:pt x="1497" y="120"/>
                  </a:lnTo>
                  <a:cubicBezTo>
                    <a:pt x="1473" y="127"/>
                    <a:pt x="1449" y="135"/>
                    <a:pt x="1425" y="142"/>
                  </a:cubicBezTo>
                  <a:lnTo>
                    <a:pt x="1351" y="162"/>
                  </a:lnTo>
                  <a:cubicBezTo>
                    <a:pt x="1326" y="169"/>
                    <a:pt x="1300" y="175"/>
                    <a:pt x="1275" y="182"/>
                  </a:cubicBezTo>
                  <a:lnTo>
                    <a:pt x="1199" y="200"/>
                  </a:lnTo>
                  <a:lnTo>
                    <a:pt x="1119" y="218"/>
                  </a:lnTo>
                  <a:cubicBezTo>
                    <a:pt x="1092" y="223"/>
                    <a:pt x="1066" y="229"/>
                    <a:pt x="1039" y="234"/>
                  </a:cubicBezTo>
                  <a:lnTo>
                    <a:pt x="957" y="250"/>
                  </a:lnTo>
                  <a:lnTo>
                    <a:pt x="873" y="262"/>
                  </a:lnTo>
                  <a:lnTo>
                    <a:pt x="787" y="274"/>
                  </a:lnTo>
                  <a:lnTo>
                    <a:pt x="699" y="286"/>
                  </a:lnTo>
                  <a:cubicBezTo>
                    <a:pt x="669" y="289"/>
                    <a:pt x="639" y="291"/>
                    <a:pt x="609" y="294"/>
                  </a:cubicBezTo>
                  <a:cubicBezTo>
                    <a:pt x="579" y="297"/>
                    <a:pt x="549" y="299"/>
                    <a:pt x="519" y="302"/>
                  </a:cubicBezTo>
                  <a:lnTo>
                    <a:pt x="425" y="308"/>
                  </a:lnTo>
                  <a:cubicBezTo>
                    <a:pt x="393" y="309"/>
                    <a:pt x="361" y="311"/>
                    <a:pt x="329" y="312"/>
                  </a:cubicBezTo>
                  <a:cubicBezTo>
                    <a:pt x="297" y="313"/>
                    <a:pt x="0" y="319"/>
                    <a:pt x="233" y="314"/>
                  </a:cubicBezTo>
                  <a:lnTo>
                    <a:pt x="1725" y="285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  <a:alpha val="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8690" y="3929055"/>
            <a:ext cx="7772400" cy="1143019"/>
          </a:xfrm>
        </p:spPr>
        <p:txBody>
          <a:bodyPr anchor="t">
            <a:noAutofit/>
          </a:bodyPr>
          <a:lstStyle>
            <a:lvl1pPr algn="l">
              <a:defRPr sz="6600" b="0" cap="all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8690" y="3500438"/>
            <a:ext cx="7772400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1A0F32-A3F1-4F03-8FE1-CD07C94B88B1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85860"/>
            <a:ext cx="4038600" cy="49720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85860"/>
            <a:ext cx="4038600" cy="49720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AB1A862-264A-4DE4-8D93-9AF90605F3FD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37F9D35-6CD5-4FF1-9A2C-18D0EFA596E7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2"/>
          </p:nvPr>
        </p:nvSpPr>
        <p:spPr>
          <a:xfrm>
            <a:off x="456028" y="1214422"/>
            <a:ext cx="8229600" cy="4900627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3460A83B-BF44-42DB-938E-4550386CA2F0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09964"/>
            <a:ext cx="4038600" cy="23883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09964"/>
            <a:ext cx="4038600" cy="23883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869544"/>
            <a:ext cx="4038600" cy="23883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869544"/>
            <a:ext cx="4038600" cy="23883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417A0625-EAFE-4146-90F3-A1DC2DD823DA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35131"/>
            <a:ext cx="8229600" cy="80275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729190" y="1480318"/>
            <a:ext cx="5360512" cy="402038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000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30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35131"/>
            <a:ext cx="8229600" cy="80275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82973" y="1533721"/>
            <a:ext cx="5252946" cy="391357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85918" y="5505450"/>
            <a:ext cx="5286412" cy="70963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fld id="{A560782A-B3E6-46EF-9553-4ECE49B277C0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하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0" y="222179"/>
            <a:ext cx="8715372" cy="706491"/>
            <a:chOff x="0" y="-353246"/>
            <a:chExt cx="8715372" cy="706491"/>
          </a:xfrm>
          <a:solidFill>
            <a:schemeClr val="tx1"/>
          </a:solidFill>
        </p:grpSpPr>
        <p:sp>
          <p:nvSpPr>
            <p:cNvPr id="10" name="Freeform 4"/>
            <p:cNvSpPr>
              <a:spLocks noEditPoints="1"/>
            </p:cNvSpPr>
            <p:nvPr/>
          </p:nvSpPr>
          <p:spPr>
            <a:xfrm>
              <a:off x="0" y="-353246"/>
              <a:ext cx="8715372" cy="706491"/>
            </a:xfrm>
            <a:custGeom>
              <a:avLst/>
              <a:gdLst/>
              <a:cxnLst>
                <a:cxn ang="0">
                  <a:pos x="3404" y="16"/>
                </a:cxn>
                <a:cxn ang="0">
                  <a:pos x="3326" y="58"/>
                </a:cxn>
                <a:cxn ang="0">
                  <a:pos x="3568" y="2"/>
                </a:cxn>
                <a:cxn ang="0">
                  <a:pos x="3564" y="72"/>
                </a:cxn>
                <a:cxn ang="0">
                  <a:pos x="3550" y="30"/>
                </a:cxn>
                <a:cxn ang="0">
                  <a:pos x="3628" y="72"/>
                </a:cxn>
                <a:cxn ang="0">
                  <a:pos x="1622" y="346"/>
                </a:cxn>
                <a:cxn ang="0">
                  <a:pos x="1182" y="372"/>
                </a:cxn>
                <a:cxn ang="0">
                  <a:pos x="1734" y="346"/>
                </a:cxn>
                <a:cxn ang="0">
                  <a:pos x="1838" y="354"/>
                </a:cxn>
                <a:cxn ang="0">
                  <a:pos x="3500" y="82"/>
                </a:cxn>
                <a:cxn ang="0">
                  <a:pos x="3320" y="76"/>
                </a:cxn>
                <a:cxn ang="0">
                  <a:pos x="4306" y="262"/>
                </a:cxn>
                <a:cxn ang="0">
                  <a:pos x="4232" y="352"/>
                </a:cxn>
                <a:cxn ang="0">
                  <a:pos x="4296" y="184"/>
                </a:cxn>
                <a:cxn ang="0">
                  <a:pos x="4300" y="294"/>
                </a:cxn>
                <a:cxn ang="0">
                  <a:pos x="4330" y="420"/>
                </a:cxn>
                <a:cxn ang="0">
                  <a:pos x="4200" y="348"/>
                </a:cxn>
                <a:cxn ang="0">
                  <a:pos x="4196" y="254"/>
                </a:cxn>
                <a:cxn ang="0">
                  <a:pos x="4224" y="166"/>
                </a:cxn>
                <a:cxn ang="0">
                  <a:pos x="3570" y="82"/>
                </a:cxn>
                <a:cxn ang="0">
                  <a:pos x="3536" y="52"/>
                </a:cxn>
                <a:cxn ang="0">
                  <a:pos x="3512" y="78"/>
                </a:cxn>
                <a:cxn ang="0">
                  <a:pos x="3464" y="62"/>
                </a:cxn>
                <a:cxn ang="0">
                  <a:pos x="3398" y="48"/>
                </a:cxn>
                <a:cxn ang="0">
                  <a:pos x="3336" y="98"/>
                </a:cxn>
                <a:cxn ang="0">
                  <a:pos x="3300" y="90"/>
                </a:cxn>
                <a:cxn ang="0">
                  <a:pos x="3260" y="92"/>
                </a:cxn>
                <a:cxn ang="0">
                  <a:pos x="2834" y="86"/>
                </a:cxn>
                <a:cxn ang="0">
                  <a:pos x="1128" y="60"/>
                </a:cxn>
                <a:cxn ang="0">
                  <a:pos x="808" y="52"/>
                </a:cxn>
                <a:cxn ang="0">
                  <a:pos x="624" y="110"/>
                </a:cxn>
                <a:cxn ang="0">
                  <a:pos x="638" y="158"/>
                </a:cxn>
                <a:cxn ang="0">
                  <a:pos x="122" y="232"/>
                </a:cxn>
                <a:cxn ang="0">
                  <a:pos x="126" y="338"/>
                </a:cxn>
                <a:cxn ang="0">
                  <a:pos x="1518" y="448"/>
                </a:cxn>
                <a:cxn ang="0">
                  <a:pos x="246" y="188"/>
                </a:cxn>
                <a:cxn ang="0">
                  <a:pos x="206" y="220"/>
                </a:cxn>
                <a:cxn ang="0">
                  <a:pos x="162" y="404"/>
                </a:cxn>
                <a:cxn ang="0">
                  <a:pos x="204" y="332"/>
                </a:cxn>
                <a:cxn ang="0">
                  <a:pos x="244" y="310"/>
                </a:cxn>
                <a:cxn ang="0">
                  <a:pos x="178" y="296"/>
                </a:cxn>
                <a:cxn ang="0">
                  <a:pos x="210" y="286"/>
                </a:cxn>
                <a:cxn ang="0">
                  <a:pos x="268" y="394"/>
                </a:cxn>
                <a:cxn ang="0">
                  <a:pos x="722" y="380"/>
                </a:cxn>
                <a:cxn ang="0">
                  <a:pos x="1098" y="366"/>
                </a:cxn>
                <a:cxn ang="0">
                  <a:pos x="1144" y="386"/>
                </a:cxn>
                <a:cxn ang="0">
                  <a:pos x="1178" y="358"/>
                </a:cxn>
                <a:cxn ang="0">
                  <a:pos x="1346" y="362"/>
                </a:cxn>
                <a:cxn ang="0">
                  <a:pos x="1270" y="384"/>
                </a:cxn>
                <a:cxn ang="0">
                  <a:pos x="1492" y="358"/>
                </a:cxn>
                <a:cxn ang="0">
                  <a:pos x="1650" y="390"/>
                </a:cxn>
                <a:cxn ang="0">
                  <a:pos x="1842" y="390"/>
                </a:cxn>
                <a:cxn ang="0">
                  <a:pos x="1804" y="388"/>
                </a:cxn>
                <a:cxn ang="0">
                  <a:pos x="1732" y="376"/>
                </a:cxn>
                <a:cxn ang="0">
                  <a:pos x="1642" y="360"/>
                </a:cxn>
                <a:cxn ang="0">
                  <a:pos x="1544" y="360"/>
                </a:cxn>
                <a:cxn ang="0">
                  <a:pos x="1784" y="312"/>
                </a:cxn>
                <a:cxn ang="0">
                  <a:pos x="1846" y="300"/>
                </a:cxn>
                <a:cxn ang="0">
                  <a:pos x="1916" y="338"/>
                </a:cxn>
                <a:cxn ang="0">
                  <a:pos x="3412" y="398"/>
                </a:cxn>
                <a:cxn ang="0">
                  <a:pos x="4242" y="262"/>
                </a:cxn>
                <a:cxn ang="0">
                  <a:pos x="4232" y="166"/>
                </a:cxn>
              </a:cxnLst>
              <a:rect l="0" t="0" r="r" b="b"/>
              <a:pathLst>
                <a:path w="4512" h="488">
                  <a:moveTo>
                    <a:pt x="3514" y="8"/>
                  </a:moveTo>
                  <a:lnTo>
                    <a:pt x="3514" y="8"/>
                  </a:lnTo>
                  <a:lnTo>
                    <a:pt x="3512" y="8"/>
                  </a:lnTo>
                  <a:lnTo>
                    <a:pt x="3510" y="10"/>
                  </a:lnTo>
                  <a:lnTo>
                    <a:pt x="3508" y="12"/>
                  </a:lnTo>
                  <a:lnTo>
                    <a:pt x="3514" y="12"/>
                  </a:lnTo>
                  <a:lnTo>
                    <a:pt x="3514" y="8"/>
                  </a:lnTo>
                  <a:close/>
                  <a:moveTo>
                    <a:pt x="3458" y="40"/>
                  </a:moveTo>
                  <a:lnTo>
                    <a:pt x="3470" y="40"/>
                  </a:lnTo>
                  <a:lnTo>
                    <a:pt x="3470" y="40"/>
                  </a:lnTo>
                  <a:lnTo>
                    <a:pt x="3464" y="40"/>
                  </a:lnTo>
                  <a:lnTo>
                    <a:pt x="3458" y="40"/>
                  </a:lnTo>
                  <a:lnTo>
                    <a:pt x="3458" y="40"/>
                  </a:lnTo>
                  <a:close/>
                  <a:moveTo>
                    <a:pt x="3482" y="54"/>
                  </a:moveTo>
                  <a:lnTo>
                    <a:pt x="3484" y="48"/>
                  </a:lnTo>
                  <a:lnTo>
                    <a:pt x="3480" y="48"/>
                  </a:lnTo>
                  <a:lnTo>
                    <a:pt x="3482" y="54"/>
                  </a:lnTo>
                  <a:close/>
                  <a:moveTo>
                    <a:pt x="3488" y="22"/>
                  </a:moveTo>
                  <a:lnTo>
                    <a:pt x="3488" y="22"/>
                  </a:lnTo>
                  <a:lnTo>
                    <a:pt x="3490" y="18"/>
                  </a:lnTo>
                  <a:lnTo>
                    <a:pt x="3490" y="14"/>
                  </a:lnTo>
                  <a:lnTo>
                    <a:pt x="3488" y="22"/>
                  </a:lnTo>
                  <a:close/>
                  <a:moveTo>
                    <a:pt x="3490" y="14"/>
                  </a:moveTo>
                  <a:lnTo>
                    <a:pt x="3492" y="10"/>
                  </a:lnTo>
                  <a:lnTo>
                    <a:pt x="3492" y="10"/>
                  </a:lnTo>
                  <a:lnTo>
                    <a:pt x="3490" y="14"/>
                  </a:lnTo>
                  <a:lnTo>
                    <a:pt x="3490" y="14"/>
                  </a:lnTo>
                  <a:close/>
                  <a:moveTo>
                    <a:pt x="3480" y="20"/>
                  </a:moveTo>
                  <a:lnTo>
                    <a:pt x="3480" y="20"/>
                  </a:lnTo>
                  <a:lnTo>
                    <a:pt x="3476" y="22"/>
                  </a:lnTo>
                  <a:lnTo>
                    <a:pt x="3474" y="26"/>
                  </a:lnTo>
                  <a:lnTo>
                    <a:pt x="3476" y="26"/>
                  </a:lnTo>
                  <a:lnTo>
                    <a:pt x="3476" y="26"/>
                  </a:lnTo>
                  <a:lnTo>
                    <a:pt x="3478" y="24"/>
                  </a:lnTo>
                  <a:lnTo>
                    <a:pt x="3480" y="20"/>
                  </a:lnTo>
                  <a:lnTo>
                    <a:pt x="3480" y="20"/>
                  </a:lnTo>
                  <a:close/>
                  <a:moveTo>
                    <a:pt x="3490" y="52"/>
                  </a:moveTo>
                  <a:lnTo>
                    <a:pt x="3488" y="60"/>
                  </a:lnTo>
                  <a:lnTo>
                    <a:pt x="3490" y="58"/>
                  </a:lnTo>
                  <a:lnTo>
                    <a:pt x="3490" y="52"/>
                  </a:lnTo>
                  <a:close/>
                  <a:moveTo>
                    <a:pt x="3364" y="70"/>
                  </a:moveTo>
                  <a:lnTo>
                    <a:pt x="3360" y="82"/>
                  </a:lnTo>
                  <a:lnTo>
                    <a:pt x="3366" y="74"/>
                  </a:lnTo>
                  <a:lnTo>
                    <a:pt x="3364" y="70"/>
                  </a:lnTo>
                  <a:close/>
                  <a:moveTo>
                    <a:pt x="3402" y="20"/>
                  </a:moveTo>
                  <a:lnTo>
                    <a:pt x="3408" y="20"/>
                  </a:lnTo>
                  <a:lnTo>
                    <a:pt x="3408" y="20"/>
                  </a:lnTo>
                  <a:lnTo>
                    <a:pt x="3404" y="16"/>
                  </a:lnTo>
                  <a:lnTo>
                    <a:pt x="3404" y="18"/>
                  </a:lnTo>
                  <a:lnTo>
                    <a:pt x="3402" y="20"/>
                  </a:lnTo>
                  <a:lnTo>
                    <a:pt x="3402" y="20"/>
                  </a:lnTo>
                  <a:close/>
                  <a:moveTo>
                    <a:pt x="3412" y="20"/>
                  </a:moveTo>
                  <a:lnTo>
                    <a:pt x="3408" y="20"/>
                  </a:lnTo>
                  <a:lnTo>
                    <a:pt x="3408" y="20"/>
                  </a:lnTo>
                  <a:lnTo>
                    <a:pt x="3410" y="20"/>
                  </a:lnTo>
                  <a:lnTo>
                    <a:pt x="3412" y="20"/>
                  </a:lnTo>
                  <a:lnTo>
                    <a:pt x="3412" y="20"/>
                  </a:lnTo>
                  <a:close/>
                  <a:moveTo>
                    <a:pt x="3400" y="40"/>
                  </a:moveTo>
                  <a:lnTo>
                    <a:pt x="3410" y="40"/>
                  </a:lnTo>
                  <a:lnTo>
                    <a:pt x="3402" y="38"/>
                  </a:lnTo>
                  <a:lnTo>
                    <a:pt x="3400" y="40"/>
                  </a:lnTo>
                  <a:close/>
                  <a:moveTo>
                    <a:pt x="3398" y="8"/>
                  </a:moveTo>
                  <a:lnTo>
                    <a:pt x="3398" y="10"/>
                  </a:lnTo>
                  <a:lnTo>
                    <a:pt x="3408" y="10"/>
                  </a:lnTo>
                  <a:lnTo>
                    <a:pt x="3398" y="8"/>
                  </a:lnTo>
                  <a:close/>
                  <a:moveTo>
                    <a:pt x="3420" y="30"/>
                  </a:moveTo>
                  <a:lnTo>
                    <a:pt x="3408" y="28"/>
                  </a:lnTo>
                  <a:lnTo>
                    <a:pt x="3408" y="28"/>
                  </a:lnTo>
                  <a:lnTo>
                    <a:pt x="3412" y="32"/>
                  </a:lnTo>
                  <a:lnTo>
                    <a:pt x="3416" y="34"/>
                  </a:lnTo>
                  <a:lnTo>
                    <a:pt x="3420" y="30"/>
                  </a:lnTo>
                  <a:lnTo>
                    <a:pt x="3420" y="30"/>
                  </a:lnTo>
                  <a:close/>
                  <a:moveTo>
                    <a:pt x="3430" y="20"/>
                  </a:moveTo>
                  <a:lnTo>
                    <a:pt x="3420" y="20"/>
                  </a:lnTo>
                  <a:lnTo>
                    <a:pt x="3420" y="20"/>
                  </a:lnTo>
                  <a:lnTo>
                    <a:pt x="3426" y="24"/>
                  </a:lnTo>
                  <a:lnTo>
                    <a:pt x="3428" y="22"/>
                  </a:lnTo>
                  <a:lnTo>
                    <a:pt x="3430" y="20"/>
                  </a:lnTo>
                  <a:lnTo>
                    <a:pt x="3430" y="20"/>
                  </a:lnTo>
                  <a:close/>
                  <a:moveTo>
                    <a:pt x="3650" y="80"/>
                  </a:moveTo>
                  <a:lnTo>
                    <a:pt x="3650" y="80"/>
                  </a:lnTo>
                  <a:lnTo>
                    <a:pt x="3648" y="80"/>
                  </a:lnTo>
                  <a:lnTo>
                    <a:pt x="3646" y="82"/>
                  </a:lnTo>
                  <a:lnTo>
                    <a:pt x="3650" y="82"/>
                  </a:lnTo>
                  <a:lnTo>
                    <a:pt x="3650" y="80"/>
                  </a:lnTo>
                  <a:close/>
                  <a:moveTo>
                    <a:pt x="3390" y="68"/>
                  </a:moveTo>
                  <a:lnTo>
                    <a:pt x="3386" y="68"/>
                  </a:lnTo>
                  <a:lnTo>
                    <a:pt x="3386" y="68"/>
                  </a:lnTo>
                  <a:lnTo>
                    <a:pt x="3382" y="68"/>
                  </a:lnTo>
                  <a:lnTo>
                    <a:pt x="3380" y="72"/>
                  </a:lnTo>
                  <a:lnTo>
                    <a:pt x="3380" y="76"/>
                  </a:lnTo>
                  <a:lnTo>
                    <a:pt x="3382" y="80"/>
                  </a:lnTo>
                  <a:lnTo>
                    <a:pt x="3390" y="68"/>
                  </a:lnTo>
                  <a:close/>
                  <a:moveTo>
                    <a:pt x="3328" y="52"/>
                  </a:moveTo>
                  <a:lnTo>
                    <a:pt x="3326" y="52"/>
                  </a:lnTo>
                  <a:lnTo>
                    <a:pt x="3326" y="58"/>
                  </a:lnTo>
                  <a:lnTo>
                    <a:pt x="3326" y="58"/>
                  </a:lnTo>
                  <a:lnTo>
                    <a:pt x="3328" y="56"/>
                  </a:lnTo>
                  <a:lnTo>
                    <a:pt x="3328" y="52"/>
                  </a:lnTo>
                  <a:lnTo>
                    <a:pt x="3328" y="52"/>
                  </a:lnTo>
                  <a:close/>
                  <a:moveTo>
                    <a:pt x="3368" y="82"/>
                  </a:moveTo>
                  <a:lnTo>
                    <a:pt x="3368" y="88"/>
                  </a:lnTo>
                  <a:lnTo>
                    <a:pt x="3376" y="88"/>
                  </a:lnTo>
                  <a:lnTo>
                    <a:pt x="3368" y="82"/>
                  </a:lnTo>
                  <a:close/>
                  <a:moveTo>
                    <a:pt x="3322" y="68"/>
                  </a:moveTo>
                  <a:lnTo>
                    <a:pt x="3322" y="68"/>
                  </a:lnTo>
                  <a:lnTo>
                    <a:pt x="3324" y="70"/>
                  </a:lnTo>
                  <a:lnTo>
                    <a:pt x="3326" y="70"/>
                  </a:lnTo>
                  <a:lnTo>
                    <a:pt x="3332" y="70"/>
                  </a:lnTo>
                  <a:lnTo>
                    <a:pt x="3338" y="66"/>
                  </a:lnTo>
                  <a:lnTo>
                    <a:pt x="3344" y="64"/>
                  </a:lnTo>
                  <a:lnTo>
                    <a:pt x="3344" y="64"/>
                  </a:lnTo>
                  <a:lnTo>
                    <a:pt x="3340" y="58"/>
                  </a:lnTo>
                  <a:lnTo>
                    <a:pt x="3336" y="52"/>
                  </a:lnTo>
                  <a:lnTo>
                    <a:pt x="3334" y="58"/>
                  </a:lnTo>
                  <a:lnTo>
                    <a:pt x="3334" y="58"/>
                  </a:lnTo>
                  <a:lnTo>
                    <a:pt x="3334" y="64"/>
                  </a:lnTo>
                  <a:lnTo>
                    <a:pt x="3332" y="66"/>
                  </a:lnTo>
                  <a:lnTo>
                    <a:pt x="3330" y="66"/>
                  </a:lnTo>
                  <a:lnTo>
                    <a:pt x="3328" y="66"/>
                  </a:lnTo>
                  <a:lnTo>
                    <a:pt x="3320" y="66"/>
                  </a:lnTo>
                  <a:lnTo>
                    <a:pt x="3318" y="66"/>
                  </a:lnTo>
                  <a:lnTo>
                    <a:pt x="3316" y="70"/>
                  </a:lnTo>
                  <a:lnTo>
                    <a:pt x="3316" y="70"/>
                  </a:lnTo>
                  <a:lnTo>
                    <a:pt x="3320" y="70"/>
                  </a:lnTo>
                  <a:lnTo>
                    <a:pt x="3320" y="70"/>
                  </a:lnTo>
                  <a:lnTo>
                    <a:pt x="3322" y="68"/>
                  </a:lnTo>
                  <a:lnTo>
                    <a:pt x="3322" y="68"/>
                  </a:lnTo>
                  <a:close/>
                  <a:moveTo>
                    <a:pt x="3572" y="24"/>
                  </a:moveTo>
                  <a:lnTo>
                    <a:pt x="3572" y="24"/>
                  </a:lnTo>
                  <a:lnTo>
                    <a:pt x="3576" y="18"/>
                  </a:lnTo>
                  <a:lnTo>
                    <a:pt x="3576" y="16"/>
                  </a:lnTo>
                  <a:lnTo>
                    <a:pt x="3574" y="12"/>
                  </a:lnTo>
                  <a:lnTo>
                    <a:pt x="3570" y="12"/>
                  </a:lnTo>
                  <a:lnTo>
                    <a:pt x="3570" y="12"/>
                  </a:lnTo>
                  <a:lnTo>
                    <a:pt x="3574" y="16"/>
                  </a:lnTo>
                  <a:lnTo>
                    <a:pt x="3574" y="20"/>
                  </a:lnTo>
                  <a:lnTo>
                    <a:pt x="3572" y="22"/>
                  </a:lnTo>
                  <a:lnTo>
                    <a:pt x="3572" y="24"/>
                  </a:lnTo>
                  <a:lnTo>
                    <a:pt x="3572" y="24"/>
                  </a:lnTo>
                  <a:close/>
                  <a:moveTo>
                    <a:pt x="3562" y="2"/>
                  </a:moveTo>
                  <a:lnTo>
                    <a:pt x="3568" y="2"/>
                  </a:lnTo>
                  <a:lnTo>
                    <a:pt x="3568" y="2"/>
                  </a:lnTo>
                  <a:lnTo>
                    <a:pt x="3568" y="2"/>
                  </a:lnTo>
                  <a:lnTo>
                    <a:pt x="3566" y="0"/>
                  </a:lnTo>
                  <a:lnTo>
                    <a:pt x="3564" y="2"/>
                  </a:lnTo>
                  <a:lnTo>
                    <a:pt x="3562" y="2"/>
                  </a:lnTo>
                  <a:lnTo>
                    <a:pt x="3562" y="2"/>
                  </a:lnTo>
                  <a:close/>
                  <a:moveTo>
                    <a:pt x="3574" y="34"/>
                  </a:moveTo>
                  <a:lnTo>
                    <a:pt x="3570" y="42"/>
                  </a:lnTo>
                  <a:lnTo>
                    <a:pt x="3574" y="42"/>
                  </a:lnTo>
                  <a:lnTo>
                    <a:pt x="3574" y="34"/>
                  </a:lnTo>
                  <a:close/>
                  <a:moveTo>
                    <a:pt x="3558" y="30"/>
                  </a:moveTo>
                  <a:lnTo>
                    <a:pt x="3558" y="34"/>
                  </a:lnTo>
                  <a:lnTo>
                    <a:pt x="3568" y="34"/>
                  </a:lnTo>
                  <a:lnTo>
                    <a:pt x="3558" y="30"/>
                  </a:lnTo>
                  <a:close/>
                  <a:moveTo>
                    <a:pt x="3568" y="62"/>
                  </a:moveTo>
                  <a:lnTo>
                    <a:pt x="3568" y="62"/>
                  </a:lnTo>
                  <a:lnTo>
                    <a:pt x="3572" y="64"/>
                  </a:lnTo>
                  <a:lnTo>
                    <a:pt x="3574" y="62"/>
                  </a:lnTo>
                  <a:lnTo>
                    <a:pt x="3578" y="54"/>
                  </a:lnTo>
                  <a:lnTo>
                    <a:pt x="3578" y="54"/>
                  </a:lnTo>
                  <a:lnTo>
                    <a:pt x="3580" y="54"/>
                  </a:lnTo>
                  <a:lnTo>
                    <a:pt x="3582" y="54"/>
                  </a:lnTo>
                  <a:lnTo>
                    <a:pt x="3584" y="58"/>
                  </a:lnTo>
                  <a:lnTo>
                    <a:pt x="3584" y="58"/>
                  </a:lnTo>
                  <a:lnTo>
                    <a:pt x="3582" y="62"/>
                  </a:lnTo>
                  <a:lnTo>
                    <a:pt x="3580" y="64"/>
                  </a:lnTo>
                  <a:lnTo>
                    <a:pt x="3584" y="60"/>
                  </a:lnTo>
                  <a:lnTo>
                    <a:pt x="3584" y="60"/>
                  </a:lnTo>
                  <a:lnTo>
                    <a:pt x="3586" y="56"/>
                  </a:lnTo>
                  <a:lnTo>
                    <a:pt x="3584" y="54"/>
                  </a:lnTo>
                  <a:lnTo>
                    <a:pt x="3580" y="52"/>
                  </a:lnTo>
                  <a:lnTo>
                    <a:pt x="3574" y="50"/>
                  </a:lnTo>
                  <a:lnTo>
                    <a:pt x="3568" y="48"/>
                  </a:lnTo>
                  <a:lnTo>
                    <a:pt x="3568" y="48"/>
                  </a:lnTo>
                  <a:lnTo>
                    <a:pt x="3572" y="56"/>
                  </a:lnTo>
                  <a:lnTo>
                    <a:pt x="3572" y="60"/>
                  </a:lnTo>
                  <a:lnTo>
                    <a:pt x="3568" y="62"/>
                  </a:lnTo>
                  <a:lnTo>
                    <a:pt x="3568" y="62"/>
                  </a:lnTo>
                  <a:close/>
                  <a:moveTo>
                    <a:pt x="3550" y="70"/>
                  </a:moveTo>
                  <a:lnTo>
                    <a:pt x="3550" y="70"/>
                  </a:lnTo>
                  <a:lnTo>
                    <a:pt x="3556" y="72"/>
                  </a:lnTo>
                  <a:lnTo>
                    <a:pt x="3562" y="74"/>
                  </a:lnTo>
                  <a:lnTo>
                    <a:pt x="3566" y="74"/>
                  </a:lnTo>
                  <a:lnTo>
                    <a:pt x="3568" y="72"/>
                  </a:lnTo>
                  <a:lnTo>
                    <a:pt x="3570" y="70"/>
                  </a:lnTo>
                  <a:lnTo>
                    <a:pt x="3570" y="70"/>
                  </a:lnTo>
                  <a:lnTo>
                    <a:pt x="3568" y="70"/>
                  </a:lnTo>
                  <a:lnTo>
                    <a:pt x="3568" y="70"/>
                  </a:lnTo>
                  <a:lnTo>
                    <a:pt x="3566" y="72"/>
                  </a:lnTo>
                  <a:lnTo>
                    <a:pt x="3564" y="72"/>
                  </a:lnTo>
                  <a:lnTo>
                    <a:pt x="3564" y="72"/>
                  </a:lnTo>
                  <a:lnTo>
                    <a:pt x="3562" y="70"/>
                  </a:lnTo>
                  <a:lnTo>
                    <a:pt x="3560" y="68"/>
                  </a:lnTo>
                  <a:lnTo>
                    <a:pt x="3562" y="64"/>
                  </a:lnTo>
                  <a:lnTo>
                    <a:pt x="3564" y="60"/>
                  </a:lnTo>
                  <a:lnTo>
                    <a:pt x="3564" y="56"/>
                  </a:lnTo>
                  <a:lnTo>
                    <a:pt x="3564" y="56"/>
                  </a:lnTo>
                  <a:lnTo>
                    <a:pt x="3558" y="60"/>
                  </a:lnTo>
                  <a:lnTo>
                    <a:pt x="3556" y="60"/>
                  </a:lnTo>
                  <a:lnTo>
                    <a:pt x="3554" y="58"/>
                  </a:lnTo>
                  <a:lnTo>
                    <a:pt x="3554" y="58"/>
                  </a:lnTo>
                  <a:lnTo>
                    <a:pt x="3550" y="64"/>
                  </a:lnTo>
                  <a:lnTo>
                    <a:pt x="3550" y="70"/>
                  </a:lnTo>
                  <a:lnTo>
                    <a:pt x="3550" y="70"/>
                  </a:lnTo>
                  <a:close/>
                  <a:moveTo>
                    <a:pt x="3594" y="54"/>
                  </a:moveTo>
                  <a:lnTo>
                    <a:pt x="3594" y="54"/>
                  </a:lnTo>
                  <a:lnTo>
                    <a:pt x="3592" y="54"/>
                  </a:lnTo>
                  <a:lnTo>
                    <a:pt x="3592" y="54"/>
                  </a:lnTo>
                  <a:lnTo>
                    <a:pt x="3594" y="54"/>
                  </a:lnTo>
                  <a:lnTo>
                    <a:pt x="3594" y="54"/>
                  </a:lnTo>
                  <a:close/>
                  <a:moveTo>
                    <a:pt x="3598" y="52"/>
                  </a:moveTo>
                  <a:lnTo>
                    <a:pt x="3598" y="52"/>
                  </a:lnTo>
                  <a:lnTo>
                    <a:pt x="3596" y="52"/>
                  </a:lnTo>
                  <a:lnTo>
                    <a:pt x="3594" y="54"/>
                  </a:lnTo>
                  <a:lnTo>
                    <a:pt x="3594" y="54"/>
                  </a:lnTo>
                  <a:lnTo>
                    <a:pt x="3596" y="54"/>
                  </a:lnTo>
                  <a:lnTo>
                    <a:pt x="3598" y="52"/>
                  </a:lnTo>
                  <a:lnTo>
                    <a:pt x="3598" y="52"/>
                  </a:lnTo>
                  <a:close/>
                  <a:moveTo>
                    <a:pt x="3602" y="82"/>
                  </a:moveTo>
                  <a:lnTo>
                    <a:pt x="3602" y="82"/>
                  </a:lnTo>
                  <a:lnTo>
                    <a:pt x="3596" y="80"/>
                  </a:lnTo>
                  <a:lnTo>
                    <a:pt x="3592" y="82"/>
                  </a:lnTo>
                  <a:lnTo>
                    <a:pt x="3590" y="82"/>
                  </a:lnTo>
                  <a:lnTo>
                    <a:pt x="3590" y="82"/>
                  </a:lnTo>
                  <a:lnTo>
                    <a:pt x="3594" y="82"/>
                  </a:lnTo>
                  <a:lnTo>
                    <a:pt x="3596" y="84"/>
                  </a:lnTo>
                  <a:lnTo>
                    <a:pt x="3600" y="86"/>
                  </a:lnTo>
                  <a:lnTo>
                    <a:pt x="3602" y="82"/>
                  </a:lnTo>
                  <a:lnTo>
                    <a:pt x="3602" y="82"/>
                  </a:lnTo>
                  <a:close/>
                  <a:moveTo>
                    <a:pt x="3624" y="64"/>
                  </a:moveTo>
                  <a:lnTo>
                    <a:pt x="3624" y="64"/>
                  </a:lnTo>
                  <a:lnTo>
                    <a:pt x="3628" y="70"/>
                  </a:lnTo>
                  <a:lnTo>
                    <a:pt x="3628" y="70"/>
                  </a:lnTo>
                  <a:lnTo>
                    <a:pt x="3628" y="68"/>
                  </a:lnTo>
                  <a:lnTo>
                    <a:pt x="3628" y="68"/>
                  </a:lnTo>
                  <a:lnTo>
                    <a:pt x="3624" y="64"/>
                  </a:lnTo>
                  <a:lnTo>
                    <a:pt x="3624" y="64"/>
                  </a:lnTo>
                  <a:close/>
                  <a:moveTo>
                    <a:pt x="3550" y="30"/>
                  </a:moveTo>
                  <a:lnTo>
                    <a:pt x="3544" y="34"/>
                  </a:lnTo>
                  <a:lnTo>
                    <a:pt x="3544" y="34"/>
                  </a:lnTo>
                  <a:lnTo>
                    <a:pt x="3542" y="30"/>
                  </a:lnTo>
                  <a:lnTo>
                    <a:pt x="3542" y="30"/>
                  </a:lnTo>
                  <a:lnTo>
                    <a:pt x="3544" y="36"/>
                  </a:lnTo>
                  <a:lnTo>
                    <a:pt x="3546" y="38"/>
                  </a:lnTo>
                  <a:lnTo>
                    <a:pt x="3544" y="42"/>
                  </a:lnTo>
                  <a:lnTo>
                    <a:pt x="3544" y="42"/>
                  </a:lnTo>
                  <a:lnTo>
                    <a:pt x="3546" y="40"/>
                  </a:lnTo>
                  <a:lnTo>
                    <a:pt x="3548" y="40"/>
                  </a:lnTo>
                  <a:lnTo>
                    <a:pt x="3548" y="40"/>
                  </a:lnTo>
                  <a:lnTo>
                    <a:pt x="3548" y="38"/>
                  </a:lnTo>
                  <a:lnTo>
                    <a:pt x="3548" y="34"/>
                  </a:lnTo>
                  <a:lnTo>
                    <a:pt x="3550" y="32"/>
                  </a:lnTo>
                  <a:lnTo>
                    <a:pt x="3550" y="30"/>
                  </a:lnTo>
                  <a:lnTo>
                    <a:pt x="3550" y="30"/>
                  </a:lnTo>
                  <a:close/>
                  <a:moveTo>
                    <a:pt x="3628" y="72"/>
                  </a:moveTo>
                  <a:lnTo>
                    <a:pt x="3628" y="72"/>
                  </a:lnTo>
                  <a:lnTo>
                    <a:pt x="3628" y="70"/>
                  </a:lnTo>
                  <a:lnTo>
                    <a:pt x="3628" y="70"/>
                  </a:lnTo>
                  <a:lnTo>
                    <a:pt x="3626" y="72"/>
                  </a:lnTo>
                  <a:lnTo>
                    <a:pt x="3624" y="72"/>
                  </a:lnTo>
                  <a:lnTo>
                    <a:pt x="3622" y="72"/>
                  </a:lnTo>
                  <a:lnTo>
                    <a:pt x="3618" y="74"/>
                  </a:lnTo>
                  <a:lnTo>
                    <a:pt x="3618" y="74"/>
                  </a:lnTo>
                  <a:lnTo>
                    <a:pt x="3622" y="76"/>
                  </a:lnTo>
                  <a:lnTo>
                    <a:pt x="3624" y="74"/>
                  </a:lnTo>
                  <a:lnTo>
                    <a:pt x="3626" y="72"/>
                  </a:lnTo>
                  <a:lnTo>
                    <a:pt x="3628" y="72"/>
                  </a:lnTo>
                  <a:lnTo>
                    <a:pt x="3628" y="72"/>
                  </a:lnTo>
                  <a:close/>
                  <a:moveTo>
                    <a:pt x="3646" y="82"/>
                  </a:moveTo>
                  <a:lnTo>
                    <a:pt x="3644" y="82"/>
                  </a:lnTo>
                  <a:lnTo>
                    <a:pt x="3644" y="82"/>
                  </a:lnTo>
                  <a:lnTo>
                    <a:pt x="3646" y="82"/>
                  </a:lnTo>
                  <a:lnTo>
                    <a:pt x="3646" y="82"/>
                  </a:lnTo>
                  <a:close/>
                  <a:moveTo>
                    <a:pt x="3620" y="60"/>
                  </a:moveTo>
                  <a:lnTo>
                    <a:pt x="3620" y="62"/>
                  </a:lnTo>
                  <a:lnTo>
                    <a:pt x="3620" y="62"/>
                  </a:lnTo>
                  <a:lnTo>
                    <a:pt x="3622" y="62"/>
                  </a:lnTo>
                  <a:lnTo>
                    <a:pt x="3624" y="64"/>
                  </a:lnTo>
                  <a:lnTo>
                    <a:pt x="3624" y="64"/>
                  </a:lnTo>
                  <a:lnTo>
                    <a:pt x="3620" y="60"/>
                  </a:lnTo>
                  <a:lnTo>
                    <a:pt x="3620" y="60"/>
                  </a:lnTo>
                  <a:close/>
                  <a:moveTo>
                    <a:pt x="3628" y="72"/>
                  </a:moveTo>
                  <a:lnTo>
                    <a:pt x="3628" y="72"/>
                  </a:lnTo>
                  <a:lnTo>
                    <a:pt x="3632" y="76"/>
                  </a:lnTo>
                  <a:lnTo>
                    <a:pt x="3632" y="76"/>
                  </a:lnTo>
                  <a:lnTo>
                    <a:pt x="3628" y="72"/>
                  </a:lnTo>
                  <a:lnTo>
                    <a:pt x="3628" y="72"/>
                  </a:lnTo>
                  <a:close/>
                  <a:moveTo>
                    <a:pt x="3542" y="22"/>
                  </a:moveTo>
                  <a:lnTo>
                    <a:pt x="3542" y="22"/>
                  </a:lnTo>
                  <a:lnTo>
                    <a:pt x="3540" y="26"/>
                  </a:lnTo>
                  <a:lnTo>
                    <a:pt x="3542" y="30"/>
                  </a:lnTo>
                  <a:lnTo>
                    <a:pt x="3542" y="30"/>
                  </a:lnTo>
                  <a:lnTo>
                    <a:pt x="3542" y="24"/>
                  </a:lnTo>
                  <a:lnTo>
                    <a:pt x="3542" y="22"/>
                  </a:lnTo>
                  <a:lnTo>
                    <a:pt x="3542" y="22"/>
                  </a:lnTo>
                  <a:close/>
                  <a:moveTo>
                    <a:pt x="3550" y="12"/>
                  </a:moveTo>
                  <a:lnTo>
                    <a:pt x="3554" y="12"/>
                  </a:lnTo>
                  <a:lnTo>
                    <a:pt x="3554" y="12"/>
                  </a:lnTo>
                  <a:lnTo>
                    <a:pt x="3554" y="8"/>
                  </a:lnTo>
                  <a:lnTo>
                    <a:pt x="3554" y="4"/>
                  </a:lnTo>
                  <a:lnTo>
                    <a:pt x="3552" y="2"/>
                  </a:lnTo>
                  <a:lnTo>
                    <a:pt x="3548" y="2"/>
                  </a:lnTo>
                  <a:lnTo>
                    <a:pt x="3542" y="0"/>
                  </a:lnTo>
                  <a:lnTo>
                    <a:pt x="3536" y="0"/>
                  </a:lnTo>
                  <a:lnTo>
                    <a:pt x="3536" y="6"/>
                  </a:lnTo>
                  <a:lnTo>
                    <a:pt x="3546" y="2"/>
                  </a:lnTo>
                  <a:lnTo>
                    <a:pt x="3546" y="2"/>
                  </a:lnTo>
                  <a:lnTo>
                    <a:pt x="3550" y="8"/>
                  </a:lnTo>
                  <a:lnTo>
                    <a:pt x="3550" y="12"/>
                  </a:lnTo>
                  <a:lnTo>
                    <a:pt x="3550" y="12"/>
                  </a:lnTo>
                  <a:close/>
                  <a:moveTo>
                    <a:pt x="3604" y="14"/>
                  </a:moveTo>
                  <a:lnTo>
                    <a:pt x="3604" y="14"/>
                  </a:lnTo>
                  <a:lnTo>
                    <a:pt x="3602" y="14"/>
                  </a:lnTo>
                  <a:lnTo>
                    <a:pt x="3600" y="14"/>
                  </a:lnTo>
                  <a:lnTo>
                    <a:pt x="3598" y="10"/>
                  </a:lnTo>
                  <a:lnTo>
                    <a:pt x="3596" y="12"/>
                  </a:lnTo>
                  <a:lnTo>
                    <a:pt x="3604" y="20"/>
                  </a:lnTo>
                  <a:lnTo>
                    <a:pt x="3604" y="14"/>
                  </a:lnTo>
                  <a:close/>
                  <a:moveTo>
                    <a:pt x="3602" y="74"/>
                  </a:moveTo>
                  <a:lnTo>
                    <a:pt x="3602" y="74"/>
                  </a:lnTo>
                  <a:lnTo>
                    <a:pt x="3608" y="74"/>
                  </a:lnTo>
                  <a:lnTo>
                    <a:pt x="3610" y="74"/>
                  </a:lnTo>
                  <a:lnTo>
                    <a:pt x="3610" y="72"/>
                  </a:lnTo>
                  <a:lnTo>
                    <a:pt x="3610" y="72"/>
                  </a:lnTo>
                  <a:lnTo>
                    <a:pt x="3606" y="72"/>
                  </a:lnTo>
                  <a:lnTo>
                    <a:pt x="3604" y="72"/>
                  </a:lnTo>
                  <a:lnTo>
                    <a:pt x="3602" y="74"/>
                  </a:lnTo>
                  <a:lnTo>
                    <a:pt x="3602" y="74"/>
                  </a:lnTo>
                  <a:close/>
                  <a:moveTo>
                    <a:pt x="3320" y="48"/>
                  </a:moveTo>
                  <a:lnTo>
                    <a:pt x="3318" y="48"/>
                  </a:lnTo>
                  <a:lnTo>
                    <a:pt x="3318" y="56"/>
                  </a:lnTo>
                  <a:lnTo>
                    <a:pt x="3320" y="48"/>
                  </a:lnTo>
                  <a:close/>
                  <a:moveTo>
                    <a:pt x="1620" y="342"/>
                  </a:moveTo>
                  <a:lnTo>
                    <a:pt x="1622" y="346"/>
                  </a:lnTo>
                  <a:lnTo>
                    <a:pt x="1622" y="346"/>
                  </a:lnTo>
                  <a:lnTo>
                    <a:pt x="1626" y="344"/>
                  </a:lnTo>
                  <a:lnTo>
                    <a:pt x="1628" y="342"/>
                  </a:lnTo>
                  <a:lnTo>
                    <a:pt x="1628" y="342"/>
                  </a:lnTo>
                  <a:lnTo>
                    <a:pt x="1626" y="340"/>
                  </a:lnTo>
                  <a:lnTo>
                    <a:pt x="1624" y="340"/>
                  </a:lnTo>
                  <a:lnTo>
                    <a:pt x="1620" y="340"/>
                  </a:lnTo>
                  <a:lnTo>
                    <a:pt x="1620" y="342"/>
                  </a:lnTo>
                  <a:lnTo>
                    <a:pt x="1620" y="342"/>
                  </a:lnTo>
                  <a:close/>
                  <a:moveTo>
                    <a:pt x="1662" y="340"/>
                  </a:moveTo>
                  <a:lnTo>
                    <a:pt x="1662" y="340"/>
                  </a:lnTo>
                  <a:lnTo>
                    <a:pt x="1660" y="340"/>
                  </a:lnTo>
                  <a:lnTo>
                    <a:pt x="1658" y="342"/>
                  </a:lnTo>
                  <a:lnTo>
                    <a:pt x="1658" y="342"/>
                  </a:lnTo>
                  <a:lnTo>
                    <a:pt x="1660" y="346"/>
                  </a:lnTo>
                  <a:lnTo>
                    <a:pt x="1662" y="346"/>
                  </a:lnTo>
                  <a:lnTo>
                    <a:pt x="1664" y="346"/>
                  </a:lnTo>
                  <a:lnTo>
                    <a:pt x="1664" y="346"/>
                  </a:lnTo>
                  <a:lnTo>
                    <a:pt x="1662" y="344"/>
                  </a:lnTo>
                  <a:lnTo>
                    <a:pt x="1662" y="340"/>
                  </a:lnTo>
                  <a:lnTo>
                    <a:pt x="1662" y="340"/>
                  </a:lnTo>
                  <a:close/>
                  <a:moveTo>
                    <a:pt x="1902" y="340"/>
                  </a:moveTo>
                  <a:lnTo>
                    <a:pt x="1904" y="342"/>
                  </a:lnTo>
                  <a:lnTo>
                    <a:pt x="1904" y="342"/>
                  </a:lnTo>
                  <a:lnTo>
                    <a:pt x="1906" y="338"/>
                  </a:lnTo>
                  <a:lnTo>
                    <a:pt x="1908" y="334"/>
                  </a:lnTo>
                  <a:lnTo>
                    <a:pt x="1908" y="334"/>
                  </a:lnTo>
                  <a:lnTo>
                    <a:pt x="1904" y="336"/>
                  </a:lnTo>
                  <a:lnTo>
                    <a:pt x="1902" y="340"/>
                  </a:lnTo>
                  <a:lnTo>
                    <a:pt x="1902" y="340"/>
                  </a:lnTo>
                  <a:close/>
                  <a:moveTo>
                    <a:pt x="1668" y="360"/>
                  </a:moveTo>
                  <a:lnTo>
                    <a:pt x="1668" y="360"/>
                  </a:lnTo>
                  <a:lnTo>
                    <a:pt x="1670" y="364"/>
                  </a:lnTo>
                  <a:lnTo>
                    <a:pt x="1670" y="364"/>
                  </a:lnTo>
                  <a:lnTo>
                    <a:pt x="1672" y="366"/>
                  </a:lnTo>
                  <a:lnTo>
                    <a:pt x="1672" y="366"/>
                  </a:lnTo>
                  <a:lnTo>
                    <a:pt x="1674" y="362"/>
                  </a:lnTo>
                  <a:lnTo>
                    <a:pt x="1676" y="358"/>
                  </a:lnTo>
                  <a:lnTo>
                    <a:pt x="1676" y="358"/>
                  </a:lnTo>
                  <a:lnTo>
                    <a:pt x="1674" y="356"/>
                  </a:lnTo>
                  <a:lnTo>
                    <a:pt x="1670" y="356"/>
                  </a:lnTo>
                  <a:lnTo>
                    <a:pt x="1668" y="356"/>
                  </a:lnTo>
                  <a:lnTo>
                    <a:pt x="1668" y="360"/>
                  </a:lnTo>
                  <a:lnTo>
                    <a:pt x="1668" y="360"/>
                  </a:lnTo>
                  <a:close/>
                  <a:moveTo>
                    <a:pt x="1178" y="374"/>
                  </a:moveTo>
                  <a:lnTo>
                    <a:pt x="1178" y="374"/>
                  </a:lnTo>
                  <a:lnTo>
                    <a:pt x="1180" y="374"/>
                  </a:lnTo>
                  <a:lnTo>
                    <a:pt x="1182" y="372"/>
                  </a:lnTo>
                  <a:lnTo>
                    <a:pt x="1186" y="368"/>
                  </a:lnTo>
                  <a:lnTo>
                    <a:pt x="1186" y="368"/>
                  </a:lnTo>
                  <a:lnTo>
                    <a:pt x="1184" y="366"/>
                  </a:lnTo>
                  <a:lnTo>
                    <a:pt x="1180" y="366"/>
                  </a:lnTo>
                  <a:lnTo>
                    <a:pt x="1178" y="374"/>
                  </a:lnTo>
                  <a:close/>
                  <a:moveTo>
                    <a:pt x="1730" y="354"/>
                  </a:moveTo>
                  <a:lnTo>
                    <a:pt x="1724" y="354"/>
                  </a:lnTo>
                  <a:lnTo>
                    <a:pt x="1724" y="354"/>
                  </a:lnTo>
                  <a:lnTo>
                    <a:pt x="1724" y="358"/>
                  </a:lnTo>
                  <a:lnTo>
                    <a:pt x="1726" y="360"/>
                  </a:lnTo>
                  <a:lnTo>
                    <a:pt x="1728" y="358"/>
                  </a:lnTo>
                  <a:lnTo>
                    <a:pt x="1730" y="354"/>
                  </a:lnTo>
                  <a:lnTo>
                    <a:pt x="1730" y="354"/>
                  </a:lnTo>
                  <a:close/>
                  <a:moveTo>
                    <a:pt x="3502" y="88"/>
                  </a:moveTo>
                  <a:lnTo>
                    <a:pt x="3502" y="88"/>
                  </a:lnTo>
                  <a:lnTo>
                    <a:pt x="3504" y="90"/>
                  </a:lnTo>
                  <a:lnTo>
                    <a:pt x="3504" y="90"/>
                  </a:lnTo>
                  <a:lnTo>
                    <a:pt x="3504" y="88"/>
                  </a:lnTo>
                  <a:lnTo>
                    <a:pt x="3502" y="88"/>
                  </a:lnTo>
                  <a:close/>
                  <a:moveTo>
                    <a:pt x="1328" y="362"/>
                  </a:moveTo>
                  <a:lnTo>
                    <a:pt x="1328" y="362"/>
                  </a:lnTo>
                  <a:lnTo>
                    <a:pt x="1328" y="366"/>
                  </a:lnTo>
                  <a:lnTo>
                    <a:pt x="1330" y="370"/>
                  </a:lnTo>
                  <a:lnTo>
                    <a:pt x="1332" y="372"/>
                  </a:lnTo>
                  <a:lnTo>
                    <a:pt x="1334" y="372"/>
                  </a:lnTo>
                  <a:lnTo>
                    <a:pt x="1334" y="366"/>
                  </a:lnTo>
                  <a:lnTo>
                    <a:pt x="1334" y="366"/>
                  </a:lnTo>
                  <a:lnTo>
                    <a:pt x="1334" y="362"/>
                  </a:lnTo>
                  <a:lnTo>
                    <a:pt x="1332" y="362"/>
                  </a:lnTo>
                  <a:lnTo>
                    <a:pt x="1328" y="362"/>
                  </a:lnTo>
                  <a:lnTo>
                    <a:pt x="1328" y="362"/>
                  </a:lnTo>
                  <a:close/>
                  <a:moveTo>
                    <a:pt x="3480" y="92"/>
                  </a:moveTo>
                  <a:lnTo>
                    <a:pt x="3480" y="92"/>
                  </a:lnTo>
                  <a:lnTo>
                    <a:pt x="3486" y="92"/>
                  </a:lnTo>
                  <a:lnTo>
                    <a:pt x="3490" y="90"/>
                  </a:lnTo>
                  <a:lnTo>
                    <a:pt x="3490" y="90"/>
                  </a:lnTo>
                  <a:lnTo>
                    <a:pt x="3486" y="90"/>
                  </a:lnTo>
                  <a:lnTo>
                    <a:pt x="3482" y="88"/>
                  </a:lnTo>
                  <a:lnTo>
                    <a:pt x="3480" y="92"/>
                  </a:lnTo>
                  <a:close/>
                  <a:moveTo>
                    <a:pt x="1734" y="346"/>
                  </a:moveTo>
                  <a:lnTo>
                    <a:pt x="1734" y="346"/>
                  </a:lnTo>
                  <a:lnTo>
                    <a:pt x="1738" y="342"/>
                  </a:lnTo>
                  <a:lnTo>
                    <a:pt x="1738" y="334"/>
                  </a:lnTo>
                  <a:lnTo>
                    <a:pt x="1738" y="334"/>
                  </a:lnTo>
                  <a:lnTo>
                    <a:pt x="1736" y="340"/>
                  </a:lnTo>
                  <a:lnTo>
                    <a:pt x="1734" y="342"/>
                  </a:lnTo>
                  <a:lnTo>
                    <a:pt x="1734" y="346"/>
                  </a:lnTo>
                  <a:lnTo>
                    <a:pt x="1734" y="346"/>
                  </a:lnTo>
                  <a:close/>
                  <a:moveTo>
                    <a:pt x="1850" y="320"/>
                  </a:moveTo>
                  <a:lnTo>
                    <a:pt x="1850" y="320"/>
                  </a:lnTo>
                  <a:lnTo>
                    <a:pt x="1854" y="322"/>
                  </a:lnTo>
                  <a:lnTo>
                    <a:pt x="1860" y="322"/>
                  </a:lnTo>
                  <a:lnTo>
                    <a:pt x="1864" y="320"/>
                  </a:lnTo>
                  <a:lnTo>
                    <a:pt x="1868" y="316"/>
                  </a:lnTo>
                  <a:lnTo>
                    <a:pt x="1868" y="316"/>
                  </a:lnTo>
                  <a:lnTo>
                    <a:pt x="1864" y="314"/>
                  </a:lnTo>
                  <a:lnTo>
                    <a:pt x="1858" y="316"/>
                  </a:lnTo>
                  <a:lnTo>
                    <a:pt x="1850" y="320"/>
                  </a:lnTo>
                  <a:lnTo>
                    <a:pt x="1850" y="320"/>
                  </a:lnTo>
                  <a:close/>
                  <a:moveTo>
                    <a:pt x="3500" y="92"/>
                  </a:moveTo>
                  <a:lnTo>
                    <a:pt x="3502" y="88"/>
                  </a:lnTo>
                  <a:lnTo>
                    <a:pt x="3502" y="88"/>
                  </a:lnTo>
                  <a:lnTo>
                    <a:pt x="3502" y="88"/>
                  </a:lnTo>
                  <a:lnTo>
                    <a:pt x="3500" y="92"/>
                  </a:lnTo>
                  <a:close/>
                  <a:moveTo>
                    <a:pt x="3506" y="82"/>
                  </a:moveTo>
                  <a:lnTo>
                    <a:pt x="3506" y="74"/>
                  </a:lnTo>
                  <a:lnTo>
                    <a:pt x="3506" y="82"/>
                  </a:lnTo>
                  <a:lnTo>
                    <a:pt x="3506" y="82"/>
                  </a:lnTo>
                  <a:lnTo>
                    <a:pt x="3500" y="82"/>
                  </a:lnTo>
                  <a:lnTo>
                    <a:pt x="3500" y="82"/>
                  </a:lnTo>
                  <a:lnTo>
                    <a:pt x="3504" y="84"/>
                  </a:lnTo>
                  <a:lnTo>
                    <a:pt x="3506" y="82"/>
                  </a:lnTo>
                  <a:lnTo>
                    <a:pt x="3506" y="82"/>
                  </a:lnTo>
                  <a:close/>
                  <a:moveTo>
                    <a:pt x="1742" y="356"/>
                  </a:moveTo>
                  <a:lnTo>
                    <a:pt x="1742" y="356"/>
                  </a:lnTo>
                  <a:lnTo>
                    <a:pt x="1744" y="358"/>
                  </a:lnTo>
                  <a:lnTo>
                    <a:pt x="1746" y="358"/>
                  </a:lnTo>
                  <a:lnTo>
                    <a:pt x="1748" y="360"/>
                  </a:lnTo>
                  <a:lnTo>
                    <a:pt x="1748" y="366"/>
                  </a:lnTo>
                  <a:lnTo>
                    <a:pt x="1748" y="366"/>
                  </a:lnTo>
                  <a:lnTo>
                    <a:pt x="1758" y="362"/>
                  </a:lnTo>
                  <a:lnTo>
                    <a:pt x="1766" y="358"/>
                  </a:lnTo>
                  <a:lnTo>
                    <a:pt x="1764" y="356"/>
                  </a:lnTo>
                  <a:lnTo>
                    <a:pt x="1764" y="356"/>
                  </a:lnTo>
                  <a:lnTo>
                    <a:pt x="1762" y="358"/>
                  </a:lnTo>
                  <a:lnTo>
                    <a:pt x="1760" y="360"/>
                  </a:lnTo>
                  <a:lnTo>
                    <a:pt x="1754" y="360"/>
                  </a:lnTo>
                  <a:lnTo>
                    <a:pt x="1748" y="358"/>
                  </a:lnTo>
                  <a:lnTo>
                    <a:pt x="1742" y="356"/>
                  </a:lnTo>
                  <a:lnTo>
                    <a:pt x="1742" y="356"/>
                  </a:lnTo>
                  <a:close/>
                  <a:moveTo>
                    <a:pt x="1838" y="354"/>
                  </a:moveTo>
                  <a:lnTo>
                    <a:pt x="1838" y="360"/>
                  </a:lnTo>
                  <a:lnTo>
                    <a:pt x="1844" y="356"/>
                  </a:lnTo>
                  <a:lnTo>
                    <a:pt x="1844" y="356"/>
                  </a:lnTo>
                  <a:lnTo>
                    <a:pt x="1842" y="354"/>
                  </a:lnTo>
                  <a:lnTo>
                    <a:pt x="1838" y="354"/>
                  </a:lnTo>
                  <a:lnTo>
                    <a:pt x="1838" y="354"/>
                  </a:lnTo>
                  <a:close/>
                  <a:moveTo>
                    <a:pt x="1790" y="342"/>
                  </a:moveTo>
                  <a:lnTo>
                    <a:pt x="1790" y="342"/>
                  </a:lnTo>
                  <a:lnTo>
                    <a:pt x="1792" y="344"/>
                  </a:lnTo>
                  <a:lnTo>
                    <a:pt x="1796" y="344"/>
                  </a:lnTo>
                  <a:lnTo>
                    <a:pt x="1796" y="338"/>
                  </a:lnTo>
                  <a:lnTo>
                    <a:pt x="1796" y="338"/>
                  </a:lnTo>
                  <a:lnTo>
                    <a:pt x="1792" y="338"/>
                  </a:lnTo>
                  <a:lnTo>
                    <a:pt x="1790" y="340"/>
                  </a:lnTo>
                  <a:lnTo>
                    <a:pt x="1790" y="342"/>
                  </a:lnTo>
                  <a:lnTo>
                    <a:pt x="1790" y="342"/>
                  </a:lnTo>
                  <a:close/>
                  <a:moveTo>
                    <a:pt x="3214" y="86"/>
                  </a:moveTo>
                  <a:lnTo>
                    <a:pt x="3226" y="86"/>
                  </a:lnTo>
                  <a:lnTo>
                    <a:pt x="3226" y="86"/>
                  </a:lnTo>
                  <a:lnTo>
                    <a:pt x="3220" y="86"/>
                  </a:lnTo>
                  <a:lnTo>
                    <a:pt x="3214" y="86"/>
                  </a:lnTo>
                  <a:lnTo>
                    <a:pt x="3214" y="86"/>
                  </a:lnTo>
                  <a:close/>
                  <a:moveTo>
                    <a:pt x="118" y="234"/>
                  </a:moveTo>
                  <a:lnTo>
                    <a:pt x="118" y="234"/>
                  </a:lnTo>
                  <a:lnTo>
                    <a:pt x="116" y="230"/>
                  </a:lnTo>
                  <a:lnTo>
                    <a:pt x="116" y="230"/>
                  </a:lnTo>
                  <a:lnTo>
                    <a:pt x="118" y="234"/>
                  </a:lnTo>
                  <a:lnTo>
                    <a:pt x="118" y="234"/>
                  </a:lnTo>
                  <a:close/>
                  <a:moveTo>
                    <a:pt x="3474" y="82"/>
                  </a:moveTo>
                  <a:lnTo>
                    <a:pt x="3474" y="88"/>
                  </a:lnTo>
                  <a:lnTo>
                    <a:pt x="3474" y="88"/>
                  </a:lnTo>
                  <a:lnTo>
                    <a:pt x="3474" y="86"/>
                  </a:lnTo>
                  <a:lnTo>
                    <a:pt x="3474" y="82"/>
                  </a:lnTo>
                  <a:close/>
                  <a:moveTo>
                    <a:pt x="2984" y="82"/>
                  </a:moveTo>
                  <a:lnTo>
                    <a:pt x="2982" y="72"/>
                  </a:lnTo>
                  <a:lnTo>
                    <a:pt x="2982" y="72"/>
                  </a:lnTo>
                  <a:lnTo>
                    <a:pt x="2980" y="80"/>
                  </a:lnTo>
                  <a:lnTo>
                    <a:pt x="2982" y="82"/>
                  </a:lnTo>
                  <a:lnTo>
                    <a:pt x="2984" y="82"/>
                  </a:lnTo>
                  <a:lnTo>
                    <a:pt x="2984" y="82"/>
                  </a:lnTo>
                  <a:close/>
                  <a:moveTo>
                    <a:pt x="3276" y="38"/>
                  </a:moveTo>
                  <a:lnTo>
                    <a:pt x="3282" y="38"/>
                  </a:lnTo>
                  <a:lnTo>
                    <a:pt x="3282" y="38"/>
                  </a:lnTo>
                  <a:lnTo>
                    <a:pt x="3282" y="36"/>
                  </a:lnTo>
                  <a:lnTo>
                    <a:pt x="3280" y="36"/>
                  </a:lnTo>
                  <a:lnTo>
                    <a:pt x="3278" y="36"/>
                  </a:lnTo>
                  <a:lnTo>
                    <a:pt x="3276" y="38"/>
                  </a:lnTo>
                  <a:lnTo>
                    <a:pt x="3276" y="38"/>
                  </a:lnTo>
                  <a:close/>
                  <a:moveTo>
                    <a:pt x="3498" y="80"/>
                  </a:moveTo>
                  <a:lnTo>
                    <a:pt x="3498" y="80"/>
                  </a:lnTo>
                  <a:lnTo>
                    <a:pt x="3500" y="80"/>
                  </a:lnTo>
                  <a:lnTo>
                    <a:pt x="3500" y="82"/>
                  </a:lnTo>
                  <a:lnTo>
                    <a:pt x="3500" y="82"/>
                  </a:lnTo>
                  <a:lnTo>
                    <a:pt x="3498" y="80"/>
                  </a:lnTo>
                  <a:lnTo>
                    <a:pt x="3498" y="80"/>
                  </a:lnTo>
                  <a:close/>
                  <a:moveTo>
                    <a:pt x="3260" y="28"/>
                  </a:moveTo>
                  <a:lnTo>
                    <a:pt x="3256" y="20"/>
                  </a:lnTo>
                  <a:lnTo>
                    <a:pt x="3256" y="20"/>
                  </a:lnTo>
                  <a:lnTo>
                    <a:pt x="3256" y="22"/>
                  </a:lnTo>
                  <a:lnTo>
                    <a:pt x="3256" y="24"/>
                  </a:lnTo>
                  <a:lnTo>
                    <a:pt x="3258" y="28"/>
                  </a:lnTo>
                  <a:lnTo>
                    <a:pt x="3260" y="28"/>
                  </a:lnTo>
                  <a:lnTo>
                    <a:pt x="3260" y="28"/>
                  </a:lnTo>
                  <a:close/>
                  <a:moveTo>
                    <a:pt x="3236" y="76"/>
                  </a:moveTo>
                  <a:lnTo>
                    <a:pt x="3236" y="76"/>
                  </a:lnTo>
                  <a:lnTo>
                    <a:pt x="3234" y="72"/>
                  </a:lnTo>
                  <a:lnTo>
                    <a:pt x="3234" y="68"/>
                  </a:lnTo>
                  <a:lnTo>
                    <a:pt x="3236" y="60"/>
                  </a:lnTo>
                  <a:lnTo>
                    <a:pt x="3230" y="68"/>
                  </a:lnTo>
                  <a:lnTo>
                    <a:pt x="3230" y="68"/>
                  </a:lnTo>
                  <a:lnTo>
                    <a:pt x="3232" y="74"/>
                  </a:lnTo>
                  <a:lnTo>
                    <a:pt x="3232" y="76"/>
                  </a:lnTo>
                  <a:lnTo>
                    <a:pt x="3236" y="76"/>
                  </a:lnTo>
                  <a:lnTo>
                    <a:pt x="3236" y="76"/>
                  </a:lnTo>
                  <a:close/>
                  <a:moveTo>
                    <a:pt x="3236" y="52"/>
                  </a:moveTo>
                  <a:lnTo>
                    <a:pt x="3234" y="48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6"/>
                  </a:lnTo>
                  <a:lnTo>
                    <a:pt x="3232" y="48"/>
                  </a:lnTo>
                  <a:lnTo>
                    <a:pt x="3232" y="52"/>
                  </a:lnTo>
                  <a:lnTo>
                    <a:pt x="3232" y="56"/>
                  </a:lnTo>
                  <a:lnTo>
                    <a:pt x="3236" y="52"/>
                  </a:lnTo>
                  <a:close/>
                  <a:moveTo>
                    <a:pt x="3208" y="38"/>
                  </a:moveTo>
                  <a:lnTo>
                    <a:pt x="3208" y="38"/>
                  </a:lnTo>
                  <a:lnTo>
                    <a:pt x="3206" y="36"/>
                  </a:lnTo>
                  <a:lnTo>
                    <a:pt x="3206" y="32"/>
                  </a:lnTo>
                  <a:lnTo>
                    <a:pt x="3206" y="28"/>
                  </a:lnTo>
                  <a:lnTo>
                    <a:pt x="3204" y="26"/>
                  </a:lnTo>
                  <a:lnTo>
                    <a:pt x="3204" y="26"/>
                  </a:lnTo>
                  <a:lnTo>
                    <a:pt x="3204" y="32"/>
                  </a:lnTo>
                  <a:lnTo>
                    <a:pt x="3204" y="36"/>
                  </a:lnTo>
                  <a:lnTo>
                    <a:pt x="3208" y="38"/>
                  </a:lnTo>
                  <a:lnTo>
                    <a:pt x="3208" y="38"/>
                  </a:lnTo>
                  <a:lnTo>
                    <a:pt x="3208" y="38"/>
                  </a:lnTo>
                  <a:close/>
                  <a:moveTo>
                    <a:pt x="3320" y="76"/>
                  </a:moveTo>
                  <a:lnTo>
                    <a:pt x="3320" y="76"/>
                  </a:lnTo>
                  <a:lnTo>
                    <a:pt x="3320" y="76"/>
                  </a:lnTo>
                  <a:lnTo>
                    <a:pt x="3320" y="76"/>
                  </a:lnTo>
                  <a:lnTo>
                    <a:pt x="3322" y="76"/>
                  </a:lnTo>
                  <a:lnTo>
                    <a:pt x="3320" y="76"/>
                  </a:lnTo>
                  <a:lnTo>
                    <a:pt x="3320" y="76"/>
                  </a:lnTo>
                  <a:close/>
                  <a:moveTo>
                    <a:pt x="3290" y="68"/>
                  </a:moveTo>
                  <a:lnTo>
                    <a:pt x="3290" y="68"/>
                  </a:lnTo>
                  <a:lnTo>
                    <a:pt x="3290" y="68"/>
                  </a:lnTo>
                  <a:lnTo>
                    <a:pt x="3290" y="68"/>
                  </a:lnTo>
                  <a:lnTo>
                    <a:pt x="3290" y="68"/>
                  </a:lnTo>
                  <a:lnTo>
                    <a:pt x="3290" y="68"/>
                  </a:lnTo>
                  <a:close/>
                  <a:moveTo>
                    <a:pt x="3430" y="40"/>
                  </a:moveTo>
                  <a:lnTo>
                    <a:pt x="3430" y="40"/>
                  </a:lnTo>
                  <a:lnTo>
                    <a:pt x="3432" y="40"/>
                  </a:lnTo>
                  <a:lnTo>
                    <a:pt x="3432" y="40"/>
                  </a:lnTo>
                  <a:lnTo>
                    <a:pt x="3430" y="40"/>
                  </a:lnTo>
                  <a:lnTo>
                    <a:pt x="3430" y="40"/>
                  </a:lnTo>
                  <a:close/>
                  <a:moveTo>
                    <a:pt x="3258" y="82"/>
                  </a:moveTo>
                  <a:lnTo>
                    <a:pt x="3258" y="82"/>
                  </a:lnTo>
                  <a:lnTo>
                    <a:pt x="3256" y="84"/>
                  </a:lnTo>
                  <a:lnTo>
                    <a:pt x="3254" y="86"/>
                  </a:lnTo>
                  <a:lnTo>
                    <a:pt x="3254" y="86"/>
                  </a:lnTo>
                  <a:lnTo>
                    <a:pt x="3258" y="86"/>
                  </a:lnTo>
                  <a:lnTo>
                    <a:pt x="3258" y="86"/>
                  </a:lnTo>
                  <a:lnTo>
                    <a:pt x="3258" y="82"/>
                  </a:lnTo>
                  <a:lnTo>
                    <a:pt x="3258" y="82"/>
                  </a:lnTo>
                  <a:close/>
                  <a:moveTo>
                    <a:pt x="3292" y="62"/>
                  </a:moveTo>
                  <a:lnTo>
                    <a:pt x="3290" y="68"/>
                  </a:lnTo>
                  <a:lnTo>
                    <a:pt x="3290" y="68"/>
                  </a:lnTo>
                  <a:lnTo>
                    <a:pt x="3292" y="66"/>
                  </a:lnTo>
                  <a:lnTo>
                    <a:pt x="3292" y="62"/>
                  </a:lnTo>
                  <a:lnTo>
                    <a:pt x="3292" y="62"/>
                  </a:lnTo>
                  <a:close/>
                  <a:moveTo>
                    <a:pt x="3260" y="88"/>
                  </a:moveTo>
                  <a:lnTo>
                    <a:pt x="3260" y="88"/>
                  </a:lnTo>
                  <a:lnTo>
                    <a:pt x="3262" y="86"/>
                  </a:lnTo>
                  <a:lnTo>
                    <a:pt x="3262" y="86"/>
                  </a:lnTo>
                  <a:lnTo>
                    <a:pt x="3258" y="86"/>
                  </a:lnTo>
                  <a:lnTo>
                    <a:pt x="3258" y="86"/>
                  </a:lnTo>
                  <a:lnTo>
                    <a:pt x="3260" y="88"/>
                  </a:lnTo>
                  <a:lnTo>
                    <a:pt x="3260" y="88"/>
                  </a:lnTo>
                  <a:close/>
                  <a:moveTo>
                    <a:pt x="4316" y="168"/>
                  </a:moveTo>
                  <a:lnTo>
                    <a:pt x="4316" y="168"/>
                  </a:lnTo>
                  <a:lnTo>
                    <a:pt x="4316" y="162"/>
                  </a:lnTo>
                  <a:lnTo>
                    <a:pt x="4316" y="162"/>
                  </a:lnTo>
                  <a:lnTo>
                    <a:pt x="4316" y="166"/>
                  </a:lnTo>
                  <a:lnTo>
                    <a:pt x="4316" y="168"/>
                  </a:lnTo>
                  <a:lnTo>
                    <a:pt x="4316" y="168"/>
                  </a:lnTo>
                  <a:close/>
                  <a:moveTo>
                    <a:pt x="4316" y="262"/>
                  </a:moveTo>
                  <a:lnTo>
                    <a:pt x="4316" y="262"/>
                  </a:lnTo>
                  <a:lnTo>
                    <a:pt x="4314" y="262"/>
                  </a:lnTo>
                  <a:lnTo>
                    <a:pt x="4312" y="262"/>
                  </a:lnTo>
                  <a:lnTo>
                    <a:pt x="4306" y="262"/>
                  </a:lnTo>
                  <a:lnTo>
                    <a:pt x="4306" y="262"/>
                  </a:lnTo>
                  <a:lnTo>
                    <a:pt x="4310" y="266"/>
                  </a:lnTo>
                  <a:lnTo>
                    <a:pt x="4314" y="264"/>
                  </a:lnTo>
                  <a:lnTo>
                    <a:pt x="4316" y="262"/>
                  </a:lnTo>
                  <a:lnTo>
                    <a:pt x="4316" y="262"/>
                  </a:lnTo>
                  <a:close/>
                  <a:moveTo>
                    <a:pt x="4302" y="260"/>
                  </a:moveTo>
                  <a:lnTo>
                    <a:pt x="4302" y="260"/>
                  </a:lnTo>
                  <a:lnTo>
                    <a:pt x="4302" y="258"/>
                  </a:lnTo>
                  <a:lnTo>
                    <a:pt x="4302" y="258"/>
                  </a:lnTo>
                  <a:lnTo>
                    <a:pt x="4302" y="260"/>
                  </a:lnTo>
                  <a:lnTo>
                    <a:pt x="4302" y="260"/>
                  </a:lnTo>
                  <a:close/>
                  <a:moveTo>
                    <a:pt x="4256" y="358"/>
                  </a:moveTo>
                  <a:lnTo>
                    <a:pt x="4256" y="352"/>
                  </a:lnTo>
                  <a:lnTo>
                    <a:pt x="4256" y="352"/>
                  </a:lnTo>
                  <a:lnTo>
                    <a:pt x="4246" y="352"/>
                  </a:lnTo>
                  <a:lnTo>
                    <a:pt x="4242" y="352"/>
                  </a:lnTo>
                  <a:lnTo>
                    <a:pt x="4238" y="350"/>
                  </a:lnTo>
                  <a:lnTo>
                    <a:pt x="4238" y="350"/>
                  </a:lnTo>
                  <a:lnTo>
                    <a:pt x="4240" y="348"/>
                  </a:lnTo>
                  <a:lnTo>
                    <a:pt x="4244" y="346"/>
                  </a:lnTo>
                  <a:lnTo>
                    <a:pt x="4248" y="344"/>
                  </a:lnTo>
                  <a:lnTo>
                    <a:pt x="4250" y="340"/>
                  </a:lnTo>
                  <a:lnTo>
                    <a:pt x="4250" y="340"/>
                  </a:lnTo>
                  <a:lnTo>
                    <a:pt x="4232" y="340"/>
                  </a:lnTo>
                  <a:lnTo>
                    <a:pt x="4224" y="338"/>
                  </a:lnTo>
                  <a:lnTo>
                    <a:pt x="4216" y="334"/>
                  </a:lnTo>
                  <a:lnTo>
                    <a:pt x="4216" y="334"/>
                  </a:lnTo>
                  <a:lnTo>
                    <a:pt x="4214" y="340"/>
                  </a:lnTo>
                  <a:lnTo>
                    <a:pt x="4212" y="348"/>
                  </a:lnTo>
                  <a:lnTo>
                    <a:pt x="4208" y="354"/>
                  </a:lnTo>
                  <a:lnTo>
                    <a:pt x="4206" y="354"/>
                  </a:lnTo>
                  <a:lnTo>
                    <a:pt x="4204" y="356"/>
                  </a:lnTo>
                  <a:lnTo>
                    <a:pt x="4204" y="356"/>
                  </a:lnTo>
                  <a:lnTo>
                    <a:pt x="4208" y="358"/>
                  </a:lnTo>
                  <a:lnTo>
                    <a:pt x="4216" y="358"/>
                  </a:lnTo>
                  <a:lnTo>
                    <a:pt x="4228" y="358"/>
                  </a:lnTo>
                  <a:lnTo>
                    <a:pt x="4228" y="358"/>
                  </a:lnTo>
                  <a:lnTo>
                    <a:pt x="4226" y="354"/>
                  </a:lnTo>
                  <a:lnTo>
                    <a:pt x="4226" y="354"/>
                  </a:lnTo>
                  <a:lnTo>
                    <a:pt x="4222" y="354"/>
                  </a:lnTo>
                  <a:lnTo>
                    <a:pt x="4218" y="354"/>
                  </a:lnTo>
                  <a:lnTo>
                    <a:pt x="4214" y="352"/>
                  </a:lnTo>
                  <a:lnTo>
                    <a:pt x="4214" y="352"/>
                  </a:lnTo>
                  <a:lnTo>
                    <a:pt x="4218" y="348"/>
                  </a:lnTo>
                  <a:lnTo>
                    <a:pt x="4222" y="344"/>
                  </a:lnTo>
                  <a:lnTo>
                    <a:pt x="4234" y="344"/>
                  </a:lnTo>
                  <a:lnTo>
                    <a:pt x="4234" y="344"/>
                  </a:lnTo>
                  <a:lnTo>
                    <a:pt x="4232" y="352"/>
                  </a:lnTo>
                  <a:lnTo>
                    <a:pt x="4232" y="356"/>
                  </a:lnTo>
                  <a:lnTo>
                    <a:pt x="4234" y="358"/>
                  </a:lnTo>
                  <a:lnTo>
                    <a:pt x="4238" y="358"/>
                  </a:lnTo>
                  <a:lnTo>
                    <a:pt x="4248" y="358"/>
                  </a:lnTo>
                  <a:lnTo>
                    <a:pt x="4252" y="356"/>
                  </a:lnTo>
                  <a:lnTo>
                    <a:pt x="4256" y="358"/>
                  </a:lnTo>
                  <a:lnTo>
                    <a:pt x="4256" y="358"/>
                  </a:lnTo>
                  <a:close/>
                  <a:moveTo>
                    <a:pt x="4290" y="350"/>
                  </a:moveTo>
                  <a:lnTo>
                    <a:pt x="4290" y="356"/>
                  </a:lnTo>
                  <a:lnTo>
                    <a:pt x="4290" y="356"/>
                  </a:lnTo>
                  <a:lnTo>
                    <a:pt x="4298" y="356"/>
                  </a:lnTo>
                  <a:lnTo>
                    <a:pt x="4302" y="354"/>
                  </a:lnTo>
                  <a:lnTo>
                    <a:pt x="4306" y="350"/>
                  </a:lnTo>
                  <a:lnTo>
                    <a:pt x="4310" y="344"/>
                  </a:lnTo>
                  <a:lnTo>
                    <a:pt x="4310" y="344"/>
                  </a:lnTo>
                  <a:lnTo>
                    <a:pt x="4308" y="344"/>
                  </a:lnTo>
                  <a:lnTo>
                    <a:pt x="4306" y="346"/>
                  </a:lnTo>
                  <a:lnTo>
                    <a:pt x="4302" y="352"/>
                  </a:lnTo>
                  <a:lnTo>
                    <a:pt x="4300" y="354"/>
                  </a:lnTo>
                  <a:lnTo>
                    <a:pt x="4296" y="356"/>
                  </a:lnTo>
                  <a:lnTo>
                    <a:pt x="4294" y="354"/>
                  </a:lnTo>
                  <a:lnTo>
                    <a:pt x="4290" y="350"/>
                  </a:lnTo>
                  <a:lnTo>
                    <a:pt x="4290" y="350"/>
                  </a:lnTo>
                  <a:close/>
                  <a:moveTo>
                    <a:pt x="4302" y="260"/>
                  </a:moveTo>
                  <a:lnTo>
                    <a:pt x="4302" y="260"/>
                  </a:lnTo>
                  <a:lnTo>
                    <a:pt x="4304" y="262"/>
                  </a:lnTo>
                  <a:lnTo>
                    <a:pt x="4306" y="262"/>
                  </a:lnTo>
                  <a:lnTo>
                    <a:pt x="4306" y="262"/>
                  </a:lnTo>
                  <a:lnTo>
                    <a:pt x="4302" y="260"/>
                  </a:lnTo>
                  <a:lnTo>
                    <a:pt x="4302" y="260"/>
                  </a:lnTo>
                  <a:close/>
                  <a:moveTo>
                    <a:pt x="4294" y="184"/>
                  </a:moveTo>
                  <a:lnTo>
                    <a:pt x="4294" y="184"/>
                  </a:lnTo>
                  <a:lnTo>
                    <a:pt x="4296" y="184"/>
                  </a:lnTo>
                  <a:lnTo>
                    <a:pt x="4296" y="184"/>
                  </a:lnTo>
                  <a:lnTo>
                    <a:pt x="4294" y="184"/>
                  </a:lnTo>
                  <a:lnTo>
                    <a:pt x="4294" y="184"/>
                  </a:lnTo>
                  <a:close/>
                  <a:moveTo>
                    <a:pt x="4326" y="126"/>
                  </a:moveTo>
                  <a:lnTo>
                    <a:pt x="4326" y="122"/>
                  </a:lnTo>
                  <a:lnTo>
                    <a:pt x="4142" y="122"/>
                  </a:lnTo>
                  <a:lnTo>
                    <a:pt x="4144" y="132"/>
                  </a:lnTo>
                  <a:lnTo>
                    <a:pt x="4326" y="126"/>
                  </a:lnTo>
                  <a:close/>
                  <a:moveTo>
                    <a:pt x="4310" y="174"/>
                  </a:moveTo>
                  <a:lnTo>
                    <a:pt x="4310" y="174"/>
                  </a:lnTo>
                  <a:lnTo>
                    <a:pt x="4308" y="180"/>
                  </a:lnTo>
                  <a:lnTo>
                    <a:pt x="4304" y="182"/>
                  </a:lnTo>
                  <a:lnTo>
                    <a:pt x="4300" y="184"/>
                  </a:lnTo>
                  <a:lnTo>
                    <a:pt x="4296" y="184"/>
                  </a:lnTo>
                  <a:lnTo>
                    <a:pt x="4296" y="184"/>
                  </a:lnTo>
                  <a:lnTo>
                    <a:pt x="4300" y="188"/>
                  </a:lnTo>
                  <a:lnTo>
                    <a:pt x="4302" y="190"/>
                  </a:lnTo>
                  <a:lnTo>
                    <a:pt x="4302" y="192"/>
                  </a:lnTo>
                  <a:lnTo>
                    <a:pt x="4302" y="198"/>
                  </a:lnTo>
                  <a:lnTo>
                    <a:pt x="4302" y="198"/>
                  </a:lnTo>
                  <a:lnTo>
                    <a:pt x="4306" y="198"/>
                  </a:lnTo>
                  <a:lnTo>
                    <a:pt x="4310" y="200"/>
                  </a:lnTo>
                  <a:lnTo>
                    <a:pt x="4314" y="202"/>
                  </a:lnTo>
                  <a:lnTo>
                    <a:pt x="4318" y="200"/>
                  </a:lnTo>
                  <a:lnTo>
                    <a:pt x="4314" y="190"/>
                  </a:lnTo>
                  <a:lnTo>
                    <a:pt x="4322" y="184"/>
                  </a:lnTo>
                  <a:lnTo>
                    <a:pt x="4322" y="184"/>
                  </a:lnTo>
                  <a:lnTo>
                    <a:pt x="4318" y="182"/>
                  </a:lnTo>
                  <a:lnTo>
                    <a:pt x="4314" y="182"/>
                  </a:lnTo>
                  <a:lnTo>
                    <a:pt x="4312" y="180"/>
                  </a:lnTo>
                  <a:lnTo>
                    <a:pt x="4310" y="174"/>
                  </a:lnTo>
                  <a:lnTo>
                    <a:pt x="4310" y="174"/>
                  </a:lnTo>
                  <a:close/>
                  <a:moveTo>
                    <a:pt x="4308" y="212"/>
                  </a:moveTo>
                  <a:lnTo>
                    <a:pt x="4312" y="212"/>
                  </a:lnTo>
                  <a:lnTo>
                    <a:pt x="4312" y="212"/>
                  </a:lnTo>
                  <a:lnTo>
                    <a:pt x="4310" y="212"/>
                  </a:lnTo>
                  <a:lnTo>
                    <a:pt x="4308" y="212"/>
                  </a:lnTo>
                  <a:lnTo>
                    <a:pt x="4308" y="212"/>
                  </a:lnTo>
                  <a:close/>
                  <a:moveTo>
                    <a:pt x="4294" y="146"/>
                  </a:moveTo>
                  <a:lnTo>
                    <a:pt x="4294" y="146"/>
                  </a:lnTo>
                  <a:lnTo>
                    <a:pt x="4294" y="150"/>
                  </a:lnTo>
                  <a:lnTo>
                    <a:pt x="4296" y="152"/>
                  </a:lnTo>
                  <a:lnTo>
                    <a:pt x="4298" y="154"/>
                  </a:lnTo>
                  <a:lnTo>
                    <a:pt x="4300" y="158"/>
                  </a:lnTo>
                  <a:lnTo>
                    <a:pt x="4300" y="158"/>
                  </a:lnTo>
                  <a:lnTo>
                    <a:pt x="4300" y="154"/>
                  </a:lnTo>
                  <a:lnTo>
                    <a:pt x="4298" y="152"/>
                  </a:lnTo>
                  <a:lnTo>
                    <a:pt x="4298" y="150"/>
                  </a:lnTo>
                  <a:lnTo>
                    <a:pt x="4298" y="146"/>
                  </a:lnTo>
                  <a:lnTo>
                    <a:pt x="4294" y="146"/>
                  </a:lnTo>
                  <a:close/>
                  <a:moveTo>
                    <a:pt x="4308" y="212"/>
                  </a:moveTo>
                  <a:lnTo>
                    <a:pt x="4298" y="214"/>
                  </a:lnTo>
                  <a:lnTo>
                    <a:pt x="4298" y="214"/>
                  </a:lnTo>
                  <a:lnTo>
                    <a:pt x="4300" y="220"/>
                  </a:lnTo>
                  <a:lnTo>
                    <a:pt x="4304" y="218"/>
                  </a:lnTo>
                  <a:lnTo>
                    <a:pt x="4308" y="212"/>
                  </a:lnTo>
                  <a:lnTo>
                    <a:pt x="4308" y="212"/>
                  </a:lnTo>
                  <a:close/>
                  <a:moveTo>
                    <a:pt x="4308" y="296"/>
                  </a:moveTo>
                  <a:lnTo>
                    <a:pt x="4308" y="290"/>
                  </a:lnTo>
                  <a:lnTo>
                    <a:pt x="4308" y="290"/>
                  </a:lnTo>
                  <a:lnTo>
                    <a:pt x="4304" y="290"/>
                  </a:lnTo>
                  <a:lnTo>
                    <a:pt x="4302" y="290"/>
                  </a:lnTo>
                  <a:lnTo>
                    <a:pt x="4300" y="294"/>
                  </a:lnTo>
                  <a:lnTo>
                    <a:pt x="4308" y="296"/>
                  </a:lnTo>
                  <a:close/>
                  <a:moveTo>
                    <a:pt x="4322" y="146"/>
                  </a:moveTo>
                  <a:lnTo>
                    <a:pt x="4306" y="146"/>
                  </a:lnTo>
                  <a:lnTo>
                    <a:pt x="4306" y="146"/>
                  </a:lnTo>
                  <a:lnTo>
                    <a:pt x="4306" y="152"/>
                  </a:lnTo>
                  <a:lnTo>
                    <a:pt x="4310" y="156"/>
                  </a:lnTo>
                  <a:lnTo>
                    <a:pt x="4314" y="158"/>
                  </a:lnTo>
                  <a:lnTo>
                    <a:pt x="4316" y="162"/>
                  </a:lnTo>
                  <a:lnTo>
                    <a:pt x="4316" y="162"/>
                  </a:lnTo>
                  <a:lnTo>
                    <a:pt x="4320" y="158"/>
                  </a:lnTo>
                  <a:lnTo>
                    <a:pt x="4320" y="156"/>
                  </a:lnTo>
                  <a:lnTo>
                    <a:pt x="4322" y="158"/>
                  </a:lnTo>
                  <a:lnTo>
                    <a:pt x="4322" y="146"/>
                  </a:lnTo>
                  <a:close/>
                  <a:moveTo>
                    <a:pt x="1818" y="466"/>
                  </a:moveTo>
                  <a:lnTo>
                    <a:pt x="1816" y="458"/>
                  </a:lnTo>
                  <a:lnTo>
                    <a:pt x="1816" y="470"/>
                  </a:lnTo>
                  <a:lnTo>
                    <a:pt x="1818" y="466"/>
                  </a:lnTo>
                  <a:close/>
                  <a:moveTo>
                    <a:pt x="1472" y="456"/>
                  </a:moveTo>
                  <a:lnTo>
                    <a:pt x="1472" y="456"/>
                  </a:lnTo>
                  <a:lnTo>
                    <a:pt x="1470" y="456"/>
                  </a:lnTo>
                  <a:lnTo>
                    <a:pt x="1470" y="456"/>
                  </a:lnTo>
                  <a:lnTo>
                    <a:pt x="1472" y="456"/>
                  </a:lnTo>
                  <a:lnTo>
                    <a:pt x="1472" y="456"/>
                  </a:lnTo>
                  <a:close/>
                  <a:moveTo>
                    <a:pt x="1464" y="450"/>
                  </a:moveTo>
                  <a:lnTo>
                    <a:pt x="1464" y="450"/>
                  </a:lnTo>
                  <a:lnTo>
                    <a:pt x="1466" y="454"/>
                  </a:lnTo>
                  <a:lnTo>
                    <a:pt x="1466" y="454"/>
                  </a:lnTo>
                  <a:lnTo>
                    <a:pt x="1470" y="456"/>
                  </a:lnTo>
                  <a:lnTo>
                    <a:pt x="1470" y="456"/>
                  </a:lnTo>
                  <a:lnTo>
                    <a:pt x="1468" y="454"/>
                  </a:lnTo>
                  <a:lnTo>
                    <a:pt x="1464" y="450"/>
                  </a:lnTo>
                  <a:lnTo>
                    <a:pt x="1464" y="450"/>
                  </a:lnTo>
                  <a:close/>
                  <a:moveTo>
                    <a:pt x="4512" y="408"/>
                  </a:moveTo>
                  <a:lnTo>
                    <a:pt x="4464" y="404"/>
                  </a:lnTo>
                  <a:lnTo>
                    <a:pt x="4464" y="404"/>
                  </a:lnTo>
                  <a:lnTo>
                    <a:pt x="4464" y="410"/>
                  </a:lnTo>
                  <a:lnTo>
                    <a:pt x="4460" y="414"/>
                  </a:lnTo>
                  <a:lnTo>
                    <a:pt x="4352" y="420"/>
                  </a:lnTo>
                  <a:lnTo>
                    <a:pt x="4348" y="414"/>
                  </a:lnTo>
                  <a:lnTo>
                    <a:pt x="4348" y="414"/>
                  </a:lnTo>
                  <a:lnTo>
                    <a:pt x="4344" y="418"/>
                  </a:lnTo>
                  <a:lnTo>
                    <a:pt x="4340" y="420"/>
                  </a:lnTo>
                  <a:lnTo>
                    <a:pt x="4338" y="418"/>
                  </a:lnTo>
                  <a:lnTo>
                    <a:pt x="4336" y="414"/>
                  </a:lnTo>
                  <a:lnTo>
                    <a:pt x="4336" y="412"/>
                  </a:lnTo>
                  <a:lnTo>
                    <a:pt x="4336" y="412"/>
                  </a:lnTo>
                  <a:lnTo>
                    <a:pt x="4334" y="418"/>
                  </a:lnTo>
                  <a:lnTo>
                    <a:pt x="4330" y="420"/>
                  </a:lnTo>
                  <a:lnTo>
                    <a:pt x="4328" y="420"/>
                  </a:lnTo>
                  <a:lnTo>
                    <a:pt x="4324" y="418"/>
                  </a:lnTo>
                  <a:lnTo>
                    <a:pt x="4322" y="416"/>
                  </a:lnTo>
                  <a:lnTo>
                    <a:pt x="4318" y="414"/>
                  </a:lnTo>
                  <a:lnTo>
                    <a:pt x="4314" y="416"/>
                  </a:lnTo>
                  <a:lnTo>
                    <a:pt x="4312" y="420"/>
                  </a:lnTo>
                  <a:lnTo>
                    <a:pt x="4306" y="412"/>
                  </a:lnTo>
                  <a:lnTo>
                    <a:pt x="4306" y="412"/>
                  </a:lnTo>
                  <a:lnTo>
                    <a:pt x="4306" y="416"/>
                  </a:lnTo>
                  <a:lnTo>
                    <a:pt x="4304" y="420"/>
                  </a:lnTo>
                  <a:lnTo>
                    <a:pt x="4304" y="420"/>
                  </a:lnTo>
                  <a:lnTo>
                    <a:pt x="4300" y="420"/>
                  </a:lnTo>
                  <a:lnTo>
                    <a:pt x="4298" y="418"/>
                  </a:lnTo>
                  <a:lnTo>
                    <a:pt x="4292" y="412"/>
                  </a:lnTo>
                  <a:lnTo>
                    <a:pt x="4288" y="422"/>
                  </a:lnTo>
                  <a:lnTo>
                    <a:pt x="4280" y="414"/>
                  </a:lnTo>
                  <a:lnTo>
                    <a:pt x="4280" y="414"/>
                  </a:lnTo>
                  <a:lnTo>
                    <a:pt x="4278" y="418"/>
                  </a:lnTo>
                  <a:lnTo>
                    <a:pt x="4276" y="420"/>
                  </a:lnTo>
                  <a:lnTo>
                    <a:pt x="4274" y="420"/>
                  </a:lnTo>
                  <a:lnTo>
                    <a:pt x="4270" y="418"/>
                  </a:lnTo>
                  <a:lnTo>
                    <a:pt x="4270" y="418"/>
                  </a:lnTo>
                  <a:lnTo>
                    <a:pt x="4266" y="414"/>
                  </a:lnTo>
                  <a:lnTo>
                    <a:pt x="4264" y="414"/>
                  </a:lnTo>
                  <a:lnTo>
                    <a:pt x="4264" y="414"/>
                  </a:lnTo>
                  <a:lnTo>
                    <a:pt x="4262" y="422"/>
                  </a:lnTo>
                  <a:lnTo>
                    <a:pt x="4260" y="424"/>
                  </a:lnTo>
                  <a:lnTo>
                    <a:pt x="4256" y="422"/>
                  </a:lnTo>
                  <a:lnTo>
                    <a:pt x="4250" y="410"/>
                  </a:lnTo>
                  <a:lnTo>
                    <a:pt x="4250" y="410"/>
                  </a:lnTo>
                  <a:lnTo>
                    <a:pt x="4258" y="406"/>
                  </a:lnTo>
                  <a:lnTo>
                    <a:pt x="4266" y="404"/>
                  </a:lnTo>
                  <a:lnTo>
                    <a:pt x="3704" y="400"/>
                  </a:lnTo>
                  <a:lnTo>
                    <a:pt x="3704" y="358"/>
                  </a:lnTo>
                  <a:lnTo>
                    <a:pt x="4170" y="358"/>
                  </a:lnTo>
                  <a:lnTo>
                    <a:pt x="4170" y="358"/>
                  </a:lnTo>
                  <a:lnTo>
                    <a:pt x="4170" y="350"/>
                  </a:lnTo>
                  <a:lnTo>
                    <a:pt x="4172" y="348"/>
                  </a:lnTo>
                  <a:lnTo>
                    <a:pt x="4174" y="348"/>
                  </a:lnTo>
                  <a:lnTo>
                    <a:pt x="4174" y="348"/>
                  </a:lnTo>
                  <a:lnTo>
                    <a:pt x="4178" y="348"/>
                  </a:lnTo>
                  <a:lnTo>
                    <a:pt x="4180" y="348"/>
                  </a:lnTo>
                  <a:lnTo>
                    <a:pt x="4182" y="350"/>
                  </a:lnTo>
                  <a:lnTo>
                    <a:pt x="4176" y="358"/>
                  </a:lnTo>
                  <a:lnTo>
                    <a:pt x="4200" y="358"/>
                  </a:lnTo>
                  <a:lnTo>
                    <a:pt x="4200" y="358"/>
                  </a:lnTo>
                  <a:lnTo>
                    <a:pt x="4198" y="352"/>
                  </a:lnTo>
                  <a:lnTo>
                    <a:pt x="4200" y="348"/>
                  </a:lnTo>
                  <a:lnTo>
                    <a:pt x="4204" y="342"/>
                  </a:lnTo>
                  <a:lnTo>
                    <a:pt x="4204" y="342"/>
                  </a:lnTo>
                  <a:lnTo>
                    <a:pt x="4204" y="340"/>
                  </a:lnTo>
                  <a:lnTo>
                    <a:pt x="4202" y="340"/>
                  </a:lnTo>
                  <a:lnTo>
                    <a:pt x="4196" y="340"/>
                  </a:lnTo>
                  <a:lnTo>
                    <a:pt x="4190" y="356"/>
                  </a:lnTo>
                  <a:lnTo>
                    <a:pt x="4190" y="356"/>
                  </a:lnTo>
                  <a:lnTo>
                    <a:pt x="4188" y="352"/>
                  </a:lnTo>
                  <a:lnTo>
                    <a:pt x="4188" y="350"/>
                  </a:lnTo>
                  <a:lnTo>
                    <a:pt x="4188" y="342"/>
                  </a:lnTo>
                  <a:lnTo>
                    <a:pt x="4188" y="342"/>
                  </a:lnTo>
                  <a:lnTo>
                    <a:pt x="4184" y="342"/>
                  </a:lnTo>
                  <a:lnTo>
                    <a:pt x="4182" y="344"/>
                  </a:lnTo>
                  <a:lnTo>
                    <a:pt x="4178" y="344"/>
                  </a:lnTo>
                  <a:lnTo>
                    <a:pt x="4176" y="340"/>
                  </a:lnTo>
                  <a:lnTo>
                    <a:pt x="4176" y="340"/>
                  </a:lnTo>
                  <a:lnTo>
                    <a:pt x="4180" y="334"/>
                  </a:lnTo>
                  <a:lnTo>
                    <a:pt x="4184" y="330"/>
                  </a:lnTo>
                  <a:lnTo>
                    <a:pt x="4188" y="328"/>
                  </a:lnTo>
                  <a:lnTo>
                    <a:pt x="4192" y="328"/>
                  </a:lnTo>
                  <a:lnTo>
                    <a:pt x="4202" y="328"/>
                  </a:lnTo>
                  <a:lnTo>
                    <a:pt x="4210" y="330"/>
                  </a:lnTo>
                  <a:lnTo>
                    <a:pt x="4210" y="330"/>
                  </a:lnTo>
                  <a:lnTo>
                    <a:pt x="4210" y="324"/>
                  </a:lnTo>
                  <a:lnTo>
                    <a:pt x="4212" y="318"/>
                  </a:lnTo>
                  <a:lnTo>
                    <a:pt x="4216" y="312"/>
                  </a:lnTo>
                  <a:lnTo>
                    <a:pt x="4216" y="306"/>
                  </a:lnTo>
                  <a:lnTo>
                    <a:pt x="4216" y="306"/>
                  </a:lnTo>
                  <a:lnTo>
                    <a:pt x="4214" y="304"/>
                  </a:lnTo>
                  <a:lnTo>
                    <a:pt x="4212" y="302"/>
                  </a:lnTo>
                  <a:lnTo>
                    <a:pt x="4212" y="296"/>
                  </a:lnTo>
                  <a:lnTo>
                    <a:pt x="4210" y="288"/>
                  </a:lnTo>
                  <a:lnTo>
                    <a:pt x="4208" y="284"/>
                  </a:lnTo>
                  <a:lnTo>
                    <a:pt x="4204" y="282"/>
                  </a:lnTo>
                  <a:lnTo>
                    <a:pt x="4204" y="282"/>
                  </a:lnTo>
                  <a:lnTo>
                    <a:pt x="4202" y="284"/>
                  </a:lnTo>
                  <a:lnTo>
                    <a:pt x="4202" y="288"/>
                  </a:lnTo>
                  <a:lnTo>
                    <a:pt x="4202" y="292"/>
                  </a:lnTo>
                  <a:lnTo>
                    <a:pt x="4200" y="292"/>
                  </a:lnTo>
                  <a:lnTo>
                    <a:pt x="4200" y="294"/>
                  </a:lnTo>
                  <a:lnTo>
                    <a:pt x="4196" y="288"/>
                  </a:lnTo>
                  <a:lnTo>
                    <a:pt x="4196" y="288"/>
                  </a:lnTo>
                  <a:lnTo>
                    <a:pt x="4198" y="282"/>
                  </a:lnTo>
                  <a:lnTo>
                    <a:pt x="4200" y="280"/>
                  </a:lnTo>
                  <a:lnTo>
                    <a:pt x="4200" y="276"/>
                  </a:lnTo>
                  <a:lnTo>
                    <a:pt x="4200" y="276"/>
                  </a:lnTo>
                  <a:lnTo>
                    <a:pt x="4196" y="262"/>
                  </a:lnTo>
                  <a:lnTo>
                    <a:pt x="4196" y="254"/>
                  </a:lnTo>
                  <a:lnTo>
                    <a:pt x="4200" y="246"/>
                  </a:lnTo>
                  <a:lnTo>
                    <a:pt x="4200" y="246"/>
                  </a:lnTo>
                  <a:lnTo>
                    <a:pt x="4200" y="258"/>
                  </a:lnTo>
                  <a:lnTo>
                    <a:pt x="4202" y="268"/>
                  </a:lnTo>
                  <a:lnTo>
                    <a:pt x="4206" y="276"/>
                  </a:lnTo>
                  <a:lnTo>
                    <a:pt x="4212" y="282"/>
                  </a:lnTo>
                  <a:lnTo>
                    <a:pt x="4220" y="262"/>
                  </a:lnTo>
                  <a:lnTo>
                    <a:pt x="4208" y="258"/>
                  </a:lnTo>
                  <a:lnTo>
                    <a:pt x="4208" y="258"/>
                  </a:lnTo>
                  <a:lnTo>
                    <a:pt x="4212" y="252"/>
                  </a:lnTo>
                  <a:lnTo>
                    <a:pt x="4214" y="250"/>
                  </a:lnTo>
                  <a:lnTo>
                    <a:pt x="4216" y="248"/>
                  </a:lnTo>
                  <a:lnTo>
                    <a:pt x="4220" y="254"/>
                  </a:lnTo>
                  <a:lnTo>
                    <a:pt x="4228" y="246"/>
                  </a:lnTo>
                  <a:lnTo>
                    <a:pt x="4228" y="246"/>
                  </a:lnTo>
                  <a:lnTo>
                    <a:pt x="4220" y="246"/>
                  </a:lnTo>
                  <a:lnTo>
                    <a:pt x="4216" y="244"/>
                  </a:lnTo>
                  <a:lnTo>
                    <a:pt x="4210" y="238"/>
                  </a:lnTo>
                  <a:lnTo>
                    <a:pt x="4216" y="230"/>
                  </a:lnTo>
                  <a:lnTo>
                    <a:pt x="4210" y="226"/>
                  </a:lnTo>
                  <a:lnTo>
                    <a:pt x="4224" y="218"/>
                  </a:lnTo>
                  <a:lnTo>
                    <a:pt x="4204" y="214"/>
                  </a:lnTo>
                  <a:lnTo>
                    <a:pt x="4210" y="204"/>
                  </a:lnTo>
                  <a:lnTo>
                    <a:pt x="4210" y="204"/>
                  </a:lnTo>
                  <a:lnTo>
                    <a:pt x="4210" y="204"/>
                  </a:lnTo>
                  <a:lnTo>
                    <a:pt x="4208" y="202"/>
                  </a:lnTo>
                  <a:lnTo>
                    <a:pt x="4206" y="200"/>
                  </a:lnTo>
                  <a:lnTo>
                    <a:pt x="4206" y="200"/>
                  </a:lnTo>
                  <a:lnTo>
                    <a:pt x="4208" y="196"/>
                  </a:lnTo>
                  <a:lnTo>
                    <a:pt x="4210" y="192"/>
                  </a:lnTo>
                  <a:lnTo>
                    <a:pt x="4210" y="192"/>
                  </a:lnTo>
                  <a:lnTo>
                    <a:pt x="4216" y="202"/>
                  </a:lnTo>
                  <a:lnTo>
                    <a:pt x="4220" y="204"/>
                  </a:lnTo>
                  <a:lnTo>
                    <a:pt x="4222" y="204"/>
                  </a:lnTo>
                  <a:lnTo>
                    <a:pt x="4224" y="204"/>
                  </a:lnTo>
                  <a:lnTo>
                    <a:pt x="4224" y="204"/>
                  </a:lnTo>
                  <a:lnTo>
                    <a:pt x="4220" y="202"/>
                  </a:lnTo>
                  <a:lnTo>
                    <a:pt x="4218" y="200"/>
                  </a:lnTo>
                  <a:lnTo>
                    <a:pt x="4216" y="192"/>
                  </a:lnTo>
                  <a:lnTo>
                    <a:pt x="4214" y="182"/>
                  </a:lnTo>
                  <a:lnTo>
                    <a:pt x="4214" y="172"/>
                  </a:lnTo>
                  <a:lnTo>
                    <a:pt x="4216" y="168"/>
                  </a:lnTo>
                  <a:lnTo>
                    <a:pt x="4216" y="168"/>
                  </a:lnTo>
                  <a:lnTo>
                    <a:pt x="4218" y="172"/>
                  </a:lnTo>
                  <a:lnTo>
                    <a:pt x="4220" y="174"/>
                  </a:lnTo>
                  <a:lnTo>
                    <a:pt x="4222" y="174"/>
                  </a:lnTo>
                  <a:lnTo>
                    <a:pt x="4222" y="174"/>
                  </a:lnTo>
                  <a:lnTo>
                    <a:pt x="4224" y="166"/>
                  </a:lnTo>
                  <a:lnTo>
                    <a:pt x="4226" y="160"/>
                  </a:lnTo>
                  <a:lnTo>
                    <a:pt x="4226" y="152"/>
                  </a:lnTo>
                  <a:lnTo>
                    <a:pt x="4228" y="144"/>
                  </a:lnTo>
                  <a:lnTo>
                    <a:pt x="4228" y="144"/>
                  </a:lnTo>
                  <a:lnTo>
                    <a:pt x="4224" y="144"/>
                  </a:lnTo>
                  <a:lnTo>
                    <a:pt x="4222" y="146"/>
                  </a:lnTo>
                  <a:lnTo>
                    <a:pt x="4218" y="154"/>
                  </a:lnTo>
                  <a:lnTo>
                    <a:pt x="4208" y="144"/>
                  </a:lnTo>
                  <a:lnTo>
                    <a:pt x="4208" y="144"/>
                  </a:lnTo>
                  <a:lnTo>
                    <a:pt x="4096" y="148"/>
                  </a:lnTo>
                  <a:lnTo>
                    <a:pt x="3982" y="150"/>
                  </a:lnTo>
                  <a:lnTo>
                    <a:pt x="3868" y="154"/>
                  </a:lnTo>
                  <a:lnTo>
                    <a:pt x="3754" y="158"/>
                  </a:lnTo>
                  <a:lnTo>
                    <a:pt x="3754" y="158"/>
                  </a:lnTo>
                  <a:lnTo>
                    <a:pt x="3842" y="152"/>
                  </a:lnTo>
                  <a:lnTo>
                    <a:pt x="3932" y="146"/>
                  </a:lnTo>
                  <a:lnTo>
                    <a:pt x="4110" y="138"/>
                  </a:lnTo>
                  <a:lnTo>
                    <a:pt x="4110" y="138"/>
                  </a:lnTo>
                  <a:lnTo>
                    <a:pt x="4112" y="134"/>
                  </a:lnTo>
                  <a:lnTo>
                    <a:pt x="4114" y="128"/>
                  </a:lnTo>
                  <a:lnTo>
                    <a:pt x="4118" y="116"/>
                  </a:lnTo>
                  <a:lnTo>
                    <a:pt x="3684" y="106"/>
                  </a:lnTo>
                  <a:lnTo>
                    <a:pt x="3682" y="102"/>
                  </a:lnTo>
                  <a:lnTo>
                    <a:pt x="3682" y="102"/>
                  </a:lnTo>
                  <a:lnTo>
                    <a:pt x="3632" y="100"/>
                  </a:lnTo>
                  <a:lnTo>
                    <a:pt x="3632" y="100"/>
                  </a:lnTo>
                  <a:lnTo>
                    <a:pt x="3636" y="92"/>
                  </a:lnTo>
                  <a:lnTo>
                    <a:pt x="3640" y="82"/>
                  </a:lnTo>
                  <a:lnTo>
                    <a:pt x="3632" y="82"/>
                  </a:lnTo>
                  <a:lnTo>
                    <a:pt x="3632" y="82"/>
                  </a:lnTo>
                  <a:lnTo>
                    <a:pt x="3630" y="88"/>
                  </a:lnTo>
                  <a:lnTo>
                    <a:pt x="3626" y="90"/>
                  </a:lnTo>
                  <a:lnTo>
                    <a:pt x="3620" y="90"/>
                  </a:lnTo>
                  <a:lnTo>
                    <a:pt x="3616" y="90"/>
                  </a:lnTo>
                  <a:lnTo>
                    <a:pt x="3612" y="90"/>
                  </a:lnTo>
                  <a:lnTo>
                    <a:pt x="3610" y="94"/>
                  </a:lnTo>
                  <a:lnTo>
                    <a:pt x="3610" y="100"/>
                  </a:lnTo>
                  <a:lnTo>
                    <a:pt x="3610" y="100"/>
                  </a:lnTo>
                  <a:lnTo>
                    <a:pt x="3602" y="100"/>
                  </a:lnTo>
                  <a:lnTo>
                    <a:pt x="3592" y="102"/>
                  </a:lnTo>
                  <a:lnTo>
                    <a:pt x="3582" y="100"/>
                  </a:lnTo>
                  <a:lnTo>
                    <a:pt x="3572" y="98"/>
                  </a:lnTo>
                  <a:lnTo>
                    <a:pt x="3578" y="90"/>
                  </a:lnTo>
                  <a:lnTo>
                    <a:pt x="3578" y="90"/>
                  </a:lnTo>
                  <a:lnTo>
                    <a:pt x="3572" y="90"/>
                  </a:lnTo>
                  <a:lnTo>
                    <a:pt x="3568" y="86"/>
                  </a:lnTo>
                  <a:lnTo>
                    <a:pt x="3568" y="86"/>
                  </a:lnTo>
                  <a:lnTo>
                    <a:pt x="3570" y="82"/>
                  </a:lnTo>
                  <a:lnTo>
                    <a:pt x="3574" y="80"/>
                  </a:lnTo>
                  <a:lnTo>
                    <a:pt x="3578" y="82"/>
                  </a:lnTo>
                  <a:lnTo>
                    <a:pt x="3580" y="82"/>
                  </a:lnTo>
                  <a:lnTo>
                    <a:pt x="3580" y="82"/>
                  </a:lnTo>
                  <a:lnTo>
                    <a:pt x="3578" y="78"/>
                  </a:lnTo>
                  <a:lnTo>
                    <a:pt x="3576" y="78"/>
                  </a:lnTo>
                  <a:lnTo>
                    <a:pt x="3570" y="80"/>
                  </a:lnTo>
                  <a:lnTo>
                    <a:pt x="3568" y="82"/>
                  </a:lnTo>
                  <a:lnTo>
                    <a:pt x="3566" y="82"/>
                  </a:lnTo>
                  <a:lnTo>
                    <a:pt x="3564" y="80"/>
                  </a:lnTo>
                  <a:lnTo>
                    <a:pt x="3564" y="80"/>
                  </a:lnTo>
                  <a:lnTo>
                    <a:pt x="3560" y="82"/>
                  </a:lnTo>
                  <a:lnTo>
                    <a:pt x="3556" y="82"/>
                  </a:lnTo>
                  <a:lnTo>
                    <a:pt x="3548" y="80"/>
                  </a:lnTo>
                  <a:lnTo>
                    <a:pt x="3544" y="78"/>
                  </a:lnTo>
                  <a:lnTo>
                    <a:pt x="3540" y="80"/>
                  </a:lnTo>
                  <a:lnTo>
                    <a:pt x="3538" y="84"/>
                  </a:lnTo>
                  <a:lnTo>
                    <a:pt x="3538" y="90"/>
                  </a:lnTo>
                  <a:lnTo>
                    <a:pt x="3538" y="90"/>
                  </a:lnTo>
                  <a:lnTo>
                    <a:pt x="3536" y="90"/>
                  </a:lnTo>
                  <a:lnTo>
                    <a:pt x="3534" y="88"/>
                  </a:lnTo>
                  <a:lnTo>
                    <a:pt x="3532" y="86"/>
                  </a:lnTo>
                  <a:lnTo>
                    <a:pt x="3532" y="88"/>
                  </a:lnTo>
                  <a:lnTo>
                    <a:pt x="3536" y="92"/>
                  </a:lnTo>
                  <a:lnTo>
                    <a:pt x="3536" y="92"/>
                  </a:lnTo>
                  <a:lnTo>
                    <a:pt x="3536" y="96"/>
                  </a:lnTo>
                  <a:lnTo>
                    <a:pt x="3534" y="100"/>
                  </a:lnTo>
                  <a:lnTo>
                    <a:pt x="3534" y="100"/>
                  </a:lnTo>
                  <a:lnTo>
                    <a:pt x="3532" y="98"/>
                  </a:lnTo>
                  <a:lnTo>
                    <a:pt x="3532" y="98"/>
                  </a:lnTo>
                  <a:lnTo>
                    <a:pt x="3532" y="98"/>
                  </a:lnTo>
                  <a:lnTo>
                    <a:pt x="3528" y="100"/>
                  </a:lnTo>
                  <a:lnTo>
                    <a:pt x="3528" y="102"/>
                  </a:lnTo>
                  <a:lnTo>
                    <a:pt x="3526" y="102"/>
                  </a:lnTo>
                  <a:lnTo>
                    <a:pt x="3526" y="102"/>
                  </a:lnTo>
                  <a:lnTo>
                    <a:pt x="3524" y="96"/>
                  </a:lnTo>
                  <a:lnTo>
                    <a:pt x="3524" y="88"/>
                  </a:lnTo>
                  <a:lnTo>
                    <a:pt x="3526" y="72"/>
                  </a:lnTo>
                  <a:lnTo>
                    <a:pt x="3544" y="72"/>
                  </a:lnTo>
                  <a:lnTo>
                    <a:pt x="3532" y="70"/>
                  </a:lnTo>
                  <a:lnTo>
                    <a:pt x="3532" y="70"/>
                  </a:lnTo>
                  <a:lnTo>
                    <a:pt x="3532" y="64"/>
                  </a:lnTo>
                  <a:lnTo>
                    <a:pt x="3532" y="62"/>
                  </a:lnTo>
                  <a:lnTo>
                    <a:pt x="3534" y="60"/>
                  </a:lnTo>
                  <a:lnTo>
                    <a:pt x="3538" y="60"/>
                  </a:lnTo>
                  <a:lnTo>
                    <a:pt x="3542" y="62"/>
                  </a:lnTo>
                  <a:lnTo>
                    <a:pt x="3540" y="60"/>
                  </a:lnTo>
                  <a:lnTo>
                    <a:pt x="3536" y="52"/>
                  </a:lnTo>
                  <a:lnTo>
                    <a:pt x="3536" y="52"/>
                  </a:lnTo>
                  <a:lnTo>
                    <a:pt x="3532" y="48"/>
                  </a:lnTo>
                  <a:lnTo>
                    <a:pt x="3530" y="50"/>
                  </a:lnTo>
                  <a:lnTo>
                    <a:pt x="3524" y="58"/>
                  </a:lnTo>
                  <a:lnTo>
                    <a:pt x="3524" y="58"/>
                  </a:lnTo>
                  <a:lnTo>
                    <a:pt x="3522" y="58"/>
                  </a:lnTo>
                  <a:lnTo>
                    <a:pt x="3520" y="56"/>
                  </a:lnTo>
                  <a:lnTo>
                    <a:pt x="3520" y="56"/>
                  </a:lnTo>
                  <a:lnTo>
                    <a:pt x="3526" y="42"/>
                  </a:lnTo>
                  <a:lnTo>
                    <a:pt x="3530" y="36"/>
                  </a:lnTo>
                  <a:lnTo>
                    <a:pt x="3534" y="34"/>
                  </a:lnTo>
                  <a:lnTo>
                    <a:pt x="3534" y="34"/>
                  </a:lnTo>
                  <a:lnTo>
                    <a:pt x="3534" y="32"/>
                  </a:lnTo>
                  <a:lnTo>
                    <a:pt x="3534" y="32"/>
                  </a:lnTo>
                  <a:lnTo>
                    <a:pt x="3530" y="32"/>
                  </a:lnTo>
                  <a:lnTo>
                    <a:pt x="3526" y="32"/>
                  </a:lnTo>
                  <a:lnTo>
                    <a:pt x="3524" y="32"/>
                  </a:lnTo>
                  <a:lnTo>
                    <a:pt x="3522" y="28"/>
                  </a:lnTo>
                  <a:lnTo>
                    <a:pt x="3522" y="28"/>
                  </a:lnTo>
                  <a:lnTo>
                    <a:pt x="3524" y="24"/>
                  </a:lnTo>
                  <a:lnTo>
                    <a:pt x="3526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22" y="28"/>
                  </a:lnTo>
                  <a:lnTo>
                    <a:pt x="3520" y="34"/>
                  </a:lnTo>
                  <a:lnTo>
                    <a:pt x="3520" y="34"/>
                  </a:lnTo>
                  <a:lnTo>
                    <a:pt x="3516" y="30"/>
                  </a:lnTo>
                  <a:lnTo>
                    <a:pt x="3514" y="30"/>
                  </a:lnTo>
                  <a:lnTo>
                    <a:pt x="3514" y="30"/>
                  </a:lnTo>
                  <a:lnTo>
                    <a:pt x="3516" y="40"/>
                  </a:lnTo>
                  <a:lnTo>
                    <a:pt x="3522" y="46"/>
                  </a:lnTo>
                  <a:lnTo>
                    <a:pt x="3522" y="46"/>
                  </a:lnTo>
                  <a:lnTo>
                    <a:pt x="3512" y="52"/>
                  </a:lnTo>
                  <a:lnTo>
                    <a:pt x="3502" y="60"/>
                  </a:lnTo>
                  <a:lnTo>
                    <a:pt x="3498" y="52"/>
                  </a:lnTo>
                  <a:lnTo>
                    <a:pt x="3496" y="54"/>
                  </a:lnTo>
                  <a:lnTo>
                    <a:pt x="3496" y="54"/>
                  </a:lnTo>
                  <a:lnTo>
                    <a:pt x="3498" y="58"/>
                  </a:lnTo>
                  <a:lnTo>
                    <a:pt x="3500" y="60"/>
                  </a:lnTo>
                  <a:lnTo>
                    <a:pt x="3500" y="60"/>
                  </a:lnTo>
                  <a:lnTo>
                    <a:pt x="3502" y="62"/>
                  </a:lnTo>
                  <a:lnTo>
                    <a:pt x="3504" y="64"/>
                  </a:lnTo>
                  <a:lnTo>
                    <a:pt x="3506" y="64"/>
                  </a:lnTo>
                  <a:lnTo>
                    <a:pt x="3508" y="60"/>
                  </a:lnTo>
                  <a:lnTo>
                    <a:pt x="3516" y="74"/>
                  </a:lnTo>
                  <a:lnTo>
                    <a:pt x="3516" y="74"/>
                  </a:lnTo>
                  <a:lnTo>
                    <a:pt x="3514" y="76"/>
                  </a:lnTo>
                  <a:lnTo>
                    <a:pt x="3512" y="78"/>
                  </a:lnTo>
                  <a:lnTo>
                    <a:pt x="3510" y="86"/>
                  </a:lnTo>
                  <a:lnTo>
                    <a:pt x="3508" y="90"/>
                  </a:lnTo>
                  <a:lnTo>
                    <a:pt x="3506" y="90"/>
                  </a:lnTo>
                  <a:lnTo>
                    <a:pt x="3504" y="90"/>
                  </a:lnTo>
                  <a:lnTo>
                    <a:pt x="3504" y="90"/>
                  </a:lnTo>
                  <a:lnTo>
                    <a:pt x="3506" y="96"/>
                  </a:lnTo>
                  <a:lnTo>
                    <a:pt x="3506" y="98"/>
                  </a:lnTo>
                  <a:lnTo>
                    <a:pt x="3506" y="102"/>
                  </a:lnTo>
                  <a:lnTo>
                    <a:pt x="3452" y="98"/>
                  </a:lnTo>
                  <a:lnTo>
                    <a:pt x="3452" y="94"/>
                  </a:lnTo>
                  <a:lnTo>
                    <a:pt x="3452" y="94"/>
                  </a:lnTo>
                  <a:lnTo>
                    <a:pt x="3462" y="90"/>
                  </a:lnTo>
                  <a:lnTo>
                    <a:pt x="3466" y="90"/>
                  </a:lnTo>
                  <a:lnTo>
                    <a:pt x="3472" y="92"/>
                  </a:lnTo>
                  <a:lnTo>
                    <a:pt x="3474" y="88"/>
                  </a:lnTo>
                  <a:lnTo>
                    <a:pt x="3474" y="88"/>
                  </a:lnTo>
                  <a:lnTo>
                    <a:pt x="3470" y="88"/>
                  </a:lnTo>
                  <a:lnTo>
                    <a:pt x="3468" y="88"/>
                  </a:lnTo>
                  <a:lnTo>
                    <a:pt x="3468" y="88"/>
                  </a:lnTo>
                  <a:lnTo>
                    <a:pt x="3466" y="86"/>
                  </a:lnTo>
                  <a:lnTo>
                    <a:pt x="3466" y="82"/>
                  </a:lnTo>
                  <a:lnTo>
                    <a:pt x="3456" y="88"/>
                  </a:lnTo>
                  <a:lnTo>
                    <a:pt x="3456" y="88"/>
                  </a:lnTo>
                  <a:lnTo>
                    <a:pt x="3456" y="86"/>
                  </a:lnTo>
                  <a:lnTo>
                    <a:pt x="3456" y="82"/>
                  </a:lnTo>
                  <a:lnTo>
                    <a:pt x="3458" y="80"/>
                  </a:lnTo>
                  <a:lnTo>
                    <a:pt x="3458" y="80"/>
                  </a:lnTo>
                  <a:lnTo>
                    <a:pt x="3454" y="80"/>
                  </a:lnTo>
                  <a:lnTo>
                    <a:pt x="3452" y="78"/>
                  </a:lnTo>
                  <a:lnTo>
                    <a:pt x="3452" y="76"/>
                  </a:lnTo>
                  <a:lnTo>
                    <a:pt x="3452" y="76"/>
                  </a:lnTo>
                  <a:lnTo>
                    <a:pt x="3456" y="74"/>
                  </a:lnTo>
                  <a:lnTo>
                    <a:pt x="3460" y="72"/>
                  </a:lnTo>
                  <a:lnTo>
                    <a:pt x="3472" y="72"/>
                  </a:lnTo>
                  <a:lnTo>
                    <a:pt x="3482" y="72"/>
                  </a:lnTo>
                  <a:lnTo>
                    <a:pt x="3492" y="70"/>
                  </a:lnTo>
                  <a:lnTo>
                    <a:pt x="3468" y="68"/>
                  </a:lnTo>
                  <a:lnTo>
                    <a:pt x="3468" y="64"/>
                  </a:lnTo>
                  <a:lnTo>
                    <a:pt x="3468" y="64"/>
                  </a:lnTo>
                  <a:lnTo>
                    <a:pt x="3468" y="64"/>
                  </a:lnTo>
                  <a:lnTo>
                    <a:pt x="3472" y="62"/>
                  </a:lnTo>
                  <a:lnTo>
                    <a:pt x="3476" y="62"/>
                  </a:lnTo>
                  <a:lnTo>
                    <a:pt x="3472" y="58"/>
                  </a:lnTo>
                  <a:lnTo>
                    <a:pt x="3472" y="58"/>
                  </a:lnTo>
                  <a:lnTo>
                    <a:pt x="3466" y="58"/>
                  </a:lnTo>
                  <a:lnTo>
                    <a:pt x="3464" y="58"/>
                  </a:lnTo>
                  <a:lnTo>
                    <a:pt x="3462" y="60"/>
                  </a:lnTo>
                  <a:lnTo>
                    <a:pt x="3464" y="62"/>
                  </a:lnTo>
                  <a:lnTo>
                    <a:pt x="3464" y="62"/>
                  </a:lnTo>
                  <a:lnTo>
                    <a:pt x="3464" y="68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54" y="68"/>
                  </a:lnTo>
                  <a:lnTo>
                    <a:pt x="3450" y="68"/>
                  </a:lnTo>
                  <a:lnTo>
                    <a:pt x="3438" y="68"/>
                  </a:lnTo>
                  <a:lnTo>
                    <a:pt x="3428" y="68"/>
                  </a:lnTo>
                  <a:lnTo>
                    <a:pt x="3422" y="66"/>
                  </a:lnTo>
                  <a:lnTo>
                    <a:pt x="3418" y="62"/>
                  </a:lnTo>
                  <a:lnTo>
                    <a:pt x="3418" y="62"/>
                  </a:lnTo>
                  <a:lnTo>
                    <a:pt x="3422" y="60"/>
                  </a:lnTo>
                  <a:lnTo>
                    <a:pt x="3426" y="60"/>
                  </a:lnTo>
                  <a:lnTo>
                    <a:pt x="3432" y="60"/>
                  </a:lnTo>
                  <a:lnTo>
                    <a:pt x="3436" y="62"/>
                  </a:lnTo>
                  <a:lnTo>
                    <a:pt x="3436" y="62"/>
                  </a:lnTo>
                  <a:lnTo>
                    <a:pt x="3442" y="56"/>
                  </a:lnTo>
                  <a:lnTo>
                    <a:pt x="3444" y="54"/>
                  </a:lnTo>
                  <a:lnTo>
                    <a:pt x="3442" y="52"/>
                  </a:lnTo>
                  <a:lnTo>
                    <a:pt x="3438" y="58"/>
                  </a:lnTo>
                  <a:lnTo>
                    <a:pt x="3438" y="58"/>
                  </a:lnTo>
                  <a:lnTo>
                    <a:pt x="3432" y="58"/>
                  </a:lnTo>
                  <a:lnTo>
                    <a:pt x="3428" y="58"/>
                  </a:lnTo>
                  <a:lnTo>
                    <a:pt x="3426" y="56"/>
                  </a:lnTo>
                  <a:lnTo>
                    <a:pt x="3426" y="56"/>
                  </a:lnTo>
                  <a:lnTo>
                    <a:pt x="3428" y="54"/>
                  </a:lnTo>
                  <a:lnTo>
                    <a:pt x="3432" y="52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4" y="48"/>
                  </a:lnTo>
                  <a:lnTo>
                    <a:pt x="3430" y="52"/>
                  </a:lnTo>
                  <a:lnTo>
                    <a:pt x="3430" y="52"/>
                  </a:lnTo>
                  <a:lnTo>
                    <a:pt x="3428" y="48"/>
                  </a:lnTo>
                  <a:lnTo>
                    <a:pt x="3428" y="44"/>
                  </a:lnTo>
                  <a:lnTo>
                    <a:pt x="3428" y="44"/>
                  </a:lnTo>
                  <a:lnTo>
                    <a:pt x="3430" y="40"/>
                  </a:lnTo>
                  <a:lnTo>
                    <a:pt x="3430" y="40"/>
                  </a:lnTo>
                  <a:lnTo>
                    <a:pt x="3426" y="40"/>
                  </a:lnTo>
                  <a:lnTo>
                    <a:pt x="3422" y="38"/>
                  </a:lnTo>
                  <a:lnTo>
                    <a:pt x="3418" y="38"/>
                  </a:lnTo>
                  <a:lnTo>
                    <a:pt x="3416" y="42"/>
                  </a:lnTo>
                  <a:lnTo>
                    <a:pt x="3418" y="44"/>
                  </a:lnTo>
                  <a:lnTo>
                    <a:pt x="3418" y="44"/>
                  </a:lnTo>
                  <a:lnTo>
                    <a:pt x="3414" y="48"/>
                  </a:lnTo>
                  <a:lnTo>
                    <a:pt x="3410" y="50"/>
                  </a:lnTo>
                  <a:lnTo>
                    <a:pt x="3402" y="48"/>
                  </a:lnTo>
                  <a:lnTo>
                    <a:pt x="3398" y="48"/>
                  </a:lnTo>
                  <a:lnTo>
                    <a:pt x="3394" y="48"/>
                  </a:lnTo>
                  <a:lnTo>
                    <a:pt x="3392" y="52"/>
                  </a:lnTo>
                  <a:lnTo>
                    <a:pt x="3390" y="58"/>
                  </a:lnTo>
                  <a:lnTo>
                    <a:pt x="3390" y="58"/>
                  </a:lnTo>
                  <a:lnTo>
                    <a:pt x="3394" y="60"/>
                  </a:lnTo>
                  <a:lnTo>
                    <a:pt x="3398" y="60"/>
                  </a:lnTo>
                  <a:lnTo>
                    <a:pt x="3404" y="60"/>
                  </a:lnTo>
                  <a:lnTo>
                    <a:pt x="3406" y="62"/>
                  </a:lnTo>
                  <a:lnTo>
                    <a:pt x="3408" y="64"/>
                  </a:lnTo>
                  <a:lnTo>
                    <a:pt x="3396" y="70"/>
                  </a:lnTo>
                  <a:lnTo>
                    <a:pt x="3396" y="70"/>
                  </a:lnTo>
                  <a:lnTo>
                    <a:pt x="3398" y="72"/>
                  </a:lnTo>
                  <a:lnTo>
                    <a:pt x="3400" y="72"/>
                  </a:lnTo>
                  <a:lnTo>
                    <a:pt x="3406" y="70"/>
                  </a:lnTo>
                  <a:lnTo>
                    <a:pt x="3410" y="70"/>
                  </a:lnTo>
                  <a:lnTo>
                    <a:pt x="3410" y="72"/>
                  </a:lnTo>
                  <a:lnTo>
                    <a:pt x="3410" y="76"/>
                  </a:lnTo>
                  <a:lnTo>
                    <a:pt x="3398" y="80"/>
                  </a:lnTo>
                  <a:lnTo>
                    <a:pt x="3408" y="82"/>
                  </a:lnTo>
                  <a:lnTo>
                    <a:pt x="3408" y="82"/>
                  </a:lnTo>
                  <a:lnTo>
                    <a:pt x="3394" y="88"/>
                  </a:lnTo>
                  <a:lnTo>
                    <a:pt x="3388" y="88"/>
                  </a:lnTo>
                  <a:lnTo>
                    <a:pt x="3382" y="88"/>
                  </a:lnTo>
                  <a:lnTo>
                    <a:pt x="3382" y="98"/>
                  </a:lnTo>
                  <a:lnTo>
                    <a:pt x="3360" y="100"/>
                  </a:lnTo>
                  <a:lnTo>
                    <a:pt x="3360" y="100"/>
                  </a:lnTo>
                  <a:lnTo>
                    <a:pt x="3356" y="94"/>
                  </a:lnTo>
                  <a:lnTo>
                    <a:pt x="3356" y="90"/>
                  </a:lnTo>
                  <a:lnTo>
                    <a:pt x="3354" y="86"/>
                  </a:lnTo>
                  <a:lnTo>
                    <a:pt x="3350" y="82"/>
                  </a:lnTo>
                  <a:lnTo>
                    <a:pt x="3350" y="82"/>
                  </a:lnTo>
                  <a:lnTo>
                    <a:pt x="3348" y="86"/>
                  </a:lnTo>
                  <a:lnTo>
                    <a:pt x="3346" y="90"/>
                  </a:lnTo>
                  <a:lnTo>
                    <a:pt x="3350" y="86"/>
                  </a:lnTo>
                  <a:lnTo>
                    <a:pt x="3356" y="92"/>
                  </a:lnTo>
                  <a:lnTo>
                    <a:pt x="3356" y="92"/>
                  </a:lnTo>
                  <a:lnTo>
                    <a:pt x="3352" y="96"/>
                  </a:lnTo>
                  <a:lnTo>
                    <a:pt x="3350" y="98"/>
                  </a:lnTo>
                  <a:lnTo>
                    <a:pt x="3348" y="100"/>
                  </a:lnTo>
                  <a:lnTo>
                    <a:pt x="3348" y="100"/>
                  </a:lnTo>
                  <a:lnTo>
                    <a:pt x="3346" y="98"/>
                  </a:lnTo>
                  <a:lnTo>
                    <a:pt x="3346" y="94"/>
                  </a:lnTo>
                  <a:lnTo>
                    <a:pt x="3346" y="94"/>
                  </a:lnTo>
                  <a:lnTo>
                    <a:pt x="3340" y="100"/>
                  </a:lnTo>
                  <a:lnTo>
                    <a:pt x="3338" y="100"/>
                  </a:lnTo>
                  <a:lnTo>
                    <a:pt x="3338" y="100"/>
                  </a:lnTo>
                  <a:lnTo>
                    <a:pt x="3336" y="98"/>
                  </a:lnTo>
                  <a:lnTo>
                    <a:pt x="3336" y="98"/>
                  </a:lnTo>
                  <a:lnTo>
                    <a:pt x="3336" y="92"/>
                  </a:lnTo>
                  <a:lnTo>
                    <a:pt x="3340" y="88"/>
                  </a:lnTo>
                  <a:lnTo>
                    <a:pt x="3330" y="88"/>
                  </a:lnTo>
                  <a:lnTo>
                    <a:pt x="3330" y="88"/>
                  </a:lnTo>
                  <a:lnTo>
                    <a:pt x="3330" y="90"/>
                  </a:lnTo>
                  <a:lnTo>
                    <a:pt x="3332" y="90"/>
                  </a:lnTo>
                  <a:lnTo>
                    <a:pt x="3334" y="88"/>
                  </a:lnTo>
                  <a:lnTo>
                    <a:pt x="3334" y="92"/>
                  </a:lnTo>
                  <a:lnTo>
                    <a:pt x="3334" y="92"/>
                  </a:lnTo>
                  <a:lnTo>
                    <a:pt x="3330" y="96"/>
                  </a:lnTo>
                  <a:lnTo>
                    <a:pt x="3326" y="98"/>
                  </a:lnTo>
                  <a:lnTo>
                    <a:pt x="3318" y="94"/>
                  </a:lnTo>
                  <a:lnTo>
                    <a:pt x="3318" y="94"/>
                  </a:lnTo>
                  <a:lnTo>
                    <a:pt x="3318" y="92"/>
                  </a:lnTo>
                  <a:lnTo>
                    <a:pt x="3320" y="90"/>
                  </a:lnTo>
                  <a:lnTo>
                    <a:pt x="3320" y="88"/>
                  </a:lnTo>
                  <a:lnTo>
                    <a:pt x="3318" y="88"/>
                  </a:lnTo>
                  <a:lnTo>
                    <a:pt x="3318" y="88"/>
                  </a:lnTo>
                  <a:lnTo>
                    <a:pt x="3314" y="84"/>
                  </a:lnTo>
                  <a:lnTo>
                    <a:pt x="3314" y="80"/>
                  </a:lnTo>
                  <a:lnTo>
                    <a:pt x="3316" y="78"/>
                  </a:lnTo>
                  <a:lnTo>
                    <a:pt x="3320" y="76"/>
                  </a:lnTo>
                  <a:lnTo>
                    <a:pt x="3320" y="76"/>
                  </a:lnTo>
                  <a:lnTo>
                    <a:pt x="3318" y="76"/>
                  </a:lnTo>
                  <a:lnTo>
                    <a:pt x="3316" y="76"/>
                  </a:lnTo>
                  <a:lnTo>
                    <a:pt x="3314" y="80"/>
                  </a:lnTo>
                  <a:lnTo>
                    <a:pt x="3312" y="84"/>
                  </a:lnTo>
                  <a:lnTo>
                    <a:pt x="3308" y="88"/>
                  </a:lnTo>
                  <a:lnTo>
                    <a:pt x="3308" y="88"/>
                  </a:lnTo>
                  <a:lnTo>
                    <a:pt x="3310" y="88"/>
                  </a:lnTo>
                  <a:lnTo>
                    <a:pt x="3312" y="86"/>
                  </a:lnTo>
                  <a:lnTo>
                    <a:pt x="3316" y="90"/>
                  </a:lnTo>
                  <a:lnTo>
                    <a:pt x="3316" y="90"/>
                  </a:lnTo>
                  <a:lnTo>
                    <a:pt x="3316" y="94"/>
                  </a:lnTo>
                  <a:lnTo>
                    <a:pt x="3314" y="98"/>
                  </a:lnTo>
                  <a:lnTo>
                    <a:pt x="3314" y="98"/>
                  </a:lnTo>
                  <a:lnTo>
                    <a:pt x="3310" y="98"/>
                  </a:lnTo>
                  <a:lnTo>
                    <a:pt x="3296" y="98"/>
                  </a:lnTo>
                  <a:lnTo>
                    <a:pt x="3296" y="98"/>
                  </a:lnTo>
                  <a:lnTo>
                    <a:pt x="3292" y="92"/>
                  </a:lnTo>
                  <a:lnTo>
                    <a:pt x="3292" y="92"/>
                  </a:lnTo>
                  <a:lnTo>
                    <a:pt x="3292" y="90"/>
                  </a:lnTo>
                  <a:lnTo>
                    <a:pt x="3292" y="88"/>
                  </a:lnTo>
                  <a:lnTo>
                    <a:pt x="3294" y="86"/>
                  </a:lnTo>
                  <a:lnTo>
                    <a:pt x="3294" y="86"/>
                  </a:lnTo>
                  <a:lnTo>
                    <a:pt x="3296" y="88"/>
                  </a:lnTo>
                  <a:lnTo>
                    <a:pt x="3298" y="90"/>
                  </a:lnTo>
                  <a:lnTo>
                    <a:pt x="3300" y="90"/>
                  </a:lnTo>
                  <a:lnTo>
                    <a:pt x="3300" y="90"/>
                  </a:lnTo>
                  <a:lnTo>
                    <a:pt x="3298" y="86"/>
                  </a:lnTo>
                  <a:lnTo>
                    <a:pt x="3294" y="84"/>
                  </a:lnTo>
                  <a:lnTo>
                    <a:pt x="3288" y="82"/>
                  </a:lnTo>
                  <a:lnTo>
                    <a:pt x="3286" y="82"/>
                  </a:lnTo>
                  <a:lnTo>
                    <a:pt x="3282" y="80"/>
                  </a:lnTo>
                  <a:lnTo>
                    <a:pt x="3280" y="76"/>
                  </a:lnTo>
                  <a:lnTo>
                    <a:pt x="3280" y="70"/>
                  </a:lnTo>
                  <a:lnTo>
                    <a:pt x="3280" y="70"/>
                  </a:lnTo>
                  <a:lnTo>
                    <a:pt x="3284" y="68"/>
                  </a:lnTo>
                  <a:lnTo>
                    <a:pt x="3290" y="68"/>
                  </a:lnTo>
                  <a:lnTo>
                    <a:pt x="3290" y="68"/>
                  </a:lnTo>
                  <a:lnTo>
                    <a:pt x="3288" y="64"/>
                  </a:lnTo>
                  <a:lnTo>
                    <a:pt x="3286" y="62"/>
                  </a:lnTo>
                  <a:lnTo>
                    <a:pt x="3284" y="62"/>
                  </a:lnTo>
                  <a:lnTo>
                    <a:pt x="3284" y="62"/>
                  </a:lnTo>
                  <a:lnTo>
                    <a:pt x="3282" y="66"/>
                  </a:lnTo>
                  <a:lnTo>
                    <a:pt x="3278" y="66"/>
                  </a:lnTo>
                  <a:lnTo>
                    <a:pt x="3276" y="64"/>
                  </a:lnTo>
                  <a:lnTo>
                    <a:pt x="3274" y="60"/>
                  </a:lnTo>
                  <a:lnTo>
                    <a:pt x="3274" y="60"/>
                  </a:lnTo>
                  <a:lnTo>
                    <a:pt x="3280" y="54"/>
                  </a:lnTo>
                  <a:lnTo>
                    <a:pt x="3280" y="52"/>
                  </a:lnTo>
                  <a:lnTo>
                    <a:pt x="3280" y="52"/>
                  </a:lnTo>
                  <a:lnTo>
                    <a:pt x="3276" y="56"/>
                  </a:lnTo>
                  <a:lnTo>
                    <a:pt x="3276" y="56"/>
                  </a:lnTo>
                  <a:lnTo>
                    <a:pt x="3270" y="54"/>
                  </a:lnTo>
                  <a:lnTo>
                    <a:pt x="3264" y="54"/>
                  </a:lnTo>
                  <a:lnTo>
                    <a:pt x="3254" y="58"/>
                  </a:lnTo>
                  <a:lnTo>
                    <a:pt x="3254" y="58"/>
                  </a:lnTo>
                  <a:lnTo>
                    <a:pt x="3254" y="64"/>
                  </a:lnTo>
                  <a:lnTo>
                    <a:pt x="3256" y="68"/>
                  </a:lnTo>
                  <a:lnTo>
                    <a:pt x="3258" y="72"/>
                  </a:lnTo>
                  <a:lnTo>
                    <a:pt x="3256" y="76"/>
                  </a:lnTo>
                  <a:lnTo>
                    <a:pt x="3256" y="76"/>
                  </a:lnTo>
                  <a:lnTo>
                    <a:pt x="3258" y="76"/>
                  </a:lnTo>
                  <a:lnTo>
                    <a:pt x="3260" y="78"/>
                  </a:lnTo>
                  <a:lnTo>
                    <a:pt x="3264" y="82"/>
                  </a:lnTo>
                  <a:lnTo>
                    <a:pt x="3264" y="82"/>
                  </a:lnTo>
                  <a:lnTo>
                    <a:pt x="3264" y="84"/>
                  </a:lnTo>
                  <a:lnTo>
                    <a:pt x="3262" y="86"/>
                  </a:lnTo>
                  <a:lnTo>
                    <a:pt x="3262" y="86"/>
                  </a:lnTo>
                  <a:lnTo>
                    <a:pt x="3270" y="90"/>
                  </a:lnTo>
                  <a:lnTo>
                    <a:pt x="3264" y="98"/>
                  </a:lnTo>
                  <a:lnTo>
                    <a:pt x="3260" y="98"/>
                  </a:lnTo>
                  <a:lnTo>
                    <a:pt x="3260" y="98"/>
                  </a:lnTo>
                  <a:lnTo>
                    <a:pt x="3260" y="92"/>
                  </a:lnTo>
                  <a:lnTo>
                    <a:pt x="3260" y="92"/>
                  </a:lnTo>
                  <a:lnTo>
                    <a:pt x="3256" y="96"/>
                  </a:lnTo>
                  <a:lnTo>
                    <a:pt x="3252" y="98"/>
                  </a:lnTo>
                  <a:lnTo>
                    <a:pt x="3244" y="96"/>
                  </a:lnTo>
                  <a:lnTo>
                    <a:pt x="3244" y="96"/>
                  </a:lnTo>
                  <a:lnTo>
                    <a:pt x="3234" y="94"/>
                  </a:lnTo>
                  <a:lnTo>
                    <a:pt x="3234" y="88"/>
                  </a:lnTo>
                  <a:lnTo>
                    <a:pt x="3248" y="86"/>
                  </a:lnTo>
                  <a:lnTo>
                    <a:pt x="3226" y="86"/>
                  </a:lnTo>
                  <a:lnTo>
                    <a:pt x="3226" y="86"/>
                  </a:lnTo>
                  <a:lnTo>
                    <a:pt x="3230" y="88"/>
                  </a:lnTo>
                  <a:lnTo>
                    <a:pt x="3232" y="90"/>
                  </a:lnTo>
                  <a:lnTo>
                    <a:pt x="3232" y="90"/>
                  </a:lnTo>
                  <a:lnTo>
                    <a:pt x="3232" y="94"/>
                  </a:lnTo>
                  <a:lnTo>
                    <a:pt x="3230" y="96"/>
                  </a:lnTo>
                  <a:lnTo>
                    <a:pt x="3208" y="96"/>
                  </a:lnTo>
                  <a:lnTo>
                    <a:pt x="3208" y="96"/>
                  </a:lnTo>
                  <a:lnTo>
                    <a:pt x="3206" y="92"/>
                  </a:lnTo>
                  <a:lnTo>
                    <a:pt x="3206" y="92"/>
                  </a:lnTo>
                  <a:lnTo>
                    <a:pt x="3206" y="94"/>
                  </a:lnTo>
                  <a:lnTo>
                    <a:pt x="3204" y="96"/>
                  </a:lnTo>
                  <a:lnTo>
                    <a:pt x="3198" y="96"/>
                  </a:lnTo>
                  <a:lnTo>
                    <a:pt x="3198" y="96"/>
                  </a:lnTo>
                  <a:lnTo>
                    <a:pt x="3196" y="92"/>
                  </a:lnTo>
                  <a:lnTo>
                    <a:pt x="3196" y="88"/>
                  </a:lnTo>
                  <a:lnTo>
                    <a:pt x="3192" y="94"/>
                  </a:lnTo>
                  <a:lnTo>
                    <a:pt x="3192" y="94"/>
                  </a:lnTo>
                  <a:lnTo>
                    <a:pt x="3182" y="96"/>
                  </a:lnTo>
                  <a:lnTo>
                    <a:pt x="3166" y="96"/>
                  </a:lnTo>
                  <a:lnTo>
                    <a:pt x="3166" y="96"/>
                  </a:lnTo>
                  <a:lnTo>
                    <a:pt x="3164" y="90"/>
                  </a:lnTo>
                  <a:lnTo>
                    <a:pt x="3164" y="90"/>
                  </a:lnTo>
                  <a:lnTo>
                    <a:pt x="3162" y="92"/>
                  </a:lnTo>
                  <a:lnTo>
                    <a:pt x="3162" y="94"/>
                  </a:lnTo>
                  <a:lnTo>
                    <a:pt x="3134" y="94"/>
                  </a:lnTo>
                  <a:lnTo>
                    <a:pt x="2880" y="88"/>
                  </a:lnTo>
                  <a:lnTo>
                    <a:pt x="2880" y="88"/>
                  </a:lnTo>
                  <a:lnTo>
                    <a:pt x="2880" y="88"/>
                  </a:lnTo>
                  <a:lnTo>
                    <a:pt x="2880" y="88"/>
                  </a:lnTo>
                  <a:lnTo>
                    <a:pt x="2852" y="88"/>
                  </a:lnTo>
                  <a:lnTo>
                    <a:pt x="2852" y="88"/>
                  </a:lnTo>
                  <a:lnTo>
                    <a:pt x="2852" y="88"/>
                  </a:lnTo>
                  <a:lnTo>
                    <a:pt x="2852" y="88"/>
                  </a:lnTo>
                  <a:lnTo>
                    <a:pt x="2842" y="88"/>
                  </a:lnTo>
                  <a:lnTo>
                    <a:pt x="2842" y="86"/>
                  </a:lnTo>
                  <a:lnTo>
                    <a:pt x="2840" y="88"/>
                  </a:lnTo>
                  <a:lnTo>
                    <a:pt x="2832" y="88"/>
                  </a:lnTo>
                  <a:lnTo>
                    <a:pt x="2834" y="86"/>
                  </a:lnTo>
                  <a:lnTo>
                    <a:pt x="2834" y="86"/>
                  </a:lnTo>
                  <a:lnTo>
                    <a:pt x="2834" y="82"/>
                  </a:lnTo>
                  <a:lnTo>
                    <a:pt x="2832" y="80"/>
                  </a:lnTo>
                  <a:lnTo>
                    <a:pt x="2828" y="74"/>
                  </a:lnTo>
                  <a:lnTo>
                    <a:pt x="2834" y="68"/>
                  </a:lnTo>
                  <a:lnTo>
                    <a:pt x="2834" y="68"/>
                  </a:lnTo>
                  <a:lnTo>
                    <a:pt x="2828" y="70"/>
                  </a:lnTo>
                  <a:lnTo>
                    <a:pt x="2826" y="76"/>
                  </a:lnTo>
                  <a:lnTo>
                    <a:pt x="2820" y="88"/>
                  </a:lnTo>
                  <a:lnTo>
                    <a:pt x="2546" y="80"/>
                  </a:lnTo>
                  <a:lnTo>
                    <a:pt x="2546" y="80"/>
                  </a:lnTo>
                  <a:lnTo>
                    <a:pt x="2550" y="76"/>
                  </a:lnTo>
                  <a:lnTo>
                    <a:pt x="2550" y="74"/>
                  </a:lnTo>
                  <a:lnTo>
                    <a:pt x="2550" y="72"/>
                  </a:lnTo>
                  <a:lnTo>
                    <a:pt x="2546" y="80"/>
                  </a:lnTo>
                  <a:lnTo>
                    <a:pt x="2546" y="80"/>
                  </a:lnTo>
                  <a:lnTo>
                    <a:pt x="2090" y="70"/>
                  </a:lnTo>
                  <a:lnTo>
                    <a:pt x="2090" y="70"/>
                  </a:lnTo>
                  <a:lnTo>
                    <a:pt x="2090" y="76"/>
                  </a:lnTo>
                  <a:lnTo>
                    <a:pt x="2088" y="78"/>
                  </a:lnTo>
                  <a:lnTo>
                    <a:pt x="2080" y="70"/>
                  </a:lnTo>
                  <a:lnTo>
                    <a:pt x="2080" y="70"/>
                  </a:lnTo>
                  <a:lnTo>
                    <a:pt x="1944" y="70"/>
                  </a:lnTo>
                  <a:lnTo>
                    <a:pt x="1810" y="66"/>
                  </a:lnTo>
                  <a:lnTo>
                    <a:pt x="1542" y="56"/>
                  </a:lnTo>
                  <a:lnTo>
                    <a:pt x="1542" y="56"/>
                  </a:lnTo>
                  <a:lnTo>
                    <a:pt x="1542" y="64"/>
                  </a:lnTo>
                  <a:lnTo>
                    <a:pt x="1538" y="68"/>
                  </a:lnTo>
                  <a:lnTo>
                    <a:pt x="1534" y="68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28" y="62"/>
                  </a:lnTo>
                  <a:lnTo>
                    <a:pt x="1528" y="56"/>
                  </a:lnTo>
                  <a:lnTo>
                    <a:pt x="1380" y="56"/>
                  </a:lnTo>
                  <a:lnTo>
                    <a:pt x="1380" y="56"/>
                  </a:lnTo>
                  <a:lnTo>
                    <a:pt x="1380" y="68"/>
                  </a:lnTo>
                  <a:lnTo>
                    <a:pt x="1380" y="74"/>
                  </a:lnTo>
                  <a:lnTo>
                    <a:pt x="1380" y="78"/>
                  </a:lnTo>
                  <a:lnTo>
                    <a:pt x="1380" y="78"/>
                  </a:lnTo>
                  <a:lnTo>
                    <a:pt x="1360" y="62"/>
                  </a:lnTo>
                  <a:lnTo>
                    <a:pt x="1360" y="62"/>
                  </a:lnTo>
                  <a:lnTo>
                    <a:pt x="1360" y="66"/>
                  </a:lnTo>
                  <a:lnTo>
                    <a:pt x="1360" y="70"/>
                  </a:lnTo>
                  <a:lnTo>
                    <a:pt x="1362" y="72"/>
                  </a:lnTo>
                  <a:lnTo>
                    <a:pt x="1360" y="76"/>
                  </a:lnTo>
                  <a:lnTo>
                    <a:pt x="1342" y="54"/>
                  </a:lnTo>
                  <a:lnTo>
                    <a:pt x="1128" y="50"/>
                  </a:lnTo>
                  <a:lnTo>
                    <a:pt x="1128" y="60"/>
                  </a:lnTo>
                  <a:lnTo>
                    <a:pt x="1128" y="60"/>
                  </a:lnTo>
                  <a:lnTo>
                    <a:pt x="1126" y="62"/>
                  </a:lnTo>
                  <a:lnTo>
                    <a:pt x="1124" y="62"/>
                  </a:lnTo>
                  <a:lnTo>
                    <a:pt x="1120" y="56"/>
                  </a:lnTo>
                  <a:lnTo>
                    <a:pt x="1126" y="50"/>
                  </a:lnTo>
                  <a:lnTo>
                    <a:pt x="1004" y="50"/>
                  </a:lnTo>
                  <a:lnTo>
                    <a:pt x="996" y="60"/>
                  </a:lnTo>
                  <a:lnTo>
                    <a:pt x="996" y="60"/>
                  </a:lnTo>
                  <a:lnTo>
                    <a:pt x="992" y="54"/>
                  </a:lnTo>
                  <a:lnTo>
                    <a:pt x="986" y="50"/>
                  </a:lnTo>
                  <a:lnTo>
                    <a:pt x="976" y="48"/>
                  </a:lnTo>
                  <a:lnTo>
                    <a:pt x="964" y="46"/>
                  </a:lnTo>
                  <a:lnTo>
                    <a:pt x="954" y="44"/>
                  </a:lnTo>
                  <a:lnTo>
                    <a:pt x="954" y="46"/>
                  </a:lnTo>
                  <a:lnTo>
                    <a:pt x="954" y="46"/>
                  </a:lnTo>
                  <a:lnTo>
                    <a:pt x="942" y="44"/>
                  </a:lnTo>
                  <a:lnTo>
                    <a:pt x="928" y="44"/>
                  </a:lnTo>
                  <a:lnTo>
                    <a:pt x="914" y="44"/>
                  </a:lnTo>
                  <a:lnTo>
                    <a:pt x="906" y="46"/>
                  </a:lnTo>
                  <a:lnTo>
                    <a:pt x="900" y="50"/>
                  </a:lnTo>
                  <a:lnTo>
                    <a:pt x="900" y="50"/>
                  </a:lnTo>
                  <a:lnTo>
                    <a:pt x="890" y="44"/>
                  </a:lnTo>
                  <a:lnTo>
                    <a:pt x="880" y="44"/>
                  </a:lnTo>
                  <a:lnTo>
                    <a:pt x="870" y="44"/>
                  </a:lnTo>
                  <a:lnTo>
                    <a:pt x="864" y="48"/>
                  </a:lnTo>
                  <a:lnTo>
                    <a:pt x="860" y="52"/>
                  </a:lnTo>
                  <a:lnTo>
                    <a:pt x="860" y="52"/>
                  </a:lnTo>
                  <a:lnTo>
                    <a:pt x="854" y="52"/>
                  </a:lnTo>
                  <a:lnTo>
                    <a:pt x="852" y="52"/>
                  </a:lnTo>
                  <a:lnTo>
                    <a:pt x="850" y="50"/>
                  </a:lnTo>
                  <a:lnTo>
                    <a:pt x="850" y="50"/>
                  </a:lnTo>
                  <a:lnTo>
                    <a:pt x="856" y="44"/>
                  </a:lnTo>
                  <a:lnTo>
                    <a:pt x="838" y="44"/>
                  </a:lnTo>
                  <a:lnTo>
                    <a:pt x="838" y="44"/>
                  </a:lnTo>
                  <a:lnTo>
                    <a:pt x="838" y="48"/>
                  </a:lnTo>
                  <a:lnTo>
                    <a:pt x="840" y="52"/>
                  </a:lnTo>
                  <a:lnTo>
                    <a:pt x="840" y="52"/>
                  </a:lnTo>
                  <a:lnTo>
                    <a:pt x="834" y="56"/>
                  </a:lnTo>
                  <a:lnTo>
                    <a:pt x="832" y="58"/>
                  </a:lnTo>
                  <a:lnTo>
                    <a:pt x="828" y="56"/>
                  </a:lnTo>
                  <a:lnTo>
                    <a:pt x="828" y="56"/>
                  </a:lnTo>
                  <a:lnTo>
                    <a:pt x="828" y="52"/>
                  </a:lnTo>
                  <a:lnTo>
                    <a:pt x="824" y="48"/>
                  </a:lnTo>
                  <a:lnTo>
                    <a:pt x="816" y="42"/>
                  </a:lnTo>
                  <a:lnTo>
                    <a:pt x="808" y="42"/>
                  </a:lnTo>
                  <a:lnTo>
                    <a:pt x="808" y="42"/>
                  </a:lnTo>
                  <a:lnTo>
                    <a:pt x="808" y="44"/>
                  </a:lnTo>
                  <a:lnTo>
                    <a:pt x="808" y="48"/>
                  </a:lnTo>
                  <a:lnTo>
                    <a:pt x="808" y="52"/>
                  </a:lnTo>
                  <a:lnTo>
                    <a:pt x="804" y="54"/>
                  </a:lnTo>
                  <a:lnTo>
                    <a:pt x="804" y="54"/>
                  </a:lnTo>
                  <a:lnTo>
                    <a:pt x="802" y="52"/>
                  </a:lnTo>
                  <a:lnTo>
                    <a:pt x="800" y="50"/>
                  </a:lnTo>
                  <a:lnTo>
                    <a:pt x="798" y="42"/>
                  </a:lnTo>
                  <a:lnTo>
                    <a:pt x="798" y="42"/>
                  </a:lnTo>
                  <a:lnTo>
                    <a:pt x="786" y="42"/>
                  </a:lnTo>
                  <a:lnTo>
                    <a:pt x="774" y="46"/>
                  </a:lnTo>
                  <a:lnTo>
                    <a:pt x="752" y="54"/>
                  </a:lnTo>
                  <a:lnTo>
                    <a:pt x="708" y="74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98" y="104"/>
                  </a:lnTo>
                  <a:lnTo>
                    <a:pt x="146" y="104"/>
                  </a:lnTo>
                  <a:lnTo>
                    <a:pt x="194" y="100"/>
                  </a:lnTo>
                  <a:lnTo>
                    <a:pt x="194" y="100"/>
                  </a:lnTo>
                  <a:lnTo>
                    <a:pt x="198" y="102"/>
                  </a:lnTo>
                  <a:lnTo>
                    <a:pt x="202" y="106"/>
                  </a:lnTo>
                  <a:lnTo>
                    <a:pt x="212" y="106"/>
                  </a:lnTo>
                  <a:lnTo>
                    <a:pt x="222" y="106"/>
                  </a:lnTo>
                  <a:lnTo>
                    <a:pt x="232" y="106"/>
                  </a:lnTo>
                  <a:lnTo>
                    <a:pt x="232" y="106"/>
                  </a:lnTo>
                  <a:lnTo>
                    <a:pt x="234" y="102"/>
                  </a:lnTo>
                  <a:lnTo>
                    <a:pt x="236" y="102"/>
                  </a:lnTo>
                  <a:lnTo>
                    <a:pt x="242" y="102"/>
                  </a:lnTo>
                  <a:lnTo>
                    <a:pt x="242" y="102"/>
                  </a:lnTo>
                  <a:lnTo>
                    <a:pt x="248" y="106"/>
                  </a:lnTo>
                  <a:lnTo>
                    <a:pt x="256" y="108"/>
                  </a:lnTo>
                  <a:lnTo>
                    <a:pt x="264" y="106"/>
                  </a:lnTo>
                  <a:lnTo>
                    <a:pt x="270" y="102"/>
                  </a:lnTo>
                  <a:lnTo>
                    <a:pt x="270" y="102"/>
                  </a:lnTo>
                  <a:lnTo>
                    <a:pt x="292" y="106"/>
                  </a:lnTo>
                  <a:lnTo>
                    <a:pt x="302" y="106"/>
                  </a:lnTo>
                  <a:lnTo>
                    <a:pt x="314" y="106"/>
                  </a:lnTo>
                  <a:lnTo>
                    <a:pt x="312" y="102"/>
                  </a:lnTo>
                  <a:lnTo>
                    <a:pt x="312" y="102"/>
                  </a:lnTo>
                  <a:lnTo>
                    <a:pt x="314" y="98"/>
                  </a:lnTo>
                  <a:lnTo>
                    <a:pt x="316" y="98"/>
                  </a:lnTo>
                  <a:lnTo>
                    <a:pt x="322" y="98"/>
                  </a:lnTo>
                  <a:lnTo>
                    <a:pt x="322" y="98"/>
                  </a:lnTo>
                  <a:lnTo>
                    <a:pt x="324" y="102"/>
                  </a:lnTo>
                  <a:lnTo>
                    <a:pt x="326" y="106"/>
                  </a:lnTo>
                  <a:lnTo>
                    <a:pt x="334" y="106"/>
                  </a:lnTo>
                  <a:lnTo>
                    <a:pt x="624" y="110"/>
                  </a:lnTo>
                  <a:lnTo>
                    <a:pt x="624" y="110"/>
                  </a:lnTo>
                  <a:lnTo>
                    <a:pt x="602" y="120"/>
                  </a:lnTo>
                  <a:lnTo>
                    <a:pt x="602" y="120"/>
                  </a:lnTo>
                  <a:lnTo>
                    <a:pt x="604" y="124"/>
                  </a:lnTo>
                  <a:lnTo>
                    <a:pt x="606" y="126"/>
                  </a:lnTo>
                  <a:lnTo>
                    <a:pt x="612" y="126"/>
                  </a:lnTo>
                  <a:lnTo>
                    <a:pt x="612" y="126"/>
                  </a:lnTo>
                  <a:lnTo>
                    <a:pt x="614" y="124"/>
                  </a:lnTo>
                  <a:lnTo>
                    <a:pt x="614" y="120"/>
                  </a:lnTo>
                  <a:lnTo>
                    <a:pt x="616" y="118"/>
                  </a:lnTo>
                  <a:lnTo>
                    <a:pt x="618" y="116"/>
                  </a:lnTo>
                  <a:lnTo>
                    <a:pt x="618" y="116"/>
                  </a:lnTo>
                  <a:lnTo>
                    <a:pt x="620" y="120"/>
                  </a:lnTo>
                  <a:lnTo>
                    <a:pt x="620" y="122"/>
                  </a:lnTo>
                  <a:lnTo>
                    <a:pt x="620" y="130"/>
                  </a:lnTo>
                  <a:lnTo>
                    <a:pt x="620" y="130"/>
                  </a:lnTo>
                  <a:lnTo>
                    <a:pt x="618" y="132"/>
                  </a:lnTo>
                  <a:lnTo>
                    <a:pt x="614" y="132"/>
                  </a:lnTo>
                  <a:lnTo>
                    <a:pt x="614" y="132"/>
                  </a:lnTo>
                  <a:lnTo>
                    <a:pt x="614" y="140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10" y="146"/>
                  </a:lnTo>
                  <a:lnTo>
                    <a:pt x="610" y="146"/>
                  </a:lnTo>
                  <a:lnTo>
                    <a:pt x="610" y="150"/>
                  </a:lnTo>
                  <a:lnTo>
                    <a:pt x="614" y="152"/>
                  </a:lnTo>
                  <a:lnTo>
                    <a:pt x="620" y="154"/>
                  </a:lnTo>
                  <a:lnTo>
                    <a:pt x="620" y="154"/>
                  </a:lnTo>
                  <a:lnTo>
                    <a:pt x="624" y="154"/>
                  </a:lnTo>
                  <a:lnTo>
                    <a:pt x="626" y="152"/>
                  </a:lnTo>
                  <a:lnTo>
                    <a:pt x="626" y="152"/>
                  </a:lnTo>
                  <a:lnTo>
                    <a:pt x="626" y="150"/>
                  </a:lnTo>
                  <a:lnTo>
                    <a:pt x="624" y="148"/>
                  </a:lnTo>
                  <a:lnTo>
                    <a:pt x="622" y="144"/>
                  </a:lnTo>
                  <a:lnTo>
                    <a:pt x="622" y="144"/>
                  </a:lnTo>
                  <a:lnTo>
                    <a:pt x="628" y="138"/>
                  </a:lnTo>
                  <a:lnTo>
                    <a:pt x="634" y="132"/>
                  </a:lnTo>
                  <a:lnTo>
                    <a:pt x="636" y="136"/>
                  </a:lnTo>
                  <a:lnTo>
                    <a:pt x="636" y="136"/>
                  </a:lnTo>
                  <a:lnTo>
                    <a:pt x="630" y="138"/>
                  </a:lnTo>
                  <a:lnTo>
                    <a:pt x="630" y="140"/>
                  </a:lnTo>
                  <a:lnTo>
                    <a:pt x="632" y="146"/>
                  </a:lnTo>
                  <a:lnTo>
                    <a:pt x="636" y="152"/>
                  </a:lnTo>
                  <a:lnTo>
                    <a:pt x="636" y="154"/>
                  </a:lnTo>
                  <a:lnTo>
                    <a:pt x="632" y="158"/>
                  </a:lnTo>
                  <a:lnTo>
                    <a:pt x="632" y="158"/>
                  </a:lnTo>
                  <a:lnTo>
                    <a:pt x="634" y="158"/>
                  </a:lnTo>
                  <a:lnTo>
                    <a:pt x="638" y="158"/>
                  </a:lnTo>
                  <a:lnTo>
                    <a:pt x="644" y="156"/>
                  </a:lnTo>
                  <a:lnTo>
                    <a:pt x="648" y="154"/>
                  </a:lnTo>
                  <a:lnTo>
                    <a:pt x="650" y="154"/>
                  </a:lnTo>
                  <a:lnTo>
                    <a:pt x="652" y="158"/>
                  </a:lnTo>
                  <a:lnTo>
                    <a:pt x="652" y="158"/>
                  </a:lnTo>
                  <a:lnTo>
                    <a:pt x="642" y="166"/>
                  </a:lnTo>
                  <a:lnTo>
                    <a:pt x="634" y="170"/>
                  </a:lnTo>
                  <a:lnTo>
                    <a:pt x="628" y="172"/>
                  </a:lnTo>
                  <a:lnTo>
                    <a:pt x="624" y="170"/>
                  </a:lnTo>
                  <a:lnTo>
                    <a:pt x="618" y="168"/>
                  </a:lnTo>
                  <a:lnTo>
                    <a:pt x="612" y="166"/>
                  </a:lnTo>
                  <a:lnTo>
                    <a:pt x="612" y="166"/>
                  </a:lnTo>
                  <a:lnTo>
                    <a:pt x="610" y="162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2" y="154"/>
                  </a:lnTo>
                  <a:lnTo>
                    <a:pt x="602" y="154"/>
                  </a:lnTo>
                  <a:lnTo>
                    <a:pt x="598" y="158"/>
                  </a:lnTo>
                  <a:lnTo>
                    <a:pt x="600" y="162"/>
                  </a:lnTo>
                  <a:lnTo>
                    <a:pt x="602" y="166"/>
                  </a:lnTo>
                  <a:lnTo>
                    <a:pt x="602" y="172"/>
                  </a:lnTo>
                  <a:lnTo>
                    <a:pt x="600" y="172"/>
                  </a:lnTo>
                  <a:lnTo>
                    <a:pt x="248" y="170"/>
                  </a:lnTo>
                  <a:lnTo>
                    <a:pt x="248" y="170"/>
                  </a:lnTo>
                  <a:lnTo>
                    <a:pt x="248" y="176"/>
                  </a:lnTo>
                  <a:lnTo>
                    <a:pt x="246" y="178"/>
                  </a:lnTo>
                  <a:lnTo>
                    <a:pt x="246" y="180"/>
                  </a:lnTo>
                  <a:lnTo>
                    <a:pt x="246" y="180"/>
                  </a:lnTo>
                  <a:lnTo>
                    <a:pt x="244" y="178"/>
                  </a:lnTo>
                  <a:lnTo>
                    <a:pt x="242" y="176"/>
                  </a:lnTo>
                  <a:lnTo>
                    <a:pt x="238" y="172"/>
                  </a:lnTo>
                  <a:lnTo>
                    <a:pt x="240" y="170"/>
                  </a:lnTo>
                  <a:lnTo>
                    <a:pt x="136" y="170"/>
                  </a:lnTo>
                  <a:lnTo>
                    <a:pt x="136" y="170"/>
                  </a:lnTo>
                  <a:lnTo>
                    <a:pt x="134" y="174"/>
                  </a:lnTo>
                  <a:lnTo>
                    <a:pt x="134" y="178"/>
                  </a:lnTo>
                  <a:lnTo>
                    <a:pt x="134" y="178"/>
                  </a:lnTo>
                  <a:lnTo>
                    <a:pt x="132" y="174"/>
                  </a:lnTo>
                  <a:lnTo>
                    <a:pt x="130" y="170"/>
                  </a:lnTo>
                  <a:lnTo>
                    <a:pt x="110" y="170"/>
                  </a:lnTo>
                  <a:lnTo>
                    <a:pt x="114" y="212"/>
                  </a:lnTo>
                  <a:lnTo>
                    <a:pt x="114" y="212"/>
                  </a:lnTo>
                  <a:lnTo>
                    <a:pt x="118" y="216"/>
                  </a:lnTo>
                  <a:lnTo>
                    <a:pt x="122" y="220"/>
                  </a:lnTo>
                  <a:lnTo>
                    <a:pt x="126" y="22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2" y="232"/>
                  </a:lnTo>
                  <a:lnTo>
                    <a:pt x="120" y="234"/>
                  </a:lnTo>
                  <a:lnTo>
                    <a:pt x="118" y="234"/>
                  </a:lnTo>
                  <a:lnTo>
                    <a:pt x="118" y="234"/>
                  </a:lnTo>
                  <a:lnTo>
                    <a:pt x="118" y="242"/>
                  </a:lnTo>
                  <a:lnTo>
                    <a:pt x="120" y="246"/>
                  </a:lnTo>
                  <a:lnTo>
                    <a:pt x="122" y="248"/>
                  </a:lnTo>
                  <a:lnTo>
                    <a:pt x="122" y="248"/>
                  </a:lnTo>
                  <a:lnTo>
                    <a:pt x="124" y="252"/>
                  </a:lnTo>
                  <a:lnTo>
                    <a:pt x="122" y="256"/>
                  </a:lnTo>
                  <a:lnTo>
                    <a:pt x="120" y="262"/>
                  </a:lnTo>
                  <a:lnTo>
                    <a:pt x="130" y="268"/>
                  </a:lnTo>
                  <a:lnTo>
                    <a:pt x="130" y="268"/>
                  </a:lnTo>
                  <a:lnTo>
                    <a:pt x="130" y="274"/>
                  </a:lnTo>
                  <a:lnTo>
                    <a:pt x="128" y="278"/>
                  </a:lnTo>
                  <a:lnTo>
                    <a:pt x="122" y="286"/>
                  </a:lnTo>
                  <a:lnTo>
                    <a:pt x="122" y="286"/>
                  </a:lnTo>
                  <a:lnTo>
                    <a:pt x="122" y="292"/>
                  </a:lnTo>
                  <a:lnTo>
                    <a:pt x="124" y="294"/>
                  </a:lnTo>
                  <a:lnTo>
                    <a:pt x="124" y="296"/>
                  </a:lnTo>
                  <a:lnTo>
                    <a:pt x="136" y="286"/>
                  </a:lnTo>
                  <a:lnTo>
                    <a:pt x="136" y="286"/>
                  </a:lnTo>
                  <a:lnTo>
                    <a:pt x="138" y="288"/>
                  </a:lnTo>
                  <a:lnTo>
                    <a:pt x="140" y="290"/>
                  </a:lnTo>
                  <a:lnTo>
                    <a:pt x="138" y="298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12"/>
                  </a:lnTo>
                  <a:lnTo>
                    <a:pt x="132" y="310"/>
                  </a:lnTo>
                  <a:lnTo>
                    <a:pt x="130" y="306"/>
                  </a:lnTo>
                  <a:lnTo>
                    <a:pt x="126" y="304"/>
                  </a:lnTo>
                  <a:lnTo>
                    <a:pt x="122" y="304"/>
                  </a:lnTo>
                  <a:lnTo>
                    <a:pt x="126" y="324"/>
                  </a:lnTo>
                  <a:lnTo>
                    <a:pt x="126" y="324"/>
                  </a:lnTo>
                  <a:lnTo>
                    <a:pt x="132" y="322"/>
                  </a:lnTo>
                  <a:lnTo>
                    <a:pt x="134" y="322"/>
                  </a:lnTo>
                  <a:lnTo>
                    <a:pt x="136" y="326"/>
                  </a:lnTo>
                  <a:lnTo>
                    <a:pt x="138" y="332"/>
                  </a:lnTo>
                  <a:lnTo>
                    <a:pt x="138" y="344"/>
                  </a:lnTo>
                  <a:lnTo>
                    <a:pt x="136" y="354"/>
                  </a:lnTo>
                  <a:lnTo>
                    <a:pt x="132" y="354"/>
                  </a:lnTo>
                  <a:lnTo>
                    <a:pt x="132" y="354"/>
                  </a:lnTo>
                  <a:lnTo>
                    <a:pt x="130" y="352"/>
                  </a:lnTo>
                  <a:lnTo>
                    <a:pt x="130" y="348"/>
                  </a:lnTo>
                  <a:lnTo>
                    <a:pt x="134" y="344"/>
                  </a:lnTo>
                  <a:lnTo>
                    <a:pt x="134" y="344"/>
                  </a:lnTo>
                  <a:lnTo>
                    <a:pt x="130" y="340"/>
                  </a:lnTo>
                  <a:lnTo>
                    <a:pt x="128" y="338"/>
                  </a:lnTo>
                  <a:lnTo>
                    <a:pt x="126" y="338"/>
                  </a:lnTo>
                  <a:lnTo>
                    <a:pt x="126" y="338"/>
                  </a:lnTo>
                  <a:lnTo>
                    <a:pt x="130" y="356"/>
                  </a:lnTo>
                  <a:lnTo>
                    <a:pt x="130" y="364"/>
                  </a:lnTo>
                  <a:lnTo>
                    <a:pt x="130" y="374"/>
                  </a:lnTo>
                  <a:lnTo>
                    <a:pt x="130" y="374"/>
                  </a:lnTo>
                  <a:lnTo>
                    <a:pt x="134" y="370"/>
                  </a:lnTo>
                  <a:lnTo>
                    <a:pt x="138" y="368"/>
                  </a:lnTo>
                  <a:lnTo>
                    <a:pt x="142" y="370"/>
                  </a:lnTo>
                  <a:lnTo>
                    <a:pt x="144" y="374"/>
                  </a:lnTo>
                  <a:lnTo>
                    <a:pt x="144" y="374"/>
                  </a:lnTo>
                  <a:lnTo>
                    <a:pt x="142" y="374"/>
                  </a:lnTo>
                  <a:lnTo>
                    <a:pt x="140" y="376"/>
                  </a:lnTo>
                  <a:lnTo>
                    <a:pt x="138" y="382"/>
                  </a:lnTo>
                  <a:lnTo>
                    <a:pt x="136" y="388"/>
                  </a:lnTo>
                  <a:lnTo>
                    <a:pt x="134" y="388"/>
                  </a:lnTo>
                  <a:lnTo>
                    <a:pt x="132" y="390"/>
                  </a:lnTo>
                  <a:lnTo>
                    <a:pt x="138" y="448"/>
                  </a:lnTo>
                  <a:lnTo>
                    <a:pt x="648" y="448"/>
                  </a:lnTo>
                  <a:lnTo>
                    <a:pt x="650" y="454"/>
                  </a:lnTo>
                  <a:lnTo>
                    <a:pt x="1290" y="472"/>
                  </a:lnTo>
                  <a:lnTo>
                    <a:pt x="1886" y="488"/>
                  </a:lnTo>
                  <a:lnTo>
                    <a:pt x="1868" y="482"/>
                  </a:lnTo>
                  <a:lnTo>
                    <a:pt x="1868" y="482"/>
                  </a:lnTo>
                  <a:lnTo>
                    <a:pt x="1770" y="484"/>
                  </a:lnTo>
                  <a:lnTo>
                    <a:pt x="1672" y="480"/>
                  </a:lnTo>
                  <a:lnTo>
                    <a:pt x="1476" y="472"/>
                  </a:lnTo>
                  <a:lnTo>
                    <a:pt x="1476" y="466"/>
                  </a:lnTo>
                  <a:lnTo>
                    <a:pt x="1468" y="474"/>
                  </a:lnTo>
                  <a:lnTo>
                    <a:pt x="1468" y="474"/>
                  </a:lnTo>
                  <a:lnTo>
                    <a:pt x="1438" y="476"/>
                  </a:lnTo>
                  <a:lnTo>
                    <a:pt x="1410" y="474"/>
                  </a:lnTo>
                  <a:lnTo>
                    <a:pt x="1352" y="470"/>
                  </a:lnTo>
                  <a:lnTo>
                    <a:pt x="1352" y="470"/>
                  </a:lnTo>
                  <a:lnTo>
                    <a:pt x="1350" y="464"/>
                  </a:lnTo>
                  <a:lnTo>
                    <a:pt x="1348" y="460"/>
                  </a:lnTo>
                  <a:lnTo>
                    <a:pt x="1348" y="448"/>
                  </a:lnTo>
                  <a:lnTo>
                    <a:pt x="1402" y="448"/>
                  </a:lnTo>
                  <a:lnTo>
                    <a:pt x="1402" y="448"/>
                  </a:lnTo>
                  <a:lnTo>
                    <a:pt x="1402" y="452"/>
                  </a:lnTo>
                  <a:lnTo>
                    <a:pt x="1404" y="452"/>
                  </a:lnTo>
                  <a:lnTo>
                    <a:pt x="1406" y="452"/>
                  </a:lnTo>
                  <a:lnTo>
                    <a:pt x="1404" y="448"/>
                  </a:lnTo>
                  <a:lnTo>
                    <a:pt x="1516" y="448"/>
                  </a:lnTo>
                  <a:lnTo>
                    <a:pt x="1518" y="452"/>
                  </a:lnTo>
                  <a:lnTo>
                    <a:pt x="1518" y="452"/>
                  </a:lnTo>
                  <a:lnTo>
                    <a:pt x="1520" y="454"/>
                  </a:lnTo>
                  <a:lnTo>
                    <a:pt x="1520" y="454"/>
                  </a:lnTo>
                  <a:lnTo>
                    <a:pt x="1518" y="448"/>
                  </a:lnTo>
                  <a:lnTo>
                    <a:pt x="1930" y="448"/>
                  </a:lnTo>
                  <a:lnTo>
                    <a:pt x="1940" y="438"/>
                  </a:lnTo>
                  <a:lnTo>
                    <a:pt x="2896" y="438"/>
                  </a:lnTo>
                  <a:lnTo>
                    <a:pt x="3042" y="440"/>
                  </a:lnTo>
                  <a:lnTo>
                    <a:pt x="3102" y="442"/>
                  </a:lnTo>
                  <a:lnTo>
                    <a:pt x="3706" y="446"/>
                  </a:lnTo>
                  <a:lnTo>
                    <a:pt x="3706" y="444"/>
                  </a:lnTo>
                  <a:lnTo>
                    <a:pt x="4510" y="448"/>
                  </a:lnTo>
                  <a:lnTo>
                    <a:pt x="4510" y="448"/>
                  </a:lnTo>
                  <a:lnTo>
                    <a:pt x="4512" y="438"/>
                  </a:lnTo>
                  <a:lnTo>
                    <a:pt x="4512" y="428"/>
                  </a:lnTo>
                  <a:lnTo>
                    <a:pt x="4512" y="408"/>
                  </a:lnTo>
                  <a:lnTo>
                    <a:pt x="4512" y="408"/>
                  </a:lnTo>
                  <a:close/>
                  <a:moveTo>
                    <a:pt x="118" y="174"/>
                  </a:moveTo>
                  <a:lnTo>
                    <a:pt x="126" y="174"/>
                  </a:lnTo>
                  <a:lnTo>
                    <a:pt x="126" y="174"/>
                  </a:lnTo>
                  <a:lnTo>
                    <a:pt x="126" y="180"/>
                  </a:lnTo>
                  <a:lnTo>
                    <a:pt x="122" y="184"/>
                  </a:lnTo>
                  <a:lnTo>
                    <a:pt x="118" y="180"/>
                  </a:lnTo>
                  <a:lnTo>
                    <a:pt x="118" y="174"/>
                  </a:lnTo>
                  <a:lnTo>
                    <a:pt x="118" y="174"/>
                  </a:lnTo>
                  <a:close/>
                  <a:moveTo>
                    <a:pt x="138" y="184"/>
                  </a:moveTo>
                  <a:lnTo>
                    <a:pt x="136" y="186"/>
                  </a:lnTo>
                  <a:lnTo>
                    <a:pt x="136" y="178"/>
                  </a:lnTo>
                  <a:lnTo>
                    <a:pt x="136" y="178"/>
                  </a:lnTo>
                  <a:lnTo>
                    <a:pt x="138" y="180"/>
                  </a:lnTo>
                  <a:lnTo>
                    <a:pt x="138" y="184"/>
                  </a:lnTo>
                  <a:lnTo>
                    <a:pt x="138" y="184"/>
                  </a:lnTo>
                  <a:close/>
                  <a:moveTo>
                    <a:pt x="142" y="228"/>
                  </a:moveTo>
                  <a:lnTo>
                    <a:pt x="142" y="228"/>
                  </a:lnTo>
                  <a:lnTo>
                    <a:pt x="140" y="228"/>
                  </a:lnTo>
                  <a:lnTo>
                    <a:pt x="138" y="228"/>
                  </a:lnTo>
                  <a:lnTo>
                    <a:pt x="136" y="232"/>
                  </a:lnTo>
                  <a:lnTo>
                    <a:pt x="136" y="232"/>
                  </a:lnTo>
                  <a:lnTo>
                    <a:pt x="136" y="244"/>
                  </a:lnTo>
                  <a:lnTo>
                    <a:pt x="134" y="250"/>
                  </a:lnTo>
                  <a:lnTo>
                    <a:pt x="134" y="254"/>
                  </a:lnTo>
                  <a:lnTo>
                    <a:pt x="134" y="254"/>
                  </a:lnTo>
                  <a:lnTo>
                    <a:pt x="134" y="236"/>
                  </a:lnTo>
                  <a:lnTo>
                    <a:pt x="136" y="226"/>
                  </a:lnTo>
                  <a:lnTo>
                    <a:pt x="140" y="218"/>
                  </a:lnTo>
                  <a:lnTo>
                    <a:pt x="140" y="218"/>
                  </a:lnTo>
                  <a:lnTo>
                    <a:pt x="142" y="220"/>
                  </a:lnTo>
                  <a:lnTo>
                    <a:pt x="142" y="222"/>
                  </a:lnTo>
                  <a:lnTo>
                    <a:pt x="142" y="228"/>
                  </a:lnTo>
                  <a:lnTo>
                    <a:pt x="142" y="228"/>
                  </a:lnTo>
                  <a:close/>
                  <a:moveTo>
                    <a:pt x="244" y="224"/>
                  </a:moveTo>
                  <a:lnTo>
                    <a:pt x="246" y="188"/>
                  </a:lnTo>
                  <a:lnTo>
                    <a:pt x="246" y="188"/>
                  </a:lnTo>
                  <a:lnTo>
                    <a:pt x="246" y="194"/>
                  </a:lnTo>
                  <a:lnTo>
                    <a:pt x="248" y="198"/>
                  </a:lnTo>
                  <a:lnTo>
                    <a:pt x="246" y="208"/>
                  </a:lnTo>
                  <a:lnTo>
                    <a:pt x="246" y="220"/>
                  </a:lnTo>
                  <a:lnTo>
                    <a:pt x="246" y="224"/>
                  </a:lnTo>
                  <a:lnTo>
                    <a:pt x="248" y="230"/>
                  </a:lnTo>
                  <a:lnTo>
                    <a:pt x="248" y="230"/>
                  </a:lnTo>
                  <a:lnTo>
                    <a:pt x="246" y="234"/>
                  </a:lnTo>
                  <a:lnTo>
                    <a:pt x="246" y="238"/>
                  </a:lnTo>
                  <a:lnTo>
                    <a:pt x="246" y="248"/>
                  </a:lnTo>
                  <a:lnTo>
                    <a:pt x="248" y="256"/>
                  </a:lnTo>
                  <a:lnTo>
                    <a:pt x="246" y="260"/>
                  </a:lnTo>
                  <a:lnTo>
                    <a:pt x="244" y="264"/>
                  </a:lnTo>
                  <a:lnTo>
                    <a:pt x="244" y="264"/>
                  </a:lnTo>
                  <a:lnTo>
                    <a:pt x="246" y="258"/>
                  </a:lnTo>
                  <a:lnTo>
                    <a:pt x="244" y="254"/>
                  </a:lnTo>
                  <a:lnTo>
                    <a:pt x="240" y="244"/>
                  </a:lnTo>
                  <a:lnTo>
                    <a:pt x="238" y="240"/>
                  </a:lnTo>
                  <a:lnTo>
                    <a:pt x="238" y="234"/>
                  </a:lnTo>
                  <a:lnTo>
                    <a:pt x="238" y="230"/>
                  </a:lnTo>
                  <a:lnTo>
                    <a:pt x="244" y="224"/>
                  </a:lnTo>
                  <a:lnTo>
                    <a:pt x="244" y="224"/>
                  </a:lnTo>
                  <a:close/>
                  <a:moveTo>
                    <a:pt x="216" y="200"/>
                  </a:moveTo>
                  <a:lnTo>
                    <a:pt x="216" y="200"/>
                  </a:lnTo>
                  <a:lnTo>
                    <a:pt x="218" y="208"/>
                  </a:lnTo>
                  <a:lnTo>
                    <a:pt x="220" y="212"/>
                  </a:lnTo>
                  <a:lnTo>
                    <a:pt x="222" y="214"/>
                  </a:lnTo>
                  <a:lnTo>
                    <a:pt x="224" y="214"/>
                  </a:lnTo>
                  <a:lnTo>
                    <a:pt x="224" y="214"/>
                  </a:lnTo>
                  <a:lnTo>
                    <a:pt x="226" y="214"/>
                  </a:lnTo>
                  <a:lnTo>
                    <a:pt x="228" y="216"/>
                  </a:lnTo>
                  <a:lnTo>
                    <a:pt x="230" y="218"/>
                  </a:lnTo>
                  <a:lnTo>
                    <a:pt x="230" y="218"/>
                  </a:lnTo>
                  <a:lnTo>
                    <a:pt x="228" y="222"/>
                  </a:lnTo>
                  <a:lnTo>
                    <a:pt x="226" y="224"/>
                  </a:lnTo>
                  <a:lnTo>
                    <a:pt x="222" y="222"/>
                  </a:lnTo>
                  <a:lnTo>
                    <a:pt x="220" y="224"/>
                  </a:lnTo>
                  <a:lnTo>
                    <a:pt x="220" y="224"/>
                  </a:lnTo>
                  <a:lnTo>
                    <a:pt x="220" y="240"/>
                  </a:lnTo>
                  <a:lnTo>
                    <a:pt x="220" y="246"/>
                  </a:lnTo>
                  <a:lnTo>
                    <a:pt x="218" y="252"/>
                  </a:lnTo>
                  <a:lnTo>
                    <a:pt x="218" y="252"/>
                  </a:lnTo>
                  <a:lnTo>
                    <a:pt x="216" y="246"/>
                  </a:lnTo>
                  <a:lnTo>
                    <a:pt x="216" y="238"/>
                  </a:lnTo>
                  <a:lnTo>
                    <a:pt x="216" y="230"/>
                  </a:lnTo>
                  <a:lnTo>
                    <a:pt x="214" y="224"/>
                  </a:lnTo>
                  <a:lnTo>
                    <a:pt x="206" y="220"/>
                  </a:lnTo>
                  <a:lnTo>
                    <a:pt x="206" y="220"/>
                  </a:lnTo>
                  <a:lnTo>
                    <a:pt x="208" y="220"/>
                  </a:lnTo>
                  <a:lnTo>
                    <a:pt x="210" y="220"/>
                  </a:lnTo>
                  <a:lnTo>
                    <a:pt x="214" y="214"/>
                  </a:lnTo>
                  <a:lnTo>
                    <a:pt x="216" y="208"/>
                  </a:lnTo>
                  <a:lnTo>
                    <a:pt x="216" y="200"/>
                  </a:lnTo>
                  <a:lnTo>
                    <a:pt x="216" y="200"/>
                  </a:lnTo>
                  <a:close/>
                  <a:moveTo>
                    <a:pt x="206" y="178"/>
                  </a:moveTo>
                  <a:lnTo>
                    <a:pt x="206" y="178"/>
                  </a:lnTo>
                  <a:lnTo>
                    <a:pt x="204" y="180"/>
                  </a:lnTo>
                  <a:lnTo>
                    <a:pt x="202" y="180"/>
                  </a:lnTo>
                  <a:lnTo>
                    <a:pt x="200" y="180"/>
                  </a:lnTo>
                  <a:lnTo>
                    <a:pt x="196" y="172"/>
                  </a:lnTo>
                  <a:lnTo>
                    <a:pt x="196" y="172"/>
                  </a:lnTo>
                  <a:lnTo>
                    <a:pt x="202" y="174"/>
                  </a:lnTo>
                  <a:lnTo>
                    <a:pt x="206" y="178"/>
                  </a:lnTo>
                  <a:lnTo>
                    <a:pt x="206" y="178"/>
                  </a:lnTo>
                  <a:close/>
                  <a:moveTo>
                    <a:pt x="194" y="236"/>
                  </a:moveTo>
                  <a:lnTo>
                    <a:pt x="194" y="236"/>
                  </a:lnTo>
                  <a:lnTo>
                    <a:pt x="198" y="240"/>
                  </a:lnTo>
                  <a:lnTo>
                    <a:pt x="200" y="242"/>
                  </a:lnTo>
                  <a:lnTo>
                    <a:pt x="200" y="246"/>
                  </a:lnTo>
                  <a:lnTo>
                    <a:pt x="194" y="246"/>
                  </a:lnTo>
                  <a:lnTo>
                    <a:pt x="194" y="236"/>
                  </a:lnTo>
                  <a:close/>
                  <a:moveTo>
                    <a:pt x="176" y="214"/>
                  </a:moveTo>
                  <a:lnTo>
                    <a:pt x="176" y="216"/>
                  </a:lnTo>
                  <a:lnTo>
                    <a:pt x="174" y="202"/>
                  </a:lnTo>
                  <a:lnTo>
                    <a:pt x="176" y="214"/>
                  </a:lnTo>
                  <a:close/>
                  <a:moveTo>
                    <a:pt x="180" y="234"/>
                  </a:moveTo>
                  <a:lnTo>
                    <a:pt x="176" y="246"/>
                  </a:lnTo>
                  <a:lnTo>
                    <a:pt x="174" y="234"/>
                  </a:lnTo>
                  <a:lnTo>
                    <a:pt x="180" y="234"/>
                  </a:lnTo>
                  <a:close/>
                  <a:moveTo>
                    <a:pt x="158" y="218"/>
                  </a:moveTo>
                  <a:lnTo>
                    <a:pt x="164" y="218"/>
                  </a:lnTo>
                  <a:lnTo>
                    <a:pt x="164" y="224"/>
                  </a:lnTo>
                  <a:lnTo>
                    <a:pt x="164" y="224"/>
                  </a:lnTo>
                  <a:lnTo>
                    <a:pt x="162" y="226"/>
                  </a:lnTo>
                  <a:lnTo>
                    <a:pt x="160" y="224"/>
                  </a:lnTo>
                  <a:lnTo>
                    <a:pt x="158" y="222"/>
                  </a:lnTo>
                  <a:lnTo>
                    <a:pt x="158" y="218"/>
                  </a:lnTo>
                  <a:lnTo>
                    <a:pt x="158" y="218"/>
                  </a:lnTo>
                  <a:close/>
                  <a:moveTo>
                    <a:pt x="162" y="404"/>
                  </a:moveTo>
                  <a:lnTo>
                    <a:pt x="162" y="394"/>
                  </a:lnTo>
                  <a:lnTo>
                    <a:pt x="168" y="396"/>
                  </a:lnTo>
                  <a:lnTo>
                    <a:pt x="168" y="396"/>
                  </a:lnTo>
                  <a:lnTo>
                    <a:pt x="166" y="402"/>
                  </a:lnTo>
                  <a:lnTo>
                    <a:pt x="166" y="404"/>
                  </a:lnTo>
                  <a:lnTo>
                    <a:pt x="162" y="404"/>
                  </a:lnTo>
                  <a:lnTo>
                    <a:pt x="162" y="404"/>
                  </a:lnTo>
                  <a:close/>
                  <a:moveTo>
                    <a:pt x="156" y="376"/>
                  </a:moveTo>
                  <a:lnTo>
                    <a:pt x="162" y="362"/>
                  </a:lnTo>
                  <a:lnTo>
                    <a:pt x="162" y="362"/>
                  </a:lnTo>
                  <a:lnTo>
                    <a:pt x="164" y="366"/>
                  </a:lnTo>
                  <a:lnTo>
                    <a:pt x="164" y="370"/>
                  </a:lnTo>
                  <a:lnTo>
                    <a:pt x="164" y="376"/>
                  </a:lnTo>
                  <a:lnTo>
                    <a:pt x="162" y="380"/>
                  </a:lnTo>
                  <a:lnTo>
                    <a:pt x="156" y="376"/>
                  </a:lnTo>
                  <a:close/>
                  <a:moveTo>
                    <a:pt x="174" y="380"/>
                  </a:moveTo>
                  <a:lnTo>
                    <a:pt x="174" y="380"/>
                  </a:lnTo>
                  <a:lnTo>
                    <a:pt x="174" y="378"/>
                  </a:lnTo>
                  <a:lnTo>
                    <a:pt x="174" y="376"/>
                  </a:lnTo>
                  <a:lnTo>
                    <a:pt x="180" y="374"/>
                  </a:lnTo>
                  <a:lnTo>
                    <a:pt x="180" y="374"/>
                  </a:lnTo>
                  <a:lnTo>
                    <a:pt x="178" y="380"/>
                  </a:lnTo>
                  <a:lnTo>
                    <a:pt x="178" y="380"/>
                  </a:lnTo>
                  <a:lnTo>
                    <a:pt x="174" y="380"/>
                  </a:lnTo>
                  <a:lnTo>
                    <a:pt x="174" y="380"/>
                  </a:lnTo>
                  <a:close/>
                  <a:moveTo>
                    <a:pt x="176" y="342"/>
                  </a:moveTo>
                  <a:lnTo>
                    <a:pt x="178" y="344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66" y="344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74" y="340"/>
                  </a:lnTo>
                  <a:lnTo>
                    <a:pt x="174" y="336"/>
                  </a:lnTo>
                  <a:lnTo>
                    <a:pt x="172" y="334"/>
                  </a:lnTo>
                  <a:lnTo>
                    <a:pt x="168" y="332"/>
                  </a:lnTo>
                  <a:lnTo>
                    <a:pt x="164" y="330"/>
                  </a:lnTo>
                  <a:lnTo>
                    <a:pt x="164" y="326"/>
                  </a:lnTo>
                  <a:lnTo>
                    <a:pt x="164" y="324"/>
                  </a:lnTo>
                  <a:lnTo>
                    <a:pt x="164" y="324"/>
                  </a:lnTo>
                  <a:lnTo>
                    <a:pt x="168" y="326"/>
                  </a:lnTo>
                  <a:lnTo>
                    <a:pt x="172" y="328"/>
                  </a:lnTo>
                  <a:lnTo>
                    <a:pt x="180" y="326"/>
                  </a:lnTo>
                  <a:lnTo>
                    <a:pt x="186" y="326"/>
                  </a:lnTo>
                  <a:lnTo>
                    <a:pt x="190" y="328"/>
                  </a:lnTo>
                  <a:lnTo>
                    <a:pt x="194" y="330"/>
                  </a:lnTo>
                  <a:lnTo>
                    <a:pt x="194" y="330"/>
                  </a:lnTo>
                  <a:lnTo>
                    <a:pt x="198" y="328"/>
                  </a:lnTo>
                  <a:lnTo>
                    <a:pt x="200" y="322"/>
                  </a:lnTo>
                  <a:lnTo>
                    <a:pt x="202" y="316"/>
                  </a:lnTo>
                  <a:lnTo>
                    <a:pt x="202" y="310"/>
                  </a:lnTo>
                  <a:lnTo>
                    <a:pt x="204" y="332"/>
                  </a:lnTo>
                  <a:lnTo>
                    <a:pt x="204" y="332"/>
                  </a:lnTo>
                  <a:lnTo>
                    <a:pt x="200" y="334"/>
                  </a:lnTo>
                  <a:lnTo>
                    <a:pt x="196" y="334"/>
                  </a:lnTo>
                  <a:lnTo>
                    <a:pt x="188" y="330"/>
                  </a:lnTo>
                  <a:lnTo>
                    <a:pt x="184" y="330"/>
                  </a:lnTo>
                  <a:lnTo>
                    <a:pt x="180" y="330"/>
                  </a:lnTo>
                  <a:lnTo>
                    <a:pt x="178" y="334"/>
                  </a:lnTo>
                  <a:lnTo>
                    <a:pt x="176" y="342"/>
                  </a:lnTo>
                  <a:lnTo>
                    <a:pt x="176" y="342"/>
                  </a:lnTo>
                  <a:close/>
                  <a:moveTo>
                    <a:pt x="218" y="390"/>
                  </a:moveTo>
                  <a:lnTo>
                    <a:pt x="218" y="390"/>
                  </a:lnTo>
                  <a:lnTo>
                    <a:pt x="214" y="382"/>
                  </a:lnTo>
                  <a:lnTo>
                    <a:pt x="214" y="380"/>
                  </a:lnTo>
                  <a:lnTo>
                    <a:pt x="216" y="376"/>
                  </a:lnTo>
                  <a:lnTo>
                    <a:pt x="216" y="376"/>
                  </a:lnTo>
                  <a:lnTo>
                    <a:pt x="218" y="378"/>
                  </a:lnTo>
                  <a:lnTo>
                    <a:pt x="218" y="382"/>
                  </a:lnTo>
                  <a:lnTo>
                    <a:pt x="218" y="390"/>
                  </a:lnTo>
                  <a:lnTo>
                    <a:pt x="218" y="390"/>
                  </a:lnTo>
                  <a:close/>
                  <a:moveTo>
                    <a:pt x="228" y="374"/>
                  </a:moveTo>
                  <a:lnTo>
                    <a:pt x="228" y="374"/>
                  </a:lnTo>
                  <a:lnTo>
                    <a:pt x="236" y="372"/>
                  </a:lnTo>
                  <a:lnTo>
                    <a:pt x="240" y="372"/>
                  </a:lnTo>
                  <a:lnTo>
                    <a:pt x="244" y="368"/>
                  </a:lnTo>
                  <a:lnTo>
                    <a:pt x="244" y="368"/>
                  </a:lnTo>
                  <a:lnTo>
                    <a:pt x="246" y="362"/>
                  </a:lnTo>
                  <a:lnTo>
                    <a:pt x="246" y="362"/>
                  </a:lnTo>
                  <a:lnTo>
                    <a:pt x="246" y="366"/>
                  </a:lnTo>
                  <a:lnTo>
                    <a:pt x="248" y="368"/>
                  </a:lnTo>
                  <a:lnTo>
                    <a:pt x="248" y="368"/>
                  </a:lnTo>
                  <a:lnTo>
                    <a:pt x="244" y="372"/>
                  </a:lnTo>
                  <a:lnTo>
                    <a:pt x="240" y="376"/>
                  </a:lnTo>
                  <a:lnTo>
                    <a:pt x="234" y="376"/>
                  </a:lnTo>
                  <a:lnTo>
                    <a:pt x="228" y="374"/>
                  </a:lnTo>
                  <a:lnTo>
                    <a:pt x="228" y="374"/>
                  </a:lnTo>
                  <a:close/>
                  <a:moveTo>
                    <a:pt x="246" y="346"/>
                  </a:moveTo>
                  <a:lnTo>
                    <a:pt x="246" y="346"/>
                  </a:lnTo>
                  <a:lnTo>
                    <a:pt x="246" y="360"/>
                  </a:lnTo>
                  <a:lnTo>
                    <a:pt x="246" y="360"/>
                  </a:lnTo>
                  <a:lnTo>
                    <a:pt x="242" y="354"/>
                  </a:lnTo>
                  <a:lnTo>
                    <a:pt x="238" y="348"/>
                  </a:lnTo>
                  <a:lnTo>
                    <a:pt x="236" y="344"/>
                  </a:lnTo>
                  <a:lnTo>
                    <a:pt x="238" y="340"/>
                  </a:lnTo>
                  <a:lnTo>
                    <a:pt x="240" y="338"/>
                  </a:lnTo>
                  <a:lnTo>
                    <a:pt x="240" y="338"/>
                  </a:lnTo>
                  <a:lnTo>
                    <a:pt x="242" y="326"/>
                  </a:lnTo>
                  <a:lnTo>
                    <a:pt x="244" y="314"/>
                  </a:lnTo>
                  <a:lnTo>
                    <a:pt x="244" y="310"/>
                  </a:lnTo>
                  <a:lnTo>
                    <a:pt x="242" y="304"/>
                  </a:lnTo>
                  <a:lnTo>
                    <a:pt x="240" y="300"/>
                  </a:lnTo>
                  <a:lnTo>
                    <a:pt x="236" y="298"/>
                  </a:lnTo>
                  <a:lnTo>
                    <a:pt x="236" y="298"/>
                  </a:lnTo>
                  <a:lnTo>
                    <a:pt x="240" y="294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0" y="282"/>
                  </a:lnTo>
                  <a:lnTo>
                    <a:pt x="236" y="282"/>
                  </a:lnTo>
                  <a:lnTo>
                    <a:pt x="232" y="282"/>
                  </a:lnTo>
                  <a:lnTo>
                    <a:pt x="228" y="282"/>
                  </a:lnTo>
                  <a:lnTo>
                    <a:pt x="228" y="282"/>
                  </a:lnTo>
                  <a:lnTo>
                    <a:pt x="222" y="288"/>
                  </a:lnTo>
                  <a:lnTo>
                    <a:pt x="220" y="296"/>
                  </a:lnTo>
                  <a:lnTo>
                    <a:pt x="218" y="312"/>
                  </a:lnTo>
                  <a:lnTo>
                    <a:pt x="218" y="312"/>
                  </a:lnTo>
                  <a:lnTo>
                    <a:pt x="218" y="314"/>
                  </a:lnTo>
                  <a:lnTo>
                    <a:pt x="218" y="314"/>
                  </a:lnTo>
                  <a:lnTo>
                    <a:pt x="218" y="320"/>
                  </a:lnTo>
                  <a:lnTo>
                    <a:pt x="218" y="320"/>
                  </a:lnTo>
                  <a:lnTo>
                    <a:pt x="220" y="324"/>
                  </a:lnTo>
                  <a:lnTo>
                    <a:pt x="222" y="330"/>
                  </a:lnTo>
                  <a:lnTo>
                    <a:pt x="222" y="330"/>
                  </a:lnTo>
                  <a:lnTo>
                    <a:pt x="220" y="336"/>
                  </a:lnTo>
                  <a:lnTo>
                    <a:pt x="220" y="344"/>
                  </a:lnTo>
                  <a:lnTo>
                    <a:pt x="220" y="360"/>
                  </a:lnTo>
                  <a:lnTo>
                    <a:pt x="202" y="358"/>
                  </a:lnTo>
                  <a:lnTo>
                    <a:pt x="202" y="358"/>
                  </a:lnTo>
                  <a:lnTo>
                    <a:pt x="210" y="350"/>
                  </a:lnTo>
                  <a:lnTo>
                    <a:pt x="216" y="342"/>
                  </a:lnTo>
                  <a:lnTo>
                    <a:pt x="218" y="330"/>
                  </a:lnTo>
                  <a:lnTo>
                    <a:pt x="218" y="320"/>
                  </a:lnTo>
                  <a:lnTo>
                    <a:pt x="218" y="320"/>
                  </a:lnTo>
                  <a:lnTo>
                    <a:pt x="218" y="314"/>
                  </a:lnTo>
                  <a:lnTo>
                    <a:pt x="218" y="314"/>
                  </a:lnTo>
                  <a:lnTo>
                    <a:pt x="216" y="308"/>
                  </a:lnTo>
                  <a:lnTo>
                    <a:pt x="216" y="308"/>
                  </a:lnTo>
                  <a:lnTo>
                    <a:pt x="214" y="298"/>
                  </a:lnTo>
                  <a:lnTo>
                    <a:pt x="210" y="292"/>
                  </a:lnTo>
                  <a:lnTo>
                    <a:pt x="208" y="290"/>
                  </a:lnTo>
                  <a:lnTo>
                    <a:pt x="204" y="288"/>
                  </a:lnTo>
                  <a:lnTo>
                    <a:pt x="200" y="290"/>
                  </a:lnTo>
                  <a:lnTo>
                    <a:pt x="196" y="292"/>
                  </a:lnTo>
                  <a:lnTo>
                    <a:pt x="192" y="298"/>
                  </a:lnTo>
                  <a:lnTo>
                    <a:pt x="184" y="286"/>
                  </a:lnTo>
                  <a:lnTo>
                    <a:pt x="184" y="286"/>
                  </a:lnTo>
                  <a:lnTo>
                    <a:pt x="180" y="290"/>
                  </a:lnTo>
                  <a:lnTo>
                    <a:pt x="178" y="296"/>
                  </a:lnTo>
                  <a:lnTo>
                    <a:pt x="178" y="302"/>
                  </a:lnTo>
                  <a:lnTo>
                    <a:pt x="180" y="308"/>
                  </a:lnTo>
                  <a:lnTo>
                    <a:pt x="184" y="312"/>
                  </a:lnTo>
                  <a:lnTo>
                    <a:pt x="184" y="312"/>
                  </a:lnTo>
                  <a:lnTo>
                    <a:pt x="180" y="310"/>
                  </a:lnTo>
                  <a:lnTo>
                    <a:pt x="178" y="308"/>
                  </a:lnTo>
                  <a:lnTo>
                    <a:pt x="176" y="300"/>
                  </a:lnTo>
                  <a:lnTo>
                    <a:pt x="174" y="294"/>
                  </a:lnTo>
                  <a:lnTo>
                    <a:pt x="170" y="292"/>
                  </a:lnTo>
                  <a:lnTo>
                    <a:pt x="166" y="292"/>
                  </a:lnTo>
                  <a:lnTo>
                    <a:pt x="166" y="292"/>
                  </a:lnTo>
                  <a:lnTo>
                    <a:pt x="164" y="298"/>
                  </a:lnTo>
                  <a:lnTo>
                    <a:pt x="166" y="304"/>
                  </a:lnTo>
                  <a:lnTo>
                    <a:pt x="168" y="308"/>
                  </a:lnTo>
                  <a:lnTo>
                    <a:pt x="168" y="314"/>
                  </a:lnTo>
                  <a:lnTo>
                    <a:pt x="168" y="314"/>
                  </a:lnTo>
                  <a:lnTo>
                    <a:pt x="162" y="310"/>
                  </a:lnTo>
                  <a:lnTo>
                    <a:pt x="156" y="308"/>
                  </a:lnTo>
                  <a:lnTo>
                    <a:pt x="152" y="302"/>
                  </a:lnTo>
                  <a:lnTo>
                    <a:pt x="150" y="298"/>
                  </a:lnTo>
                  <a:lnTo>
                    <a:pt x="150" y="294"/>
                  </a:lnTo>
                  <a:lnTo>
                    <a:pt x="150" y="294"/>
                  </a:lnTo>
                  <a:lnTo>
                    <a:pt x="152" y="292"/>
                  </a:lnTo>
                  <a:lnTo>
                    <a:pt x="156" y="292"/>
                  </a:lnTo>
                  <a:lnTo>
                    <a:pt x="156" y="292"/>
                  </a:lnTo>
                  <a:lnTo>
                    <a:pt x="154" y="294"/>
                  </a:lnTo>
                  <a:lnTo>
                    <a:pt x="154" y="296"/>
                  </a:lnTo>
                  <a:lnTo>
                    <a:pt x="154" y="300"/>
                  </a:lnTo>
                  <a:lnTo>
                    <a:pt x="158" y="308"/>
                  </a:lnTo>
                  <a:lnTo>
                    <a:pt x="158" y="308"/>
                  </a:lnTo>
                  <a:lnTo>
                    <a:pt x="164" y="298"/>
                  </a:lnTo>
                  <a:lnTo>
                    <a:pt x="164" y="286"/>
                  </a:lnTo>
                  <a:lnTo>
                    <a:pt x="164" y="286"/>
                  </a:lnTo>
                  <a:lnTo>
                    <a:pt x="166" y="286"/>
                  </a:lnTo>
                  <a:lnTo>
                    <a:pt x="168" y="286"/>
                  </a:lnTo>
                  <a:lnTo>
                    <a:pt x="170" y="288"/>
                  </a:lnTo>
                  <a:lnTo>
                    <a:pt x="176" y="278"/>
                  </a:lnTo>
                  <a:lnTo>
                    <a:pt x="176" y="278"/>
                  </a:lnTo>
                  <a:lnTo>
                    <a:pt x="178" y="282"/>
                  </a:lnTo>
                  <a:lnTo>
                    <a:pt x="180" y="284"/>
                  </a:lnTo>
                  <a:lnTo>
                    <a:pt x="184" y="286"/>
                  </a:lnTo>
                  <a:lnTo>
                    <a:pt x="184" y="286"/>
                  </a:lnTo>
                  <a:lnTo>
                    <a:pt x="188" y="288"/>
                  </a:lnTo>
                  <a:lnTo>
                    <a:pt x="192" y="286"/>
                  </a:lnTo>
                  <a:lnTo>
                    <a:pt x="200" y="282"/>
                  </a:lnTo>
                  <a:lnTo>
                    <a:pt x="196" y="268"/>
                  </a:lnTo>
                  <a:lnTo>
                    <a:pt x="210" y="286"/>
                  </a:lnTo>
                  <a:lnTo>
                    <a:pt x="210" y="286"/>
                  </a:lnTo>
                  <a:lnTo>
                    <a:pt x="212" y="282"/>
                  </a:lnTo>
                  <a:lnTo>
                    <a:pt x="214" y="278"/>
                  </a:lnTo>
                  <a:lnTo>
                    <a:pt x="214" y="274"/>
                  </a:lnTo>
                  <a:lnTo>
                    <a:pt x="216" y="268"/>
                  </a:lnTo>
                  <a:lnTo>
                    <a:pt x="216" y="268"/>
                  </a:lnTo>
                  <a:lnTo>
                    <a:pt x="218" y="268"/>
                  </a:lnTo>
                  <a:lnTo>
                    <a:pt x="220" y="270"/>
                  </a:lnTo>
                  <a:lnTo>
                    <a:pt x="222" y="272"/>
                  </a:lnTo>
                  <a:lnTo>
                    <a:pt x="224" y="276"/>
                  </a:lnTo>
                  <a:lnTo>
                    <a:pt x="226" y="278"/>
                  </a:lnTo>
                  <a:lnTo>
                    <a:pt x="250" y="280"/>
                  </a:lnTo>
                  <a:lnTo>
                    <a:pt x="250" y="280"/>
                  </a:lnTo>
                  <a:lnTo>
                    <a:pt x="248" y="296"/>
                  </a:lnTo>
                  <a:lnTo>
                    <a:pt x="248" y="314"/>
                  </a:lnTo>
                  <a:lnTo>
                    <a:pt x="248" y="330"/>
                  </a:lnTo>
                  <a:lnTo>
                    <a:pt x="248" y="338"/>
                  </a:lnTo>
                  <a:lnTo>
                    <a:pt x="246" y="346"/>
                  </a:lnTo>
                  <a:lnTo>
                    <a:pt x="246" y="346"/>
                  </a:lnTo>
                  <a:close/>
                  <a:moveTo>
                    <a:pt x="256" y="194"/>
                  </a:moveTo>
                  <a:lnTo>
                    <a:pt x="256" y="194"/>
                  </a:lnTo>
                  <a:lnTo>
                    <a:pt x="258" y="194"/>
                  </a:lnTo>
                  <a:lnTo>
                    <a:pt x="260" y="196"/>
                  </a:lnTo>
                  <a:lnTo>
                    <a:pt x="260" y="196"/>
                  </a:lnTo>
                  <a:lnTo>
                    <a:pt x="260" y="200"/>
                  </a:lnTo>
                  <a:lnTo>
                    <a:pt x="258" y="202"/>
                  </a:lnTo>
                  <a:lnTo>
                    <a:pt x="258" y="202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6" y="194"/>
                  </a:lnTo>
                  <a:lnTo>
                    <a:pt x="256" y="194"/>
                  </a:lnTo>
                  <a:close/>
                  <a:moveTo>
                    <a:pt x="260" y="322"/>
                  </a:moveTo>
                  <a:lnTo>
                    <a:pt x="260" y="328"/>
                  </a:lnTo>
                  <a:lnTo>
                    <a:pt x="260" y="328"/>
                  </a:lnTo>
                  <a:lnTo>
                    <a:pt x="260" y="322"/>
                  </a:lnTo>
                  <a:lnTo>
                    <a:pt x="260" y="322"/>
                  </a:lnTo>
                  <a:close/>
                  <a:moveTo>
                    <a:pt x="260" y="396"/>
                  </a:moveTo>
                  <a:lnTo>
                    <a:pt x="260" y="396"/>
                  </a:lnTo>
                  <a:lnTo>
                    <a:pt x="258" y="390"/>
                  </a:lnTo>
                  <a:lnTo>
                    <a:pt x="258" y="384"/>
                  </a:lnTo>
                  <a:lnTo>
                    <a:pt x="260" y="368"/>
                  </a:lnTo>
                  <a:lnTo>
                    <a:pt x="260" y="368"/>
                  </a:lnTo>
                  <a:lnTo>
                    <a:pt x="262" y="372"/>
                  </a:lnTo>
                  <a:lnTo>
                    <a:pt x="262" y="374"/>
                  </a:lnTo>
                  <a:lnTo>
                    <a:pt x="262" y="382"/>
                  </a:lnTo>
                  <a:lnTo>
                    <a:pt x="262" y="388"/>
                  </a:lnTo>
                  <a:lnTo>
                    <a:pt x="264" y="392"/>
                  </a:lnTo>
                  <a:lnTo>
                    <a:pt x="268" y="394"/>
                  </a:lnTo>
                  <a:lnTo>
                    <a:pt x="268" y="394"/>
                  </a:lnTo>
                  <a:lnTo>
                    <a:pt x="266" y="396"/>
                  </a:lnTo>
                  <a:lnTo>
                    <a:pt x="264" y="396"/>
                  </a:lnTo>
                  <a:lnTo>
                    <a:pt x="260" y="396"/>
                  </a:lnTo>
                  <a:lnTo>
                    <a:pt x="260" y="396"/>
                  </a:lnTo>
                  <a:close/>
                  <a:moveTo>
                    <a:pt x="274" y="414"/>
                  </a:moveTo>
                  <a:lnTo>
                    <a:pt x="274" y="414"/>
                  </a:lnTo>
                  <a:lnTo>
                    <a:pt x="270" y="414"/>
                  </a:lnTo>
                  <a:lnTo>
                    <a:pt x="268" y="414"/>
                  </a:lnTo>
                  <a:lnTo>
                    <a:pt x="268" y="410"/>
                  </a:lnTo>
                  <a:lnTo>
                    <a:pt x="268" y="410"/>
                  </a:lnTo>
                  <a:lnTo>
                    <a:pt x="272" y="410"/>
                  </a:lnTo>
                  <a:lnTo>
                    <a:pt x="274" y="412"/>
                  </a:lnTo>
                  <a:lnTo>
                    <a:pt x="274" y="412"/>
                  </a:lnTo>
                  <a:lnTo>
                    <a:pt x="274" y="414"/>
                  </a:lnTo>
                  <a:close/>
                  <a:moveTo>
                    <a:pt x="688" y="374"/>
                  </a:moveTo>
                  <a:lnTo>
                    <a:pt x="688" y="374"/>
                  </a:lnTo>
                  <a:lnTo>
                    <a:pt x="688" y="374"/>
                  </a:lnTo>
                  <a:lnTo>
                    <a:pt x="688" y="374"/>
                  </a:lnTo>
                  <a:lnTo>
                    <a:pt x="692" y="376"/>
                  </a:lnTo>
                  <a:lnTo>
                    <a:pt x="692" y="376"/>
                  </a:lnTo>
                  <a:lnTo>
                    <a:pt x="688" y="374"/>
                  </a:lnTo>
                  <a:lnTo>
                    <a:pt x="688" y="374"/>
                  </a:lnTo>
                  <a:close/>
                  <a:moveTo>
                    <a:pt x="708" y="376"/>
                  </a:moveTo>
                  <a:lnTo>
                    <a:pt x="708" y="376"/>
                  </a:lnTo>
                  <a:lnTo>
                    <a:pt x="704" y="378"/>
                  </a:lnTo>
                  <a:lnTo>
                    <a:pt x="700" y="380"/>
                  </a:lnTo>
                  <a:lnTo>
                    <a:pt x="696" y="382"/>
                  </a:lnTo>
                  <a:lnTo>
                    <a:pt x="696" y="380"/>
                  </a:lnTo>
                  <a:lnTo>
                    <a:pt x="694" y="378"/>
                  </a:lnTo>
                  <a:lnTo>
                    <a:pt x="694" y="378"/>
                  </a:lnTo>
                  <a:lnTo>
                    <a:pt x="696" y="380"/>
                  </a:lnTo>
                  <a:lnTo>
                    <a:pt x="700" y="380"/>
                  </a:lnTo>
                  <a:lnTo>
                    <a:pt x="700" y="380"/>
                  </a:lnTo>
                  <a:lnTo>
                    <a:pt x="702" y="378"/>
                  </a:lnTo>
                  <a:lnTo>
                    <a:pt x="704" y="376"/>
                  </a:lnTo>
                  <a:lnTo>
                    <a:pt x="704" y="374"/>
                  </a:lnTo>
                  <a:lnTo>
                    <a:pt x="704" y="374"/>
                  </a:lnTo>
                  <a:lnTo>
                    <a:pt x="702" y="372"/>
                  </a:lnTo>
                  <a:lnTo>
                    <a:pt x="700" y="372"/>
                  </a:lnTo>
                  <a:lnTo>
                    <a:pt x="696" y="372"/>
                  </a:lnTo>
                  <a:lnTo>
                    <a:pt x="696" y="372"/>
                  </a:lnTo>
                  <a:lnTo>
                    <a:pt x="698" y="370"/>
                  </a:lnTo>
                  <a:lnTo>
                    <a:pt x="698" y="370"/>
                  </a:lnTo>
                  <a:lnTo>
                    <a:pt x="712" y="368"/>
                  </a:lnTo>
                  <a:lnTo>
                    <a:pt x="712" y="368"/>
                  </a:lnTo>
                  <a:lnTo>
                    <a:pt x="708" y="376"/>
                  </a:lnTo>
                  <a:lnTo>
                    <a:pt x="708" y="376"/>
                  </a:lnTo>
                  <a:close/>
                  <a:moveTo>
                    <a:pt x="722" y="380"/>
                  </a:moveTo>
                  <a:lnTo>
                    <a:pt x="722" y="380"/>
                  </a:lnTo>
                  <a:lnTo>
                    <a:pt x="718" y="380"/>
                  </a:lnTo>
                  <a:lnTo>
                    <a:pt x="724" y="374"/>
                  </a:lnTo>
                  <a:lnTo>
                    <a:pt x="726" y="376"/>
                  </a:lnTo>
                  <a:lnTo>
                    <a:pt x="726" y="376"/>
                  </a:lnTo>
                  <a:lnTo>
                    <a:pt x="724" y="378"/>
                  </a:lnTo>
                  <a:lnTo>
                    <a:pt x="722" y="380"/>
                  </a:lnTo>
                  <a:lnTo>
                    <a:pt x="722" y="380"/>
                  </a:lnTo>
                  <a:close/>
                  <a:moveTo>
                    <a:pt x="728" y="338"/>
                  </a:moveTo>
                  <a:lnTo>
                    <a:pt x="726" y="340"/>
                  </a:lnTo>
                  <a:lnTo>
                    <a:pt x="726" y="340"/>
                  </a:lnTo>
                  <a:lnTo>
                    <a:pt x="726" y="336"/>
                  </a:lnTo>
                  <a:lnTo>
                    <a:pt x="726" y="336"/>
                  </a:lnTo>
                  <a:lnTo>
                    <a:pt x="728" y="336"/>
                  </a:lnTo>
                  <a:lnTo>
                    <a:pt x="728" y="336"/>
                  </a:lnTo>
                  <a:lnTo>
                    <a:pt x="728" y="338"/>
                  </a:lnTo>
                  <a:lnTo>
                    <a:pt x="728" y="338"/>
                  </a:lnTo>
                  <a:close/>
                  <a:moveTo>
                    <a:pt x="738" y="362"/>
                  </a:moveTo>
                  <a:lnTo>
                    <a:pt x="738" y="362"/>
                  </a:lnTo>
                  <a:lnTo>
                    <a:pt x="742" y="358"/>
                  </a:lnTo>
                  <a:lnTo>
                    <a:pt x="742" y="358"/>
                  </a:lnTo>
                  <a:lnTo>
                    <a:pt x="746" y="360"/>
                  </a:lnTo>
                  <a:lnTo>
                    <a:pt x="748" y="364"/>
                  </a:lnTo>
                  <a:lnTo>
                    <a:pt x="738" y="362"/>
                  </a:lnTo>
                  <a:close/>
                  <a:moveTo>
                    <a:pt x="1086" y="386"/>
                  </a:moveTo>
                  <a:lnTo>
                    <a:pt x="1082" y="386"/>
                  </a:lnTo>
                  <a:lnTo>
                    <a:pt x="1082" y="386"/>
                  </a:lnTo>
                  <a:lnTo>
                    <a:pt x="1080" y="378"/>
                  </a:lnTo>
                  <a:lnTo>
                    <a:pt x="1080" y="378"/>
                  </a:lnTo>
                  <a:lnTo>
                    <a:pt x="1082" y="378"/>
                  </a:lnTo>
                  <a:lnTo>
                    <a:pt x="1084" y="380"/>
                  </a:lnTo>
                  <a:lnTo>
                    <a:pt x="1086" y="384"/>
                  </a:lnTo>
                  <a:lnTo>
                    <a:pt x="1086" y="384"/>
                  </a:lnTo>
                  <a:lnTo>
                    <a:pt x="1086" y="386"/>
                  </a:lnTo>
                  <a:lnTo>
                    <a:pt x="1086" y="386"/>
                  </a:lnTo>
                  <a:close/>
                  <a:moveTo>
                    <a:pt x="1094" y="376"/>
                  </a:moveTo>
                  <a:lnTo>
                    <a:pt x="1098" y="376"/>
                  </a:lnTo>
                  <a:lnTo>
                    <a:pt x="1094" y="374"/>
                  </a:lnTo>
                  <a:lnTo>
                    <a:pt x="1094" y="374"/>
                  </a:lnTo>
                  <a:lnTo>
                    <a:pt x="1090" y="364"/>
                  </a:lnTo>
                  <a:lnTo>
                    <a:pt x="1088" y="360"/>
                  </a:lnTo>
                  <a:lnTo>
                    <a:pt x="1084" y="358"/>
                  </a:lnTo>
                  <a:lnTo>
                    <a:pt x="1084" y="358"/>
                  </a:lnTo>
                  <a:lnTo>
                    <a:pt x="1084" y="358"/>
                  </a:lnTo>
                  <a:lnTo>
                    <a:pt x="1090" y="358"/>
                  </a:lnTo>
                  <a:lnTo>
                    <a:pt x="1090" y="358"/>
                  </a:lnTo>
                  <a:lnTo>
                    <a:pt x="1096" y="362"/>
                  </a:lnTo>
                  <a:lnTo>
                    <a:pt x="1098" y="366"/>
                  </a:lnTo>
                  <a:lnTo>
                    <a:pt x="1098" y="372"/>
                  </a:lnTo>
                  <a:lnTo>
                    <a:pt x="1106" y="384"/>
                  </a:lnTo>
                  <a:lnTo>
                    <a:pt x="1106" y="384"/>
                  </a:lnTo>
                  <a:lnTo>
                    <a:pt x="1100" y="386"/>
                  </a:lnTo>
                  <a:lnTo>
                    <a:pt x="1098" y="384"/>
                  </a:lnTo>
                  <a:lnTo>
                    <a:pt x="1096" y="380"/>
                  </a:lnTo>
                  <a:lnTo>
                    <a:pt x="1094" y="376"/>
                  </a:lnTo>
                  <a:lnTo>
                    <a:pt x="1094" y="376"/>
                  </a:lnTo>
                  <a:close/>
                  <a:moveTo>
                    <a:pt x="1116" y="368"/>
                  </a:moveTo>
                  <a:lnTo>
                    <a:pt x="1112" y="368"/>
                  </a:lnTo>
                  <a:lnTo>
                    <a:pt x="1112" y="362"/>
                  </a:lnTo>
                  <a:lnTo>
                    <a:pt x="1112" y="362"/>
                  </a:lnTo>
                  <a:lnTo>
                    <a:pt x="1116" y="362"/>
                  </a:lnTo>
                  <a:lnTo>
                    <a:pt x="1118" y="366"/>
                  </a:lnTo>
                  <a:lnTo>
                    <a:pt x="1118" y="366"/>
                  </a:lnTo>
                  <a:lnTo>
                    <a:pt x="1118" y="368"/>
                  </a:lnTo>
                  <a:lnTo>
                    <a:pt x="1116" y="368"/>
                  </a:lnTo>
                  <a:lnTo>
                    <a:pt x="1116" y="368"/>
                  </a:lnTo>
                  <a:close/>
                  <a:moveTo>
                    <a:pt x="1152" y="362"/>
                  </a:moveTo>
                  <a:lnTo>
                    <a:pt x="1152" y="366"/>
                  </a:lnTo>
                  <a:lnTo>
                    <a:pt x="1144" y="360"/>
                  </a:lnTo>
                  <a:lnTo>
                    <a:pt x="1144" y="360"/>
                  </a:lnTo>
                  <a:lnTo>
                    <a:pt x="1146" y="358"/>
                  </a:lnTo>
                  <a:lnTo>
                    <a:pt x="1148" y="358"/>
                  </a:lnTo>
                  <a:lnTo>
                    <a:pt x="1152" y="362"/>
                  </a:lnTo>
                  <a:lnTo>
                    <a:pt x="1152" y="362"/>
                  </a:lnTo>
                  <a:close/>
                  <a:moveTo>
                    <a:pt x="1132" y="368"/>
                  </a:moveTo>
                  <a:lnTo>
                    <a:pt x="1132" y="368"/>
                  </a:lnTo>
                  <a:lnTo>
                    <a:pt x="1130" y="368"/>
                  </a:lnTo>
                  <a:lnTo>
                    <a:pt x="1128" y="364"/>
                  </a:lnTo>
                  <a:lnTo>
                    <a:pt x="1124" y="358"/>
                  </a:lnTo>
                  <a:lnTo>
                    <a:pt x="1130" y="358"/>
                  </a:lnTo>
                  <a:lnTo>
                    <a:pt x="1130" y="358"/>
                  </a:lnTo>
                  <a:lnTo>
                    <a:pt x="1136" y="362"/>
                  </a:lnTo>
                  <a:lnTo>
                    <a:pt x="1136" y="362"/>
                  </a:lnTo>
                  <a:lnTo>
                    <a:pt x="1134" y="366"/>
                  </a:lnTo>
                  <a:lnTo>
                    <a:pt x="1132" y="368"/>
                  </a:lnTo>
                  <a:lnTo>
                    <a:pt x="1132" y="368"/>
                  </a:lnTo>
                  <a:close/>
                  <a:moveTo>
                    <a:pt x="1162" y="388"/>
                  </a:moveTo>
                  <a:lnTo>
                    <a:pt x="1162" y="388"/>
                  </a:lnTo>
                  <a:lnTo>
                    <a:pt x="1162" y="388"/>
                  </a:lnTo>
                  <a:lnTo>
                    <a:pt x="1162" y="388"/>
                  </a:lnTo>
                  <a:lnTo>
                    <a:pt x="1156" y="380"/>
                  </a:lnTo>
                  <a:lnTo>
                    <a:pt x="1152" y="378"/>
                  </a:lnTo>
                  <a:lnTo>
                    <a:pt x="1148" y="380"/>
                  </a:lnTo>
                  <a:lnTo>
                    <a:pt x="1148" y="380"/>
                  </a:lnTo>
                  <a:lnTo>
                    <a:pt x="1146" y="384"/>
                  </a:lnTo>
                  <a:lnTo>
                    <a:pt x="1144" y="386"/>
                  </a:lnTo>
                  <a:lnTo>
                    <a:pt x="1142" y="386"/>
                  </a:lnTo>
                  <a:lnTo>
                    <a:pt x="1142" y="386"/>
                  </a:lnTo>
                  <a:lnTo>
                    <a:pt x="1142" y="382"/>
                  </a:lnTo>
                  <a:lnTo>
                    <a:pt x="1144" y="380"/>
                  </a:lnTo>
                  <a:lnTo>
                    <a:pt x="1146" y="378"/>
                  </a:lnTo>
                  <a:lnTo>
                    <a:pt x="1148" y="376"/>
                  </a:lnTo>
                  <a:lnTo>
                    <a:pt x="1148" y="376"/>
                  </a:lnTo>
                  <a:lnTo>
                    <a:pt x="1156" y="376"/>
                  </a:lnTo>
                  <a:lnTo>
                    <a:pt x="1160" y="378"/>
                  </a:lnTo>
                  <a:lnTo>
                    <a:pt x="1164" y="380"/>
                  </a:lnTo>
                  <a:lnTo>
                    <a:pt x="1164" y="380"/>
                  </a:lnTo>
                  <a:lnTo>
                    <a:pt x="1164" y="384"/>
                  </a:lnTo>
                  <a:lnTo>
                    <a:pt x="1162" y="388"/>
                  </a:lnTo>
                  <a:lnTo>
                    <a:pt x="1162" y="388"/>
                  </a:lnTo>
                  <a:close/>
                  <a:moveTo>
                    <a:pt x="1220" y="378"/>
                  </a:moveTo>
                  <a:lnTo>
                    <a:pt x="1220" y="378"/>
                  </a:lnTo>
                  <a:lnTo>
                    <a:pt x="1216" y="380"/>
                  </a:lnTo>
                  <a:lnTo>
                    <a:pt x="1214" y="380"/>
                  </a:lnTo>
                  <a:lnTo>
                    <a:pt x="1210" y="376"/>
                  </a:lnTo>
                  <a:lnTo>
                    <a:pt x="1210" y="376"/>
                  </a:lnTo>
                  <a:lnTo>
                    <a:pt x="1212" y="376"/>
                  </a:lnTo>
                  <a:lnTo>
                    <a:pt x="1212" y="376"/>
                  </a:lnTo>
                  <a:lnTo>
                    <a:pt x="1216" y="372"/>
                  </a:lnTo>
                  <a:lnTo>
                    <a:pt x="1216" y="372"/>
                  </a:lnTo>
                  <a:lnTo>
                    <a:pt x="1206" y="362"/>
                  </a:lnTo>
                  <a:lnTo>
                    <a:pt x="1200" y="360"/>
                  </a:lnTo>
                  <a:lnTo>
                    <a:pt x="1196" y="360"/>
                  </a:lnTo>
                  <a:lnTo>
                    <a:pt x="1196" y="360"/>
                  </a:lnTo>
                  <a:lnTo>
                    <a:pt x="1192" y="364"/>
                  </a:lnTo>
                  <a:lnTo>
                    <a:pt x="1192" y="366"/>
                  </a:lnTo>
                  <a:lnTo>
                    <a:pt x="1194" y="372"/>
                  </a:lnTo>
                  <a:lnTo>
                    <a:pt x="1198" y="378"/>
                  </a:lnTo>
                  <a:lnTo>
                    <a:pt x="1198" y="384"/>
                  </a:lnTo>
                  <a:lnTo>
                    <a:pt x="1198" y="384"/>
                  </a:lnTo>
                  <a:lnTo>
                    <a:pt x="1196" y="384"/>
                  </a:lnTo>
                  <a:lnTo>
                    <a:pt x="1190" y="382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6"/>
                  </a:lnTo>
                  <a:lnTo>
                    <a:pt x="1182" y="386"/>
                  </a:lnTo>
                  <a:lnTo>
                    <a:pt x="1178" y="382"/>
                  </a:lnTo>
                  <a:lnTo>
                    <a:pt x="1176" y="380"/>
                  </a:lnTo>
                  <a:lnTo>
                    <a:pt x="1172" y="372"/>
                  </a:lnTo>
                  <a:lnTo>
                    <a:pt x="1168" y="364"/>
                  </a:lnTo>
                  <a:lnTo>
                    <a:pt x="1162" y="358"/>
                  </a:lnTo>
                  <a:lnTo>
                    <a:pt x="1162" y="358"/>
                  </a:lnTo>
                  <a:lnTo>
                    <a:pt x="1170" y="358"/>
                  </a:lnTo>
                  <a:lnTo>
                    <a:pt x="1178" y="358"/>
                  </a:lnTo>
                  <a:lnTo>
                    <a:pt x="1224" y="358"/>
                  </a:lnTo>
                  <a:lnTo>
                    <a:pt x="1224" y="358"/>
                  </a:lnTo>
                  <a:lnTo>
                    <a:pt x="1228" y="358"/>
                  </a:lnTo>
                  <a:lnTo>
                    <a:pt x="1232" y="358"/>
                  </a:lnTo>
                  <a:lnTo>
                    <a:pt x="1248" y="358"/>
                  </a:lnTo>
                  <a:lnTo>
                    <a:pt x="1248" y="358"/>
                  </a:lnTo>
                  <a:lnTo>
                    <a:pt x="1248" y="358"/>
                  </a:lnTo>
                  <a:lnTo>
                    <a:pt x="1248" y="358"/>
                  </a:lnTo>
                  <a:lnTo>
                    <a:pt x="1232" y="362"/>
                  </a:lnTo>
                  <a:lnTo>
                    <a:pt x="1224" y="366"/>
                  </a:lnTo>
                  <a:lnTo>
                    <a:pt x="1216" y="374"/>
                  </a:lnTo>
                  <a:lnTo>
                    <a:pt x="1220" y="378"/>
                  </a:lnTo>
                  <a:close/>
                  <a:moveTo>
                    <a:pt x="1234" y="384"/>
                  </a:moveTo>
                  <a:lnTo>
                    <a:pt x="1228" y="376"/>
                  </a:lnTo>
                  <a:lnTo>
                    <a:pt x="1228" y="376"/>
                  </a:lnTo>
                  <a:lnTo>
                    <a:pt x="1232" y="374"/>
                  </a:lnTo>
                  <a:lnTo>
                    <a:pt x="1234" y="374"/>
                  </a:lnTo>
                  <a:lnTo>
                    <a:pt x="1238" y="376"/>
                  </a:lnTo>
                  <a:lnTo>
                    <a:pt x="1240" y="380"/>
                  </a:lnTo>
                  <a:lnTo>
                    <a:pt x="1240" y="380"/>
                  </a:lnTo>
                  <a:lnTo>
                    <a:pt x="1238" y="382"/>
                  </a:lnTo>
                  <a:lnTo>
                    <a:pt x="1236" y="384"/>
                  </a:lnTo>
                  <a:lnTo>
                    <a:pt x="1234" y="384"/>
                  </a:lnTo>
                  <a:lnTo>
                    <a:pt x="1234" y="384"/>
                  </a:lnTo>
                  <a:close/>
                  <a:moveTo>
                    <a:pt x="1392" y="390"/>
                  </a:moveTo>
                  <a:lnTo>
                    <a:pt x="1392" y="390"/>
                  </a:lnTo>
                  <a:lnTo>
                    <a:pt x="1376" y="390"/>
                  </a:lnTo>
                  <a:lnTo>
                    <a:pt x="1376" y="390"/>
                  </a:lnTo>
                  <a:lnTo>
                    <a:pt x="1382" y="386"/>
                  </a:lnTo>
                  <a:lnTo>
                    <a:pt x="1378" y="380"/>
                  </a:lnTo>
                  <a:lnTo>
                    <a:pt x="1372" y="390"/>
                  </a:lnTo>
                  <a:lnTo>
                    <a:pt x="1372" y="390"/>
                  </a:lnTo>
                  <a:lnTo>
                    <a:pt x="1364" y="390"/>
                  </a:lnTo>
                  <a:lnTo>
                    <a:pt x="1364" y="390"/>
                  </a:lnTo>
                  <a:lnTo>
                    <a:pt x="1364" y="390"/>
                  </a:lnTo>
                  <a:lnTo>
                    <a:pt x="1364" y="384"/>
                  </a:lnTo>
                  <a:lnTo>
                    <a:pt x="1362" y="382"/>
                  </a:lnTo>
                  <a:lnTo>
                    <a:pt x="1356" y="374"/>
                  </a:lnTo>
                  <a:lnTo>
                    <a:pt x="1356" y="374"/>
                  </a:lnTo>
                  <a:lnTo>
                    <a:pt x="1360" y="370"/>
                  </a:lnTo>
                  <a:lnTo>
                    <a:pt x="1366" y="366"/>
                  </a:lnTo>
                  <a:lnTo>
                    <a:pt x="1370" y="366"/>
                  </a:lnTo>
                  <a:lnTo>
                    <a:pt x="1374" y="368"/>
                  </a:lnTo>
                  <a:lnTo>
                    <a:pt x="1374" y="368"/>
                  </a:lnTo>
                  <a:lnTo>
                    <a:pt x="1368" y="364"/>
                  </a:lnTo>
                  <a:lnTo>
                    <a:pt x="1362" y="364"/>
                  </a:lnTo>
                  <a:lnTo>
                    <a:pt x="1354" y="364"/>
                  </a:lnTo>
                  <a:lnTo>
                    <a:pt x="1346" y="362"/>
                  </a:lnTo>
                  <a:lnTo>
                    <a:pt x="1346" y="362"/>
                  </a:lnTo>
                  <a:lnTo>
                    <a:pt x="1348" y="368"/>
                  </a:lnTo>
                  <a:lnTo>
                    <a:pt x="1350" y="372"/>
                  </a:lnTo>
                  <a:lnTo>
                    <a:pt x="1358" y="380"/>
                  </a:lnTo>
                  <a:lnTo>
                    <a:pt x="1354" y="386"/>
                  </a:lnTo>
                  <a:lnTo>
                    <a:pt x="1354" y="386"/>
                  </a:lnTo>
                  <a:lnTo>
                    <a:pt x="1348" y="384"/>
                  </a:lnTo>
                  <a:lnTo>
                    <a:pt x="1348" y="384"/>
                  </a:lnTo>
                  <a:lnTo>
                    <a:pt x="1350" y="378"/>
                  </a:lnTo>
                  <a:lnTo>
                    <a:pt x="1350" y="374"/>
                  </a:lnTo>
                  <a:lnTo>
                    <a:pt x="1348" y="370"/>
                  </a:lnTo>
                  <a:lnTo>
                    <a:pt x="1348" y="370"/>
                  </a:lnTo>
                  <a:lnTo>
                    <a:pt x="1348" y="378"/>
                  </a:lnTo>
                  <a:lnTo>
                    <a:pt x="1346" y="384"/>
                  </a:lnTo>
                  <a:lnTo>
                    <a:pt x="1346" y="384"/>
                  </a:lnTo>
                  <a:lnTo>
                    <a:pt x="1332" y="386"/>
                  </a:lnTo>
                  <a:lnTo>
                    <a:pt x="1326" y="386"/>
                  </a:lnTo>
                  <a:lnTo>
                    <a:pt x="1324" y="384"/>
                  </a:lnTo>
                  <a:lnTo>
                    <a:pt x="1322" y="380"/>
                  </a:lnTo>
                  <a:lnTo>
                    <a:pt x="1320" y="388"/>
                  </a:lnTo>
                  <a:lnTo>
                    <a:pt x="1346" y="390"/>
                  </a:lnTo>
                  <a:lnTo>
                    <a:pt x="1346" y="390"/>
                  </a:lnTo>
                  <a:lnTo>
                    <a:pt x="1346" y="390"/>
                  </a:lnTo>
                  <a:lnTo>
                    <a:pt x="1346" y="390"/>
                  </a:lnTo>
                  <a:lnTo>
                    <a:pt x="1308" y="390"/>
                  </a:lnTo>
                  <a:lnTo>
                    <a:pt x="1308" y="390"/>
                  </a:lnTo>
                  <a:lnTo>
                    <a:pt x="1308" y="390"/>
                  </a:lnTo>
                  <a:lnTo>
                    <a:pt x="1308" y="390"/>
                  </a:lnTo>
                  <a:lnTo>
                    <a:pt x="1308" y="386"/>
                  </a:lnTo>
                  <a:lnTo>
                    <a:pt x="1304" y="384"/>
                  </a:lnTo>
                  <a:lnTo>
                    <a:pt x="1302" y="384"/>
                  </a:lnTo>
                  <a:lnTo>
                    <a:pt x="1298" y="388"/>
                  </a:lnTo>
                  <a:lnTo>
                    <a:pt x="1298" y="388"/>
                  </a:lnTo>
                  <a:lnTo>
                    <a:pt x="1302" y="390"/>
                  </a:lnTo>
                  <a:lnTo>
                    <a:pt x="1302" y="390"/>
                  </a:lnTo>
                  <a:lnTo>
                    <a:pt x="1290" y="390"/>
                  </a:lnTo>
                  <a:lnTo>
                    <a:pt x="1290" y="390"/>
                  </a:lnTo>
                  <a:lnTo>
                    <a:pt x="1290" y="386"/>
                  </a:lnTo>
                  <a:lnTo>
                    <a:pt x="1290" y="386"/>
                  </a:lnTo>
                  <a:lnTo>
                    <a:pt x="1284" y="382"/>
                  </a:lnTo>
                  <a:lnTo>
                    <a:pt x="1280" y="386"/>
                  </a:lnTo>
                  <a:lnTo>
                    <a:pt x="1280" y="386"/>
                  </a:lnTo>
                  <a:lnTo>
                    <a:pt x="1280" y="390"/>
                  </a:lnTo>
                  <a:lnTo>
                    <a:pt x="1280" y="390"/>
                  </a:lnTo>
                  <a:lnTo>
                    <a:pt x="1270" y="390"/>
                  </a:lnTo>
                  <a:lnTo>
                    <a:pt x="1270" y="390"/>
                  </a:lnTo>
                  <a:lnTo>
                    <a:pt x="1270" y="384"/>
                  </a:lnTo>
                  <a:lnTo>
                    <a:pt x="1270" y="384"/>
                  </a:lnTo>
                  <a:lnTo>
                    <a:pt x="1258" y="386"/>
                  </a:lnTo>
                  <a:lnTo>
                    <a:pt x="1254" y="386"/>
                  </a:lnTo>
                  <a:lnTo>
                    <a:pt x="1252" y="384"/>
                  </a:lnTo>
                  <a:lnTo>
                    <a:pt x="1250" y="382"/>
                  </a:lnTo>
                  <a:lnTo>
                    <a:pt x="1248" y="376"/>
                  </a:lnTo>
                  <a:lnTo>
                    <a:pt x="1248" y="376"/>
                  </a:lnTo>
                  <a:lnTo>
                    <a:pt x="1250" y="376"/>
                  </a:lnTo>
                  <a:lnTo>
                    <a:pt x="1254" y="376"/>
                  </a:lnTo>
                  <a:lnTo>
                    <a:pt x="1258" y="376"/>
                  </a:lnTo>
                  <a:lnTo>
                    <a:pt x="1262" y="372"/>
                  </a:lnTo>
                  <a:lnTo>
                    <a:pt x="1262" y="372"/>
                  </a:lnTo>
                  <a:lnTo>
                    <a:pt x="1266" y="370"/>
                  </a:lnTo>
                  <a:lnTo>
                    <a:pt x="1270" y="368"/>
                  </a:lnTo>
                  <a:lnTo>
                    <a:pt x="1274" y="370"/>
                  </a:lnTo>
                  <a:lnTo>
                    <a:pt x="1278" y="374"/>
                  </a:lnTo>
                  <a:lnTo>
                    <a:pt x="1282" y="368"/>
                  </a:lnTo>
                  <a:lnTo>
                    <a:pt x="1282" y="368"/>
                  </a:lnTo>
                  <a:lnTo>
                    <a:pt x="1274" y="366"/>
                  </a:lnTo>
                  <a:lnTo>
                    <a:pt x="1266" y="364"/>
                  </a:lnTo>
                  <a:lnTo>
                    <a:pt x="1258" y="362"/>
                  </a:lnTo>
                  <a:lnTo>
                    <a:pt x="1250" y="358"/>
                  </a:lnTo>
                  <a:lnTo>
                    <a:pt x="1250" y="358"/>
                  </a:lnTo>
                  <a:lnTo>
                    <a:pt x="1250" y="358"/>
                  </a:lnTo>
                  <a:lnTo>
                    <a:pt x="1400" y="358"/>
                  </a:lnTo>
                  <a:lnTo>
                    <a:pt x="1400" y="358"/>
                  </a:lnTo>
                  <a:lnTo>
                    <a:pt x="1400" y="362"/>
                  </a:lnTo>
                  <a:lnTo>
                    <a:pt x="1402" y="368"/>
                  </a:lnTo>
                  <a:lnTo>
                    <a:pt x="1408" y="376"/>
                  </a:lnTo>
                  <a:lnTo>
                    <a:pt x="1408" y="376"/>
                  </a:lnTo>
                  <a:lnTo>
                    <a:pt x="1404" y="376"/>
                  </a:lnTo>
                  <a:lnTo>
                    <a:pt x="1400" y="380"/>
                  </a:lnTo>
                  <a:lnTo>
                    <a:pt x="1392" y="390"/>
                  </a:lnTo>
                  <a:lnTo>
                    <a:pt x="1392" y="390"/>
                  </a:lnTo>
                  <a:close/>
                  <a:moveTo>
                    <a:pt x="1472" y="368"/>
                  </a:moveTo>
                  <a:lnTo>
                    <a:pt x="1474" y="358"/>
                  </a:lnTo>
                  <a:lnTo>
                    <a:pt x="1474" y="358"/>
                  </a:lnTo>
                  <a:lnTo>
                    <a:pt x="1476" y="358"/>
                  </a:lnTo>
                  <a:lnTo>
                    <a:pt x="1476" y="358"/>
                  </a:lnTo>
                  <a:lnTo>
                    <a:pt x="1474" y="364"/>
                  </a:lnTo>
                  <a:lnTo>
                    <a:pt x="1476" y="368"/>
                  </a:lnTo>
                  <a:lnTo>
                    <a:pt x="1472" y="368"/>
                  </a:lnTo>
                  <a:close/>
                  <a:moveTo>
                    <a:pt x="1492" y="360"/>
                  </a:moveTo>
                  <a:lnTo>
                    <a:pt x="1488" y="360"/>
                  </a:lnTo>
                  <a:lnTo>
                    <a:pt x="1488" y="360"/>
                  </a:lnTo>
                  <a:lnTo>
                    <a:pt x="1488" y="358"/>
                  </a:lnTo>
                  <a:lnTo>
                    <a:pt x="1488" y="358"/>
                  </a:lnTo>
                  <a:lnTo>
                    <a:pt x="1492" y="358"/>
                  </a:lnTo>
                  <a:lnTo>
                    <a:pt x="1492" y="358"/>
                  </a:lnTo>
                  <a:lnTo>
                    <a:pt x="1492" y="360"/>
                  </a:lnTo>
                  <a:lnTo>
                    <a:pt x="1492" y="360"/>
                  </a:lnTo>
                  <a:close/>
                  <a:moveTo>
                    <a:pt x="1494" y="374"/>
                  </a:moveTo>
                  <a:lnTo>
                    <a:pt x="1494" y="372"/>
                  </a:lnTo>
                  <a:lnTo>
                    <a:pt x="1494" y="372"/>
                  </a:lnTo>
                  <a:lnTo>
                    <a:pt x="1498" y="372"/>
                  </a:lnTo>
                  <a:lnTo>
                    <a:pt x="1502" y="370"/>
                  </a:lnTo>
                  <a:lnTo>
                    <a:pt x="1504" y="368"/>
                  </a:lnTo>
                  <a:lnTo>
                    <a:pt x="1508" y="368"/>
                  </a:lnTo>
                  <a:lnTo>
                    <a:pt x="1508" y="368"/>
                  </a:lnTo>
                  <a:lnTo>
                    <a:pt x="1506" y="372"/>
                  </a:lnTo>
                  <a:lnTo>
                    <a:pt x="1504" y="376"/>
                  </a:lnTo>
                  <a:lnTo>
                    <a:pt x="1498" y="376"/>
                  </a:lnTo>
                  <a:lnTo>
                    <a:pt x="1494" y="374"/>
                  </a:lnTo>
                  <a:lnTo>
                    <a:pt x="1494" y="374"/>
                  </a:lnTo>
                  <a:close/>
                  <a:moveTo>
                    <a:pt x="1504" y="390"/>
                  </a:moveTo>
                  <a:lnTo>
                    <a:pt x="1504" y="390"/>
                  </a:lnTo>
                  <a:lnTo>
                    <a:pt x="1504" y="390"/>
                  </a:lnTo>
                  <a:lnTo>
                    <a:pt x="1508" y="390"/>
                  </a:lnTo>
                  <a:lnTo>
                    <a:pt x="1510" y="390"/>
                  </a:lnTo>
                  <a:lnTo>
                    <a:pt x="1510" y="390"/>
                  </a:lnTo>
                  <a:lnTo>
                    <a:pt x="1504" y="390"/>
                  </a:lnTo>
                  <a:lnTo>
                    <a:pt x="1504" y="390"/>
                  </a:lnTo>
                  <a:close/>
                  <a:moveTo>
                    <a:pt x="1858" y="290"/>
                  </a:moveTo>
                  <a:lnTo>
                    <a:pt x="1858" y="290"/>
                  </a:lnTo>
                  <a:lnTo>
                    <a:pt x="1862" y="292"/>
                  </a:lnTo>
                  <a:lnTo>
                    <a:pt x="1862" y="292"/>
                  </a:lnTo>
                  <a:lnTo>
                    <a:pt x="1856" y="294"/>
                  </a:lnTo>
                  <a:lnTo>
                    <a:pt x="1856" y="294"/>
                  </a:lnTo>
                  <a:lnTo>
                    <a:pt x="1858" y="290"/>
                  </a:lnTo>
                  <a:lnTo>
                    <a:pt x="1858" y="290"/>
                  </a:lnTo>
                  <a:close/>
                  <a:moveTo>
                    <a:pt x="1618" y="390"/>
                  </a:moveTo>
                  <a:lnTo>
                    <a:pt x="1618" y="390"/>
                  </a:lnTo>
                  <a:lnTo>
                    <a:pt x="1618" y="390"/>
                  </a:lnTo>
                  <a:lnTo>
                    <a:pt x="1618" y="390"/>
                  </a:lnTo>
                  <a:lnTo>
                    <a:pt x="1618" y="390"/>
                  </a:lnTo>
                  <a:lnTo>
                    <a:pt x="1618" y="390"/>
                  </a:lnTo>
                  <a:close/>
                  <a:moveTo>
                    <a:pt x="1630" y="390"/>
                  </a:moveTo>
                  <a:lnTo>
                    <a:pt x="1622" y="390"/>
                  </a:lnTo>
                  <a:lnTo>
                    <a:pt x="1622" y="390"/>
                  </a:lnTo>
                  <a:lnTo>
                    <a:pt x="1626" y="388"/>
                  </a:lnTo>
                  <a:lnTo>
                    <a:pt x="1628" y="388"/>
                  </a:lnTo>
                  <a:lnTo>
                    <a:pt x="1632" y="388"/>
                  </a:lnTo>
                  <a:lnTo>
                    <a:pt x="1632" y="388"/>
                  </a:lnTo>
                  <a:lnTo>
                    <a:pt x="1630" y="390"/>
                  </a:lnTo>
                  <a:lnTo>
                    <a:pt x="1630" y="390"/>
                  </a:lnTo>
                  <a:close/>
                  <a:moveTo>
                    <a:pt x="1650" y="390"/>
                  </a:moveTo>
                  <a:lnTo>
                    <a:pt x="1650" y="390"/>
                  </a:lnTo>
                  <a:lnTo>
                    <a:pt x="1652" y="386"/>
                  </a:lnTo>
                  <a:lnTo>
                    <a:pt x="1656" y="386"/>
                  </a:lnTo>
                  <a:lnTo>
                    <a:pt x="1656" y="386"/>
                  </a:lnTo>
                  <a:lnTo>
                    <a:pt x="1654" y="388"/>
                  </a:lnTo>
                  <a:lnTo>
                    <a:pt x="1654" y="388"/>
                  </a:lnTo>
                  <a:lnTo>
                    <a:pt x="1650" y="390"/>
                  </a:lnTo>
                  <a:lnTo>
                    <a:pt x="1650" y="390"/>
                  </a:lnTo>
                  <a:close/>
                  <a:moveTo>
                    <a:pt x="1676" y="390"/>
                  </a:moveTo>
                  <a:lnTo>
                    <a:pt x="1666" y="390"/>
                  </a:lnTo>
                  <a:lnTo>
                    <a:pt x="1666" y="390"/>
                  </a:lnTo>
                  <a:lnTo>
                    <a:pt x="1672" y="386"/>
                  </a:lnTo>
                  <a:lnTo>
                    <a:pt x="1674" y="386"/>
                  </a:lnTo>
                  <a:lnTo>
                    <a:pt x="1676" y="388"/>
                  </a:lnTo>
                  <a:lnTo>
                    <a:pt x="1676" y="390"/>
                  </a:lnTo>
                  <a:close/>
                  <a:moveTo>
                    <a:pt x="1692" y="390"/>
                  </a:moveTo>
                  <a:lnTo>
                    <a:pt x="1692" y="386"/>
                  </a:lnTo>
                  <a:lnTo>
                    <a:pt x="1692" y="386"/>
                  </a:lnTo>
                  <a:lnTo>
                    <a:pt x="1694" y="388"/>
                  </a:lnTo>
                  <a:lnTo>
                    <a:pt x="1698" y="390"/>
                  </a:lnTo>
                  <a:lnTo>
                    <a:pt x="1692" y="390"/>
                  </a:lnTo>
                  <a:close/>
                  <a:moveTo>
                    <a:pt x="1890" y="358"/>
                  </a:moveTo>
                  <a:lnTo>
                    <a:pt x="1890" y="358"/>
                  </a:lnTo>
                  <a:lnTo>
                    <a:pt x="1892" y="362"/>
                  </a:lnTo>
                  <a:lnTo>
                    <a:pt x="1894" y="366"/>
                  </a:lnTo>
                  <a:lnTo>
                    <a:pt x="1900" y="368"/>
                  </a:lnTo>
                  <a:lnTo>
                    <a:pt x="1900" y="368"/>
                  </a:lnTo>
                  <a:lnTo>
                    <a:pt x="1898" y="372"/>
                  </a:lnTo>
                  <a:lnTo>
                    <a:pt x="1896" y="374"/>
                  </a:lnTo>
                  <a:lnTo>
                    <a:pt x="1888" y="374"/>
                  </a:lnTo>
                  <a:lnTo>
                    <a:pt x="1886" y="374"/>
                  </a:lnTo>
                  <a:lnTo>
                    <a:pt x="1882" y="376"/>
                  </a:lnTo>
                  <a:lnTo>
                    <a:pt x="1882" y="378"/>
                  </a:lnTo>
                  <a:lnTo>
                    <a:pt x="1882" y="386"/>
                  </a:lnTo>
                  <a:lnTo>
                    <a:pt x="1882" y="386"/>
                  </a:lnTo>
                  <a:lnTo>
                    <a:pt x="1888" y="386"/>
                  </a:lnTo>
                  <a:lnTo>
                    <a:pt x="1892" y="390"/>
                  </a:lnTo>
                  <a:lnTo>
                    <a:pt x="1892" y="390"/>
                  </a:lnTo>
                  <a:lnTo>
                    <a:pt x="1892" y="390"/>
                  </a:lnTo>
                  <a:lnTo>
                    <a:pt x="1882" y="390"/>
                  </a:lnTo>
                  <a:lnTo>
                    <a:pt x="1882" y="390"/>
                  </a:lnTo>
                  <a:lnTo>
                    <a:pt x="1878" y="388"/>
                  </a:lnTo>
                  <a:lnTo>
                    <a:pt x="1876" y="390"/>
                  </a:lnTo>
                  <a:lnTo>
                    <a:pt x="1864" y="390"/>
                  </a:lnTo>
                  <a:lnTo>
                    <a:pt x="1864" y="390"/>
                  </a:lnTo>
                  <a:lnTo>
                    <a:pt x="1862" y="386"/>
                  </a:lnTo>
                  <a:lnTo>
                    <a:pt x="1862" y="386"/>
                  </a:lnTo>
                  <a:lnTo>
                    <a:pt x="1858" y="390"/>
                  </a:lnTo>
                  <a:lnTo>
                    <a:pt x="1842" y="390"/>
                  </a:lnTo>
                  <a:lnTo>
                    <a:pt x="1842" y="390"/>
                  </a:lnTo>
                  <a:lnTo>
                    <a:pt x="1836" y="390"/>
                  </a:lnTo>
                  <a:lnTo>
                    <a:pt x="1826" y="390"/>
                  </a:lnTo>
                  <a:lnTo>
                    <a:pt x="1826" y="390"/>
                  </a:lnTo>
                  <a:lnTo>
                    <a:pt x="1824" y="388"/>
                  </a:lnTo>
                  <a:lnTo>
                    <a:pt x="1822" y="384"/>
                  </a:lnTo>
                  <a:lnTo>
                    <a:pt x="1822" y="384"/>
                  </a:lnTo>
                  <a:lnTo>
                    <a:pt x="1826" y="380"/>
                  </a:lnTo>
                  <a:lnTo>
                    <a:pt x="1830" y="380"/>
                  </a:lnTo>
                  <a:lnTo>
                    <a:pt x="1836" y="380"/>
                  </a:lnTo>
                  <a:lnTo>
                    <a:pt x="1836" y="380"/>
                  </a:lnTo>
                  <a:lnTo>
                    <a:pt x="1836" y="376"/>
                  </a:lnTo>
                  <a:lnTo>
                    <a:pt x="1834" y="374"/>
                  </a:lnTo>
                  <a:lnTo>
                    <a:pt x="1830" y="374"/>
                  </a:lnTo>
                  <a:lnTo>
                    <a:pt x="1826" y="374"/>
                  </a:lnTo>
                  <a:lnTo>
                    <a:pt x="1822" y="374"/>
                  </a:lnTo>
                  <a:lnTo>
                    <a:pt x="1822" y="372"/>
                  </a:lnTo>
                  <a:lnTo>
                    <a:pt x="1822" y="372"/>
                  </a:lnTo>
                  <a:lnTo>
                    <a:pt x="1822" y="368"/>
                  </a:lnTo>
                  <a:lnTo>
                    <a:pt x="1824" y="364"/>
                  </a:lnTo>
                  <a:lnTo>
                    <a:pt x="1828" y="362"/>
                  </a:lnTo>
                  <a:lnTo>
                    <a:pt x="1830" y="358"/>
                  </a:lnTo>
                  <a:lnTo>
                    <a:pt x="1830" y="358"/>
                  </a:lnTo>
                  <a:lnTo>
                    <a:pt x="1806" y="356"/>
                  </a:lnTo>
                  <a:lnTo>
                    <a:pt x="1780" y="358"/>
                  </a:lnTo>
                  <a:lnTo>
                    <a:pt x="1780" y="358"/>
                  </a:lnTo>
                  <a:lnTo>
                    <a:pt x="1780" y="360"/>
                  </a:lnTo>
                  <a:lnTo>
                    <a:pt x="1780" y="362"/>
                  </a:lnTo>
                  <a:lnTo>
                    <a:pt x="1782" y="366"/>
                  </a:lnTo>
                  <a:lnTo>
                    <a:pt x="1782" y="366"/>
                  </a:lnTo>
                  <a:lnTo>
                    <a:pt x="1786" y="366"/>
                  </a:lnTo>
                  <a:lnTo>
                    <a:pt x="1788" y="364"/>
                  </a:lnTo>
                  <a:lnTo>
                    <a:pt x="1794" y="358"/>
                  </a:lnTo>
                  <a:lnTo>
                    <a:pt x="1794" y="358"/>
                  </a:lnTo>
                  <a:lnTo>
                    <a:pt x="1796" y="360"/>
                  </a:lnTo>
                  <a:lnTo>
                    <a:pt x="1798" y="362"/>
                  </a:lnTo>
                  <a:lnTo>
                    <a:pt x="1804" y="364"/>
                  </a:lnTo>
                  <a:lnTo>
                    <a:pt x="1808" y="366"/>
                  </a:lnTo>
                  <a:lnTo>
                    <a:pt x="1810" y="368"/>
                  </a:lnTo>
                  <a:lnTo>
                    <a:pt x="1808" y="372"/>
                  </a:lnTo>
                  <a:lnTo>
                    <a:pt x="1808" y="372"/>
                  </a:lnTo>
                  <a:lnTo>
                    <a:pt x="1806" y="376"/>
                  </a:lnTo>
                  <a:lnTo>
                    <a:pt x="1806" y="382"/>
                  </a:lnTo>
                  <a:lnTo>
                    <a:pt x="1810" y="386"/>
                  </a:lnTo>
                  <a:lnTo>
                    <a:pt x="1814" y="390"/>
                  </a:lnTo>
                  <a:lnTo>
                    <a:pt x="1808" y="390"/>
                  </a:lnTo>
                  <a:lnTo>
                    <a:pt x="1808" y="390"/>
                  </a:lnTo>
                  <a:lnTo>
                    <a:pt x="1804" y="388"/>
                  </a:lnTo>
                  <a:lnTo>
                    <a:pt x="1800" y="390"/>
                  </a:lnTo>
                  <a:lnTo>
                    <a:pt x="1796" y="390"/>
                  </a:lnTo>
                  <a:lnTo>
                    <a:pt x="1796" y="390"/>
                  </a:lnTo>
                  <a:lnTo>
                    <a:pt x="1796" y="388"/>
                  </a:lnTo>
                  <a:lnTo>
                    <a:pt x="1794" y="386"/>
                  </a:lnTo>
                  <a:lnTo>
                    <a:pt x="1794" y="386"/>
                  </a:lnTo>
                  <a:lnTo>
                    <a:pt x="1796" y="382"/>
                  </a:lnTo>
                  <a:lnTo>
                    <a:pt x="1796" y="378"/>
                  </a:lnTo>
                  <a:lnTo>
                    <a:pt x="1796" y="378"/>
                  </a:lnTo>
                  <a:lnTo>
                    <a:pt x="1794" y="372"/>
                  </a:lnTo>
                  <a:lnTo>
                    <a:pt x="1792" y="372"/>
                  </a:lnTo>
                  <a:lnTo>
                    <a:pt x="1790" y="372"/>
                  </a:lnTo>
                  <a:lnTo>
                    <a:pt x="1790" y="372"/>
                  </a:lnTo>
                  <a:lnTo>
                    <a:pt x="1788" y="376"/>
                  </a:lnTo>
                  <a:lnTo>
                    <a:pt x="1786" y="378"/>
                  </a:lnTo>
                  <a:lnTo>
                    <a:pt x="1786" y="382"/>
                  </a:lnTo>
                  <a:lnTo>
                    <a:pt x="1784" y="386"/>
                  </a:lnTo>
                  <a:lnTo>
                    <a:pt x="1784" y="386"/>
                  </a:lnTo>
                  <a:lnTo>
                    <a:pt x="1782" y="386"/>
                  </a:lnTo>
                  <a:lnTo>
                    <a:pt x="1780" y="384"/>
                  </a:lnTo>
                  <a:lnTo>
                    <a:pt x="1780" y="384"/>
                  </a:lnTo>
                  <a:lnTo>
                    <a:pt x="1780" y="380"/>
                  </a:lnTo>
                  <a:lnTo>
                    <a:pt x="1782" y="378"/>
                  </a:lnTo>
                  <a:lnTo>
                    <a:pt x="1776" y="372"/>
                  </a:lnTo>
                  <a:lnTo>
                    <a:pt x="1776" y="372"/>
                  </a:lnTo>
                  <a:lnTo>
                    <a:pt x="1772" y="376"/>
                  </a:lnTo>
                  <a:lnTo>
                    <a:pt x="1770" y="376"/>
                  </a:lnTo>
                  <a:lnTo>
                    <a:pt x="1764" y="374"/>
                  </a:lnTo>
                  <a:lnTo>
                    <a:pt x="1756" y="372"/>
                  </a:lnTo>
                  <a:lnTo>
                    <a:pt x="1754" y="372"/>
                  </a:lnTo>
                  <a:lnTo>
                    <a:pt x="1750" y="374"/>
                  </a:lnTo>
                  <a:lnTo>
                    <a:pt x="1750" y="374"/>
                  </a:lnTo>
                  <a:lnTo>
                    <a:pt x="1750" y="380"/>
                  </a:lnTo>
                  <a:lnTo>
                    <a:pt x="1754" y="382"/>
                  </a:lnTo>
                  <a:lnTo>
                    <a:pt x="1758" y="386"/>
                  </a:lnTo>
                  <a:lnTo>
                    <a:pt x="1760" y="388"/>
                  </a:lnTo>
                  <a:lnTo>
                    <a:pt x="1760" y="388"/>
                  </a:lnTo>
                  <a:lnTo>
                    <a:pt x="1760" y="390"/>
                  </a:lnTo>
                  <a:lnTo>
                    <a:pt x="1746" y="390"/>
                  </a:lnTo>
                  <a:lnTo>
                    <a:pt x="1746" y="390"/>
                  </a:lnTo>
                  <a:lnTo>
                    <a:pt x="1744" y="384"/>
                  </a:lnTo>
                  <a:lnTo>
                    <a:pt x="1744" y="378"/>
                  </a:lnTo>
                  <a:lnTo>
                    <a:pt x="1744" y="378"/>
                  </a:lnTo>
                  <a:lnTo>
                    <a:pt x="1740" y="372"/>
                  </a:lnTo>
                  <a:lnTo>
                    <a:pt x="1738" y="372"/>
                  </a:lnTo>
                  <a:lnTo>
                    <a:pt x="1734" y="372"/>
                  </a:lnTo>
                  <a:lnTo>
                    <a:pt x="1734" y="372"/>
                  </a:lnTo>
                  <a:lnTo>
                    <a:pt x="1732" y="376"/>
                  </a:lnTo>
                  <a:lnTo>
                    <a:pt x="1730" y="380"/>
                  </a:lnTo>
                  <a:lnTo>
                    <a:pt x="1728" y="390"/>
                  </a:lnTo>
                  <a:lnTo>
                    <a:pt x="1728" y="390"/>
                  </a:lnTo>
                  <a:lnTo>
                    <a:pt x="1722" y="384"/>
                  </a:lnTo>
                  <a:lnTo>
                    <a:pt x="1718" y="382"/>
                  </a:lnTo>
                  <a:lnTo>
                    <a:pt x="1716" y="384"/>
                  </a:lnTo>
                  <a:lnTo>
                    <a:pt x="1716" y="384"/>
                  </a:lnTo>
                  <a:lnTo>
                    <a:pt x="1716" y="388"/>
                  </a:lnTo>
                  <a:lnTo>
                    <a:pt x="1720" y="390"/>
                  </a:lnTo>
                  <a:lnTo>
                    <a:pt x="1710" y="390"/>
                  </a:lnTo>
                  <a:lnTo>
                    <a:pt x="1710" y="390"/>
                  </a:lnTo>
                  <a:lnTo>
                    <a:pt x="1706" y="384"/>
                  </a:lnTo>
                  <a:lnTo>
                    <a:pt x="1706" y="374"/>
                  </a:lnTo>
                  <a:lnTo>
                    <a:pt x="1706" y="374"/>
                  </a:lnTo>
                  <a:lnTo>
                    <a:pt x="1702" y="372"/>
                  </a:lnTo>
                  <a:lnTo>
                    <a:pt x="1700" y="372"/>
                  </a:lnTo>
                  <a:lnTo>
                    <a:pt x="1694" y="374"/>
                  </a:lnTo>
                  <a:lnTo>
                    <a:pt x="1690" y="378"/>
                  </a:lnTo>
                  <a:lnTo>
                    <a:pt x="1686" y="380"/>
                  </a:lnTo>
                  <a:lnTo>
                    <a:pt x="1684" y="378"/>
                  </a:lnTo>
                  <a:lnTo>
                    <a:pt x="1684" y="378"/>
                  </a:lnTo>
                  <a:lnTo>
                    <a:pt x="1680" y="376"/>
                  </a:lnTo>
                  <a:lnTo>
                    <a:pt x="1676" y="376"/>
                  </a:lnTo>
                  <a:lnTo>
                    <a:pt x="1666" y="376"/>
                  </a:lnTo>
                  <a:lnTo>
                    <a:pt x="1658" y="376"/>
                  </a:lnTo>
                  <a:lnTo>
                    <a:pt x="1654" y="376"/>
                  </a:lnTo>
                  <a:lnTo>
                    <a:pt x="1650" y="372"/>
                  </a:lnTo>
                  <a:lnTo>
                    <a:pt x="1660" y="358"/>
                  </a:lnTo>
                  <a:lnTo>
                    <a:pt x="1660" y="358"/>
                  </a:lnTo>
                  <a:lnTo>
                    <a:pt x="1658" y="352"/>
                  </a:lnTo>
                  <a:lnTo>
                    <a:pt x="1654" y="350"/>
                  </a:lnTo>
                  <a:lnTo>
                    <a:pt x="1652" y="350"/>
                  </a:lnTo>
                  <a:lnTo>
                    <a:pt x="1652" y="350"/>
                  </a:lnTo>
                  <a:lnTo>
                    <a:pt x="1650" y="356"/>
                  </a:lnTo>
                  <a:lnTo>
                    <a:pt x="1648" y="358"/>
                  </a:lnTo>
                  <a:lnTo>
                    <a:pt x="1646" y="362"/>
                  </a:lnTo>
                  <a:lnTo>
                    <a:pt x="1646" y="368"/>
                  </a:lnTo>
                  <a:lnTo>
                    <a:pt x="1646" y="368"/>
                  </a:lnTo>
                  <a:lnTo>
                    <a:pt x="1642" y="368"/>
                  </a:lnTo>
                  <a:lnTo>
                    <a:pt x="1638" y="372"/>
                  </a:lnTo>
                  <a:lnTo>
                    <a:pt x="1636" y="374"/>
                  </a:lnTo>
                  <a:lnTo>
                    <a:pt x="1634" y="374"/>
                  </a:lnTo>
                  <a:lnTo>
                    <a:pt x="1632" y="374"/>
                  </a:lnTo>
                  <a:lnTo>
                    <a:pt x="1632" y="374"/>
                  </a:lnTo>
                  <a:lnTo>
                    <a:pt x="1632" y="370"/>
                  </a:lnTo>
                  <a:lnTo>
                    <a:pt x="1636" y="366"/>
                  </a:lnTo>
                  <a:lnTo>
                    <a:pt x="1638" y="364"/>
                  </a:lnTo>
                  <a:lnTo>
                    <a:pt x="1642" y="360"/>
                  </a:lnTo>
                  <a:lnTo>
                    <a:pt x="1642" y="360"/>
                  </a:lnTo>
                  <a:lnTo>
                    <a:pt x="1640" y="356"/>
                  </a:lnTo>
                  <a:lnTo>
                    <a:pt x="1636" y="356"/>
                  </a:lnTo>
                  <a:lnTo>
                    <a:pt x="1634" y="356"/>
                  </a:lnTo>
                  <a:lnTo>
                    <a:pt x="1632" y="358"/>
                  </a:lnTo>
                  <a:lnTo>
                    <a:pt x="1628" y="362"/>
                  </a:lnTo>
                  <a:lnTo>
                    <a:pt x="1622" y="366"/>
                  </a:lnTo>
                  <a:lnTo>
                    <a:pt x="1624" y="368"/>
                  </a:lnTo>
                  <a:lnTo>
                    <a:pt x="1624" y="368"/>
                  </a:lnTo>
                  <a:lnTo>
                    <a:pt x="1622" y="372"/>
                  </a:lnTo>
                  <a:lnTo>
                    <a:pt x="1620" y="376"/>
                  </a:lnTo>
                  <a:lnTo>
                    <a:pt x="1616" y="376"/>
                  </a:lnTo>
                  <a:lnTo>
                    <a:pt x="1612" y="376"/>
                  </a:lnTo>
                  <a:lnTo>
                    <a:pt x="1604" y="372"/>
                  </a:lnTo>
                  <a:lnTo>
                    <a:pt x="1600" y="372"/>
                  </a:lnTo>
                  <a:lnTo>
                    <a:pt x="1596" y="372"/>
                  </a:lnTo>
                  <a:lnTo>
                    <a:pt x="1596" y="372"/>
                  </a:lnTo>
                  <a:lnTo>
                    <a:pt x="1598" y="368"/>
                  </a:lnTo>
                  <a:lnTo>
                    <a:pt x="1600" y="362"/>
                  </a:lnTo>
                  <a:lnTo>
                    <a:pt x="1600" y="358"/>
                  </a:lnTo>
                  <a:lnTo>
                    <a:pt x="1598" y="354"/>
                  </a:lnTo>
                  <a:lnTo>
                    <a:pt x="1598" y="354"/>
                  </a:lnTo>
                  <a:lnTo>
                    <a:pt x="1594" y="354"/>
                  </a:lnTo>
                  <a:lnTo>
                    <a:pt x="1592" y="356"/>
                  </a:lnTo>
                  <a:lnTo>
                    <a:pt x="1590" y="366"/>
                  </a:lnTo>
                  <a:lnTo>
                    <a:pt x="1588" y="384"/>
                  </a:lnTo>
                  <a:lnTo>
                    <a:pt x="1584" y="376"/>
                  </a:lnTo>
                  <a:lnTo>
                    <a:pt x="1584" y="376"/>
                  </a:lnTo>
                  <a:lnTo>
                    <a:pt x="1580" y="380"/>
                  </a:lnTo>
                  <a:lnTo>
                    <a:pt x="1580" y="382"/>
                  </a:lnTo>
                  <a:lnTo>
                    <a:pt x="1582" y="390"/>
                  </a:lnTo>
                  <a:lnTo>
                    <a:pt x="1582" y="390"/>
                  </a:lnTo>
                  <a:lnTo>
                    <a:pt x="1576" y="390"/>
                  </a:lnTo>
                  <a:lnTo>
                    <a:pt x="1576" y="390"/>
                  </a:lnTo>
                  <a:lnTo>
                    <a:pt x="1576" y="392"/>
                  </a:lnTo>
                  <a:lnTo>
                    <a:pt x="1576" y="392"/>
                  </a:lnTo>
                  <a:lnTo>
                    <a:pt x="1574" y="384"/>
                  </a:lnTo>
                  <a:lnTo>
                    <a:pt x="1572" y="378"/>
                  </a:lnTo>
                  <a:lnTo>
                    <a:pt x="1572" y="378"/>
                  </a:lnTo>
                  <a:lnTo>
                    <a:pt x="1568" y="376"/>
                  </a:lnTo>
                  <a:lnTo>
                    <a:pt x="1566" y="378"/>
                  </a:lnTo>
                  <a:lnTo>
                    <a:pt x="1562" y="384"/>
                  </a:lnTo>
                  <a:lnTo>
                    <a:pt x="1562" y="384"/>
                  </a:lnTo>
                  <a:lnTo>
                    <a:pt x="1556" y="382"/>
                  </a:lnTo>
                  <a:lnTo>
                    <a:pt x="1552" y="378"/>
                  </a:lnTo>
                  <a:lnTo>
                    <a:pt x="1544" y="368"/>
                  </a:lnTo>
                  <a:lnTo>
                    <a:pt x="1544" y="368"/>
                  </a:lnTo>
                  <a:lnTo>
                    <a:pt x="1544" y="360"/>
                  </a:lnTo>
                  <a:lnTo>
                    <a:pt x="1542" y="352"/>
                  </a:lnTo>
                  <a:lnTo>
                    <a:pt x="1542" y="352"/>
                  </a:lnTo>
                  <a:lnTo>
                    <a:pt x="1552" y="350"/>
                  </a:lnTo>
                  <a:lnTo>
                    <a:pt x="1552" y="348"/>
                  </a:lnTo>
                  <a:lnTo>
                    <a:pt x="1552" y="348"/>
                  </a:lnTo>
                  <a:lnTo>
                    <a:pt x="1688" y="326"/>
                  </a:lnTo>
                  <a:lnTo>
                    <a:pt x="1688" y="326"/>
                  </a:lnTo>
                  <a:lnTo>
                    <a:pt x="1688" y="328"/>
                  </a:lnTo>
                  <a:lnTo>
                    <a:pt x="1694" y="328"/>
                  </a:lnTo>
                  <a:lnTo>
                    <a:pt x="1694" y="328"/>
                  </a:lnTo>
                  <a:lnTo>
                    <a:pt x="1694" y="326"/>
                  </a:lnTo>
                  <a:lnTo>
                    <a:pt x="1694" y="326"/>
                  </a:lnTo>
                  <a:lnTo>
                    <a:pt x="1708" y="322"/>
                  </a:lnTo>
                  <a:lnTo>
                    <a:pt x="1708" y="322"/>
                  </a:lnTo>
                  <a:lnTo>
                    <a:pt x="1712" y="334"/>
                  </a:lnTo>
                  <a:lnTo>
                    <a:pt x="1716" y="340"/>
                  </a:lnTo>
                  <a:lnTo>
                    <a:pt x="1720" y="344"/>
                  </a:lnTo>
                  <a:lnTo>
                    <a:pt x="1720" y="344"/>
                  </a:lnTo>
                  <a:lnTo>
                    <a:pt x="1718" y="338"/>
                  </a:lnTo>
                  <a:lnTo>
                    <a:pt x="1716" y="332"/>
                  </a:lnTo>
                  <a:lnTo>
                    <a:pt x="1714" y="328"/>
                  </a:lnTo>
                  <a:lnTo>
                    <a:pt x="1710" y="322"/>
                  </a:lnTo>
                  <a:lnTo>
                    <a:pt x="1710" y="322"/>
                  </a:lnTo>
                  <a:lnTo>
                    <a:pt x="1726" y="320"/>
                  </a:lnTo>
                  <a:lnTo>
                    <a:pt x="1726" y="320"/>
                  </a:lnTo>
                  <a:lnTo>
                    <a:pt x="1728" y="326"/>
                  </a:lnTo>
                  <a:lnTo>
                    <a:pt x="1728" y="326"/>
                  </a:lnTo>
                  <a:lnTo>
                    <a:pt x="1732" y="326"/>
                  </a:lnTo>
                  <a:lnTo>
                    <a:pt x="1732" y="326"/>
                  </a:lnTo>
                  <a:lnTo>
                    <a:pt x="1732" y="324"/>
                  </a:lnTo>
                  <a:lnTo>
                    <a:pt x="1732" y="322"/>
                  </a:lnTo>
                  <a:lnTo>
                    <a:pt x="1732" y="322"/>
                  </a:lnTo>
                  <a:lnTo>
                    <a:pt x="1730" y="318"/>
                  </a:lnTo>
                  <a:lnTo>
                    <a:pt x="1730" y="318"/>
                  </a:lnTo>
                  <a:lnTo>
                    <a:pt x="1760" y="314"/>
                  </a:lnTo>
                  <a:lnTo>
                    <a:pt x="1760" y="326"/>
                  </a:lnTo>
                  <a:lnTo>
                    <a:pt x="1770" y="326"/>
                  </a:lnTo>
                  <a:lnTo>
                    <a:pt x="1770" y="326"/>
                  </a:lnTo>
                  <a:lnTo>
                    <a:pt x="1770" y="320"/>
                  </a:lnTo>
                  <a:lnTo>
                    <a:pt x="1770" y="312"/>
                  </a:lnTo>
                  <a:lnTo>
                    <a:pt x="1770" y="312"/>
                  </a:lnTo>
                  <a:lnTo>
                    <a:pt x="1792" y="308"/>
                  </a:lnTo>
                  <a:lnTo>
                    <a:pt x="1792" y="308"/>
                  </a:lnTo>
                  <a:lnTo>
                    <a:pt x="1796" y="314"/>
                  </a:lnTo>
                  <a:lnTo>
                    <a:pt x="1796" y="314"/>
                  </a:lnTo>
                  <a:lnTo>
                    <a:pt x="1792" y="316"/>
                  </a:lnTo>
                  <a:lnTo>
                    <a:pt x="1790" y="316"/>
                  </a:lnTo>
                  <a:lnTo>
                    <a:pt x="1784" y="312"/>
                  </a:lnTo>
                  <a:lnTo>
                    <a:pt x="1784" y="312"/>
                  </a:lnTo>
                  <a:lnTo>
                    <a:pt x="1782" y="318"/>
                  </a:lnTo>
                  <a:lnTo>
                    <a:pt x="1782" y="322"/>
                  </a:lnTo>
                  <a:lnTo>
                    <a:pt x="1782" y="326"/>
                  </a:lnTo>
                  <a:lnTo>
                    <a:pt x="1782" y="326"/>
                  </a:lnTo>
                  <a:lnTo>
                    <a:pt x="1784" y="330"/>
                  </a:lnTo>
                  <a:lnTo>
                    <a:pt x="1788" y="328"/>
                  </a:lnTo>
                  <a:lnTo>
                    <a:pt x="1794" y="322"/>
                  </a:lnTo>
                  <a:lnTo>
                    <a:pt x="1794" y="322"/>
                  </a:lnTo>
                  <a:lnTo>
                    <a:pt x="1802" y="324"/>
                  </a:lnTo>
                  <a:lnTo>
                    <a:pt x="1806" y="328"/>
                  </a:lnTo>
                  <a:lnTo>
                    <a:pt x="1808" y="332"/>
                  </a:lnTo>
                  <a:lnTo>
                    <a:pt x="1802" y="338"/>
                  </a:lnTo>
                  <a:lnTo>
                    <a:pt x="1802" y="338"/>
                  </a:lnTo>
                  <a:lnTo>
                    <a:pt x="1806" y="344"/>
                  </a:lnTo>
                  <a:lnTo>
                    <a:pt x="1812" y="348"/>
                  </a:lnTo>
                  <a:lnTo>
                    <a:pt x="1818" y="338"/>
                  </a:lnTo>
                  <a:lnTo>
                    <a:pt x="1818" y="338"/>
                  </a:lnTo>
                  <a:lnTo>
                    <a:pt x="1822" y="338"/>
                  </a:lnTo>
                  <a:lnTo>
                    <a:pt x="1826" y="340"/>
                  </a:lnTo>
                  <a:lnTo>
                    <a:pt x="1832" y="346"/>
                  </a:lnTo>
                  <a:lnTo>
                    <a:pt x="1838" y="338"/>
                  </a:lnTo>
                  <a:lnTo>
                    <a:pt x="1838" y="338"/>
                  </a:lnTo>
                  <a:lnTo>
                    <a:pt x="1834" y="334"/>
                  </a:lnTo>
                  <a:lnTo>
                    <a:pt x="1830" y="332"/>
                  </a:lnTo>
                  <a:lnTo>
                    <a:pt x="1828" y="332"/>
                  </a:lnTo>
                  <a:lnTo>
                    <a:pt x="1828" y="332"/>
                  </a:lnTo>
                  <a:lnTo>
                    <a:pt x="1826" y="330"/>
                  </a:lnTo>
                  <a:lnTo>
                    <a:pt x="1824" y="328"/>
                  </a:lnTo>
                  <a:lnTo>
                    <a:pt x="1826" y="322"/>
                  </a:lnTo>
                  <a:lnTo>
                    <a:pt x="1828" y="316"/>
                  </a:lnTo>
                  <a:lnTo>
                    <a:pt x="1828" y="310"/>
                  </a:lnTo>
                  <a:lnTo>
                    <a:pt x="1828" y="310"/>
                  </a:lnTo>
                  <a:lnTo>
                    <a:pt x="1824" y="310"/>
                  </a:lnTo>
                  <a:lnTo>
                    <a:pt x="1820" y="310"/>
                  </a:lnTo>
                  <a:lnTo>
                    <a:pt x="1816" y="304"/>
                  </a:lnTo>
                  <a:lnTo>
                    <a:pt x="1816" y="304"/>
                  </a:lnTo>
                  <a:lnTo>
                    <a:pt x="1816" y="302"/>
                  </a:lnTo>
                  <a:lnTo>
                    <a:pt x="1816" y="302"/>
                  </a:lnTo>
                  <a:lnTo>
                    <a:pt x="1832" y="300"/>
                  </a:lnTo>
                  <a:lnTo>
                    <a:pt x="1832" y="300"/>
                  </a:lnTo>
                  <a:lnTo>
                    <a:pt x="1836" y="302"/>
                  </a:lnTo>
                  <a:lnTo>
                    <a:pt x="1838" y="298"/>
                  </a:lnTo>
                  <a:lnTo>
                    <a:pt x="1838" y="298"/>
                  </a:lnTo>
                  <a:lnTo>
                    <a:pt x="1850" y="296"/>
                  </a:lnTo>
                  <a:lnTo>
                    <a:pt x="1844" y="298"/>
                  </a:lnTo>
                  <a:lnTo>
                    <a:pt x="1844" y="298"/>
                  </a:lnTo>
                  <a:lnTo>
                    <a:pt x="1846" y="300"/>
                  </a:lnTo>
                  <a:lnTo>
                    <a:pt x="1848" y="300"/>
                  </a:lnTo>
                  <a:lnTo>
                    <a:pt x="1848" y="300"/>
                  </a:lnTo>
                  <a:lnTo>
                    <a:pt x="1858" y="298"/>
                  </a:lnTo>
                  <a:lnTo>
                    <a:pt x="1862" y="296"/>
                  </a:lnTo>
                  <a:lnTo>
                    <a:pt x="1864" y="292"/>
                  </a:lnTo>
                  <a:lnTo>
                    <a:pt x="1864" y="292"/>
                  </a:lnTo>
                  <a:lnTo>
                    <a:pt x="1872" y="292"/>
                  </a:lnTo>
                  <a:lnTo>
                    <a:pt x="1882" y="292"/>
                  </a:lnTo>
                  <a:lnTo>
                    <a:pt x="1882" y="292"/>
                  </a:lnTo>
                  <a:lnTo>
                    <a:pt x="1886" y="296"/>
                  </a:lnTo>
                  <a:lnTo>
                    <a:pt x="1886" y="300"/>
                  </a:lnTo>
                  <a:lnTo>
                    <a:pt x="1884" y="306"/>
                  </a:lnTo>
                  <a:lnTo>
                    <a:pt x="1884" y="306"/>
                  </a:lnTo>
                  <a:lnTo>
                    <a:pt x="1890" y="304"/>
                  </a:lnTo>
                  <a:lnTo>
                    <a:pt x="1894" y="304"/>
                  </a:lnTo>
                  <a:lnTo>
                    <a:pt x="1896" y="300"/>
                  </a:lnTo>
                  <a:lnTo>
                    <a:pt x="1896" y="300"/>
                  </a:lnTo>
                  <a:lnTo>
                    <a:pt x="1892" y="296"/>
                  </a:lnTo>
                  <a:lnTo>
                    <a:pt x="1888" y="290"/>
                  </a:lnTo>
                  <a:lnTo>
                    <a:pt x="1888" y="290"/>
                  </a:lnTo>
                  <a:lnTo>
                    <a:pt x="1894" y="290"/>
                  </a:lnTo>
                  <a:lnTo>
                    <a:pt x="1896" y="290"/>
                  </a:lnTo>
                  <a:lnTo>
                    <a:pt x="1896" y="290"/>
                  </a:lnTo>
                  <a:lnTo>
                    <a:pt x="1900" y="298"/>
                  </a:lnTo>
                  <a:lnTo>
                    <a:pt x="1902" y="308"/>
                  </a:lnTo>
                  <a:lnTo>
                    <a:pt x="1888" y="316"/>
                  </a:lnTo>
                  <a:lnTo>
                    <a:pt x="1888" y="316"/>
                  </a:lnTo>
                  <a:lnTo>
                    <a:pt x="1888" y="322"/>
                  </a:lnTo>
                  <a:lnTo>
                    <a:pt x="1890" y="326"/>
                  </a:lnTo>
                  <a:lnTo>
                    <a:pt x="1894" y="326"/>
                  </a:lnTo>
                  <a:lnTo>
                    <a:pt x="1896" y="326"/>
                  </a:lnTo>
                  <a:lnTo>
                    <a:pt x="1904" y="322"/>
                  </a:lnTo>
                  <a:lnTo>
                    <a:pt x="1906" y="322"/>
                  </a:lnTo>
                  <a:lnTo>
                    <a:pt x="1908" y="324"/>
                  </a:lnTo>
                  <a:lnTo>
                    <a:pt x="1908" y="324"/>
                  </a:lnTo>
                  <a:lnTo>
                    <a:pt x="1910" y="328"/>
                  </a:lnTo>
                  <a:lnTo>
                    <a:pt x="1912" y="330"/>
                  </a:lnTo>
                  <a:lnTo>
                    <a:pt x="1914" y="330"/>
                  </a:lnTo>
                  <a:lnTo>
                    <a:pt x="1916" y="328"/>
                  </a:lnTo>
                  <a:lnTo>
                    <a:pt x="1922" y="324"/>
                  </a:lnTo>
                  <a:lnTo>
                    <a:pt x="1924" y="324"/>
                  </a:lnTo>
                  <a:lnTo>
                    <a:pt x="1926" y="326"/>
                  </a:lnTo>
                  <a:lnTo>
                    <a:pt x="1926" y="326"/>
                  </a:lnTo>
                  <a:lnTo>
                    <a:pt x="1924" y="330"/>
                  </a:lnTo>
                  <a:lnTo>
                    <a:pt x="1920" y="332"/>
                  </a:lnTo>
                  <a:lnTo>
                    <a:pt x="1918" y="334"/>
                  </a:lnTo>
                  <a:lnTo>
                    <a:pt x="1916" y="338"/>
                  </a:lnTo>
                  <a:lnTo>
                    <a:pt x="1916" y="338"/>
                  </a:lnTo>
                  <a:lnTo>
                    <a:pt x="1922" y="348"/>
                  </a:lnTo>
                  <a:lnTo>
                    <a:pt x="1924" y="352"/>
                  </a:lnTo>
                  <a:lnTo>
                    <a:pt x="1920" y="354"/>
                  </a:lnTo>
                  <a:lnTo>
                    <a:pt x="1916" y="352"/>
                  </a:lnTo>
                  <a:lnTo>
                    <a:pt x="1908" y="350"/>
                  </a:lnTo>
                  <a:lnTo>
                    <a:pt x="1900" y="348"/>
                  </a:lnTo>
                  <a:lnTo>
                    <a:pt x="1894" y="350"/>
                  </a:lnTo>
                  <a:lnTo>
                    <a:pt x="1892" y="354"/>
                  </a:lnTo>
                  <a:lnTo>
                    <a:pt x="1890" y="358"/>
                  </a:lnTo>
                  <a:lnTo>
                    <a:pt x="1890" y="358"/>
                  </a:lnTo>
                  <a:close/>
                  <a:moveTo>
                    <a:pt x="2446" y="394"/>
                  </a:moveTo>
                  <a:lnTo>
                    <a:pt x="2440" y="394"/>
                  </a:lnTo>
                  <a:lnTo>
                    <a:pt x="2440" y="394"/>
                  </a:lnTo>
                  <a:lnTo>
                    <a:pt x="2438" y="376"/>
                  </a:lnTo>
                  <a:lnTo>
                    <a:pt x="2440" y="358"/>
                  </a:lnTo>
                  <a:lnTo>
                    <a:pt x="2440" y="340"/>
                  </a:lnTo>
                  <a:lnTo>
                    <a:pt x="2440" y="322"/>
                  </a:lnTo>
                  <a:lnTo>
                    <a:pt x="2440" y="322"/>
                  </a:lnTo>
                  <a:lnTo>
                    <a:pt x="2442" y="318"/>
                  </a:lnTo>
                  <a:lnTo>
                    <a:pt x="2444" y="316"/>
                  </a:lnTo>
                  <a:lnTo>
                    <a:pt x="2446" y="316"/>
                  </a:lnTo>
                  <a:lnTo>
                    <a:pt x="2446" y="394"/>
                  </a:lnTo>
                  <a:close/>
                  <a:moveTo>
                    <a:pt x="2666" y="394"/>
                  </a:moveTo>
                  <a:lnTo>
                    <a:pt x="2668" y="390"/>
                  </a:lnTo>
                  <a:lnTo>
                    <a:pt x="2668" y="390"/>
                  </a:lnTo>
                  <a:lnTo>
                    <a:pt x="2672" y="390"/>
                  </a:lnTo>
                  <a:lnTo>
                    <a:pt x="2674" y="390"/>
                  </a:lnTo>
                  <a:lnTo>
                    <a:pt x="2676" y="392"/>
                  </a:lnTo>
                  <a:lnTo>
                    <a:pt x="2676" y="392"/>
                  </a:lnTo>
                  <a:lnTo>
                    <a:pt x="2676" y="394"/>
                  </a:lnTo>
                  <a:lnTo>
                    <a:pt x="2666" y="394"/>
                  </a:lnTo>
                  <a:close/>
                  <a:moveTo>
                    <a:pt x="2830" y="88"/>
                  </a:moveTo>
                  <a:lnTo>
                    <a:pt x="2824" y="88"/>
                  </a:lnTo>
                  <a:lnTo>
                    <a:pt x="2824" y="88"/>
                  </a:lnTo>
                  <a:lnTo>
                    <a:pt x="2824" y="80"/>
                  </a:lnTo>
                  <a:lnTo>
                    <a:pt x="2826" y="78"/>
                  </a:lnTo>
                  <a:lnTo>
                    <a:pt x="2830" y="80"/>
                  </a:lnTo>
                  <a:lnTo>
                    <a:pt x="2830" y="80"/>
                  </a:lnTo>
                  <a:lnTo>
                    <a:pt x="2830" y="80"/>
                  </a:lnTo>
                  <a:lnTo>
                    <a:pt x="2832" y="82"/>
                  </a:lnTo>
                  <a:lnTo>
                    <a:pt x="2830" y="88"/>
                  </a:lnTo>
                  <a:lnTo>
                    <a:pt x="2830" y="88"/>
                  </a:lnTo>
                  <a:close/>
                  <a:moveTo>
                    <a:pt x="3198" y="396"/>
                  </a:moveTo>
                  <a:lnTo>
                    <a:pt x="3340" y="394"/>
                  </a:lnTo>
                  <a:lnTo>
                    <a:pt x="3340" y="394"/>
                  </a:lnTo>
                  <a:lnTo>
                    <a:pt x="3378" y="394"/>
                  </a:lnTo>
                  <a:lnTo>
                    <a:pt x="3394" y="394"/>
                  </a:lnTo>
                  <a:lnTo>
                    <a:pt x="3412" y="398"/>
                  </a:lnTo>
                  <a:lnTo>
                    <a:pt x="3198" y="396"/>
                  </a:lnTo>
                  <a:close/>
                  <a:moveTo>
                    <a:pt x="856" y="44"/>
                  </a:moveTo>
                  <a:lnTo>
                    <a:pt x="860" y="44"/>
                  </a:lnTo>
                  <a:lnTo>
                    <a:pt x="860" y="44"/>
                  </a:lnTo>
                  <a:lnTo>
                    <a:pt x="856" y="44"/>
                  </a:lnTo>
                  <a:lnTo>
                    <a:pt x="856" y="44"/>
                  </a:lnTo>
                  <a:close/>
                  <a:moveTo>
                    <a:pt x="4226" y="322"/>
                  </a:moveTo>
                  <a:lnTo>
                    <a:pt x="4220" y="322"/>
                  </a:lnTo>
                  <a:lnTo>
                    <a:pt x="4220" y="328"/>
                  </a:lnTo>
                  <a:lnTo>
                    <a:pt x="4220" y="328"/>
                  </a:lnTo>
                  <a:lnTo>
                    <a:pt x="4222" y="328"/>
                  </a:lnTo>
                  <a:lnTo>
                    <a:pt x="4224" y="326"/>
                  </a:lnTo>
                  <a:lnTo>
                    <a:pt x="4224" y="324"/>
                  </a:lnTo>
                  <a:lnTo>
                    <a:pt x="4226" y="322"/>
                  </a:lnTo>
                  <a:lnTo>
                    <a:pt x="4226" y="322"/>
                  </a:lnTo>
                  <a:close/>
                  <a:moveTo>
                    <a:pt x="4266" y="404"/>
                  </a:moveTo>
                  <a:lnTo>
                    <a:pt x="4272" y="404"/>
                  </a:lnTo>
                  <a:lnTo>
                    <a:pt x="4272" y="404"/>
                  </a:lnTo>
                  <a:lnTo>
                    <a:pt x="4266" y="404"/>
                  </a:lnTo>
                  <a:lnTo>
                    <a:pt x="4266" y="404"/>
                  </a:lnTo>
                  <a:close/>
                  <a:moveTo>
                    <a:pt x="4246" y="200"/>
                  </a:moveTo>
                  <a:lnTo>
                    <a:pt x="4246" y="200"/>
                  </a:lnTo>
                  <a:lnTo>
                    <a:pt x="4242" y="198"/>
                  </a:lnTo>
                  <a:lnTo>
                    <a:pt x="4240" y="200"/>
                  </a:lnTo>
                  <a:lnTo>
                    <a:pt x="4240" y="204"/>
                  </a:lnTo>
                  <a:lnTo>
                    <a:pt x="4238" y="210"/>
                  </a:lnTo>
                  <a:lnTo>
                    <a:pt x="4236" y="212"/>
                  </a:lnTo>
                  <a:lnTo>
                    <a:pt x="4234" y="214"/>
                  </a:lnTo>
                  <a:lnTo>
                    <a:pt x="4234" y="214"/>
                  </a:lnTo>
                  <a:lnTo>
                    <a:pt x="4234" y="216"/>
                  </a:lnTo>
                  <a:lnTo>
                    <a:pt x="4236" y="218"/>
                  </a:lnTo>
                  <a:lnTo>
                    <a:pt x="4242" y="218"/>
                  </a:lnTo>
                  <a:lnTo>
                    <a:pt x="4242" y="218"/>
                  </a:lnTo>
                  <a:lnTo>
                    <a:pt x="4242" y="212"/>
                  </a:lnTo>
                  <a:lnTo>
                    <a:pt x="4242" y="208"/>
                  </a:lnTo>
                  <a:lnTo>
                    <a:pt x="4242" y="204"/>
                  </a:lnTo>
                  <a:lnTo>
                    <a:pt x="4242" y="202"/>
                  </a:lnTo>
                  <a:lnTo>
                    <a:pt x="4246" y="200"/>
                  </a:lnTo>
                  <a:lnTo>
                    <a:pt x="4246" y="200"/>
                  </a:lnTo>
                  <a:close/>
                  <a:moveTo>
                    <a:pt x="4240" y="158"/>
                  </a:moveTo>
                  <a:lnTo>
                    <a:pt x="4246" y="158"/>
                  </a:lnTo>
                  <a:lnTo>
                    <a:pt x="4240" y="144"/>
                  </a:lnTo>
                  <a:lnTo>
                    <a:pt x="4240" y="158"/>
                  </a:lnTo>
                  <a:close/>
                  <a:moveTo>
                    <a:pt x="4250" y="254"/>
                  </a:moveTo>
                  <a:lnTo>
                    <a:pt x="4250" y="254"/>
                  </a:lnTo>
                  <a:lnTo>
                    <a:pt x="4246" y="258"/>
                  </a:lnTo>
                  <a:lnTo>
                    <a:pt x="4242" y="262"/>
                  </a:lnTo>
                  <a:lnTo>
                    <a:pt x="4242" y="262"/>
                  </a:lnTo>
                  <a:lnTo>
                    <a:pt x="4242" y="268"/>
                  </a:lnTo>
                  <a:lnTo>
                    <a:pt x="4242" y="274"/>
                  </a:lnTo>
                  <a:lnTo>
                    <a:pt x="4238" y="284"/>
                  </a:lnTo>
                  <a:lnTo>
                    <a:pt x="4236" y="290"/>
                  </a:lnTo>
                  <a:lnTo>
                    <a:pt x="4236" y="294"/>
                  </a:lnTo>
                  <a:lnTo>
                    <a:pt x="4236" y="300"/>
                  </a:lnTo>
                  <a:lnTo>
                    <a:pt x="4240" y="306"/>
                  </a:lnTo>
                  <a:lnTo>
                    <a:pt x="4240" y="306"/>
                  </a:lnTo>
                  <a:lnTo>
                    <a:pt x="4236" y="308"/>
                  </a:lnTo>
                  <a:lnTo>
                    <a:pt x="4234" y="308"/>
                  </a:lnTo>
                  <a:lnTo>
                    <a:pt x="4234" y="308"/>
                  </a:lnTo>
                  <a:lnTo>
                    <a:pt x="4236" y="314"/>
                  </a:lnTo>
                  <a:lnTo>
                    <a:pt x="4236" y="320"/>
                  </a:lnTo>
                  <a:lnTo>
                    <a:pt x="4236" y="326"/>
                  </a:lnTo>
                  <a:lnTo>
                    <a:pt x="4238" y="326"/>
                  </a:lnTo>
                  <a:lnTo>
                    <a:pt x="4242" y="326"/>
                  </a:lnTo>
                  <a:lnTo>
                    <a:pt x="4250" y="326"/>
                  </a:lnTo>
                  <a:lnTo>
                    <a:pt x="4250" y="326"/>
                  </a:lnTo>
                  <a:lnTo>
                    <a:pt x="4246" y="324"/>
                  </a:lnTo>
                  <a:lnTo>
                    <a:pt x="4244" y="324"/>
                  </a:lnTo>
                  <a:lnTo>
                    <a:pt x="4242" y="324"/>
                  </a:lnTo>
                  <a:lnTo>
                    <a:pt x="4240" y="320"/>
                  </a:lnTo>
                  <a:lnTo>
                    <a:pt x="4240" y="320"/>
                  </a:lnTo>
                  <a:lnTo>
                    <a:pt x="4240" y="316"/>
                  </a:lnTo>
                  <a:lnTo>
                    <a:pt x="4240" y="314"/>
                  </a:lnTo>
                  <a:lnTo>
                    <a:pt x="4242" y="308"/>
                  </a:lnTo>
                  <a:lnTo>
                    <a:pt x="4242" y="306"/>
                  </a:lnTo>
                  <a:lnTo>
                    <a:pt x="4242" y="306"/>
                  </a:lnTo>
                  <a:lnTo>
                    <a:pt x="4246" y="294"/>
                  </a:lnTo>
                  <a:lnTo>
                    <a:pt x="4246" y="280"/>
                  </a:lnTo>
                  <a:lnTo>
                    <a:pt x="4246" y="280"/>
                  </a:lnTo>
                  <a:lnTo>
                    <a:pt x="4244" y="280"/>
                  </a:lnTo>
                  <a:lnTo>
                    <a:pt x="4242" y="276"/>
                  </a:lnTo>
                  <a:lnTo>
                    <a:pt x="4242" y="276"/>
                  </a:lnTo>
                  <a:lnTo>
                    <a:pt x="4244" y="270"/>
                  </a:lnTo>
                  <a:lnTo>
                    <a:pt x="4248" y="266"/>
                  </a:lnTo>
                  <a:lnTo>
                    <a:pt x="4250" y="262"/>
                  </a:lnTo>
                  <a:lnTo>
                    <a:pt x="4250" y="254"/>
                  </a:lnTo>
                  <a:lnTo>
                    <a:pt x="4250" y="254"/>
                  </a:lnTo>
                  <a:close/>
                  <a:moveTo>
                    <a:pt x="1462" y="464"/>
                  </a:moveTo>
                  <a:lnTo>
                    <a:pt x="1460" y="456"/>
                  </a:lnTo>
                  <a:lnTo>
                    <a:pt x="1460" y="466"/>
                  </a:lnTo>
                  <a:lnTo>
                    <a:pt x="1462" y="464"/>
                  </a:lnTo>
                  <a:close/>
                  <a:moveTo>
                    <a:pt x="4234" y="186"/>
                  </a:moveTo>
                  <a:lnTo>
                    <a:pt x="4242" y="184"/>
                  </a:lnTo>
                  <a:lnTo>
                    <a:pt x="4236" y="184"/>
                  </a:lnTo>
                  <a:lnTo>
                    <a:pt x="4234" y="186"/>
                  </a:lnTo>
                  <a:close/>
                  <a:moveTo>
                    <a:pt x="4232" y="166"/>
                  </a:moveTo>
                  <a:lnTo>
                    <a:pt x="4236" y="164"/>
                  </a:lnTo>
                  <a:lnTo>
                    <a:pt x="4232" y="158"/>
                  </a:lnTo>
                  <a:lnTo>
                    <a:pt x="4232" y="158"/>
                  </a:lnTo>
                  <a:lnTo>
                    <a:pt x="4232" y="166"/>
                  </a:lnTo>
                  <a:lnTo>
                    <a:pt x="4232" y="16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4"/>
            <p:cNvSpPr>
              <a:spLocks noEditPoints="1"/>
            </p:cNvSpPr>
            <p:nvPr/>
          </p:nvSpPr>
          <p:spPr>
            <a:xfrm>
              <a:off x="357158" y="-353246"/>
              <a:ext cx="1500166" cy="706491"/>
            </a:xfrm>
            <a:custGeom>
              <a:avLst/>
              <a:gdLst/>
              <a:cxnLst>
                <a:cxn ang="0">
                  <a:pos x="3404" y="16"/>
                </a:cxn>
                <a:cxn ang="0">
                  <a:pos x="3326" y="58"/>
                </a:cxn>
                <a:cxn ang="0">
                  <a:pos x="3568" y="2"/>
                </a:cxn>
                <a:cxn ang="0">
                  <a:pos x="3564" y="72"/>
                </a:cxn>
                <a:cxn ang="0">
                  <a:pos x="3550" y="30"/>
                </a:cxn>
                <a:cxn ang="0">
                  <a:pos x="3628" y="72"/>
                </a:cxn>
                <a:cxn ang="0">
                  <a:pos x="1622" y="346"/>
                </a:cxn>
                <a:cxn ang="0">
                  <a:pos x="1182" y="372"/>
                </a:cxn>
                <a:cxn ang="0">
                  <a:pos x="1734" y="346"/>
                </a:cxn>
                <a:cxn ang="0">
                  <a:pos x="1838" y="354"/>
                </a:cxn>
                <a:cxn ang="0">
                  <a:pos x="3500" y="82"/>
                </a:cxn>
                <a:cxn ang="0">
                  <a:pos x="3320" y="76"/>
                </a:cxn>
                <a:cxn ang="0">
                  <a:pos x="4306" y="262"/>
                </a:cxn>
                <a:cxn ang="0">
                  <a:pos x="4232" y="352"/>
                </a:cxn>
                <a:cxn ang="0">
                  <a:pos x="4296" y="184"/>
                </a:cxn>
                <a:cxn ang="0">
                  <a:pos x="4300" y="294"/>
                </a:cxn>
                <a:cxn ang="0">
                  <a:pos x="4330" y="420"/>
                </a:cxn>
                <a:cxn ang="0">
                  <a:pos x="4200" y="348"/>
                </a:cxn>
                <a:cxn ang="0">
                  <a:pos x="4196" y="254"/>
                </a:cxn>
                <a:cxn ang="0">
                  <a:pos x="4224" y="166"/>
                </a:cxn>
                <a:cxn ang="0">
                  <a:pos x="3570" y="82"/>
                </a:cxn>
                <a:cxn ang="0">
                  <a:pos x="3536" y="52"/>
                </a:cxn>
                <a:cxn ang="0">
                  <a:pos x="3512" y="78"/>
                </a:cxn>
                <a:cxn ang="0">
                  <a:pos x="3464" y="62"/>
                </a:cxn>
                <a:cxn ang="0">
                  <a:pos x="3398" y="48"/>
                </a:cxn>
                <a:cxn ang="0">
                  <a:pos x="3336" y="98"/>
                </a:cxn>
                <a:cxn ang="0">
                  <a:pos x="3300" y="90"/>
                </a:cxn>
                <a:cxn ang="0">
                  <a:pos x="3260" y="92"/>
                </a:cxn>
                <a:cxn ang="0">
                  <a:pos x="2834" y="86"/>
                </a:cxn>
                <a:cxn ang="0">
                  <a:pos x="1128" y="60"/>
                </a:cxn>
                <a:cxn ang="0">
                  <a:pos x="808" y="52"/>
                </a:cxn>
                <a:cxn ang="0">
                  <a:pos x="624" y="110"/>
                </a:cxn>
                <a:cxn ang="0">
                  <a:pos x="638" y="158"/>
                </a:cxn>
                <a:cxn ang="0">
                  <a:pos x="122" y="232"/>
                </a:cxn>
                <a:cxn ang="0">
                  <a:pos x="126" y="338"/>
                </a:cxn>
                <a:cxn ang="0">
                  <a:pos x="1518" y="448"/>
                </a:cxn>
                <a:cxn ang="0">
                  <a:pos x="246" y="188"/>
                </a:cxn>
                <a:cxn ang="0">
                  <a:pos x="206" y="220"/>
                </a:cxn>
                <a:cxn ang="0">
                  <a:pos x="162" y="404"/>
                </a:cxn>
                <a:cxn ang="0">
                  <a:pos x="204" y="332"/>
                </a:cxn>
                <a:cxn ang="0">
                  <a:pos x="244" y="310"/>
                </a:cxn>
                <a:cxn ang="0">
                  <a:pos x="178" y="296"/>
                </a:cxn>
                <a:cxn ang="0">
                  <a:pos x="210" y="286"/>
                </a:cxn>
                <a:cxn ang="0">
                  <a:pos x="268" y="394"/>
                </a:cxn>
                <a:cxn ang="0">
                  <a:pos x="722" y="380"/>
                </a:cxn>
                <a:cxn ang="0">
                  <a:pos x="1098" y="366"/>
                </a:cxn>
                <a:cxn ang="0">
                  <a:pos x="1144" y="386"/>
                </a:cxn>
                <a:cxn ang="0">
                  <a:pos x="1178" y="358"/>
                </a:cxn>
                <a:cxn ang="0">
                  <a:pos x="1346" y="362"/>
                </a:cxn>
                <a:cxn ang="0">
                  <a:pos x="1270" y="384"/>
                </a:cxn>
                <a:cxn ang="0">
                  <a:pos x="1492" y="358"/>
                </a:cxn>
                <a:cxn ang="0">
                  <a:pos x="1650" y="390"/>
                </a:cxn>
                <a:cxn ang="0">
                  <a:pos x="1842" y="390"/>
                </a:cxn>
                <a:cxn ang="0">
                  <a:pos x="1804" y="388"/>
                </a:cxn>
                <a:cxn ang="0">
                  <a:pos x="1732" y="376"/>
                </a:cxn>
                <a:cxn ang="0">
                  <a:pos x="1642" y="360"/>
                </a:cxn>
                <a:cxn ang="0">
                  <a:pos x="1544" y="360"/>
                </a:cxn>
                <a:cxn ang="0">
                  <a:pos x="1784" y="312"/>
                </a:cxn>
                <a:cxn ang="0">
                  <a:pos x="1846" y="300"/>
                </a:cxn>
                <a:cxn ang="0">
                  <a:pos x="1916" y="338"/>
                </a:cxn>
                <a:cxn ang="0">
                  <a:pos x="3412" y="398"/>
                </a:cxn>
                <a:cxn ang="0">
                  <a:pos x="4242" y="262"/>
                </a:cxn>
                <a:cxn ang="0">
                  <a:pos x="4232" y="166"/>
                </a:cxn>
              </a:cxnLst>
              <a:rect l="0" t="0" r="r" b="b"/>
              <a:pathLst>
                <a:path w="4512" h="488">
                  <a:moveTo>
                    <a:pt x="3514" y="8"/>
                  </a:moveTo>
                  <a:lnTo>
                    <a:pt x="3514" y="8"/>
                  </a:lnTo>
                  <a:lnTo>
                    <a:pt x="3512" y="8"/>
                  </a:lnTo>
                  <a:lnTo>
                    <a:pt x="3510" y="10"/>
                  </a:lnTo>
                  <a:lnTo>
                    <a:pt x="3508" y="12"/>
                  </a:lnTo>
                  <a:lnTo>
                    <a:pt x="3514" y="12"/>
                  </a:lnTo>
                  <a:lnTo>
                    <a:pt x="3514" y="8"/>
                  </a:lnTo>
                  <a:close/>
                  <a:moveTo>
                    <a:pt x="3458" y="40"/>
                  </a:moveTo>
                  <a:lnTo>
                    <a:pt x="3470" y="40"/>
                  </a:lnTo>
                  <a:lnTo>
                    <a:pt x="3470" y="40"/>
                  </a:lnTo>
                  <a:lnTo>
                    <a:pt x="3464" y="40"/>
                  </a:lnTo>
                  <a:lnTo>
                    <a:pt x="3458" y="40"/>
                  </a:lnTo>
                  <a:lnTo>
                    <a:pt x="3458" y="40"/>
                  </a:lnTo>
                  <a:close/>
                  <a:moveTo>
                    <a:pt x="3482" y="54"/>
                  </a:moveTo>
                  <a:lnTo>
                    <a:pt x="3484" y="48"/>
                  </a:lnTo>
                  <a:lnTo>
                    <a:pt x="3480" y="48"/>
                  </a:lnTo>
                  <a:lnTo>
                    <a:pt x="3482" y="54"/>
                  </a:lnTo>
                  <a:close/>
                  <a:moveTo>
                    <a:pt x="3488" y="22"/>
                  </a:moveTo>
                  <a:lnTo>
                    <a:pt x="3488" y="22"/>
                  </a:lnTo>
                  <a:lnTo>
                    <a:pt x="3490" y="18"/>
                  </a:lnTo>
                  <a:lnTo>
                    <a:pt x="3490" y="14"/>
                  </a:lnTo>
                  <a:lnTo>
                    <a:pt x="3488" y="22"/>
                  </a:lnTo>
                  <a:close/>
                  <a:moveTo>
                    <a:pt x="3490" y="14"/>
                  </a:moveTo>
                  <a:lnTo>
                    <a:pt x="3492" y="10"/>
                  </a:lnTo>
                  <a:lnTo>
                    <a:pt x="3492" y="10"/>
                  </a:lnTo>
                  <a:lnTo>
                    <a:pt x="3490" y="14"/>
                  </a:lnTo>
                  <a:lnTo>
                    <a:pt x="3490" y="14"/>
                  </a:lnTo>
                  <a:close/>
                  <a:moveTo>
                    <a:pt x="3480" y="20"/>
                  </a:moveTo>
                  <a:lnTo>
                    <a:pt x="3480" y="20"/>
                  </a:lnTo>
                  <a:lnTo>
                    <a:pt x="3476" y="22"/>
                  </a:lnTo>
                  <a:lnTo>
                    <a:pt x="3474" y="26"/>
                  </a:lnTo>
                  <a:lnTo>
                    <a:pt x="3476" y="26"/>
                  </a:lnTo>
                  <a:lnTo>
                    <a:pt x="3476" y="26"/>
                  </a:lnTo>
                  <a:lnTo>
                    <a:pt x="3478" y="24"/>
                  </a:lnTo>
                  <a:lnTo>
                    <a:pt x="3480" y="20"/>
                  </a:lnTo>
                  <a:lnTo>
                    <a:pt x="3480" y="20"/>
                  </a:lnTo>
                  <a:close/>
                  <a:moveTo>
                    <a:pt x="3490" y="52"/>
                  </a:moveTo>
                  <a:lnTo>
                    <a:pt x="3488" y="60"/>
                  </a:lnTo>
                  <a:lnTo>
                    <a:pt x="3490" y="58"/>
                  </a:lnTo>
                  <a:lnTo>
                    <a:pt x="3490" y="52"/>
                  </a:lnTo>
                  <a:close/>
                  <a:moveTo>
                    <a:pt x="3364" y="70"/>
                  </a:moveTo>
                  <a:lnTo>
                    <a:pt x="3360" y="82"/>
                  </a:lnTo>
                  <a:lnTo>
                    <a:pt x="3366" y="74"/>
                  </a:lnTo>
                  <a:lnTo>
                    <a:pt x="3364" y="70"/>
                  </a:lnTo>
                  <a:close/>
                  <a:moveTo>
                    <a:pt x="3402" y="20"/>
                  </a:moveTo>
                  <a:lnTo>
                    <a:pt x="3408" y="20"/>
                  </a:lnTo>
                  <a:lnTo>
                    <a:pt x="3408" y="20"/>
                  </a:lnTo>
                  <a:lnTo>
                    <a:pt x="3404" y="16"/>
                  </a:lnTo>
                  <a:lnTo>
                    <a:pt x="3404" y="18"/>
                  </a:lnTo>
                  <a:lnTo>
                    <a:pt x="3402" y="20"/>
                  </a:lnTo>
                  <a:lnTo>
                    <a:pt x="3402" y="20"/>
                  </a:lnTo>
                  <a:close/>
                  <a:moveTo>
                    <a:pt x="3412" y="20"/>
                  </a:moveTo>
                  <a:lnTo>
                    <a:pt x="3408" y="20"/>
                  </a:lnTo>
                  <a:lnTo>
                    <a:pt x="3408" y="20"/>
                  </a:lnTo>
                  <a:lnTo>
                    <a:pt x="3410" y="20"/>
                  </a:lnTo>
                  <a:lnTo>
                    <a:pt x="3412" y="20"/>
                  </a:lnTo>
                  <a:lnTo>
                    <a:pt x="3412" y="20"/>
                  </a:lnTo>
                  <a:close/>
                  <a:moveTo>
                    <a:pt x="3400" y="40"/>
                  </a:moveTo>
                  <a:lnTo>
                    <a:pt x="3410" y="40"/>
                  </a:lnTo>
                  <a:lnTo>
                    <a:pt x="3402" y="38"/>
                  </a:lnTo>
                  <a:lnTo>
                    <a:pt x="3400" y="40"/>
                  </a:lnTo>
                  <a:close/>
                  <a:moveTo>
                    <a:pt x="3398" y="8"/>
                  </a:moveTo>
                  <a:lnTo>
                    <a:pt x="3398" y="10"/>
                  </a:lnTo>
                  <a:lnTo>
                    <a:pt x="3408" y="10"/>
                  </a:lnTo>
                  <a:lnTo>
                    <a:pt x="3398" y="8"/>
                  </a:lnTo>
                  <a:close/>
                  <a:moveTo>
                    <a:pt x="3420" y="30"/>
                  </a:moveTo>
                  <a:lnTo>
                    <a:pt x="3408" y="28"/>
                  </a:lnTo>
                  <a:lnTo>
                    <a:pt x="3408" y="28"/>
                  </a:lnTo>
                  <a:lnTo>
                    <a:pt x="3412" y="32"/>
                  </a:lnTo>
                  <a:lnTo>
                    <a:pt x="3416" y="34"/>
                  </a:lnTo>
                  <a:lnTo>
                    <a:pt x="3420" y="30"/>
                  </a:lnTo>
                  <a:lnTo>
                    <a:pt x="3420" y="30"/>
                  </a:lnTo>
                  <a:close/>
                  <a:moveTo>
                    <a:pt x="3430" y="20"/>
                  </a:moveTo>
                  <a:lnTo>
                    <a:pt x="3420" y="20"/>
                  </a:lnTo>
                  <a:lnTo>
                    <a:pt x="3420" y="20"/>
                  </a:lnTo>
                  <a:lnTo>
                    <a:pt x="3426" y="24"/>
                  </a:lnTo>
                  <a:lnTo>
                    <a:pt x="3428" y="22"/>
                  </a:lnTo>
                  <a:lnTo>
                    <a:pt x="3430" y="20"/>
                  </a:lnTo>
                  <a:lnTo>
                    <a:pt x="3430" y="20"/>
                  </a:lnTo>
                  <a:close/>
                  <a:moveTo>
                    <a:pt x="3650" y="80"/>
                  </a:moveTo>
                  <a:lnTo>
                    <a:pt x="3650" y="80"/>
                  </a:lnTo>
                  <a:lnTo>
                    <a:pt x="3648" y="80"/>
                  </a:lnTo>
                  <a:lnTo>
                    <a:pt x="3646" y="82"/>
                  </a:lnTo>
                  <a:lnTo>
                    <a:pt x="3650" y="82"/>
                  </a:lnTo>
                  <a:lnTo>
                    <a:pt x="3650" y="80"/>
                  </a:lnTo>
                  <a:close/>
                  <a:moveTo>
                    <a:pt x="3390" y="68"/>
                  </a:moveTo>
                  <a:lnTo>
                    <a:pt x="3386" y="68"/>
                  </a:lnTo>
                  <a:lnTo>
                    <a:pt x="3386" y="68"/>
                  </a:lnTo>
                  <a:lnTo>
                    <a:pt x="3382" y="68"/>
                  </a:lnTo>
                  <a:lnTo>
                    <a:pt x="3380" y="72"/>
                  </a:lnTo>
                  <a:lnTo>
                    <a:pt x="3380" y="76"/>
                  </a:lnTo>
                  <a:lnTo>
                    <a:pt x="3382" y="80"/>
                  </a:lnTo>
                  <a:lnTo>
                    <a:pt x="3390" y="68"/>
                  </a:lnTo>
                  <a:close/>
                  <a:moveTo>
                    <a:pt x="3328" y="52"/>
                  </a:moveTo>
                  <a:lnTo>
                    <a:pt x="3326" y="52"/>
                  </a:lnTo>
                  <a:lnTo>
                    <a:pt x="3326" y="58"/>
                  </a:lnTo>
                  <a:lnTo>
                    <a:pt x="3326" y="58"/>
                  </a:lnTo>
                  <a:lnTo>
                    <a:pt x="3328" y="56"/>
                  </a:lnTo>
                  <a:lnTo>
                    <a:pt x="3328" y="52"/>
                  </a:lnTo>
                  <a:lnTo>
                    <a:pt x="3328" y="52"/>
                  </a:lnTo>
                  <a:close/>
                  <a:moveTo>
                    <a:pt x="3368" y="82"/>
                  </a:moveTo>
                  <a:lnTo>
                    <a:pt x="3368" y="88"/>
                  </a:lnTo>
                  <a:lnTo>
                    <a:pt x="3376" y="88"/>
                  </a:lnTo>
                  <a:lnTo>
                    <a:pt x="3368" y="82"/>
                  </a:lnTo>
                  <a:close/>
                  <a:moveTo>
                    <a:pt x="3322" y="68"/>
                  </a:moveTo>
                  <a:lnTo>
                    <a:pt x="3322" y="68"/>
                  </a:lnTo>
                  <a:lnTo>
                    <a:pt x="3324" y="70"/>
                  </a:lnTo>
                  <a:lnTo>
                    <a:pt x="3326" y="70"/>
                  </a:lnTo>
                  <a:lnTo>
                    <a:pt x="3332" y="70"/>
                  </a:lnTo>
                  <a:lnTo>
                    <a:pt x="3338" y="66"/>
                  </a:lnTo>
                  <a:lnTo>
                    <a:pt x="3344" y="64"/>
                  </a:lnTo>
                  <a:lnTo>
                    <a:pt x="3344" y="64"/>
                  </a:lnTo>
                  <a:lnTo>
                    <a:pt x="3340" y="58"/>
                  </a:lnTo>
                  <a:lnTo>
                    <a:pt x="3336" y="52"/>
                  </a:lnTo>
                  <a:lnTo>
                    <a:pt x="3334" y="58"/>
                  </a:lnTo>
                  <a:lnTo>
                    <a:pt x="3334" y="58"/>
                  </a:lnTo>
                  <a:lnTo>
                    <a:pt x="3334" y="64"/>
                  </a:lnTo>
                  <a:lnTo>
                    <a:pt x="3332" y="66"/>
                  </a:lnTo>
                  <a:lnTo>
                    <a:pt x="3330" y="66"/>
                  </a:lnTo>
                  <a:lnTo>
                    <a:pt x="3328" y="66"/>
                  </a:lnTo>
                  <a:lnTo>
                    <a:pt x="3320" y="66"/>
                  </a:lnTo>
                  <a:lnTo>
                    <a:pt x="3318" y="66"/>
                  </a:lnTo>
                  <a:lnTo>
                    <a:pt x="3316" y="70"/>
                  </a:lnTo>
                  <a:lnTo>
                    <a:pt x="3316" y="70"/>
                  </a:lnTo>
                  <a:lnTo>
                    <a:pt x="3320" y="70"/>
                  </a:lnTo>
                  <a:lnTo>
                    <a:pt x="3320" y="70"/>
                  </a:lnTo>
                  <a:lnTo>
                    <a:pt x="3322" y="68"/>
                  </a:lnTo>
                  <a:lnTo>
                    <a:pt x="3322" y="68"/>
                  </a:lnTo>
                  <a:close/>
                  <a:moveTo>
                    <a:pt x="3572" y="24"/>
                  </a:moveTo>
                  <a:lnTo>
                    <a:pt x="3572" y="24"/>
                  </a:lnTo>
                  <a:lnTo>
                    <a:pt x="3576" y="18"/>
                  </a:lnTo>
                  <a:lnTo>
                    <a:pt x="3576" y="16"/>
                  </a:lnTo>
                  <a:lnTo>
                    <a:pt x="3574" y="12"/>
                  </a:lnTo>
                  <a:lnTo>
                    <a:pt x="3570" y="12"/>
                  </a:lnTo>
                  <a:lnTo>
                    <a:pt x="3570" y="12"/>
                  </a:lnTo>
                  <a:lnTo>
                    <a:pt x="3574" y="16"/>
                  </a:lnTo>
                  <a:lnTo>
                    <a:pt x="3574" y="20"/>
                  </a:lnTo>
                  <a:lnTo>
                    <a:pt x="3572" y="22"/>
                  </a:lnTo>
                  <a:lnTo>
                    <a:pt x="3572" y="24"/>
                  </a:lnTo>
                  <a:lnTo>
                    <a:pt x="3572" y="24"/>
                  </a:lnTo>
                  <a:close/>
                  <a:moveTo>
                    <a:pt x="3562" y="2"/>
                  </a:moveTo>
                  <a:lnTo>
                    <a:pt x="3568" y="2"/>
                  </a:lnTo>
                  <a:lnTo>
                    <a:pt x="3568" y="2"/>
                  </a:lnTo>
                  <a:lnTo>
                    <a:pt x="3568" y="2"/>
                  </a:lnTo>
                  <a:lnTo>
                    <a:pt x="3566" y="0"/>
                  </a:lnTo>
                  <a:lnTo>
                    <a:pt x="3564" y="2"/>
                  </a:lnTo>
                  <a:lnTo>
                    <a:pt x="3562" y="2"/>
                  </a:lnTo>
                  <a:lnTo>
                    <a:pt x="3562" y="2"/>
                  </a:lnTo>
                  <a:close/>
                  <a:moveTo>
                    <a:pt x="3574" y="34"/>
                  </a:moveTo>
                  <a:lnTo>
                    <a:pt x="3570" y="42"/>
                  </a:lnTo>
                  <a:lnTo>
                    <a:pt x="3574" y="42"/>
                  </a:lnTo>
                  <a:lnTo>
                    <a:pt x="3574" y="34"/>
                  </a:lnTo>
                  <a:close/>
                  <a:moveTo>
                    <a:pt x="3558" y="30"/>
                  </a:moveTo>
                  <a:lnTo>
                    <a:pt x="3558" y="34"/>
                  </a:lnTo>
                  <a:lnTo>
                    <a:pt x="3568" y="34"/>
                  </a:lnTo>
                  <a:lnTo>
                    <a:pt x="3558" y="30"/>
                  </a:lnTo>
                  <a:close/>
                  <a:moveTo>
                    <a:pt x="3568" y="62"/>
                  </a:moveTo>
                  <a:lnTo>
                    <a:pt x="3568" y="62"/>
                  </a:lnTo>
                  <a:lnTo>
                    <a:pt x="3572" y="64"/>
                  </a:lnTo>
                  <a:lnTo>
                    <a:pt x="3574" y="62"/>
                  </a:lnTo>
                  <a:lnTo>
                    <a:pt x="3578" y="54"/>
                  </a:lnTo>
                  <a:lnTo>
                    <a:pt x="3578" y="54"/>
                  </a:lnTo>
                  <a:lnTo>
                    <a:pt x="3580" y="54"/>
                  </a:lnTo>
                  <a:lnTo>
                    <a:pt x="3582" y="54"/>
                  </a:lnTo>
                  <a:lnTo>
                    <a:pt x="3584" y="58"/>
                  </a:lnTo>
                  <a:lnTo>
                    <a:pt x="3584" y="58"/>
                  </a:lnTo>
                  <a:lnTo>
                    <a:pt x="3582" y="62"/>
                  </a:lnTo>
                  <a:lnTo>
                    <a:pt x="3580" y="64"/>
                  </a:lnTo>
                  <a:lnTo>
                    <a:pt x="3584" y="60"/>
                  </a:lnTo>
                  <a:lnTo>
                    <a:pt x="3584" y="60"/>
                  </a:lnTo>
                  <a:lnTo>
                    <a:pt x="3586" y="56"/>
                  </a:lnTo>
                  <a:lnTo>
                    <a:pt x="3584" y="54"/>
                  </a:lnTo>
                  <a:lnTo>
                    <a:pt x="3580" y="52"/>
                  </a:lnTo>
                  <a:lnTo>
                    <a:pt x="3574" y="50"/>
                  </a:lnTo>
                  <a:lnTo>
                    <a:pt x="3568" y="48"/>
                  </a:lnTo>
                  <a:lnTo>
                    <a:pt x="3568" y="48"/>
                  </a:lnTo>
                  <a:lnTo>
                    <a:pt x="3572" y="56"/>
                  </a:lnTo>
                  <a:lnTo>
                    <a:pt x="3572" y="60"/>
                  </a:lnTo>
                  <a:lnTo>
                    <a:pt x="3568" y="62"/>
                  </a:lnTo>
                  <a:lnTo>
                    <a:pt x="3568" y="62"/>
                  </a:lnTo>
                  <a:close/>
                  <a:moveTo>
                    <a:pt x="3550" y="70"/>
                  </a:moveTo>
                  <a:lnTo>
                    <a:pt x="3550" y="70"/>
                  </a:lnTo>
                  <a:lnTo>
                    <a:pt x="3556" y="72"/>
                  </a:lnTo>
                  <a:lnTo>
                    <a:pt x="3562" y="74"/>
                  </a:lnTo>
                  <a:lnTo>
                    <a:pt x="3566" y="74"/>
                  </a:lnTo>
                  <a:lnTo>
                    <a:pt x="3568" y="72"/>
                  </a:lnTo>
                  <a:lnTo>
                    <a:pt x="3570" y="70"/>
                  </a:lnTo>
                  <a:lnTo>
                    <a:pt x="3570" y="70"/>
                  </a:lnTo>
                  <a:lnTo>
                    <a:pt x="3568" y="70"/>
                  </a:lnTo>
                  <a:lnTo>
                    <a:pt x="3568" y="70"/>
                  </a:lnTo>
                  <a:lnTo>
                    <a:pt x="3566" y="72"/>
                  </a:lnTo>
                  <a:lnTo>
                    <a:pt x="3564" y="72"/>
                  </a:lnTo>
                  <a:lnTo>
                    <a:pt x="3564" y="72"/>
                  </a:lnTo>
                  <a:lnTo>
                    <a:pt x="3562" y="70"/>
                  </a:lnTo>
                  <a:lnTo>
                    <a:pt x="3560" y="68"/>
                  </a:lnTo>
                  <a:lnTo>
                    <a:pt x="3562" y="64"/>
                  </a:lnTo>
                  <a:lnTo>
                    <a:pt x="3564" y="60"/>
                  </a:lnTo>
                  <a:lnTo>
                    <a:pt x="3564" y="56"/>
                  </a:lnTo>
                  <a:lnTo>
                    <a:pt x="3564" y="56"/>
                  </a:lnTo>
                  <a:lnTo>
                    <a:pt x="3558" y="60"/>
                  </a:lnTo>
                  <a:lnTo>
                    <a:pt x="3556" y="60"/>
                  </a:lnTo>
                  <a:lnTo>
                    <a:pt x="3554" y="58"/>
                  </a:lnTo>
                  <a:lnTo>
                    <a:pt x="3554" y="58"/>
                  </a:lnTo>
                  <a:lnTo>
                    <a:pt x="3550" y="64"/>
                  </a:lnTo>
                  <a:lnTo>
                    <a:pt x="3550" y="70"/>
                  </a:lnTo>
                  <a:lnTo>
                    <a:pt x="3550" y="70"/>
                  </a:lnTo>
                  <a:close/>
                  <a:moveTo>
                    <a:pt x="3594" y="54"/>
                  </a:moveTo>
                  <a:lnTo>
                    <a:pt x="3594" y="54"/>
                  </a:lnTo>
                  <a:lnTo>
                    <a:pt x="3592" y="54"/>
                  </a:lnTo>
                  <a:lnTo>
                    <a:pt x="3592" y="54"/>
                  </a:lnTo>
                  <a:lnTo>
                    <a:pt x="3594" y="54"/>
                  </a:lnTo>
                  <a:lnTo>
                    <a:pt x="3594" y="54"/>
                  </a:lnTo>
                  <a:close/>
                  <a:moveTo>
                    <a:pt x="3598" y="52"/>
                  </a:moveTo>
                  <a:lnTo>
                    <a:pt x="3598" y="52"/>
                  </a:lnTo>
                  <a:lnTo>
                    <a:pt x="3596" y="52"/>
                  </a:lnTo>
                  <a:lnTo>
                    <a:pt x="3594" y="54"/>
                  </a:lnTo>
                  <a:lnTo>
                    <a:pt x="3594" y="54"/>
                  </a:lnTo>
                  <a:lnTo>
                    <a:pt x="3596" y="54"/>
                  </a:lnTo>
                  <a:lnTo>
                    <a:pt x="3598" y="52"/>
                  </a:lnTo>
                  <a:lnTo>
                    <a:pt x="3598" y="52"/>
                  </a:lnTo>
                  <a:close/>
                  <a:moveTo>
                    <a:pt x="3602" y="82"/>
                  </a:moveTo>
                  <a:lnTo>
                    <a:pt x="3602" y="82"/>
                  </a:lnTo>
                  <a:lnTo>
                    <a:pt x="3596" y="80"/>
                  </a:lnTo>
                  <a:lnTo>
                    <a:pt x="3592" y="82"/>
                  </a:lnTo>
                  <a:lnTo>
                    <a:pt x="3590" y="82"/>
                  </a:lnTo>
                  <a:lnTo>
                    <a:pt x="3590" y="82"/>
                  </a:lnTo>
                  <a:lnTo>
                    <a:pt x="3594" y="82"/>
                  </a:lnTo>
                  <a:lnTo>
                    <a:pt x="3596" y="84"/>
                  </a:lnTo>
                  <a:lnTo>
                    <a:pt x="3600" y="86"/>
                  </a:lnTo>
                  <a:lnTo>
                    <a:pt x="3602" y="82"/>
                  </a:lnTo>
                  <a:lnTo>
                    <a:pt x="3602" y="82"/>
                  </a:lnTo>
                  <a:close/>
                  <a:moveTo>
                    <a:pt x="3624" y="64"/>
                  </a:moveTo>
                  <a:lnTo>
                    <a:pt x="3624" y="64"/>
                  </a:lnTo>
                  <a:lnTo>
                    <a:pt x="3628" y="70"/>
                  </a:lnTo>
                  <a:lnTo>
                    <a:pt x="3628" y="70"/>
                  </a:lnTo>
                  <a:lnTo>
                    <a:pt x="3628" y="68"/>
                  </a:lnTo>
                  <a:lnTo>
                    <a:pt x="3628" y="68"/>
                  </a:lnTo>
                  <a:lnTo>
                    <a:pt x="3624" y="64"/>
                  </a:lnTo>
                  <a:lnTo>
                    <a:pt x="3624" y="64"/>
                  </a:lnTo>
                  <a:close/>
                  <a:moveTo>
                    <a:pt x="3550" y="30"/>
                  </a:moveTo>
                  <a:lnTo>
                    <a:pt x="3544" y="34"/>
                  </a:lnTo>
                  <a:lnTo>
                    <a:pt x="3544" y="34"/>
                  </a:lnTo>
                  <a:lnTo>
                    <a:pt x="3542" y="30"/>
                  </a:lnTo>
                  <a:lnTo>
                    <a:pt x="3542" y="30"/>
                  </a:lnTo>
                  <a:lnTo>
                    <a:pt x="3544" y="36"/>
                  </a:lnTo>
                  <a:lnTo>
                    <a:pt x="3546" y="38"/>
                  </a:lnTo>
                  <a:lnTo>
                    <a:pt x="3544" y="42"/>
                  </a:lnTo>
                  <a:lnTo>
                    <a:pt x="3544" y="42"/>
                  </a:lnTo>
                  <a:lnTo>
                    <a:pt x="3546" y="40"/>
                  </a:lnTo>
                  <a:lnTo>
                    <a:pt x="3548" y="40"/>
                  </a:lnTo>
                  <a:lnTo>
                    <a:pt x="3548" y="40"/>
                  </a:lnTo>
                  <a:lnTo>
                    <a:pt x="3548" y="38"/>
                  </a:lnTo>
                  <a:lnTo>
                    <a:pt x="3548" y="34"/>
                  </a:lnTo>
                  <a:lnTo>
                    <a:pt x="3550" y="32"/>
                  </a:lnTo>
                  <a:lnTo>
                    <a:pt x="3550" y="30"/>
                  </a:lnTo>
                  <a:lnTo>
                    <a:pt x="3550" y="30"/>
                  </a:lnTo>
                  <a:close/>
                  <a:moveTo>
                    <a:pt x="3628" y="72"/>
                  </a:moveTo>
                  <a:lnTo>
                    <a:pt x="3628" y="72"/>
                  </a:lnTo>
                  <a:lnTo>
                    <a:pt x="3628" y="70"/>
                  </a:lnTo>
                  <a:lnTo>
                    <a:pt x="3628" y="70"/>
                  </a:lnTo>
                  <a:lnTo>
                    <a:pt x="3626" y="72"/>
                  </a:lnTo>
                  <a:lnTo>
                    <a:pt x="3624" y="72"/>
                  </a:lnTo>
                  <a:lnTo>
                    <a:pt x="3622" y="72"/>
                  </a:lnTo>
                  <a:lnTo>
                    <a:pt x="3618" y="74"/>
                  </a:lnTo>
                  <a:lnTo>
                    <a:pt x="3618" y="74"/>
                  </a:lnTo>
                  <a:lnTo>
                    <a:pt x="3622" y="76"/>
                  </a:lnTo>
                  <a:lnTo>
                    <a:pt x="3624" y="74"/>
                  </a:lnTo>
                  <a:lnTo>
                    <a:pt x="3626" y="72"/>
                  </a:lnTo>
                  <a:lnTo>
                    <a:pt x="3628" y="72"/>
                  </a:lnTo>
                  <a:lnTo>
                    <a:pt x="3628" y="72"/>
                  </a:lnTo>
                  <a:close/>
                  <a:moveTo>
                    <a:pt x="3646" y="82"/>
                  </a:moveTo>
                  <a:lnTo>
                    <a:pt x="3644" y="82"/>
                  </a:lnTo>
                  <a:lnTo>
                    <a:pt x="3644" y="82"/>
                  </a:lnTo>
                  <a:lnTo>
                    <a:pt x="3646" y="82"/>
                  </a:lnTo>
                  <a:lnTo>
                    <a:pt x="3646" y="82"/>
                  </a:lnTo>
                  <a:close/>
                  <a:moveTo>
                    <a:pt x="3620" y="60"/>
                  </a:moveTo>
                  <a:lnTo>
                    <a:pt x="3620" y="62"/>
                  </a:lnTo>
                  <a:lnTo>
                    <a:pt x="3620" y="62"/>
                  </a:lnTo>
                  <a:lnTo>
                    <a:pt x="3622" y="62"/>
                  </a:lnTo>
                  <a:lnTo>
                    <a:pt x="3624" y="64"/>
                  </a:lnTo>
                  <a:lnTo>
                    <a:pt x="3624" y="64"/>
                  </a:lnTo>
                  <a:lnTo>
                    <a:pt x="3620" y="60"/>
                  </a:lnTo>
                  <a:lnTo>
                    <a:pt x="3620" y="60"/>
                  </a:lnTo>
                  <a:close/>
                  <a:moveTo>
                    <a:pt x="3628" y="72"/>
                  </a:moveTo>
                  <a:lnTo>
                    <a:pt x="3628" y="72"/>
                  </a:lnTo>
                  <a:lnTo>
                    <a:pt x="3632" y="76"/>
                  </a:lnTo>
                  <a:lnTo>
                    <a:pt x="3632" y="76"/>
                  </a:lnTo>
                  <a:lnTo>
                    <a:pt x="3628" y="72"/>
                  </a:lnTo>
                  <a:lnTo>
                    <a:pt x="3628" y="72"/>
                  </a:lnTo>
                  <a:close/>
                  <a:moveTo>
                    <a:pt x="3542" y="22"/>
                  </a:moveTo>
                  <a:lnTo>
                    <a:pt x="3542" y="22"/>
                  </a:lnTo>
                  <a:lnTo>
                    <a:pt x="3540" y="26"/>
                  </a:lnTo>
                  <a:lnTo>
                    <a:pt x="3542" y="30"/>
                  </a:lnTo>
                  <a:lnTo>
                    <a:pt x="3542" y="30"/>
                  </a:lnTo>
                  <a:lnTo>
                    <a:pt x="3542" y="24"/>
                  </a:lnTo>
                  <a:lnTo>
                    <a:pt x="3542" y="22"/>
                  </a:lnTo>
                  <a:lnTo>
                    <a:pt x="3542" y="22"/>
                  </a:lnTo>
                  <a:close/>
                  <a:moveTo>
                    <a:pt x="3550" y="12"/>
                  </a:moveTo>
                  <a:lnTo>
                    <a:pt x="3554" y="12"/>
                  </a:lnTo>
                  <a:lnTo>
                    <a:pt x="3554" y="12"/>
                  </a:lnTo>
                  <a:lnTo>
                    <a:pt x="3554" y="8"/>
                  </a:lnTo>
                  <a:lnTo>
                    <a:pt x="3554" y="4"/>
                  </a:lnTo>
                  <a:lnTo>
                    <a:pt x="3552" y="2"/>
                  </a:lnTo>
                  <a:lnTo>
                    <a:pt x="3548" y="2"/>
                  </a:lnTo>
                  <a:lnTo>
                    <a:pt x="3542" y="0"/>
                  </a:lnTo>
                  <a:lnTo>
                    <a:pt x="3536" y="0"/>
                  </a:lnTo>
                  <a:lnTo>
                    <a:pt x="3536" y="6"/>
                  </a:lnTo>
                  <a:lnTo>
                    <a:pt x="3546" y="2"/>
                  </a:lnTo>
                  <a:lnTo>
                    <a:pt x="3546" y="2"/>
                  </a:lnTo>
                  <a:lnTo>
                    <a:pt x="3550" y="8"/>
                  </a:lnTo>
                  <a:lnTo>
                    <a:pt x="3550" y="12"/>
                  </a:lnTo>
                  <a:lnTo>
                    <a:pt x="3550" y="12"/>
                  </a:lnTo>
                  <a:close/>
                  <a:moveTo>
                    <a:pt x="3604" y="14"/>
                  </a:moveTo>
                  <a:lnTo>
                    <a:pt x="3604" y="14"/>
                  </a:lnTo>
                  <a:lnTo>
                    <a:pt x="3602" y="14"/>
                  </a:lnTo>
                  <a:lnTo>
                    <a:pt x="3600" y="14"/>
                  </a:lnTo>
                  <a:lnTo>
                    <a:pt x="3598" y="10"/>
                  </a:lnTo>
                  <a:lnTo>
                    <a:pt x="3596" y="12"/>
                  </a:lnTo>
                  <a:lnTo>
                    <a:pt x="3604" y="20"/>
                  </a:lnTo>
                  <a:lnTo>
                    <a:pt x="3604" y="14"/>
                  </a:lnTo>
                  <a:close/>
                  <a:moveTo>
                    <a:pt x="3602" y="74"/>
                  </a:moveTo>
                  <a:lnTo>
                    <a:pt x="3602" y="74"/>
                  </a:lnTo>
                  <a:lnTo>
                    <a:pt x="3608" y="74"/>
                  </a:lnTo>
                  <a:lnTo>
                    <a:pt x="3610" y="74"/>
                  </a:lnTo>
                  <a:lnTo>
                    <a:pt x="3610" y="72"/>
                  </a:lnTo>
                  <a:lnTo>
                    <a:pt x="3610" y="72"/>
                  </a:lnTo>
                  <a:lnTo>
                    <a:pt x="3606" y="72"/>
                  </a:lnTo>
                  <a:lnTo>
                    <a:pt x="3604" y="72"/>
                  </a:lnTo>
                  <a:lnTo>
                    <a:pt x="3602" y="74"/>
                  </a:lnTo>
                  <a:lnTo>
                    <a:pt x="3602" y="74"/>
                  </a:lnTo>
                  <a:close/>
                  <a:moveTo>
                    <a:pt x="3320" y="48"/>
                  </a:moveTo>
                  <a:lnTo>
                    <a:pt x="3318" y="48"/>
                  </a:lnTo>
                  <a:lnTo>
                    <a:pt x="3318" y="56"/>
                  </a:lnTo>
                  <a:lnTo>
                    <a:pt x="3320" y="48"/>
                  </a:lnTo>
                  <a:close/>
                  <a:moveTo>
                    <a:pt x="1620" y="342"/>
                  </a:moveTo>
                  <a:lnTo>
                    <a:pt x="1622" y="346"/>
                  </a:lnTo>
                  <a:lnTo>
                    <a:pt x="1622" y="346"/>
                  </a:lnTo>
                  <a:lnTo>
                    <a:pt x="1626" y="344"/>
                  </a:lnTo>
                  <a:lnTo>
                    <a:pt x="1628" y="342"/>
                  </a:lnTo>
                  <a:lnTo>
                    <a:pt x="1628" y="342"/>
                  </a:lnTo>
                  <a:lnTo>
                    <a:pt x="1626" y="340"/>
                  </a:lnTo>
                  <a:lnTo>
                    <a:pt x="1624" y="340"/>
                  </a:lnTo>
                  <a:lnTo>
                    <a:pt x="1620" y="340"/>
                  </a:lnTo>
                  <a:lnTo>
                    <a:pt x="1620" y="342"/>
                  </a:lnTo>
                  <a:lnTo>
                    <a:pt x="1620" y="342"/>
                  </a:lnTo>
                  <a:close/>
                  <a:moveTo>
                    <a:pt x="1662" y="340"/>
                  </a:moveTo>
                  <a:lnTo>
                    <a:pt x="1662" y="340"/>
                  </a:lnTo>
                  <a:lnTo>
                    <a:pt x="1660" y="340"/>
                  </a:lnTo>
                  <a:lnTo>
                    <a:pt x="1658" y="342"/>
                  </a:lnTo>
                  <a:lnTo>
                    <a:pt x="1658" y="342"/>
                  </a:lnTo>
                  <a:lnTo>
                    <a:pt x="1660" y="346"/>
                  </a:lnTo>
                  <a:lnTo>
                    <a:pt x="1662" y="346"/>
                  </a:lnTo>
                  <a:lnTo>
                    <a:pt x="1664" y="346"/>
                  </a:lnTo>
                  <a:lnTo>
                    <a:pt x="1664" y="346"/>
                  </a:lnTo>
                  <a:lnTo>
                    <a:pt x="1662" y="344"/>
                  </a:lnTo>
                  <a:lnTo>
                    <a:pt x="1662" y="340"/>
                  </a:lnTo>
                  <a:lnTo>
                    <a:pt x="1662" y="340"/>
                  </a:lnTo>
                  <a:close/>
                  <a:moveTo>
                    <a:pt x="1902" y="340"/>
                  </a:moveTo>
                  <a:lnTo>
                    <a:pt x="1904" y="342"/>
                  </a:lnTo>
                  <a:lnTo>
                    <a:pt x="1904" y="342"/>
                  </a:lnTo>
                  <a:lnTo>
                    <a:pt x="1906" y="338"/>
                  </a:lnTo>
                  <a:lnTo>
                    <a:pt x="1908" y="334"/>
                  </a:lnTo>
                  <a:lnTo>
                    <a:pt x="1908" y="334"/>
                  </a:lnTo>
                  <a:lnTo>
                    <a:pt x="1904" y="336"/>
                  </a:lnTo>
                  <a:lnTo>
                    <a:pt x="1902" y="340"/>
                  </a:lnTo>
                  <a:lnTo>
                    <a:pt x="1902" y="340"/>
                  </a:lnTo>
                  <a:close/>
                  <a:moveTo>
                    <a:pt x="1668" y="360"/>
                  </a:moveTo>
                  <a:lnTo>
                    <a:pt x="1668" y="360"/>
                  </a:lnTo>
                  <a:lnTo>
                    <a:pt x="1670" y="364"/>
                  </a:lnTo>
                  <a:lnTo>
                    <a:pt x="1670" y="364"/>
                  </a:lnTo>
                  <a:lnTo>
                    <a:pt x="1672" y="366"/>
                  </a:lnTo>
                  <a:lnTo>
                    <a:pt x="1672" y="366"/>
                  </a:lnTo>
                  <a:lnTo>
                    <a:pt x="1674" y="362"/>
                  </a:lnTo>
                  <a:lnTo>
                    <a:pt x="1676" y="358"/>
                  </a:lnTo>
                  <a:lnTo>
                    <a:pt x="1676" y="358"/>
                  </a:lnTo>
                  <a:lnTo>
                    <a:pt x="1674" y="356"/>
                  </a:lnTo>
                  <a:lnTo>
                    <a:pt x="1670" y="356"/>
                  </a:lnTo>
                  <a:lnTo>
                    <a:pt x="1668" y="356"/>
                  </a:lnTo>
                  <a:lnTo>
                    <a:pt x="1668" y="360"/>
                  </a:lnTo>
                  <a:lnTo>
                    <a:pt x="1668" y="360"/>
                  </a:lnTo>
                  <a:close/>
                  <a:moveTo>
                    <a:pt x="1178" y="374"/>
                  </a:moveTo>
                  <a:lnTo>
                    <a:pt x="1178" y="374"/>
                  </a:lnTo>
                  <a:lnTo>
                    <a:pt x="1180" y="374"/>
                  </a:lnTo>
                  <a:lnTo>
                    <a:pt x="1182" y="372"/>
                  </a:lnTo>
                  <a:lnTo>
                    <a:pt x="1186" y="368"/>
                  </a:lnTo>
                  <a:lnTo>
                    <a:pt x="1186" y="368"/>
                  </a:lnTo>
                  <a:lnTo>
                    <a:pt x="1184" y="366"/>
                  </a:lnTo>
                  <a:lnTo>
                    <a:pt x="1180" y="366"/>
                  </a:lnTo>
                  <a:lnTo>
                    <a:pt x="1178" y="374"/>
                  </a:lnTo>
                  <a:close/>
                  <a:moveTo>
                    <a:pt x="1730" y="354"/>
                  </a:moveTo>
                  <a:lnTo>
                    <a:pt x="1724" y="354"/>
                  </a:lnTo>
                  <a:lnTo>
                    <a:pt x="1724" y="354"/>
                  </a:lnTo>
                  <a:lnTo>
                    <a:pt x="1724" y="358"/>
                  </a:lnTo>
                  <a:lnTo>
                    <a:pt x="1726" y="360"/>
                  </a:lnTo>
                  <a:lnTo>
                    <a:pt x="1728" y="358"/>
                  </a:lnTo>
                  <a:lnTo>
                    <a:pt x="1730" y="354"/>
                  </a:lnTo>
                  <a:lnTo>
                    <a:pt x="1730" y="354"/>
                  </a:lnTo>
                  <a:close/>
                  <a:moveTo>
                    <a:pt x="3502" y="88"/>
                  </a:moveTo>
                  <a:lnTo>
                    <a:pt x="3502" y="88"/>
                  </a:lnTo>
                  <a:lnTo>
                    <a:pt x="3504" y="90"/>
                  </a:lnTo>
                  <a:lnTo>
                    <a:pt x="3504" y="90"/>
                  </a:lnTo>
                  <a:lnTo>
                    <a:pt x="3504" y="88"/>
                  </a:lnTo>
                  <a:lnTo>
                    <a:pt x="3502" y="88"/>
                  </a:lnTo>
                  <a:close/>
                  <a:moveTo>
                    <a:pt x="1328" y="362"/>
                  </a:moveTo>
                  <a:lnTo>
                    <a:pt x="1328" y="362"/>
                  </a:lnTo>
                  <a:lnTo>
                    <a:pt x="1328" y="366"/>
                  </a:lnTo>
                  <a:lnTo>
                    <a:pt x="1330" y="370"/>
                  </a:lnTo>
                  <a:lnTo>
                    <a:pt x="1332" y="372"/>
                  </a:lnTo>
                  <a:lnTo>
                    <a:pt x="1334" y="372"/>
                  </a:lnTo>
                  <a:lnTo>
                    <a:pt x="1334" y="366"/>
                  </a:lnTo>
                  <a:lnTo>
                    <a:pt x="1334" y="366"/>
                  </a:lnTo>
                  <a:lnTo>
                    <a:pt x="1334" y="362"/>
                  </a:lnTo>
                  <a:lnTo>
                    <a:pt x="1332" y="362"/>
                  </a:lnTo>
                  <a:lnTo>
                    <a:pt x="1328" y="362"/>
                  </a:lnTo>
                  <a:lnTo>
                    <a:pt x="1328" y="362"/>
                  </a:lnTo>
                  <a:close/>
                  <a:moveTo>
                    <a:pt x="3480" y="92"/>
                  </a:moveTo>
                  <a:lnTo>
                    <a:pt x="3480" y="92"/>
                  </a:lnTo>
                  <a:lnTo>
                    <a:pt x="3486" y="92"/>
                  </a:lnTo>
                  <a:lnTo>
                    <a:pt x="3490" y="90"/>
                  </a:lnTo>
                  <a:lnTo>
                    <a:pt x="3490" y="90"/>
                  </a:lnTo>
                  <a:lnTo>
                    <a:pt x="3486" y="90"/>
                  </a:lnTo>
                  <a:lnTo>
                    <a:pt x="3482" y="88"/>
                  </a:lnTo>
                  <a:lnTo>
                    <a:pt x="3480" y="92"/>
                  </a:lnTo>
                  <a:close/>
                  <a:moveTo>
                    <a:pt x="1734" y="346"/>
                  </a:moveTo>
                  <a:lnTo>
                    <a:pt x="1734" y="346"/>
                  </a:lnTo>
                  <a:lnTo>
                    <a:pt x="1738" y="342"/>
                  </a:lnTo>
                  <a:lnTo>
                    <a:pt x="1738" y="334"/>
                  </a:lnTo>
                  <a:lnTo>
                    <a:pt x="1738" y="334"/>
                  </a:lnTo>
                  <a:lnTo>
                    <a:pt x="1736" y="340"/>
                  </a:lnTo>
                  <a:lnTo>
                    <a:pt x="1734" y="342"/>
                  </a:lnTo>
                  <a:lnTo>
                    <a:pt x="1734" y="346"/>
                  </a:lnTo>
                  <a:lnTo>
                    <a:pt x="1734" y="346"/>
                  </a:lnTo>
                  <a:close/>
                  <a:moveTo>
                    <a:pt x="1850" y="320"/>
                  </a:moveTo>
                  <a:lnTo>
                    <a:pt x="1850" y="320"/>
                  </a:lnTo>
                  <a:lnTo>
                    <a:pt x="1854" y="322"/>
                  </a:lnTo>
                  <a:lnTo>
                    <a:pt x="1860" y="322"/>
                  </a:lnTo>
                  <a:lnTo>
                    <a:pt x="1864" y="320"/>
                  </a:lnTo>
                  <a:lnTo>
                    <a:pt x="1868" y="316"/>
                  </a:lnTo>
                  <a:lnTo>
                    <a:pt x="1868" y="316"/>
                  </a:lnTo>
                  <a:lnTo>
                    <a:pt x="1864" y="314"/>
                  </a:lnTo>
                  <a:lnTo>
                    <a:pt x="1858" y="316"/>
                  </a:lnTo>
                  <a:lnTo>
                    <a:pt x="1850" y="320"/>
                  </a:lnTo>
                  <a:lnTo>
                    <a:pt x="1850" y="320"/>
                  </a:lnTo>
                  <a:close/>
                  <a:moveTo>
                    <a:pt x="3500" y="92"/>
                  </a:moveTo>
                  <a:lnTo>
                    <a:pt x="3502" y="88"/>
                  </a:lnTo>
                  <a:lnTo>
                    <a:pt x="3502" y="88"/>
                  </a:lnTo>
                  <a:lnTo>
                    <a:pt x="3502" y="88"/>
                  </a:lnTo>
                  <a:lnTo>
                    <a:pt x="3500" y="92"/>
                  </a:lnTo>
                  <a:close/>
                  <a:moveTo>
                    <a:pt x="3506" y="82"/>
                  </a:moveTo>
                  <a:lnTo>
                    <a:pt x="3506" y="74"/>
                  </a:lnTo>
                  <a:lnTo>
                    <a:pt x="3506" y="82"/>
                  </a:lnTo>
                  <a:lnTo>
                    <a:pt x="3506" y="82"/>
                  </a:lnTo>
                  <a:lnTo>
                    <a:pt x="3500" y="82"/>
                  </a:lnTo>
                  <a:lnTo>
                    <a:pt x="3500" y="82"/>
                  </a:lnTo>
                  <a:lnTo>
                    <a:pt x="3504" y="84"/>
                  </a:lnTo>
                  <a:lnTo>
                    <a:pt x="3506" y="82"/>
                  </a:lnTo>
                  <a:lnTo>
                    <a:pt x="3506" y="82"/>
                  </a:lnTo>
                  <a:close/>
                  <a:moveTo>
                    <a:pt x="1742" y="356"/>
                  </a:moveTo>
                  <a:lnTo>
                    <a:pt x="1742" y="356"/>
                  </a:lnTo>
                  <a:lnTo>
                    <a:pt x="1744" y="358"/>
                  </a:lnTo>
                  <a:lnTo>
                    <a:pt x="1746" y="358"/>
                  </a:lnTo>
                  <a:lnTo>
                    <a:pt x="1748" y="360"/>
                  </a:lnTo>
                  <a:lnTo>
                    <a:pt x="1748" y="366"/>
                  </a:lnTo>
                  <a:lnTo>
                    <a:pt x="1748" y="366"/>
                  </a:lnTo>
                  <a:lnTo>
                    <a:pt x="1758" y="362"/>
                  </a:lnTo>
                  <a:lnTo>
                    <a:pt x="1766" y="358"/>
                  </a:lnTo>
                  <a:lnTo>
                    <a:pt x="1764" y="356"/>
                  </a:lnTo>
                  <a:lnTo>
                    <a:pt x="1764" y="356"/>
                  </a:lnTo>
                  <a:lnTo>
                    <a:pt x="1762" y="358"/>
                  </a:lnTo>
                  <a:lnTo>
                    <a:pt x="1760" y="360"/>
                  </a:lnTo>
                  <a:lnTo>
                    <a:pt x="1754" y="360"/>
                  </a:lnTo>
                  <a:lnTo>
                    <a:pt x="1748" y="358"/>
                  </a:lnTo>
                  <a:lnTo>
                    <a:pt x="1742" y="356"/>
                  </a:lnTo>
                  <a:lnTo>
                    <a:pt x="1742" y="356"/>
                  </a:lnTo>
                  <a:close/>
                  <a:moveTo>
                    <a:pt x="1838" y="354"/>
                  </a:moveTo>
                  <a:lnTo>
                    <a:pt x="1838" y="360"/>
                  </a:lnTo>
                  <a:lnTo>
                    <a:pt x="1844" y="356"/>
                  </a:lnTo>
                  <a:lnTo>
                    <a:pt x="1844" y="356"/>
                  </a:lnTo>
                  <a:lnTo>
                    <a:pt x="1842" y="354"/>
                  </a:lnTo>
                  <a:lnTo>
                    <a:pt x="1838" y="354"/>
                  </a:lnTo>
                  <a:lnTo>
                    <a:pt x="1838" y="354"/>
                  </a:lnTo>
                  <a:close/>
                  <a:moveTo>
                    <a:pt x="1790" y="342"/>
                  </a:moveTo>
                  <a:lnTo>
                    <a:pt x="1790" y="342"/>
                  </a:lnTo>
                  <a:lnTo>
                    <a:pt x="1792" y="344"/>
                  </a:lnTo>
                  <a:lnTo>
                    <a:pt x="1796" y="344"/>
                  </a:lnTo>
                  <a:lnTo>
                    <a:pt x="1796" y="338"/>
                  </a:lnTo>
                  <a:lnTo>
                    <a:pt x="1796" y="338"/>
                  </a:lnTo>
                  <a:lnTo>
                    <a:pt x="1792" y="338"/>
                  </a:lnTo>
                  <a:lnTo>
                    <a:pt x="1790" y="340"/>
                  </a:lnTo>
                  <a:lnTo>
                    <a:pt x="1790" y="342"/>
                  </a:lnTo>
                  <a:lnTo>
                    <a:pt x="1790" y="342"/>
                  </a:lnTo>
                  <a:close/>
                  <a:moveTo>
                    <a:pt x="3214" y="86"/>
                  </a:moveTo>
                  <a:lnTo>
                    <a:pt x="3226" y="86"/>
                  </a:lnTo>
                  <a:lnTo>
                    <a:pt x="3226" y="86"/>
                  </a:lnTo>
                  <a:lnTo>
                    <a:pt x="3220" y="86"/>
                  </a:lnTo>
                  <a:lnTo>
                    <a:pt x="3214" y="86"/>
                  </a:lnTo>
                  <a:lnTo>
                    <a:pt x="3214" y="86"/>
                  </a:lnTo>
                  <a:close/>
                  <a:moveTo>
                    <a:pt x="118" y="234"/>
                  </a:moveTo>
                  <a:lnTo>
                    <a:pt x="118" y="234"/>
                  </a:lnTo>
                  <a:lnTo>
                    <a:pt x="116" y="230"/>
                  </a:lnTo>
                  <a:lnTo>
                    <a:pt x="116" y="230"/>
                  </a:lnTo>
                  <a:lnTo>
                    <a:pt x="118" y="234"/>
                  </a:lnTo>
                  <a:lnTo>
                    <a:pt x="118" y="234"/>
                  </a:lnTo>
                  <a:close/>
                  <a:moveTo>
                    <a:pt x="3474" y="82"/>
                  </a:moveTo>
                  <a:lnTo>
                    <a:pt x="3474" y="88"/>
                  </a:lnTo>
                  <a:lnTo>
                    <a:pt x="3474" y="88"/>
                  </a:lnTo>
                  <a:lnTo>
                    <a:pt x="3474" y="86"/>
                  </a:lnTo>
                  <a:lnTo>
                    <a:pt x="3474" y="82"/>
                  </a:lnTo>
                  <a:close/>
                  <a:moveTo>
                    <a:pt x="2984" y="82"/>
                  </a:moveTo>
                  <a:lnTo>
                    <a:pt x="2982" y="72"/>
                  </a:lnTo>
                  <a:lnTo>
                    <a:pt x="2982" y="72"/>
                  </a:lnTo>
                  <a:lnTo>
                    <a:pt x="2980" y="80"/>
                  </a:lnTo>
                  <a:lnTo>
                    <a:pt x="2982" y="82"/>
                  </a:lnTo>
                  <a:lnTo>
                    <a:pt x="2984" y="82"/>
                  </a:lnTo>
                  <a:lnTo>
                    <a:pt x="2984" y="82"/>
                  </a:lnTo>
                  <a:close/>
                  <a:moveTo>
                    <a:pt x="3276" y="38"/>
                  </a:moveTo>
                  <a:lnTo>
                    <a:pt x="3282" y="38"/>
                  </a:lnTo>
                  <a:lnTo>
                    <a:pt x="3282" y="38"/>
                  </a:lnTo>
                  <a:lnTo>
                    <a:pt x="3282" y="36"/>
                  </a:lnTo>
                  <a:lnTo>
                    <a:pt x="3280" y="36"/>
                  </a:lnTo>
                  <a:lnTo>
                    <a:pt x="3278" y="36"/>
                  </a:lnTo>
                  <a:lnTo>
                    <a:pt x="3276" y="38"/>
                  </a:lnTo>
                  <a:lnTo>
                    <a:pt x="3276" y="38"/>
                  </a:lnTo>
                  <a:close/>
                  <a:moveTo>
                    <a:pt x="3498" y="80"/>
                  </a:moveTo>
                  <a:lnTo>
                    <a:pt x="3498" y="80"/>
                  </a:lnTo>
                  <a:lnTo>
                    <a:pt x="3500" y="80"/>
                  </a:lnTo>
                  <a:lnTo>
                    <a:pt x="3500" y="82"/>
                  </a:lnTo>
                  <a:lnTo>
                    <a:pt x="3500" y="82"/>
                  </a:lnTo>
                  <a:lnTo>
                    <a:pt x="3498" y="80"/>
                  </a:lnTo>
                  <a:lnTo>
                    <a:pt x="3498" y="80"/>
                  </a:lnTo>
                  <a:close/>
                  <a:moveTo>
                    <a:pt x="3260" y="28"/>
                  </a:moveTo>
                  <a:lnTo>
                    <a:pt x="3256" y="20"/>
                  </a:lnTo>
                  <a:lnTo>
                    <a:pt x="3256" y="20"/>
                  </a:lnTo>
                  <a:lnTo>
                    <a:pt x="3256" y="22"/>
                  </a:lnTo>
                  <a:lnTo>
                    <a:pt x="3256" y="24"/>
                  </a:lnTo>
                  <a:lnTo>
                    <a:pt x="3258" y="28"/>
                  </a:lnTo>
                  <a:lnTo>
                    <a:pt x="3260" y="28"/>
                  </a:lnTo>
                  <a:lnTo>
                    <a:pt x="3260" y="28"/>
                  </a:lnTo>
                  <a:close/>
                  <a:moveTo>
                    <a:pt x="3236" y="76"/>
                  </a:moveTo>
                  <a:lnTo>
                    <a:pt x="3236" y="76"/>
                  </a:lnTo>
                  <a:lnTo>
                    <a:pt x="3234" y="72"/>
                  </a:lnTo>
                  <a:lnTo>
                    <a:pt x="3234" y="68"/>
                  </a:lnTo>
                  <a:lnTo>
                    <a:pt x="3236" y="60"/>
                  </a:lnTo>
                  <a:lnTo>
                    <a:pt x="3230" y="68"/>
                  </a:lnTo>
                  <a:lnTo>
                    <a:pt x="3230" y="68"/>
                  </a:lnTo>
                  <a:lnTo>
                    <a:pt x="3232" y="74"/>
                  </a:lnTo>
                  <a:lnTo>
                    <a:pt x="3232" y="76"/>
                  </a:lnTo>
                  <a:lnTo>
                    <a:pt x="3236" y="76"/>
                  </a:lnTo>
                  <a:lnTo>
                    <a:pt x="3236" y="76"/>
                  </a:lnTo>
                  <a:close/>
                  <a:moveTo>
                    <a:pt x="3236" y="52"/>
                  </a:moveTo>
                  <a:lnTo>
                    <a:pt x="3234" y="48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6"/>
                  </a:lnTo>
                  <a:lnTo>
                    <a:pt x="3232" y="48"/>
                  </a:lnTo>
                  <a:lnTo>
                    <a:pt x="3232" y="52"/>
                  </a:lnTo>
                  <a:lnTo>
                    <a:pt x="3232" y="56"/>
                  </a:lnTo>
                  <a:lnTo>
                    <a:pt x="3236" y="52"/>
                  </a:lnTo>
                  <a:close/>
                  <a:moveTo>
                    <a:pt x="3208" y="38"/>
                  </a:moveTo>
                  <a:lnTo>
                    <a:pt x="3208" y="38"/>
                  </a:lnTo>
                  <a:lnTo>
                    <a:pt x="3206" y="36"/>
                  </a:lnTo>
                  <a:lnTo>
                    <a:pt x="3206" y="32"/>
                  </a:lnTo>
                  <a:lnTo>
                    <a:pt x="3206" y="28"/>
                  </a:lnTo>
                  <a:lnTo>
                    <a:pt x="3204" y="26"/>
                  </a:lnTo>
                  <a:lnTo>
                    <a:pt x="3204" y="26"/>
                  </a:lnTo>
                  <a:lnTo>
                    <a:pt x="3204" y="32"/>
                  </a:lnTo>
                  <a:lnTo>
                    <a:pt x="3204" y="36"/>
                  </a:lnTo>
                  <a:lnTo>
                    <a:pt x="3208" y="38"/>
                  </a:lnTo>
                  <a:lnTo>
                    <a:pt x="3208" y="38"/>
                  </a:lnTo>
                  <a:lnTo>
                    <a:pt x="3208" y="38"/>
                  </a:lnTo>
                  <a:close/>
                  <a:moveTo>
                    <a:pt x="3320" y="76"/>
                  </a:moveTo>
                  <a:lnTo>
                    <a:pt x="3320" y="76"/>
                  </a:lnTo>
                  <a:lnTo>
                    <a:pt x="3320" y="76"/>
                  </a:lnTo>
                  <a:lnTo>
                    <a:pt x="3320" y="76"/>
                  </a:lnTo>
                  <a:lnTo>
                    <a:pt x="3322" y="76"/>
                  </a:lnTo>
                  <a:lnTo>
                    <a:pt x="3320" y="76"/>
                  </a:lnTo>
                  <a:lnTo>
                    <a:pt x="3320" y="76"/>
                  </a:lnTo>
                  <a:close/>
                  <a:moveTo>
                    <a:pt x="3290" y="68"/>
                  </a:moveTo>
                  <a:lnTo>
                    <a:pt x="3290" y="68"/>
                  </a:lnTo>
                  <a:lnTo>
                    <a:pt x="3290" y="68"/>
                  </a:lnTo>
                  <a:lnTo>
                    <a:pt x="3290" y="68"/>
                  </a:lnTo>
                  <a:lnTo>
                    <a:pt x="3290" y="68"/>
                  </a:lnTo>
                  <a:lnTo>
                    <a:pt x="3290" y="68"/>
                  </a:lnTo>
                  <a:close/>
                  <a:moveTo>
                    <a:pt x="3430" y="40"/>
                  </a:moveTo>
                  <a:lnTo>
                    <a:pt x="3430" y="40"/>
                  </a:lnTo>
                  <a:lnTo>
                    <a:pt x="3432" y="40"/>
                  </a:lnTo>
                  <a:lnTo>
                    <a:pt x="3432" y="40"/>
                  </a:lnTo>
                  <a:lnTo>
                    <a:pt x="3430" y="40"/>
                  </a:lnTo>
                  <a:lnTo>
                    <a:pt x="3430" y="40"/>
                  </a:lnTo>
                  <a:close/>
                  <a:moveTo>
                    <a:pt x="3258" y="82"/>
                  </a:moveTo>
                  <a:lnTo>
                    <a:pt x="3258" y="82"/>
                  </a:lnTo>
                  <a:lnTo>
                    <a:pt x="3256" y="84"/>
                  </a:lnTo>
                  <a:lnTo>
                    <a:pt x="3254" y="86"/>
                  </a:lnTo>
                  <a:lnTo>
                    <a:pt x="3254" y="86"/>
                  </a:lnTo>
                  <a:lnTo>
                    <a:pt x="3258" y="86"/>
                  </a:lnTo>
                  <a:lnTo>
                    <a:pt x="3258" y="86"/>
                  </a:lnTo>
                  <a:lnTo>
                    <a:pt x="3258" y="82"/>
                  </a:lnTo>
                  <a:lnTo>
                    <a:pt x="3258" y="82"/>
                  </a:lnTo>
                  <a:close/>
                  <a:moveTo>
                    <a:pt x="3292" y="62"/>
                  </a:moveTo>
                  <a:lnTo>
                    <a:pt x="3290" y="68"/>
                  </a:lnTo>
                  <a:lnTo>
                    <a:pt x="3290" y="68"/>
                  </a:lnTo>
                  <a:lnTo>
                    <a:pt x="3292" y="66"/>
                  </a:lnTo>
                  <a:lnTo>
                    <a:pt x="3292" y="62"/>
                  </a:lnTo>
                  <a:lnTo>
                    <a:pt x="3292" y="62"/>
                  </a:lnTo>
                  <a:close/>
                  <a:moveTo>
                    <a:pt x="3260" y="88"/>
                  </a:moveTo>
                  <a:lnTo>
                    <a:pt x="3260" y="88"/>
                  </a:lnTo>
                  <a:lnTo>
                    <a:pt x="3262" y="86"/>
                  </a:lnTo>
                  <a:lnTo>
                    <a:pt x="3262" y="86"/>
                  </a:lnTo>
                  <a:lnTo>
                    <a:pt x="3258" y="86"/>
                  </a:lnTo>
                  <a:lnTo>
                    <a:pt x="3258" y="86"/>
                  </a:lnTo>
                  <a:lnTo>
                    <a:pt x="3260" y="88"/>
                  </a:lnTo>
                  <a:lnTo>
                    <a:pt x="3260" y="88"/>
                  </a:lnTo>
                  <a:close/>
                  <a:moveTo>
                    <a:pt x="4316" y="168"/>
                  </a:moveTo>
                  <a:lnTo>
                    <a:pt x="4316" y="168"/>
                  </a:lnTo>
                  <a:lnTo>
                    <a:pt x="4316" y="162"/>
                  </a:lnTo>
                  <a:lnTo>
                    <a:pt x="4316" y="162"/>
                  </a:lnTo>
                  <a:lnTo>
                    <a:pt x="4316" y="166"/>
                  </a:lnTo>
                  <a:lnTo>
                    <a:pt x="4316" y="168"/>
                  </a:lnTo>
                  <a:lnTo>
                    <a:pt x="4316" y="168"/>
                  </a:lnTo>
                  <a:close/>
                  <a:moveTo>
                    <a:pt x="4316" y="262"/>
                  </a:moveTo>
                  <a:lnTo>
                    <a:pt x="4316" y="262"/>
                  </a:lnTo>
                  <a:lnTo>
                    <a:pt x="4314" y="262"/>
                  </a:lnTo>
                  <a:lnTo>
                    <a:pt x="4312" y="262"/>
                  </a:lnTo>
                  <a:lnTo>
                    <a:pt x="4306" y="262"/>
                  </a:lnTo>
                  <a:lnTo>
                    <a:pt x="4306" y="262"/>
                  </a:lnTo>
                  <a:lnTo>
                    <a:pt x="4310" y="266"/>
                  </a:lnTo>
                  <a:lnTo>
                    <a:pt x="4314" y="264"/>
                  </a:lnTo>
                  <a:lnTo>
                    <a:pt x="4316" y="262"/>
                  </a:lnTo>
                  <a:lnTo>
                    <a:pt x="4316" y="262"/>
                  </a:lnTo>
                  <a:close/>
                  <a:moveTo>
                    <a:pt x="4302" y="260"/>
                  </a:moveTo>
                  <a:lnTo>
                    <a:pt x="4302" y="260"/>
                  </a:lnTo>
                  <a:lnTo>
                    <a:pt x="4302" y="258"/>
                  </a:lnTo>
                  <a:lnTo>
                    <a:pt x="4302" y="258"/>
                  </a:lnTo>
                  <a:lnTo>
                    <a:pt x="4302" y="260"/>
                  </a:lnTo>
                  <a:lnTo>
                    <a:pt x="4302" y="260"/>
                  </a:lnTo>
                  <a:close/>
                  <a:moveTo>
                    <a:pt x="4256" y="358"/>
                  </a:moveTo>
                  <a:lnTo>
                    <a:pt x="4256" y="352"/>
                  </a:lnTo>
                  <a:lnTo>
                    <a:pt x="4256" y="352"/>
                  </a:lnTo>
                  <a:lnTo>
                    <a:pt x="4246" y="352"/>
                  </a:lnTo>
                  <a:lnTo>
                    <a:pt x="4242" y="352"/>
                  </a:lnTo>
                  <a:lnTo>
                    <a:pt x="4238" y="350"/>
                  </a:lnTo>
                  <a:lnTo>
                    <a:pt x="4238" y="350"/>
                  </a:lnTo>
                  <a:lnTo>
                    <a:pt x="4240" y="348"/>
                  </a:lnTo>
                  <a:lnTo>
                    <a:pt x="4244" y="346"/>
                  </a:lnTo>
                  <a:lnTo>
                    <a:pt x="4248" y="344"/>
                  </a:lnTo>
                  <a:lnTo>
                    <a:pt x="4250" y="340"/>
                  </a:lnTo>
                  <a:lnTo>
                    <a:pt x="4250" y="340"/>
                  </a:lnTo>
                  <a:lnTo>
                    <a:pt x="4232" y="340"/>
                  </a:lnTo>
                  <a:lnTo>
                    <a:pt x="4224" y="338"/>
                  </a:lnTo>
                  <a:lnTo>
                    <a:pt x="4216" y="334"/>
                  </a:lnTo>
                  <a:lnTo>
                    <a:pt x="4216" y="334"/>
                  </a:lnTo>
                  <a:lnTo>
                    <a:pt x="4214" y="340"/>
                  </a:lnTo>
                  <a:lnTo>
                    <a:pt x="4212" y="348"/>
                  </a:lnTo>
                  <a:lnTo>
                    <a:pt x="4208" y="354"/>
                  </a:lnTo>
                  <a:lnTo>
                    <a:pt x="4206" y="354"/>
                  </a:lnTo>
                  <a:lnTo>
                    <a:pt x="4204" y="356"/>
                  </a:lnTo>
                  <a:lnTo>
                    <a:pt x="4204" y="356"/>
                  </a:lnTo>
                  <a:lnTo>
                    <a:pt x="4208" y="358"/>
                  </a:lnTo>
                  <a:lnTo>
                    <a:pt x="4216" y="358"/>
                  </a:lnTo>
                  <a:lnTo>
                    <a:pt x="4228" y="358"/>
                  </a:lnTo>
                  <a:lnTo>
                    <a:pt x="4228" y="358"/>
                  </a:lnTo>
                  <a:lnTo>
                    <a:pt x="4226" y="354"/>
                  </a:lnTo>
                  <a:lnTo>
                    <a:pt x="4226" y="354"/>
                  </a:lnTo>
                  <a:lnTo>
                    <a:pt x="4222" y="354"/>
                  </a:lnTo>
                  <a:lnTo>
                    <a:pt x="4218" y="354"/>
                  </a:lnTo>
                  <a:lnTo>
                    <a:pt x="4214" y="352"/>
                  </a:lnTo>
                  <a:lnTo>
                    <a:pt x="4214" y="352"/>
                  </a:lnTo>
                  <a:lnTo>
                    <a:pt x="4218" y="348"/>
                  </a:lnTo>
                  <a:lnTo>
                    <a:pt x="4222" y="344"/>
                  </a:lnTo>
                  <a:lnTo>
                    <a:pt x="4234" y="344"/>
                  </a:lnTo>
                  <a:lnTo>
                    <a:pt x="4234" y="344"/>
                  </a:lnTo>
                  <a:lnTo>
                    <a:pt x="4232" y="352"/>
                  </a:lnTo>
                  <a:lnTo>
                    <a:pt x="4232" y="356"/>
                  </a:lnTo>
                  <a:lnTo>
                    <a:pt x="4234" y="358"/>
                  </a:lnTo>
                  <a:lnTo>
                    <a:pt x="4238" y="358"/>
                  </a:lnTo>
                  <a:lnTo>
                    <a:pt x="4248" y="358"/>
                  </a:lnTo>
                  <a:lnTo>
                    <a:pt x="4252" y="356"/>
                  </a:lnTo>
                  <a:lnTo>
                    <a:pt x="4256" y="358"/>
                  </a:lnTo>
                  <a:lnTo>
                    <a:pt x="4256" y="358"/>
                  </a:lnTo>
                  <a:close/>
                  <a:moveTo>
                    <a:pt x="4290" y="350"/>
                  </a:moveTo>
                  <a:lnTo>
                    <a:pt x="4290" y="356"/>
                  </a:lnTo>
                  <a:lnTo>
                    <a:pt x="4290" y="356"/>
                  </a:lnTo>
                  <a:lnTo>
                    <a:pt x="4298" y="356"/>
                  </a:lnTo>
                  <a:lnTo>
                    <a:pt x="4302" y="354"/>
                  </a:lnTo>
                  <a:lnTo>
                    <a:pt x="4306" y="350"/>
                  </a:lnTo>
                  <a:lnTo>
                    <a:pt x="4310" y="344"/>
                  </a:lnTo>
                  <a:lnTo>
                    <a:pt x="4310" y="344"/>
                  </a:lnTo>
                  <a:lnTo>
                    <a:pt x="4308" y="344"/>
                  </a:lnTo>
                  <a:lnTo>
                    <a:pt x="4306" y="346"/>
                  </a:lnTo>
                  <a:lnTo>
                    <a:pt x="4302" y="352"/>
                  </a:lnTo>
                  <a:lnTo>
                    <a:pt x="4300" y="354"/>
                  </a:lnTo>
                  <a:lnTo>
                    <a:pt x="4296" y="356"/>
                  </a:lnTo>
                  <a:lnTo>
                    <a:pt x="4294" y="354"/>
                  </a:lnTo>
                  <a:lnTo>
                    <a:pt x="4290" y="350"/>
                  </a:lnTo>
                  <a:lnTo>
                    <a:pt x="4290" y="350"/>
                  </a:lnTo>
                  <a:close/>
                  <a:moveTo>
                    <a:pt x="4302" y="260"/>
                  </a:moveTo>
                  <a:lnTo>
                    <a:pt x="4302" y="260"/>
                  </a:lnTo>
                  <a:lnTo>
                    <a:pt x="4304" y="262"/>
                  </a:lnTo>
                  <a:lnTo>
                    <a:pt x="4306" y="262"/>
                  </a:lnTo>
                  <a:lnTo>
                    <a:pt x="4306" y="262"/>
                  </a:lnTo>
                  <a:lnTo>
                    <a:pt x="4302" y="260"/>
                  </a:lnTo>
                  <a:lnTo>
                    <a:pt x="4302" y="260"/>
                  </a:lnTo>
                  <a:close/>
                  <a:moveTo>
                    <a:pt x="4294" y="184"/>
                  </a:moveTo>
                  <a:lnTo>
                    <a:pt x="4294" y="184"/>
                  </a:lnTo>
                  <a:lnTo>
                    <a:pt x="4296" y="184"/>
                  </a:lnTo>
                  <a:lnTo>
                    <a:pt x="4296" y="184"/>
                  </a:lnTo>
                  <a:lnTo>
                    <a:pt x="4294" y="184"/>
                  </a:lnTo>
                  <a:lnTo>
                    <a:pt x="4294" y="184"/>
                  </a:lnTo>
                  <a:close/>
                  <a:moveTo>
                    <a:pt x="4326" y="126"/>
                  </a:moveTo>
                  <a:lnTo>
                    <a:pt x="4326" y="122"/>
                  </a:lnTo>
                  <a:lnTo>
                    <a:pt x="4142" y="122"/>
                  </a:lnTo>
                  <a:lnTo>
                    <a:pt x="4144" y="132"/>
                  </a:lnTo>
                  <a:lnTo>
                    <a:pt x="4326" y="126"/>
                  </a:lnTo>
                  <a:close/>
                  <a:moveTo>
                    <a:pt x="4310" y="174"/>
                  </a:moveTo>
                  <a:lnTo>
                    <a:pt x="4310" y="174"/>
                  </a:lnTo>
                  <a:lnTo>
                    <a:pt x="4308" y="180"/>
                  </a:lnTo>
                  <a:lnTo>
                    <a:pt x="4304" y="182"/>
                  </a:lnTo>
                  <a:lnTo>
                    <a:pt x="4300" y="184"/>
                  </a:lnTo>
                  <a:lnTo>
                    <a:pt x="4296" y="184"/>
                  </a:lnTo>
                  <a:lnTo>
                    <a:pt x="4296" y="184"/>
                  </a:lnTo>
                  <a:lnTo>
                    <a:pt x="4300" y="188"/>
                  </a:lnTo>
                  <a:lnTo>
                    <a:pt x="4302" y="190"/>
                  </a:lnTo>
                  <a:lnTo>
                    <a:pt x="4302" y="192"/>
                  </a:lnTo>
                  <a:lnTo>
                    <a:pt x="4302" y="198"/>
                  </a:lnTo>
                  <a:lnTo>
                    <a:pt x="4302" y="198"/>
                  </a:lnTo>
                  <a:lnTo>
                    <a:pt x="4306" y="198"/>
                  </a:lnTo>
                  <a:lnTo>
                    <a:pt x="4310" y="200"/>
                  </a:lnTo>
                  <a:lnTo>
                    <a:pt x="4314" y="202"/>
                  </a:lnTo>
                  <a:lnTo>
                    <a:pt x="4318" y="200"/>
                  </a:lnTo>
                  <a:lnTo>
                    <a:pt x="4314" y="190"/>
                  </a:lnTo>
                  <a:lnTo>
                    <a:pt x="4322" y="184"/>
                  </a:lnTo>
                  <a:lnTo>
                    <a:pt x="4322" y="184"/>
                  </a:lnTo>
                  <a:lnTo>
                    <a:pt x="4318" y="182"/>
                  </a:lnTo>
                  <a:lnTo>
                    <a:pt x="4314" y="182"/>
                  </a:lnTo>
                  <a:lnTo>
                    <a:pt x="4312" y="180"/>
                  </a:lnTo>
                  <a:lnTo>
                    <a:pt x="4310" y="174"/>
                  </a:lnTo>
                  <a:lnTo>
                    <a:pt x="4310" y="174"/>
                  </a:lnTo>
                  <a:close/>
                  <a:moveTo>
                    <a:pt x="4308" y="212"/>
                  </a:moveTo>
                  <a:lnTo>
                    <a:pt x="4312" y="212"/>
                  </a:lnTo>
                  <a:lnTo>
                    <a:pt x="4312" y="212"/>
                  </a:lnTo>
                  <a:lnTo>
                    <a:pt x="4310" y="212"/>
                  </a:lnTo>
                  <a:lnTo>
                    <a:pt x="4308" y="212"/>
                  </a:lnTo>
                  <a:lnTo>
                    <a:pt x="4308" y="212"/>
                  </a:lnTo>
                  <a:close/>
                  <a:moveTo>
                    <a:pt x="4294" y="146"/>
                  </a:moveTo>
                  <a:lnTo>
                    <a:pt x="4294" y="146"/>
                  </a:lnTo>
                  <a:lnTo>
                    <a:pt x="4294" y="150"/>
                  </a:lnTo>
                  <a:lnTo>
                    <a:pt x="4296" y="152"/>
                  </a:lnTo>
                  <a:lnTo>
                    <a:pt x="4298" y="154"/>
                  </a:lnTo>
                  <a:lnTo>
                    <a:pt x="4300" y="158"/>
                  </a:lnTo>
                  <a:lnTo>
                    <a:pt x="4300" y="158"/>
                  </a:lnTo>
                  <a:lnTo>
                    <a:pt x="4300" y="154"/>
                  </a:lnTo>
                  <a:lnTo>
                    <a:pt x="4298" y="152"/>
                  </a:lnTo>
                  <a:lnTo>
                    <a:pt x="4298" y="150"/>
                  </a:lnTo>
                  <a:lnTo>
                    <a:pt x="4298" y="146"/>
                  </a:lnTo>
                  <a:lnTo>
                    <a:pt x="4294" y="146"/>
                  </a:lnTo>
                  <a:close/>
                  <a:moveTo>
                    <a:pt x="4308" y="212"/>
                  </a:moveTo>
                  <a:lnTo>
                    <a:pt x="4298" y="214"/>
                  </a:lnTo>
                  <a:lnTo>
                    <a:pt x="4298" y="214"/>
                  </a:lnTo>
                  <a:lnTo>
                    <a:pt x="4300" y="220"/>
                  </a:lnTo>
                  <a:lnTo>
                    <a:pt x="4304" y="218"/>
                  </a:lnTo>
                  <a:lnTo>
                    <a:pt x="4308" y="212"/>
                  </a:lnTo>
                  <a:lnTo>
                    <a:pt x="4308" y="212"/>
                  </a:lnTo>
                  <a:close/>
                  <a:moveTo>
                    <a:pt x="4308" y="296"/>
                  </a:moveTo>
                  <a:lnTo>
                    <a:pt x="4308" y="290"/>
                  </a:lnTo>
                  <a:lnTo>
                    <a:pt x="4308" y="290"/>
                  </a:lnTo>
                  <a:lnTo>
                    <a:pt x="4304" y="290"/>
                  </a:lnTo>
                  <a:lnTo>
                    <a:pt x="4302" y="290"/>
                  </a:lnTo>
                  <a:lnTo>
                    <a:pt x="4300" y="294"/>
                  </a:lnTo>
                  <a:lnTo>
                    <a:pt x="4308" y="296"/>
                  </a:lnTo>
                  <a:close/>
                  <a:moveTo>
                    <a:pt x="4322" y="146"/>
                  </a:moveTo>
                  <a:lnTo>
                    <a:pt x="4306" y="146"/>
                  </a:lnTo>
                  <a:lnTo>
                    <a:pt x="4306" y="146"/>
                  </a:lnTo>
                  <a:lnTo>
                    <a:pt x="4306" y="152"/>
                  </a:lnTo>
                  <a:lnTo>
                    <a:pt x="4310" y="156"/>
                  </a:lnTo>
                  <a:lnTo>
                    <a:pt x="4314" y="158"/>
                  </a:lnTo>
                  <a:lnTo>
                    <a:pt x="4316" y="162"/>
                  </a:lnTo>
                  <a:lnTo>
                    <a:pt x="4316" y="162"/>
                  </a:lnTo>
                  <a:lnTo>
                    <a:pt x="4320" y="158"/>
                  </a:lnTo>
                  <a:lnTo>
                    <a:pt x="4320" y="156"/>
                  </a:lnTo>
                  <a:lnTo>
                    <a:pt x="4322" y="158"/>
                  </a:lnTo>
                  <a:lnTo>
                    <a:pt x="4322" y="146"/>
                  </a:lnTo>
                  <a:close/>
                  <a:moveTo>
                    <a:pt x="1818" y="466"/>
                  </a:moveTo>
                  <a:lnTo>
                    <a:pt x="1816" y="458"/>
                  </a:lnTo>
                  <a:lnTo>
                    <a:pt x="1816" y="470"/>
                  </a:lnTo>
                  <a:lnTo>
                    <a:pt x="1818" y="466"/>
                  </a:lnTo>
                  <a:close/>
                  <a:moveTo>
                    <a:pt x="1472" y="456"/>
                  </a:moveTo>
                  <a:lnTo>
                    <a:pt x="1472" y="456"/>
                  </a:lnTo>
                  <a:lnTo>
                    <a:pt x="1470" y="456"/>
                  </a:lnTo>
                  <a:lnTo>
                    <a:pt x="1470" y="456"/>
                  </a:lnTo>
                  <a:lnTo>
                    <a:pt x="1472" y="456"/>
                  </a:lnTo>
                  <a:lnTo>
                    <a:pt x="1472" y="456"/>
                  </a:lnTo>
                  <a:close/>
                  <a:moveTo>
                    <a:pt x="1464" y="450"/>
                  </a:moveTo>
                  <a:lnTo>
                    <a:pt x="1464" y="450"/>
                  </a:lnTo>
                  <a:lnTo>
                    <a:pt x="1466" y="454"/>
                  </a:lnTo>
                  <a:lnTo>
                    <a:pt x="1466" y="454"/>
                  </a:lnTo>
                  <a:lnTo>
                    <a:pt x="1470" y="456"/>
                  </a:lnTo>
                  <a:lnTo>
                    <a:pt x="1470" y="456"/>
                  </a:lnTo>
                  <a:lnTo>
                    <a:pt x="1468" y="454"/>
                  </a:lnTo>
                  <a:lnTo>
                    <a:pt x="1464" y="450"/>
                  </a:lnTo>
                  <a:lnTo>
                    <a:pt x="1464" y="450"/>
                  </a:lnTo>
                  <a:close/>
                  <a:moveTo>
                    <a:pt x="4512" y="408"/>
                  </a:moveTo>
                  <a:lnTo>
                    <a:pt x="4464" y="404"/>
                  </a:lnTo>
                  <a:lnTo>
                    <a:pt x="4464" y="404"/>
                  </a:lnTo>
                  <a:lnTo>
                    <a:pt x="4464" y="410"/>
                  </a:lnTo>
                  <a:lnTo>
                    <a:pt x="4460" y="414"/>
                  </a:lnTo>
                  <a:lnTo>
                    <a:pt x="4352" y="420"/>
                  </a:lnTo>
                  <a:lnTo>
                    <a:pt x="4348" y="414"/>
                  </a:lnTo>
                  <a:lnTo>
                    <a:pt x="4348" y="414"/>
                  </a:lnTo>
                  <a:lnTo>
                    <a:pt x="4344" y="418"/>
                  </a:lnTo>
                  <a:lnTo>
                    <a:pt x="4340" y="420"/>
                  </a:lnTo>
                  <a:lnTo>
                    <a:pt x="4338" y="418"/>
                  </a:lnTo>
                  <a:lnTo>
                    <a:pt x="4336" y="414"/>
                  </a:lnTo>
                  <a:lnTo>
                    <a:pt x="4336" y="412"/>
                  </a:lnTo>
                  <a:lnTo>
                    <a:pt x="4336" y="412"/>
                  </a:lnTo>
                  <a:lnTo>
                    <a:pt x="4334" y="418"/>
                  </a:lnTo>
                  <a:lnTo>
                    <a:pt x="4330" y="420"/>
                  </a:lnTo>
                  <a:lnTo>
                    <a:pt x="4328" y="420"/>
                  </a:lnTo>
                  <a:lnTo>
                    <a:pt x="4324" y="418"/>
                  </a:lnTo>
                  <a:lnTo>
                    <a:pt x="4322" y="416"/>
                  </a:lnTo>
                  <a:lnTo>
                    <a:pt x="4318" y="414"/>
                  </a:lnTo>
                  <a:lnTo>
                    <a:pt x="4314" y="416"/>
                  </a:lnTo>
                  <a:lnTo>
                    <a:pt x="4312" y="420"/>
                  </a:lnTo>
                  <a:lnTo>
                    <a:pt x="4306" y="412"/>
                  </a:lnTo>
                  <a:lnTo>
                    <a:pt x="4306" y="412"/>
                  </a:lnTo>
                  <a:lnTo>
                    <a:pt x="4306" y="416"/>
                  </a:lnTo>
                  <a:lnTo>
                    <a:pt x="4304" y="420"/>
                  </a:lnTo>
                  <a:lnTo>
                    <a:pt x="4304" y="420"/>
                  </a:lnTo>
                  <a:lnTo>
                    <a:pt x="4300" y="420"/>
                  </a:lnTo>
                  <a:lnTo>
                    <a:pt x="4298" y="418"/>
                  </a:lnTo>
                  <a:lnTo>
                    <a:pt x="4292" y="412"/>
                  </a:lnTo>
                  <a:lnTo>
                    <a:pt x="4288" y="422"/>
                  </a:lnTo>
                  <a:lnTo>
                    <a:pt x="4280" y="414"/>
                  </a:lnTo>
                  <a:lnTo>
                    <a:pt x="4280" y="414"/>
                  </a:lnTo>
                  <a:lnTo>
                    <a:pt x="4278" y="418"/>
                  </a:lnTo>
                  <a:lnTo>
                    <a:pt x="4276" y="420"/>
                  </a:lnTo>
                  <a:lnTo>
                    <a:pt x="4274" y="420"/>
                  </a:lnTo>
                  <a:lnTo>
                    <a:pt x="4270" y="418"/>
                  </a:lnTo>
                  <a:lnTo>
                    <a:pt x="4270" y="418"/>
                  </a:lnTo>
                  <a:lnTo>
                    <a:pt x="4266" y="414"/>
                  </a:lnTo>
                  <a:lnTo>
                    <a:pt x="4264" y="414"/>
                  </a:lnTo>
                  <a:lnTo>
                    <a:pt x="4264" y="414"/>
                  </a:lnTo>
                  <a:lnTo>
                    <a:pt x="4262" y="422"/>
                  </a:lnTo>
                  <a:lnTo>
                    <a:pt x="4260" y="424"/>
                  </a:lnTo>
                  <a:lnTo>
                    <a:pt x="4256" y="422"/>
                  </a:lnTo>
                  <a:lnTo>
                    <a:pt x="4250" y="410"/>
                  </a:lnTo>
                  <a:lnTo>
                    <a:pt x="4250" y="410"/>
                  </a:lnTo>
                  <a:lnTo>
                    <a:pt x="4258" y="406"/>
                  </a:lnTo>
                  <a:lnTo>
                    <a:pt x="4266" y="404"/>
                  </a:lnTo>
                  <a:lnTo>
                    <a:pt x="3704" y="400"/>
                  </a:lnTo>
                  <a:lnTo>
                    <a:pt x="3704" y="358"/>
                  </a:lnTo>
                  <a:lnTo>
                    <a:pt x="4170" y="358"/>
                  </a:lnTo>
                  <a:lnTo>
                    <a:pt x="4170" y="358"/>
                  </a:lnTo>
                  <a:lnTo>
                    <a:pt x="4170" y="350"/>
                  </a:lnTo>
                  <a:lnTo>
                    <a:pt x="4172" y="348"/>
                  </a:lnTo>
                  <a:lnTo>
                    <a:pt x="4174" y="348"/>
                  </a:lnTo>
                  <a:lnTo>
                    <a:pt x="4174" y="348"/>
                  </a:lnTo>
                  <a:lnTo>
                    <a:pt x="4178" y="348"/>
                  </a:lnTo>
                  <a:lnTo>
                    <a:pt x="4180" y="348"/>
                  </a:lnTo>
                  <a:lnTo>
                    <a:pt x="4182" y="350"/>
                  </a:lnTo>
                  <a:lnTo>
                    <a:pt x="4176" y="358"/>
                  </a:lnTo>
                  <a:lnTo>
                    <a:pt x="4200" y="358"/>
                  </a:lnTo>
                  <a:lnTo>
                    <a:pt x="4200" y="358"/>
                  </a:lnTo>
                  <a:lnTo>
                    <a:pt x="4198" y="352"/>
                  </a:lnTo>
                  <a:lnTo>
                    <a:pt x="4200" y="348"/>
                  </a:lnTo>
                  <a:lnTo>
                    <a:pt x="4204" y="342"/>
                  </a:lnTo>
                  <a:lnTo>
                    <a:pt x="4204" y="342"/>
                  </a:lnTo>
                  <a:lnTo>
                    <a:pt x="4204" y="340"/>
                  </a:lnTo>
                  <a:lnTo>
                    <a:pt x="4202" y="340"/>
                  </a:lnTo>
                  <a:lnTo>
                    <a:pt x="4196" y="340"/>
                  </a:lnTo>
                  <a:lnTo>
                    <a:pt x="4190" y="356"/>
                  </a:lnTo>
                  <a:lnTo>
                    <a:pt x="4190" y="356"/>
                  </a:lnTo>
                  <a:lnTo>
                    <a:pt x="4188" y="352"/>
                  </a:lnTo>
                  <a:lnTo>
                    <a:pt x="4188" y="350"/>
                  </a:lnTo>
                  <a:lnTo>
                    <a:pt x="4188" y="342"/>
                  </a:lnTo>
                  <a:lnTo>
                    <a:pt x="4188" y="342"/>
                  </a:lnTo>
                  <a:lnTo>
                    <a:pt x="4184" y="342"/>
                  </a:lnTo>
                  <a:lnTo>
                    <a:pt x="4182" y="344"/>
                  </a:lnTo>
                  <a:lnTo>
                    <a:pt x="4178" y="344"/>
                  </a:lnTo>
                  <a:lnTo>
                    <a:pt x="4176" y="340"/>
                  </a:lnTo>
                  <a:lnTo>
                    <a:pt x="4176" y="340"/>
                  </a:lnTo>
                  <a:lnTo>
                    <a:pt x="4180" y="334"/>
                  </a:lnTo>
                  <a:lnTo>
                    <a:pt x="4184" y="330"/>
                  </a:lnTo>
                  <a:lnTo>
                    <a:pt x="4188" y="328"/>
                  </a:lnTo>
                  <a:lnTo>
                    <a:pt x="4192" y="328"/>
                  </a:lnTo>
                  <a:lnTo>
                    <a:pt x="4202" y="328"/>
                  </a:lnTo>
                  <a:lnTo>
                    <a:pt x="4210" y="330"/>
                  </a:lnTo>
                  <a:lnTo>
                    <a:pt x="4210" y="330"/>
                  </a:lnTo>
                  <a:lnTo>
                    <a:pt x="4210" y="324"/>
                  </a:lnTo>
                  <a:lnTo>
                    <a:pt x="4212" y="318"/>
                  </a:lnTo>
                  <a:lnTo>
                    <a:pt x="4216" y="312"/>
                  </a:lnTo>
                  <a:lnTo>
                    <a:pt x="4216" y="306"/>
                  </a:lnTo>
                  <a:lnTo>
                    <a:pt x="4216" y="306"/>
                  </a:lnTo>
                  <a:lnTo>
                    <a:pt x="4214" y="304"/>
                  </a:lnTo>
                  <a:lnTo>
                    <a:pt x="4212" y="302"/>
                  </a:lnTo>
                  <a:lnTo>
                    <a:pt x="4212" y="296"/>
                  </a:lnTo>
                  <a:lnTo>
                    <a:pt x="4210" y="288"/>
                  </a:lnTo>
                  <a:lnTo>
                    <a:pt x="4208" y="284"/>
                  </a:lnTo>
                  <a:lnTo>
                    <a:pt x="4204" y="282"/>
                  </a:lnTo>
                  <a:lnTo>
                    <a:pt x="4204" y="282"/>
                  </a:lnTo>
                  <a:lnTo>
                    <a:pt x="4202" y="284"/>
                  </a:lnTo>
                  <a:lnTo>
                    <a:pt x="4202" y="288"/>
                  </a:lnTo>
                  <a:lnTo>
                    <a:pt x="4202" y="292"/>
                  </a:lnTo>
                  <a:lnTo>
                    <a:pt x="4200" y="292"/>
                  </a:lnTo>
                  <a:lnTo>
                    <a:pt x="4200" y="294"/>
                  </a:lnTo>
                  <a:lnTo>
                    <a:pt x="4196" y="288"/>
                  </a:lnTo>
                  <a:lnTo>
                    <a:pt x="4196" y="288"/>
                  </a:lnTo>
                  <a:lnTo>
                    <a:pt x="4198" y="282"/>
                  </a:lnTo>
                  <a:lnTo>
                    <a:pt x="4200" y="280"/>
                  </a:lnTo>
                  <a:lnTo>
                    <a:pt x="4200" y="276"/>
                  </a:lnTo>
                  <a:lnTo>
                    <a:pt x="4200" y="276"/>
                  </a:lnTo>
                  <a:lnTo>
                    <a:pt x="4196" y="262"/>
                  </a:lnTo>
                  <a:lnTo>
                    <a:pt x="4196" y="254"/>
                  </a:lnTo>
                  <a:lnTo>
                    <a:pt x="4200" y="246"/>
                  </a:lnTo>
                  <a:lnTo>
                    <a:pt x="4200" y="246"/>
                  </a:lnTo>
                  <a:lnTo>
                    <a:pt x="4200" y="258"/>
                  </a:lnTo>
                  <a:lnTo>
                    <a:pt x="4202" y="268"/>
                  </a:lnTo>
                  <a:lnTo>
                    <a:pt x="4206" y="276"/>
                  </a:lnTo>
                  <a:lnTo>
                    <a:pt x="4212" y="282"/>
                  </a:lnTo>
                  <a:lnTo>
                    <a:pt x="4220" y="262"/>
                  </a:lnTo>
                  <a:lnTo>
                    <a:pt x="4208" y="258"/>
                  </a:lnTo>
                  <a:lnTo>
                    <a:pt x="4208" y="258"/>
                  </a:lnTo>
                  <a:lnTo>
                    <a:pt x="4212" y="252"/>
                  </a:lnTo>
                  <a:lnTo>
                    <a:pt x="4214" y="250"/>
                  </a:lnTo>
                  <a:lnTo>
                    <a:pt x="4216" y="248"/>
                  </a:lnTo>
                  <a:lnTo>
                    <a:pt x="4220" y="254"/>
                  </a:lnTo>
                  <a:lnTo>
                    <a:pt x="4228" y="246"/>
                  </a:lnTo>
                  <a:lnTo>
                    <a:pt x="4228" y="246"/>
                  </a:lnTo>
                  <a:lnTo>
                    <a:pt x="4220" y="246"/>
                  </a:lnTo>
                  <a:lnTo>
                    <a:pt x="4216" y="244"/>
                  </a:lnTo>
                  <a:lnTo>
                    <a:pt x="4210" y="238"/>
                  </a:lnTo>
                  <a:lnTo>
                    <a:pt x="4216" y="230"/>
                  </a:lnTo>
                  <a:lnTo>
                    <a:pt x="4210" y="226"/>
                  </a:lnTo>
                  <a:lnTo>
                    <a:pt x="4224" y="218"/>
                  </a:lnTo>
                  <a:lnTo>
                    <a:pt x="4204" y="214"/>
                  </a:lnTo>
                  <a:lnTo>
                    <a:pt x="4210" y="204"/>
                  </a:lnTo>
                  <a:lnTo>
                    <a:pt x="4210" y="204"/>
                  </a:lnTo>
                  <a:lnTo>
                    <a:pt x="4210" y="204"/>
                  </a:lnTo>
                  <a:lnTo>
                    <a:pt x="4208" y="202"/>
                  </a:lnTo>
                  <a:lnTo>
                    <a:pt x="4206" y="200"/>
                  </a:lnTo>
                  <a:lnTo>
                    <a:pt x="4206" y="200"/>
                  </a:lnTo>
                  <a:lnTo>
                    <a:pt x="4208" y="196"/>
                  </a:lnTo>
                  <a:lnTo>
                    <a:pt x="4210" y="192"/>
                  </a:lnTo>
                  <a:lnTo>
                    <a:pt x="4210" y="192"/>
                  </a:lnTo>
                  <a:lnTo>
                    <a:pt x="4216" y="202"/>
                  </a:lnTo>
                  <a:lnTo>
                    <a:pt x="4220" y="204"/>
                  </a:lnTo>
                  <a:lnTo>
                    <a:pt x="4222" y="204"/>
                  </a:lnTo>
                  <a:lnTo>
                    <a:pt x="4224" y="204"/>
                  </a:lnTo>
                  <a:lnTo>
                    <a:pt x="4224" y="204"/>
                  </a:lnTo>
                  <a:lnTo>
                    <a:pt x="4220" y="202"/>
                  </a:lnTo>
                  <a:lnTo>
                    <a:pt x="4218" y="200"/>
                  </a:lnTo>
                  <a:lnTo>
                    <a:pt x="4216" y="192"/>
                  </a:lnTo>
                  <a:lnTo>
                    <a:pt x="4214" y="182"/>
                  </a:lnTo>
                  <a:lnTo>
                    <a:pt x="4214" y="172"/>
                  </a:lnTo>
                  <a:lnTo>
                    <a:pt x="4216" y="168"/>
                  </a:lnTo>
                  <a:lnTo>
                    <a:pt x="4216" y="168"/>
                  </a:lnTo>
                  <a:lnTo>
                    <a:pt x="4218" y="172"/>
                  </a:lnTo>
                  <a:lnTo>
                    <a:pt x="4220" y="174"/>
                  </a:lnTo>
                  <a:lnTo>
                    <a:pt x="4222" y="174"/>
                  </a:lnTo>
                  <a:lnTo>
                    <a:pt x="4222" y="174"/>
                  </a:lnTo>
                  <a:lnTo>
                    <a:pt x="4224" y="166"/>
                  </a:lnTo>
                  <a:lnTo>
                    <a:pt x="4226" y="160"/>
                  </a:lnTo>
                  <a:lnTo>
                    <a:pt x="4226" y="152"/>
                  </a:lnTo>
                  <a:lnTo>
                    <a:pt x="4228" y="144"/>
                  </a:lnTo>
                  <a:lnTo>
                    <a:pt x="4228" y="144"/>
                  </a:lnTo>
                  <a:lnTo>
                    <a:pt x="4224" y="144"/>
                  </a:lnTo>
                  <a:lnTo>
                    <a:pt x="4222" y="146"/>
                  </a:lnTo>
                  <a:lnTo>
                    <a:pt x="4218" y="154"/>
                  </a:lnTo>
                  <a:lnTo>
                    <a:pt x="4208" y="144"/>
                  </a:lnTo>
                  <a:lnTo>
                    <a:pt x="4208" y="144"/>
                  </a:lnTo>
                  <a:lnTo>
                    <a:pt x="4096" y="148"/>
                  </a:lnTo>
                  <a:lnTo>
                    <a:pt x="3982" y="150"/>
                  </a:lnTo>
                  <a:lnTo>
                    <a:pt x="3868" y="154"/>
                  </a:lnTo>
                  <a:lnTo>
                    <a:pt x="3754" y="158"/>
                  </a:lnTo>
                  <a:lnTo>
                    <a:pt x="3754" y="158"/>
                  </a:lnTo>
                  <a:lnTo>
                    <a:pt x="3842" y="152"/>
                  </a:lnTo>
                  <a:lnTo>
                    <a:pt x="3932" y="146"/>
                  </a:lnTo>
                  <a:lnTo>
                    <a:pt x="4110" y="138"/>
                  </a:lnTo>
                  <a:lnTo>
                    <a:pt x="4110" y="138"/>
                  </a:lnTo>
                  <a:lnTo>
                    <a:pt x="4112" y="134"/>
                  </a:lnTo>
                  <a:lnTo>
                    <a:pt x="4114" y="128"/>
                  </a:lnTo>
                  <a:lnTo>
                    <a:pt x="4118" y="116"/>
                  </a:lnTo>
                  <a:lnTo>
                    <a:pt x="3684" y="106"/>
                  </a:lnTo>
                  <a:lnTo>
                    <a:pt x="3682" y="102"/>
                  </a:lnTo>
                  <a:lnTo>
                    <a:pt x="3682" y="102"/>
                  </a:lnTo>
                  <a:lnTo>
                    <a:pt x="3632" y="100"/>
                  </a:lnTo>
                  <a:lnTo>
                    <a:pt x="3632" y="100"/>
                  </a:lnTo>
                  <a:lnTo>
                    <a:pt x="3636" y="92"/>
                  </a:lnTo>
                  <a:lnTo>
                    <a:pt x="3640" y="82"/>
                  </a:lnTo>
                  <a:lnTo>
                    <a:pt x="3632" y="82"/>
                  </a:lnTo>
                  <a:lnTo>
                    <a:pt x="3632" y="82"/>
                  </a:lnTo>
                  <a:lnTo>
                    <a:pt x="3630" y="88"/>
                  </a:lnTo>
                  <a:lnTo>
                    <a:pt x="3626" y="90"/>
                  </a:lnTo>
                  <a:lnTo>
                    <a:pt x="3620" y="90"/>
                  </a:lnTo>
                  <a:lnTo>
                    <a:pt x="3616" y="90"/>
                  </a:lnTo>
                  <a:lnTo>
                    <a:pt x="3612" y="90"/>
                  </a:lnTo>
                  <a:lnTo>
                    <a:pt x="3610" y="94"/>
                  </a:lnTo>
                  <a:lnTo>
                    <a:pt x="3610" y="100"/>
                  </a:lnTo>
                  <a:lnTo>
                    <a:pt x="3610" y="100"/>
                  </a:lnTo>
                  <a:lnTo>
                    <a:pt x="3602" y="100"/>
                  </a:lnTo>
                  <a:lnTo>
                    <a:pt x="3592" y="102"/>
                  </a:lnTo>
                  <a:lnTo>
                    <a:pt x="3582" y="100"/>
                  </a:lnTo>
                  <a:lnTo>
                    <a:pt x="3572" y="98"/>
                  </a:lnTo>
                  <a:lnTo>
                    <a:pt x="3578" y="90"/>
                  </a:lnTo>
                  <a:lnTo>
                    <a:pt x="3578" y="90"/>
                  </a:lnTo>
                  <a:lnTo>
                    <a:pt x="3572" y="90"/>
                  </a:lnTo>
                  <a:lnTo>
                    <a:pt x="3568" y="86"/>
                  </a:lnTo>
                  <a:lnTo>
                    <a:pt x="3568" y="86"/>
                  </a:lnTo>
                  <a:lnTo>
                    <a:pt x="3570" y="82"/>
                  </a:lnTo>
                  <a:lnTo>
                    <a:pt x="3574" y="80"/>
                  </a:lnTo>
                  <a:lnTo>
                    <a:pt x="3578" y="82"/>
                  </a:lnTo>
                  <a:lnTo>
                    <a:pt x="3580" y="82"/>
                  </a:lnTo>
                  <a:lnTo>
                    <a:pt x="3580" y="82"/>
                  </a:lnTo>
                  <a:lnTo>
                    <a:pt x="3578" y="78"/>
                  </a:lnTo>
                  <a:lnTo>
                    <a:pt x="3576" y="78"/>
                  </a:lnTo>
                  <a:lnTo>
                    <a:pt x="3570" y="80"/>
                  </a:lnTo>
                  <a:lnTo>
                    <a:pt x="3568" y="82"/>
                  </a:lnTo>
                  <a:lnTo>
                    <a:pt x="3566" y="82"/>
                  </a:lnTo>
                  <a:lnTo>
                    <a:pt x="3564" y="80"/>
                  </a:lnTo>
                  <a:lnTo>
                    <a:pt x="3564" y="80"/>
                  </a:lnTo>
                  <a:lnTo>
                    <a:pt x="3560" y="82"/>
                  </a:lnTo>
                  <a:lnTo>
                    <a:pt x="3556" y="82"/>
                  </a:lnTo>
                  <a:lnTo>
                    <a:pt x="3548" y="80"/>
                  </a:lnTo>
                  <a:lnTo>
                    <a:pt x="3544" y="78"/>
                  </a:lnTo>
                  <a:lnTo>
                    <a:pt x="3540" y="80"/>
                  </a:lnTo>
                  <a:lnTo>
                    <a:pt x="3538" y="84"/>
                  </a:lnTo>
                  <a:lnTo>
                    <a:pt x="3538" y="90"/>
                  </a:lnTo>
                  <a:lnTo>
                    <a:pt x="3538" y="90"/>
                  </a:lnTo>
                  <a:lnTo>
                    <a:pt x="3536" y="90"/>
                  </a:lnTo>
                  <a:lnTo>
                    <a:pt x="3534" y="88"/>
                  </a:lnTo>
                  <a:lnTo>
                    <a:pt x="3532" y="86"/>
                  </a:lnTo>
                  <a:lnTo>
                    <a:pt x="3532" y="88"/>
                  </a:lnTo>
                  <a:lnTo>
                    <a:pt x="3536" y="92"/>
                  </a:lnTo>
                  <a:lnTo>
                    <a:pt x="3536" y="92"/>
                  </a:lnTo>
                  <a:lnTo>
                    <a:pt x="3536" y="96"/>
                  </a:lnTo>
                  <a:lnTo>
                    <a:pt x="3534" y="100"/>
                  </a:lnTo>
                  <a:lnTo>
                    <a:pt x="3534" y="100"/>
                  </a:lnTo>
                  <a:lnTo>
                    <a:pt x="3532" y="98"/>
                  </a:lnTo>
                  <a:lnTo>
                    <a:pt x="3532" y="98"/>
                  </a:lnTo>
                  <a:lnTo>
                    <a:pt x="3532" y="98"/>
                  </a:lnTo>
                  <a:lnTo>
                    <a:pt x="3528" y="100"/>
                  </a:lnTo>
                  <a:lnTo>
                    <a:pt x="3528" y="102"/>
                  </a:lnTo>
                  <a:lnTo>
                    <a:pt x="3526" y="102"/>
                  </a:lnTo>
                  <a:lnTo>
                    <a:pt x="3526" y="102"/>
                  </a:lnTo>
                  <a:lnTo>
                    <a:pt x="3524" y="96"/>
                  </a:lnTo>
                  <a:lnTo>
                    <a:pt x="3524" y="88"/>
                  </a:lnTo>
                  <a:lnTo>
                    <a:pt x="3526" y="72"/>
                  </a:lnTo>
                  <a:lnTo>
                    <a:pt x="3544" y="72"/>
                  </a:lnTo>
                  <a:lnTo>
                    <a:pt x="3532" y="70"/>
                  </a:lnTo>
                  <a:lnTo>
                    <a:pt x="3532" y="70"/>
                  </a:lnTo>
                  <a:lnTo>
                    <a:pt x="3532" y="64"/>
                  </a:lnTo>
                  <a:lnTo>
                    <a:pt x="3532" y="62"/>
                  </a:lnTo>
                  <a:lnTo>
                    <a:pt x="3534" y="60"/>
                  </a:lnTo>
                  <a:lnTo>
                    <a:pt x="3538" y="60"/>
                  </a:lnTo>
                  <a:lnTo>
                    <a:pt x="3542" y="62"/>
                  </a:lnTo>
                  <a:lnTo>
                    <a:pt x="3540" y="60"/>
                  </a:lnTo>
                  <a:lnTo>
                    <a:pt x="3536" y="52"/>
                  </a:lnTo>
                  <a:lnTo>
                    <a:pt x="3536" y="52"/>
                  </a:lnTo>
                  <a:lnTo>
                    <a:pt x="3532" y="48"/>
                  </a:lnTo>
                  <a:lnTo>
                    <a:pt x="3530" y="50"/>
                  </a:lnTo>
                  <a:lnTo>
                    <a:pt x="3524" y="58"/>
                  </a:lnTo>
                  <a:lnTo>
                    <a:pt x="3524" y="58"/>
                  </a:lnTo>
                  <a:lnTo>
                    <a:pt x="3522" y="58"/>
                  </a:lnTo>
                  <a:lnTo>
                    <a:pt x="3520" y="56"/>
                  </a:lnTo>
                  <a:lnTo>
                    <a:pt x="3520" y="56"/>
                  </a:lnTo>
                  <a:lnTo>
                    <a:pt x="3526" y="42"/>
                  </a:lnTo>
                  <a:lnTo>
                    <a:pt x="3530" y="36"/>
                  </a:lnTo>
                  <a:lnTo>
                    <a:pt x="3534" y="34"/>
                  </a:lnTo>
                  <a:lnTo>
                    <a:pt x="3534" y="34"/>
                  </a:lnTo>
                  <a:lnTo>
                    <a:pt x="3534" y="32"/>
                  </a:lnTo>
                  <a:lnTo>
                    <a:pt x="3534" y="32"/>
                  </a:lnTo>
                  <a:lnTo>
                    <a:pt x="3530" y="32"/>
                  </a:lnTo>
                  <a:lnTo>
                    <a:pt x="3526" y="32"/>
                  </a:lnTo>
                  <a:lnTo>
                    <a:pt x="3524" y="32"/>
                  </a:lnTo>
                  <a:lnTo>
                    <a:pt x="3522" y="28"/>
                  </a:lnTo>
                  <a:lnTo>
                    <a:pt x="3522" y="28"/>
                  </a:lnTo>
                  <a:lnTo>
                    <a:pt x="3524" y="24"/>
                  </a:lnTo>
                  <a:lnTo>
                    <a:pt x="3526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22" y="28"/>
                  </a:lnTo>
                  <a:lnTo>
                    <a:pt x="3520" y="34"/>
                  </a:lnTo>
                  <a:lnTo>
                    <a:pt x="3520" y="34"/>
                  </a:lnTo>
                  <a:lnTo>
                    <a:pt x="3516" y="30"/>
                  </a:lnTo>
                  <a:lnTo>
                    <a:pt x="3514" y="30"/>
                  </a:lnTo>
                  <a:lnTo>
                    <a:pt x="3514" y="30"/>
                  </a:lnTo>
                  <a:lnTo>
                    <a:pt x="3516" y="40"/>
                  </a:lnTo>
                  <a:lnTo>
                    <a:pt x="3522" y="46"/>
                  </a:lnTo>
                  <a:lnTo>
                    <a:pt x="3522" y="46"/>
                  </a:lnTo>
                  <a:lnTo>
                    <a:pt x="3512" y="52"/>
                  </a:lnTo>
                  <a:lnTo>
                    <a:pt x="3502" y="60"/>
                  </a:lnTo>
                  <a:lnTo>
                    <a:pt x="3498" y="52"/>
                  </a:lnTo>
                  <a:lnTo>
                    <a:pt x="3496" y="54"/>
                  </a:lnTo>
                  <a:lnTo>
                    <a:pt x="3496" y="54"/>
                  </a:lnTo>
                  <a:lnTo>
                    <a:pt x="3498" y="58"/>
                  </a:lnTo>
                  <a:lnTo>
                    <a:pt x="3500" y="60"/>
                  </a:lnTo>
                  <a:lnTo>
                    <a:pt x="3500" y="60"/>
                  </a:lnTo>
                  <a:lnTo>
                    <a:pt x="3502" y="62"/>
                  </a:lnTo>
                  <a:lnTo>
                    <a:pt x="3504" y="64"/>
                  </a:lnTo>
                  <a:lnTo>
                    <a:pt x="3506" y="64"/>
                  </a:lnTo>
                  <a:lnTo>
                    <a:pt x="3508" y="60"/>
                  </a:lnTo>
                  <a:lnTo>
                    <a:pt x="3516" y="74"/>
                  </a:lnTo>
                  <a:lnTo>
                    <a:pt x="3516" y="74"/>
                  </a:lnTo>
                  <a:lnTo>
                    <a:pt x="3514" y="76"/>
                  </a:lnTo>
                  <a:lnTo>
                    <a:pt x="3512" y="78"/>
                  </a:lnTo>
                  <a:lnTo>
                    <a:pt x="3510" y="86"/>
                  </a:lnTo>
                  <a:lnTo>
                    <a:pt x="3508" y="90"/>
                  </a:lnTo>
                  <a:lnTo>
                    <a:pt x="3506" y="90"/>
                  </a:lnTo>
                  <a:lnTo>
                    <a:pt x="3504" y="90"/>
                  </a:lnTo>
                  <a:lnTo>
                    <a:pt x="3504" y="90"/>
                  </a:lnTo>
                  <a:lnTo>
                    <a:pt x="3506" y="96"/>
                  </a:lnTo>
                  <a:lnTo>
                    <a:pt x="3506" y="98"/>
                  </a:lnTo>
                  <a:lnTo>
                    <a:pt x="3506" y="102"/>
                  </a:lnTo>
                  <a:lnTo>
                    <a:pt x="3452" y="98"/>
                  </a:lnTo>
                  <a:lnTo>
                    <a:pt x="3452" y="94"/>
                  </a:lnTo>
                  <a:lnTo>
                    <a:pt x="3452" y="94"/>
                  </a:lnTo>
                  <a:lnTo>
                    <a:pt x="3462" y="90"/>
                  </a:lnTo>
                  <a:lnTo>
                    <a:pt x="3466" y="90"/>
                  </a:lnTo>
                  <a:lnTo>
                    <a:pt x="3472" y="92"/>
                  </a:lnTo>
                  <a:lnTo>
                    <a:pt x="3474" y="88"/>
                  </a:lnTo>
                  <a:lnTo>
                    <a:pt x="3474" y="88"/>
                  </a:lnTo>
                  <a:lnTo>
                    <a:pt x="3470" y="88"/>
                  </a:lnTo>
                  <a:lnTo>
                    <a:pt x="3468" y="88"/>
                  </a:lnTo>
                  <a:lnTo>
                    <a:pt x="3468" y="88"/>
                  </a:lnTo>
                  <a:lnTo>
                    <a:pt x="3466" y="86"/>
                  </a:lnTo>
                  <a:lnTo>
                    <a:pt x="3466" y="82"/>
                  </a:lnTo>
                  <a:lnTo>
                    <a:pt x="3456" y="88"/>
                  </a:lnTo>
                  <a:lnTo>
                    <a:pt x="3456" y="88"/>
                  </a:lnTo>
                  <a:lnTo>
                    <a:pt x="3456" y="86"/>
                  </a:lnTo>
                  <a:lnTo>
                    <a:pt x="3456" y="82"/>
                  </a:lnTo>
                  <a:lnTo>
                    <a:pt x="3458" y="80"/>
                  </a:lnTo>
                  <a:lnTo>
                    <a:pt x="3458" y="80"/>
                  </a:lnTo>
                  <a:lnTo>
                    <a:pt x="3454" y="80"/>
                  </a:lnTo>
                  <a:lnTo>
                    <a:pt x="3452" y="78"/>
                  </a:lnTo>
                  <a:lnTo>
                    <a:pt x="3452" y="76"/>
                  </a:lnTo>
                  <a:lnTo>
                    <a:pt x="3452" y="76"/>
                  </a:lnTo>
                  <a:lnTo>
                    <a:pt x="3456" y="74"/>
                  </a:lnTo>
                  <a:lnTo>
                    <a:pt x="3460" y="72"/>
                  </a:lnTo>
                  <a:lnTo>
                    <a:pt x="3472" y="72"/>
                  </a:lnTo>
                  <a:lnTo>
                    <a:pt x="3482" y="72"/>
                  </a:lnTo>
                  <a:lnTo>
                    <a:pt x="3492" y="70"/>
                  </a:lnTo>
                  <a:lnTo>
                    <a:pt x="3468" y="68"/>
                  </a:lnTo>
                  <a:lnTo>
                    <a:pt x="3468" y="64"/>
                  </a:lnTo>
                  <a:lnTo>
                    <a:pt x="3468" y="64"/>
                  </a:lnTo>
                  <a:lnTo>
                    <a:pt x="3468" y="64"/>
                  </a:lnTo>
                  <a:lnTo>
                    <a:pt x="3472" y="62"/>
                  </a:lnTo>
                  <a:lnTo>
                    <a:pt x="3476" y="62"/>
                  </a:lnTo>
                  <a:lnTo>
                    <a:pt x="3472" y="58"/>
                  </a:lnTo>
                  <a:lnTo>
                    <a:pt x="3472" y="58"/>
                  </a:lnTo>
                  <a:lnTo>
                    <a:pt x="3466" y="58"/>
                  </a:lnTo>
                  <a:lnTo>
                    <a:pt x="3464" y="58"/>
                  </a:lnTo>
                  <a:lnTo>
                    <a:pt x="3462" y="60"/>
                  </a:lnTo>
                  <a:lnTo>
                    <a:pt x="3464" y="62"/>
                  </a:lnTo>
                  <a:lnTo>
                    <a:pt x="3464" y="62"/>
                  </a:lnTo>
                  <a:lnTo>
                    <a:pt x="3464" y="68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54" y="68"/>
                  </a:lnTo>
                  <a:lnTo>
                    <a:pt x="3450" y="68"/>
                  </a:lnTo>
                  <a:lnTo>
                    <a:pt x="3438" y="68"/>
                  </a:lnTo>
                  <a:lnTo>
                    <a:pt x="3428" y="68"/>
                  </a:lnTo>
                  <a:lnTo>
                    <a:pt x="3422" y="66"/>
                  </a:lnTo>
                  <a:lnTo>
                    <a:pt x="3418" y="62"/>
                  </a:lnTo>
                  <a:lnTo>
                    <a:pt x="3418" y="62"/>
                  </a:lnTo>
                  <a:lnTo>
                    <a:pt x="3422" y="60"/>
                  </a:lnTo>
                  <a:lnTo>
                    <a:pt x="3426" y="60"/>
                  </a:lnTo>
                  <a:lnTo>
                    <a:pt x="3432" y="60"/>
                  </a:lnTo>
                  <a:lnTo>
                    <a:pt x="3436" y="62"/>
                  </a:lnTo>
                  <a:lnTo>
                    <a:pt x="3436" y="62"/>
                  </a:lnTo>
                  <a:lnTo>
                    <a:pt x="3442" y="56"/>
                  </a:lnTo>
                  <a:lnTo>
                    <a:pt x="3444" y="54"/>
                  </a:lnTo>
                  <a:lnTo>
                    <a:pt x="3442" y="52"/>
                  </a:lnTo>
                  <a:lnTo>
                    <a:pt x="3438" y="58"/>
                  </a:lnTo>
                  <a:lnTo>
                    <a:pt x="3438" y="58"/>
                  </a:lnTo>
                  <a:lnTo>
                    <a:pt x="3432" y="58"/>
                  </a:lnTo>
                  <a:lnTo>
                    <a:pt x="3428" y="58"/>
                  </a:lnTo>
                  <a:lnTo>
                    <a:pt x="3426" y="56"/>
                  </a:lnTo>
                  <a:lnTo>
                    <a:pt x="3426" y="56"/>
                  </a:lnTo>
                  <a:lnTo>
                    <a:pt x="3428" y="54"/>
                  </a:lnTo>
                  <a:lnTo>
                    <a:pt x="3432" y="52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4" y="48"/>
                  </a:lnTo>
                  <a:lnTo>
                    <a:pt x="3430" y="52"/>
                  </a:lnTo>
                  <a:lnTo>
                    <a:pt x="3430" y="52"/>
                  </a:lnTo>
                  <a:lnTo>
                    <a:pt x="3428" y="48"/>
                  </a:lnTo>
                  <a:lnTo>
                    <a:pt x="3428" y="44"/>
                  </a:lnTo>
                  <a:lnTo>
                    <a:pt x="3428" y="44"/>
                  </a:lnTo>
                  <a:lnTo>
                    <a:pt x="3430" y="40"/>
                  </a:lnTo>
                  <a:lnTo>
                    <a:pt x="3430" y="40"/>
                  </a:lnTo>
                  <a:lnTo>
                    <a:pt x="3426" y="40"/>
                  </a:lnTo>
                  <a:lnTo>
                    <a:pt x="3422" y="38"/>
                  </a:lnTo>
                  <a:lnTo>
                    <a:pt x="3418" y="38"/>
                  </a:lnTo>
                  <a:lnTo>
                    <a:pt x="3416" y="42"/>
                  </a:lnTo>
                  <a:lnTo>
                    <a:pt x="3418" y="44"/>
                  </a:lnTo>
                  <a:lnTo>
                    <a:pt x="3418" y="44"/>
                  </a:lnTo>
                  <a:lnTo>
                    <a:pt x="3414" y="48"/>
                  </a:lnTo>
                  <a:lnTo>
                    <a:pt x="3410" y="50"/>
                  </a:lnTo>
                  <a:lnTo>
                    <a:pt x="3402" y="48"/>
                  </a:lnTo>
                  <a:lnTo>
                    <a:pt x="3398" y="48"/>
                  </a:lnTo>
                  <a:lnTo>
                    <a:pt x="3394" y="48"/>
                  </a:lnTo>
                  <a:lnTo>
                    <a:pt x="3392" y="52"/>
                  </a:lnTo>
                  <a:lnTo>
                    <a:pt x="3390" y="58"/>
                  </a:lnTo>
                  <a:lnTo>
                    <a:pt x="3390" y="58"/>
                  </a:lnTo>
                  <a:lnTo>
                    <a:pt x="3394" y="60"/>
                  </a:lnTo>
                  <a:lnTo>
                    <a:pt x="3398" y="60"/>
                  </a:lnTo>
                  <a:lnTo>
                    <a:pt x="3404" y="60"/>
                  </a:lnTo>
                  <a:lnTo>
                    <a:pt x="3406" y="62"/>
                  </a:lnTo>
                  <a:lnTo>
                    <a:pt x="3408" y="64"/>
                  </a:lnTo>
                  <a:lnTo>
                    <a:pt x="3396" y="70"/>
                  </a:lnTo>
                  <a:lnTo>
                    <a:pt x="3396" y="70"/>
                  </a:lnTo>
                  <a:lnTo>
                    <a:pt x="3398" y="72"/>
                  </a:lnTo>
                  <a:lnTo>
                    <a:pt x="3400" y="72"/>
                  </a:lnTo>
                  <a:lnTo>
                    <a:pt x="3406" y="70"/>
                  </a:lnTo>
                  <a:lnTo>
                    <a:pt x="3410" y="70"/>
                  </a:lnTo>
                  <a:lnTo>
                    <a:pt x="3410" y="72"/>
                  </a:lnTo>
                  <a:lnTo>
                    <a:pt x="3410" y="76"/>
                  </a:lnTo>
                  <a:lnTo>
                    <a:pt x="3398" y="80"/>
                  </a:lnTo>
                  <a:lnTo>
                    <a:pt x="3408" y="82"/>
                  </a:lnTo>
                  <a:lnTo>
                    <a:pt x="3408" y="82"/>
                  </a:lnTo>
                  <a:lnTo>
                    <a:pt x="3394" y="88"/>
                  </a:lnTo>
                  <a:lnTo>
                    <a:pt x="3388" y="88"/>
                  </a:lnTo>
                  <a:lnTo>
                    <a:pt x="3382" y="88"/>
                  </a:lnTo>
                  <a:lnTo>
                    <a:pt x="3382" y="98"/>
                  </a:lnTo>
                  <a:lnTo>
                    <a:pt x="3360" y="100"/>
                  </a:lnTo>
                  <a:lnTo>
                    <a:pt x="3360" y="100"/>
                  </a:lnTo>
                  <a:lnTo>
                    <a:pt x="3356" y="94"/>
                  </a:lnTo>
                  <a:lnTo>
                    <a:pt x="3356" y="90"/>
                  </a:lnTo>
                  <a:lnTo>
                    <a:pt x="3354" y="86"/>
                  </a:lnTo>
                  <a:lnTo>
                    <a:pt x="3350" y="82"/>
                  </a:lnTo>
                  <a:lnTo>
                    <a:pt x="3350" y="82"/>
                  </a:lnTo>
                  <a:lnTo>
                    <a:pt x="3348" y="86"/>
                  </a:lnTo>
                  <a:lnTo>
                    <a:pt x="3346" y="90"/>
                  </a:lnTo>
                  <a:lnTo>
                    <a:pt x="3350" y="86"/>
                  </a:lnTo>
                  <a:lnTo>
                    <a:pt x="3356" y="92"/>
                  </a:lnTo>
                  <a:lnTo>
                    <a:pt x="3356" y="92"/>
                  </a:lnTo>
                  <a:lnTo>
                    <a:pt x="3352" y="96"/>
                  </a:lnTo>
                  <a:lnTo>
                    <a:pt x="3350" y="98"/>
                  </a:lnTo>
                  <a:lnTo>
                    <a:pt x="3348" y="100"/>
                  </a:lnTo>
                  <a:lnTo>
                    <a:pt x="3348" y="100"/>
                  </a:lnTo>
                  <a:lnTo>
                    <a:pt x="3346" y="98"/>
                  </a:lnTo>
                  <a:lnTo>
                    <a:pt x="3346" y="94"/>
                  </a:lnTo>
                  <a:lnTo>
                    <a:pt x="3346" y="94"/>
                  </a:lnTo>
                  <a:lnTo>
                    <a:pt x="3340" y="100"/>
                  </a:lnTo>
                  <a:lnTo>
                    <a:pt x="3338" y="100"/>
                  </a:lnTo>
                  <a:lnTo>
                    <a:pt x="3338" y="100"/>
                  </a:lnTo>
                  <a:lnTo>
                    <a:pt x="3336" y="98"/>
                  </a:lnTo>
                  <a:lnTo>
                    <a:pt x="3336" y="98"/>
                  </a:lnTo>
                  <a:lnTo>
                    <a:pt x="3336" y="92"/>
                  </a:lnTo>
                  <a:lnTo>
                    <a:pt x="3340" y="88"/>
                  </a:lnTo>
                  <a:lnTo>
                    <a:pt x="3330" y="88"/>
                  </a:lnTo>
                  <a:lnTo>
                    <a:pt x="3330" y="88"/>
                  </a:lnTo>
                  <a:lnTo>
                    <a:pt x="3330" y="90"/>
                  </a:lnTo>
                  <a:lnTo>
                    <a:pt x="3332" y="90"/>
                  </a:lnTo>
                  <a:lnTo>
                    <a:pt x="3334" y="88"/>
                  </a:lnTo>
                  <a:lnTo>
                    <a:pt x="3334" y="92"/>
                  </a:lnTo>
                  <a:lnTo>
                    <a:pt x="3334" y="92"/>
                  </a:lnTo>
                  <a:lnTo>
                    <a:pt x="3330" y="96"/>
                  </a:lnTo>
                  <a:lnTo>
                    <a:pt x="3326" y="98"/>
                  </a:lnTo>
                  <a:lnTo>
                    <a:pt x="3318" y="94"/>
                  </a:lnTo>
                  <a:lnTo>
                    <a:pt x="3318" y="94"/>
                  </a:lnTo>
                  <a:lnTo>
                    <a:pt x="3318" y="92"/>
                  </a:lnTo>
                  <a:lnTo>
                    <a:pt x="3320" y="90"/>
                  </a:lnTo>
                  <a:lnTo>
                    <a:pt x="3320" y="88"/>
                  </a:lnTo>
                  <a:lnTo>
                    <a:pt x="3318" y="88"/>
                  </a:lnTo>
                  <a:lnTo>
                    <a:pt x="3318" y="88"/>
                  </a:lnTo>
                  <a:lnTo>
                    <a:pt x="3314" y="84"/>
                  </a:lnTo>
                  <a:lnTo>
                    <a:pt x="3314" y="80"/>
                  </a:lnTo>
                  <a:lnTo>
                    <a:pt x="3316" y="78"/>
                  </a:lnTo>
                  <a:lnTo>
                    <a:pt x="3320" y="76"/>
                  </a:lnTo>
                  <a:lnTo>
                    <a:pt x="3320" y="76"/>
                  </a:lnTo>
                  <a:lnTo>
                    <a:pt x="3318" y="76"/>
                  </a:lnTo>
                  <a:lnTo>
                    <a:pt x="3316" y="76"/>
                  </a:lnTo>
                  <a:lnTo>
                    <a:pt x="3314" y="80"/>
                  </a:lnTo>
                  <a:lnTo>
                    <a:pt x="3312" y="84"/>
                  </a:lnTo>
                  <a:lnTo>
                    <a:pt x="3308" y="88"/>
                  </a:lnTo>
                  <a:lnTo>
                    <a:pt x="3308" y="88"/>
                  </a:lnTo>
                  <a:lnTo>
                    <a:pt x="3310" y="88"/>
                  </a:lnTo>
                  <a:lnTo>
                    <a:pt x="3312" y="86"/>
                  </a:lnTo>
                  <a:lnTo>
                    <a:pt x="3316" y="90"/>
                  </a:lnTo>
                  <a:lnTo>
                    <a:pt x="3316" y="90"/>
                  </a:lnTo>
                  <a:lnTo>
                    <a:pt x="3316" y="94"/>
                  </a:lnTo>
                  <a:lnTo>
                    <a:pt x="3314" y="98"/>
                  </a:lnTo>
                  <a:lnTo>
                    <a:pt x="3314" y="98"/>
                  </a:lnTo>
                  <a:lnTo>
                    <a:pt x="3310" y="98"/>
                  </a:lnTo>
                  <a:lnTo>
                    <a:pt x="3296" y="98"/>
                  </a:lnTo>
                  <a:lnTo>
                    <a:pt x="3296" y="98"/>
                  </a:lnTo>
                  <a:lnTo>
                    <a:pt x="3292" y="92"/>
                  </a:lnTo>
                  <a:lnTo>
                    <a:pt x="3292" y="92"/>
                  </a:lnTo>
                  <a:lnTo>
                    <a:pt x="3292" y="90"/>
                  </a:lnTo>
                  <a:lnTo>
                    <a:pt x="3292" y="88"/>
                  </a:lnTo>
                  <a:lnTo>
                    <a:pt x="3294" y="86"/>
                  </a:lnTo>
                  <a:lnTo>
                    <a:pt x="3294" y="86"/>
                  </a:lnTo>
                  <a:lnTo>
                    <a:pt x="3296" y="88"/>
                  </a:lnTo>
                  <a:lnTo>
                    <a:pt x="3298" y="90"/>
                  </a:lnTo>
                  <a:lnTo>
                    <a:pt x="3300" y="90"/>
                  </a:lnTo>
                  <a:lnTo>
                    <a:pt x="3300" y="90"/>
                  </a:lnTo>
                  <a:lnTo>
                    <a:pt x="3298" y="86"/>
                  </a:lnTo>
                  <a:lnTo>
                    <a:pt x="3294" y="84"/>
                  </a:lnTo>
                  <a:lnTo>
                    <a:pt x="3288" y="82"/>
                  </a:lnTo>
                  <a:lnTo>
                    <a:pt x="3286" y="82"/>
                  </a:lnTo>
                  <a:lnTo>
                    <a:pt x="3282" y="80"/>
                  </a:lnTo>
                  <a:lnTo>
                    <a:pt x="3280" y="76"/>
                  </a:lnTo>
                  <a:lnTo>
                    <a:pt x="3280" y="70"/>
                  </a:lnTo>
                  <a:lnTo>
                    <a:pt x="3280" y="70"/>
                  </a:lnTo>
                  <a:lnTo>
                    <a:pt x="3284" y="68"/>
                  </a:lnTo>
                  <a:lnTo>
                    <a:pt x="3290" y="68"/>
                  </a:lnTo>
                  <a:lnTo>
                    <a:pt x="3290" y="68"/>
                  </a:lnTo>
                  <a:lnTo>
                    <a:pt x="3288" y="64"/>
                  </a:lnTo>
                  <a:lnTo>
                    <a:pt x="3286" y="62"/>
                  </a:lnTo>
                  <a:lnTo>
                    <a:pt x="3284" y="62"/>
                  </a:lnTo>
                  <a:lnTo>
                    <a:pt x="3284" y="62"/>
                  </a:lnTo>
                  <a:lnTo>
                    <a:pt x="3282" y="66"/>
                  </a:lnTo>
                  <a:lnTo>
                    <a:pt x="3278" y="66"/>
                  </a:lnTo>
                  <a:lnTo>
                    <a:pt x="3276" y="64"/>
                  </a:lnTo>
                  <a:lnTo>
                    <a:pt x="3274" y="60"/>
                  </a:lnTo>
                  <a:lnTo>
                    <a:pt x="3274" y="60"/>
                  </a:lnTo>
                  <a:lnTo>
                    <a:pt x="3280" y="54"/>
                  </a:lnTo>
                  <a:lnTo>
                    <a:pt x="3280" y="52"/>
                  </a:lnTo>
                  <a:lnTo>
                    <a:pt x="3280" y="52"/>
                  </a:lnTo>
                  <a:lnTo>
                    <a:pt x="3276" y="56"/>
                  </a:lnTo>
                  <a:lnTo>
                    <a:pt x="3276" y="56"/>
                  </a:lnTo>
                  <a:lnTo>
                    <a:pt x="3270" y="54"/>
                  </a:lnTo>
                  <a:lnTo>
                    <a:pt x="3264" y="54"/>
                  </a:lnTo>
                  <a:lnTo>
                    <a:pt x="3254" y="58"/>
                  </a:lnTo>
                  <a:lnTo>
                    <a:pt x="3254" y="58"/>
                  </a:lnTo>
                  <a:lnTo>
                    <a:pt x="3254" y="64"/>
                  </a:lnTo>
                  <a:lnTo>
                    <a:pt x="3256" y="68"/>
                  </a:lnTo>
                  <a:lnTo>
                    <a:pt x="3258" y="72"/>
                  </a:lnTo>
                  <a:lnTo>
                    <a:pt x="3256" y="76"/>
                  </a:lnTo>
                  <a:lnTo>
                    <a:pt x="3256" y="76"/>
                  </a:lnTo>
                  <a:lnTo>
                    <a:pt x="3258" y="76"/>
                  </a:lnTo>
                  <a:lnTo>
                    <a:pt x="3260" y="78"/>
                  </a:lnTo>
                  <a:lnTo>
                    <a:pt x="3264" y="82"/>
                  </a:lnTo>
                  <a:lnTo>
                    <a:pt x="3264" y="82"/>
                  </a:lnTo>
                  <a:lnTo>
                    <a:pt x="3264" y="84"/>
                  </a:lnTo>
                  <a:lnTo>
                    <a:pt x="3262" y="86"/>
                  </a:lnTo>
                  <a:lnTo>
                    <a:pt x="3262" y="86"/>
                  </a:lnTo>
                  <a:lnTo>
                    <a:pt x="3270" y="90"/>
                  </a:lnTo>
                  <a:lnTo>
                    <a:pt x="3264" y="98"/>
                  </a:lnTo>
                  <a:lnTo>
                    <a:pt x="3260" y="98"/>
                  </a:lnTo>
                  <a:lnTo>
                    <a:pt x="3260" y="98"/>
                  </a:lnTo>
                  <a:lnTo>
                    <a:pt x="3260" y="92"/>
                  </a:lnTo>
                  <a:lnTo>
                    <a:pt x="3260" y="92"/>
                  </a:lnTo>
                  <a:lnTo>
                    <a:pt x="3256" y="96"/>
                  </a:lnTo>
                  <a:lnTo>
                    <a:pt x="3252" y="98"/>
                  </a:lnTo>
                  <a:lnTo>
                    <a:pt x="3244" y="96"/>
                  </a:lnTo>
                  <a:lnTo>
                    <a:pt x="3244" y="96"/>
                  </a:lnTo>
                  <a:lnTo>
                    <a:pt x="3234" y="94"/>
                  </a:lnTo>
                  <a:lnTo>
                    <a:pt x="3234" y="88"/>
                  </a:lnTo>
                  <a:lnTo>
                    <a:pt x="3248" y="86"/>
                  </a:lnTo>
                  <a:lnTo>
                    <a:pt x="3226" y="86"/>
                  </a:lnTo>
                  <a:lnTo>
                    <a:pt x="3226" y="86"/>
                  </a:lnTo>
                  <a:lnTo>
                    <a:pt x="3230" y="88"/>
                  </a:lnTo>
                  <a:lnTo>
                    <a:pt x="3232" y="90"/>
                  </a:lnTo>
                  <a:lnTo>
                    <a:pt x="3232" y="90"/>
                  </a:lnTo>
                  <a:lnTo>
                    <a:pt x="3232" y="94"/>
                  </a:lnTo>
                  <a:lnTo>
                    <a:pt x="3230" y="96"/>
                  </a:lnTo>
                  <a:lnTo>
                    <a:pt x="3208" y="96"/>
                  </a:lnTo>
                  <a:lnTo>
                    <a:pt x="3208" y="96"/>
                  </a:lnTo>
                  <a:lnTo>
                    <a:pt x="3206" y="92"/>
                  </a:lnTo>
                  <a:lnTo>
                    <a:pt x="3206" y="92"/>
                  </a:lnTo>
                  <a:lnTo>
                    <a:pt x="3206" y="94"/>
                  </a:lnTo>
                  <a:lnTo>
                    <a:pt x="3204" y="96"/>
                  </a:lnTo>
                  <a:lnTo>
                    <a:pt x="3198" y="96"/>
                  </a:lnTo>
                  <a:lnTo>
                    <a:pt x="3198" y="96"/>
                  </a:lnTo>
                  <a:lnTo>
                    <a:pt x="3196" y="92"/>
                  </a:lnTo>
                  <a:lnTo>
                    <a:pt x="3196" y="88"/>
                  </a:lnTo>
                  <a:lnTo>
                    <a:pt x="3192" y="94"/>
                  </a:lnTo>
                  <a:lnTo>
                    <a:pt x="3192" y="94"/>
                  </a:lnTo>
                  <a:lnTo>
                    <a:pt x="3182" y="96"/>
                  </a:lnTo>
                  <a:lnTo>
                    <a:pt x="3166" y="96"/>
                  </a:lnTo>
                  <a:lnTo>
                    <a:pt x="3166" y="96"/>
                  </a:lnTo>
                  <a:lnTo>
                    <a:pt x="3164" y="90"/>
                  </a:lnTo>
                  <a:lnTo>
                    <a:pt x="3164" y="90"/>
                  </a:lnTo>
                  <a:lnTo>
                    <a:pt x="3162" y="92"/>
                  </a:lnTo>
                  <a:lnTo>
                    <a:pt x="3162" y="94"/>
                  </a:lnTo>
                  <a:lnTo>
                    <a:pt x="3134" y="94"/>
                  </a:lnTo>
                  <a:lnTo>
                    <a:pt x="2880" y="88"/>
                  </a:lnTo>
                  <a:lnTo>
                    <a:pt x="2880" y="88"/>
                  </a:lnTo>
                  <a:lnTo>
                    <a:pt x="2880" y="88"/>
                  </a:lnTo>
                  <a:lnTo>
                    <a:pt x="2880" y="88"/>
                  </a:lnTo>
                  <a:lnTo>
                    <a:pt x="2852" y="88"/>
                  </a:lnTo>
                  <a:lnTo>
                    <a:pt x="2852" y="88"/>
                  </a:lnTo>
                  <a:lnTo>
                    <a:pt x="2852" y="88"/>
                  </a:lnTo>
                  <a:lnTo>
                    <a:pt x="2852" y="88"/>
                  </a:lnTo>
                  <a:lnTo>
                    <a:pt x="2842" y="88"/>
                  </a:lnTo>
                  <a:lnTo>
                    <a:pt x="2842" y="86"/>
                  </a:lnTo>
                  <a:lnTo>
                    <a:pt x="2840" y="88"/>
                  </a:lnTo>
                  <a:lnTo>
                    <a:pt x="2832" y="88"/>
                  </a:lnTo>
                  <a:lnTo>
                    <a:pt x="2834" y="86"/>
                  </a:lnTo>
                  <a:lnTo>
                    <a:pt x="2834" y="86"/>
                  </a:lnTo>
                  <a:lnTo>
                    <a:pt x="2834" y="82"/>
                  </a:lnTo>
                  <a:lnTo>
                    <a:pt x="2832" y="80"/>
                  </a:lnTo>
                  <a:lnTo>
                    <a:pt x="2828" y="74"/>
                  </a:lnTo>
                  <a:lnTo>
                    <a:pt x="2834" y="68"/>
                  </a:lnTo>
                  <a:lnTo>
                    <a:pt x="2834" y="68"/>
                  </a:lnTo>
                  <a:lnTo>
                    <a:pt x="2828" y="70"/>
                  </a:lnTo>
                  <a:lnTo>
                    <a:pt x="2826" y="76"/>
                  </a:lnTo>
                  <a:lnTo>
                    <a:pt x="2820" y="88"/>
                  </a:lnTo>
                  <a:lnTo>
                    <a:pt x="2546" y="80"/>
                  </a:lnTo>
                  <a:lnTo>
                    <a:pt x="2546" y="80"/>
                  </a:lnTo>
                  <a:lnTo>
                    <a:pt x="2550" y="76"/>
                  </a:lnTo>
                  <a:lnTo>
                    <a:pt x="2550" y="74"/>
                  </a:lnTo>
                  <a:lnTo>
                    <a:pt x="2550" y="72"/>
                  </a:lnTo>
                  <a:lnTo>
                    <a:pt x="2546" y="80"/>
                  </a:lnTo>
                  <a:lnTo>
                    <a:pt x="2546" y="80"/>
                  </a:lnTo>
                  <a:lnTo>
                    <a:pt x="2090" y="70"/>
                  </a:lnTo>
                  <a:lnTo>
                    <a:pt x="2090" y="70"/>
                  </a:lnTo>
                  <a:lnTo>
                    <a:pt x="2090" y="76"/>
                  </a:lnTo>
                  <a:lnTo>
                    <a:pt x="2088" y="78"/>
                  </a:lnTo>
                  <a:lnTo>
                    <a:pt x="2080" y="70"/>
                  </a:lnTo>
                  <a:lnTo>
                    <a:pt x="2080" y="70"/>
                  </a:lnTo>
                  <a:lnTo>
                    <a:pt x="1944" y="70"/>
                  </a:lnTo>
                  <a:lnTo>
                    <a:pt x="1810" y="66"/>
                  </a:lnTo>
                  <a:lnTo>
                    <a:pt x="1542" y="56"/>
                  </a:lnTo>
                  <a:lnTo>
                    <a:pt x="1542" y="56"/>
                  </a:lnTo>
                  <a:lnTo>
                    <a:pt x="1542" y="64"/>
                  </a:lnTo>
                  <a:lnTo>
                    <a:pt x="1538" y="68"/>
                  </a:lnTo>
                  <a:lnTo>
                    <a:pt x="1534" y="68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28" y="62"/>
                  </a:lnTo>
                  <a:lnTo>
                    <a:pt x="1528" y="56"/>
                  </a:lnTo>
                  <a:lnTo>
                    <a:pt x="1380" y="56"/>
                  </a:lnTo>
                  <a:lnTo>
                    <a:pt x="1380" y="56"/>
                  </a:lnTo>
                  <a:lnTo>
                    <a:pt x="1380" y="68"/>
                  </a:lnTo>
                  <a:lnTo>
                    <a:pt x="1380" y="74"/>
                  </a:lnTo>
                  <a:lnTo>
                    <a:pt x="1380" y="78"/>
                  </a:lnTo>
                  <a:lnTo>
                    <a:pt x="1380" y="78"/>
                  </a:lnTo>
                  <a:lnTo>
                    <a:pt x="1360" y="62"/>
                  </a:lnTo>
                  <a:lnTo>
                    <a:pt x="1360" y="62"/>
                  </a:lnTo>
                  <a:lnTo>
                    <a:pt x="1360" y="66"/>
                  </a:lnTo>
                  <a:lnTo>
                    <a:pt x="1360" y="70"/>
                  </a:lnTo>
                  <a:lnTo>
                    <a:pt x="1362" y="72"/>
                  </a:lnTo>
                  <a:lnTo>
                    <a:pt x="1360" y="76"/>
                  </a:lnTo>
                  <a:lnTo>
                    <a:pt x="1342" y="54"/>
                  </a:lnTo>
                  <a:lnTo>
                    <a:pt x="1128" y="50"/>
                  </a:lnTo>
                  <a:lnTo>
                    <a:pt x="1128" y="60"/>
                  </a:lnTo>
                  <a:lnTo>
                    <a:pt x="1128" y="60"/>
                  </a:lnTo>
                  <a:lnTo>
                    <a:pt x="1126" y="62"/>
                  </a:lnTo>
                  <a:lnTo>
                    <a:pt x="1124" y="62"/>
                  </a:lnTo>
                  <a:lnTo>
                    <a:pt x="1120" y="56"/>
                  </a:lnTo>
                  <a:lnTo>
                    <a:pt x="1126" y="50"/>
                  </a:lnTo>
                  <a:lnTo>
                    <a:pt x="1004" y="50"/>
                  </a:lnTo>
                  <a:lnTo>
                    <a:pt x="996" y="60"/>
                  </a:lnTo>
                  <a:lnTo>
                    <a:pt x="996" y="60"/>
                  </a:lnTo>
                  <a:lnTo>
                    <a:pt x="992" y="54"/>
                  </a:lnTo>
                  <a:lnTo>
                    <a:pt x="986" y="50"/>
                  </a:lnTo>
                  <a:lnTo>
                    <a:pt x="976" y="48"/>
                  </a:lnTo>
                  <a:lnTo>
                    <a:pt x="964" y="46"/>
                  </a:lnTo>
                  <a:lnTo>
                    <a:pt x="954" y="44"/>
                  </a:lnTo>
                  <a:lnTo>
                    <a:pt x="954" y="46"/>
                  </a:lnTo>
                  <a:lnTo>
                    <a:pt x="954" y="46"/>
                  </a:lnTo>
                  <a:lnTo>
                    <a:pt x="942" y="44"/>
                  </a:lnTo>
                  <a:lnTo>
                    <a:pt x="928" y="44"/>
                  </a:lnTo>
                  <a:lnTo>
                    <a:pt x="914" y="44"/>
                  </a:lnTo>
                  <a:lnTo>
                    <a:pt x="906" y="46"/>
                  </a:lnTo>
                  <a:lnTo>
                    <a:pt x="900" y="50"/>
                  </a:lnTo>
                  <a:lnTo>
                    <a:pt x="900" y="50"/>
                  </a:lnTo>
                  <a:lnTo>
                    <a:pt x="890" y="44"/>
                  </a:lnTo>
                  <a:lnTo>
                    <a:pt x="880" y="44"/>
                  </a:lnTo>
                  <a:lnTo>
                    <a:pt x="870" y="44"/>
                  </a:lnTo>
                  <a:lnTo>
                    <a:pt x="864" y="48"/>
                  </a:lnTo>
                  <a:lnTo>
                    <a:pt x="860" y="52"/>
                  </a:lnTo>
                  <a:lnTo>
                    <a:pt x="860" y="52"/>
                  </a:lnTo>
                  <a:lnTo>
                    <a:pt x="854" y="52"/>
                  </a:lnTo>
                  <a:lnTo>
                    <a:pt x="852" y="52"/>
                  </a:lnTo>
                  <a:lnTo>
                    <a:pt x="850" y="50"/>
                  </a:lnTo>
                  <a:lnTo>
                    <a:pt x="850" y="50"/>
                  </a:lnTo>
                  <a:lnTo>
                    <a:pt x="856" y="44"/>
                  </a:lnTo>
                  <a:lnTo>
                    <a:pt x="838" y="44"/>
                  </a:lnTo>
                  <a:lnTo>
                    <a:pt x="838" y="44"/>
                  </a:lnTo>
                  <a:lnTo>
                    <a:pt x="838" y="48"/>
                  </a:lnTo>
                  <a:lnTo>
                    <a:pt x="840" y="52"/>
                  </a:lnTo>
                  <a:lnTo>
                    <a:pt x="840" y="52"/>
                  </a:lnTo>
                  <a:lnTo>
                    <a:pt x="834" y="56"/>
                  </a:lnTo>
                  <a:lnTo>
                    <a:pt x="832" y="58"/>
                  </a:lnTo>
                  <a:lnTo>
                    <a:pt x="828" y="56"/>
                  </a:lnTo>
                  <a:lnTo>
                    <a:pt x="828" y="56"/>
                  </a:lnTo>
                  <a:lnTo>
                    <a:pt x="828" y="52"/>
                  </a:lnTo>
                  <a:lnTo>
                    <a:pt x="824" y="48"/>
                  </a:lnTo>
                  <a:lnTo>
                    <a:pt x="816" y="42"/>
                  </a:lnTo>
                  <a:lnTo>
                    <a:pt x="808" y="42"/>
                  </a:lnTo>
                  <a:lnTo>
                    <a:pt x="808" y="42"/>
                  </a:lnTo>
                  <a:lnTo>
                    <a:pt x="808" y="44"/>
                  </a:lnTo>
                  <a:lnTo>
                    <a:pt x="808" y="48"/>
                  </a:lnTo>
                  <a:lnTo>
                    <a:pt x="808" y="52"/>
                  </a:lnTo>
                  <a:lnTo>
                    <a:pt x="804" y="54"/>
                  </a:lnTo>
                  <a:lnTo>
                    <a:pt x="804" y="54"/>
                  </a:lnTo>
                  <a:lnTo>
                    <a:pt x="802" y="52"/>
                  </a:lnTo>
                  <a:lnTo>
                    <a:pt x="800" y="50"/>
                  </a:lnTo>
                  <a:lnTo>
                    <a:pt x="798" y="42"/>
                  </a:lnTo>
                  <a:lnTo>
                    <a:pt x="798" y="42"/>
                  </a:lnTo>
                  <a:lnTo>
                    <a:pt x="786" y="42"/>
                  </a:lnTo>
                  <a:lnTo>
                    <a:pt x="774" y="46"/>
                  </a:lnTo>
                  <a:lnTo>
                    <a:pt x="752" y="54"/>
                  </a:lnTo>
                  <a:lnTo>
                    <a:pt x="708" y="74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98" y="104"/>
                  </a:lnTo>
                  <a:lnTo>
                    <a:pt x="146" y="104"/>
                  </a:lnTo>
                  <a:lnTo>
                    <a:pt x="194" y="100"/>
                  </a:lnTo>
                  <a:lnTo>
                    <a:pt x="194" y="100"/>
                  </a:lnTo>
                  <a:lnTo>
                    <a:pt x="198" y="102"/>
                  </a:lnTo>
                  <a:lnTo>
                    <a:pt x="202" y="106"/>
                  </a:lnTo>
                  <a:lnTo>
                    <a:pt x="212" y="106"/>
                  </a:lnTo>
                  <a:lnTo>
                    <a:pt x="222" y="106"/>
                  </a:lnTo>
                  <a:lnTo>
                    <a:pt x="232" y="106"/>
                  </a:lnTo>
                  <a:lnTo>
                    <a:pt x="232" y="106"/>
                  </a:lnTo>
                  <a:lnTo>
                    <a:pt x="234" y="102"/>
                  </a:lnTo>
                  <a:lnTo>
                    <a:pt x="236" y="102"/>
                  </a:lnTo>
                  <a:lnTo>
                    <a:pt x="242" y="102"/>
                  </a:lnTo>
                  <a:lnTo>
                    <a:pt x="242" y="102"/>
                  </a:lnTo>
                  <a:lnTo>
                    <a:pt x="248" y="106"/>
                  </a:lnTo>
                  <a:lnTo>
                    <a:pt x="256" y="108"/>
                  </a:lnTo>
                  <a:lnTo>
                    <a:pt x="264" y="106"/>
                  </a:lnTo>
                  <a:lnTo>
                    <a:pt x="270" y="102"/>
                  </a:lnTo>
                  <a:lnTo>
                    <a:pt x="270" y="102"/>
                  </a:lnTo>
                  <a:lnTo>
                    <a:pt x="292" y="106"/>
                  </a:lnTo>
                  <a:lnTo>
                    <a:pt x="302" y="106"/>
                  </a:lnTo>
                  <a:lnTo>
                    <a:pt x="314" y="106"/>
                  </a:lnTo>
                  <a:lnTo>
                    <a:pt x="312" y="102"/>
                  </a:lnTo>
                  <a:lnTo>
                    <a:pt x="312" y="102"/>
                  </a:lnTo>
                  <a:lnTo>
                    <a:pt x="314" y="98"/>
                  </a:lnTo>
                  <a:lnTo>
                    <a:pt x="316" y="98"/>
                  </a:lnTo>
                  <a:lnTo>
                    <a:pt x="322" y="98"/>
                  </a:lnTo>
                  <a:lnTo>
                    <a:pt x="322" y="98"/>
                  </a:lnTo>
                  <a:lnTo>
                    <a:pt x="324" y="102"/>
                  </a:lnTo>
                  <a:lnTo>
                    <a:pt x="326" y="106"/>
                  </a:lnTo>
                  <a:lnTo>
                    <a:pt x="334" y="106"/>
                  </a:lnTo>
                  <a:lnTo>
                    <a:pt x="624" y="110"/>
                  </a:lnTo>
                  <a:lnTo>
                    <a:pt x="624" y="110"/>
                  </a:lnTo>
                  <a:lnTo>
                    <a:pt x="602" y="120"/>
                  </a:lnTo>
                  <a:lnTo>
                    <a:pt x="602" y="120"/>
                  </a:lnTo>
                  <a:lnTo>
                    <a:pt x="604" y="124"/>
                  </a:lnTo>
                  <a:lnTo>
                    <a:pt x="606" y="126"/>
                  </a:lnTo>
                  <a:lnTo>
                    <a:pt x="612" y="126"/>
                  </a:lnTo>
                  <a:lnTo>
                    <a:pt x="612" y="126"/>
                  </a:lnTo>
                  <a:lnTo>
                    <a:pt x="614" y="124"/>
                  </a:lnTo>
                  <a:lnTo>
                    <a:pt x="614" y="120"/>
                  </a:lnTo>
                  <a:lnTo>
                    <a:pt x="616" y="118"/>
                  </a:lnTo>
                  <a:lnTo>
                    <a:pt x="618" y="116"/>
                  </a:lnTo>
                  <a:lnTo>
                    <a:pt x="618" y="116"/>
                  </a:lnTo>
                  <a:lnTo>
                    <a:pt x="620" y="120"/>
                  </a:lnTo>
                  <a:lnTo>
                    <a:pt x="620" y="122"/>
                  </a:lnTo>
                  <a:lnTo>
                    <a:pt x="620" y="130"/>
                  </a:lnTo>
                  <a:lnTo>
                    <a:pt x="620" y="130"/>
                  </a:lnTo>
                  <a:lnTo>
                    <a:pt x="618" y="132"/>
                  </a:lnTo>
                  <a:lnTo>
                    <a:pt x="614" y="132"/>
                  </a:lnTo>
                  <a:lnTo>
                    <a:pt x="614" y="132"/>
                  </a:lnTo>
                  <a:lnTo>
                    <a:pt x="614" y="140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10" y="146"/>
                  </a:lnTo>
                  <a:lnTo>
                    <a:pt x="610" y="146"/>
                  </a:lnTo>
                  <a:lnTo>
                    <a:pt x="610" y="150"/>
                  </a:lnTo>
                  <a:lnTo>
                    <a:pt x="614" y="152"/>
                  </a:lnTo>
                  <a:lnTo>
                    <a:pt x="620" y="154"/>
                  </a:lnTo>
                  <a:lnTo>
                    <a:pt x="620" y="154"/>
                  </a:lnTo>
                  <a:lnTo>
                    <a:pt x="624" y="154"/>
                  </a:lnTo>
                  <a:lnTo>
                    <a:pt x="626" y="152"/>
                  </a:lnTo>
                  <a:lnTo>
                    <a:pt x="626" y="152"/>
                  </a:lnTo>
                  <a:lnTo>
                    <a:pt x="626" y="150"/>
                  </a:lnTo>
                  <a:lnTo>
                    <a:pt x="624" y="148"/>
                  </a:lnTo>
                  <a:lnTo>
                    <a:pt x="622" y="144"/>
                  </a:lnTo>
                  <a:lnTo>
                    <a:pt x="622" y="144"/>
                  </a:lnTo>
                  <a:lnTo>
                    <a:pt x="628" y="138"/>
                  </a:lnTo>
                  <a:lnTo>
                    <a:pt x="634" y="132"/>
                  </a:lnTo>
                  <a:lnTo>
                    <a:pt x="636" y="136"/>
                  </a:lnTo>
                  <a:lnTo>
                    <a:pt x="636" y="136"/>
                  </a:lnTo>
                  <a:lnTo>
                    <a:pt x="630" y="138"/>
                  </a:lnTo>
                  <a:lnTo>
                    <a:pt x="630" y="140"/>
                  </a:lnTo>
                  <a:lnTo>
                    <a:pt x="632" y="146"/>
                  </a:lnTo>
                  <a:lnTo>
                    <a:pt x="636" y="152"/>
                  </a:lnTo>
                  <a:lnTo>
                    <a:pt x="636" y="154"/>
                  </a:lnTo>
                  <a:lnTo>
                    <a:pt x="632" y="158"/>
                  </a:lnTo>
                  <a:lnTo>
                    <a:pt x="632" y="158"/>
                  </a:lnTo>
                  <a:lnTo>
                    <a:pt x="634" y="158"/>
                  </a:lnTo>
                  <a:lnTo>
                    <a:pt x="638" y="158"/>
                  </a:lnTo>
                  <a:lnTo>
                    <a:pt x="644" y="156"/>
                  </a:lnTo>
                  <a:lnTo>
                    <a:pt x="648" y="154"/>
                  </a:lnTo>
                  <a:lnTo>
                    <a:pt x="650" y="154"/>
                  </a:lnTo>
                  <a:lnTo>
                    <a:pt x="652" y="158"/>
                  </a:lnTo>
                  <a:lnTo>
                    <a:pt x="652" y="158"/>
                  </a:lnTo>
                  <a:lnTo>
                    <a:pt x="642" y="166"/>
                  </a:lnTo>
                  <a:lnTo>
                    <a:pt x="634" y="170"/>
                  </a:lnTo>
                  <a:lnTo>
                    <a:pt x="628" y="172"/>
                  </a:lnTo>
                  <a:lnTo>
                    <a:pt x="624" y="170"/>
                  </a:lnTo>
                  <a:lnTo>
                    <a:pt x="618" y="168"/>
                  </a:lnTo>
                  <a:lnTo>
                    <a:pt x="612" y="166"/>
                  </a:lnTo>
                  <a:lnTo>
                    <a:pt x="612" y="166"/>
                  </a:lnTo>
                  <a:lnTo>
                    <a:pt x="610" y="162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2" y="154"/>
                  </a:lnTo>
                  <a:lnTo>
                    <a:pt x="602" y="154"/>
                  </a:lnTo>
                  <a:lnTo>
                    <a:pt x="598" y="158"/>
                  </a:lnTo>
                  <a:lnTo>
                    <a:pt x="600" y="162"/>
                  </a:lnTo>
                  <a:lnTo>
                    <a:pt x="602" y="166"/>
                  </a:lnTo>
                  <a:lnTo>
                    <a:pt x="602" y="172"/>
                  </a:lnTo>
                  <a:lnTo>
                    <a:pt x="600" y="172"/>
                  </a:lnTo>
                  <a:lnTo>
                    <a:pt x="248" y="170"/>
                  </a:lnTo>
                  <a:lnTo>
                    <a:pt x="248" y="170"/>
                  </a:lnTo>
                  <a:lnTo>
                    <a:pt x="248" y="176"/>
                  </a:lnTo>
                  <a:lnTo>
                    <a:pt x="246" y="178"/>
                  </a:lnTo>
                  <a:lnTo>
                    <a:pt x="246" y="180"/>
                  </a:lnTo>
                  <a:lnTo>
                    <a:pt x="246" y="180"/>
                  </a:lnTo>
                  <a:lnTo>
                    <a:pt x="244" y="178"/>
                  </a:lnTo>
                  <a:lnTo>
                    <a:pt x="242" y="176"/>
                  </a:lnTo>
                  <a:lnTo>
                    <a:pt x="238" y="172"/>
                  </a:lnTo>
                  <a:lnTo>
                    <a:pt x="240" y="170"/>
                  </a:lnTo>
                  <a:lnTo>
                    <a:pt x="136" y="170"/>
                  </a:lnTo>
                  <a:lnTo>
                    <a:pt x="136" y="170"/>
                  </a:lnTo>
                  <a:lnTo>
                    <a:pt x="134" y="174"/>
                  </a:lnTo>
                  <a:lnTo>
                    <a:pt x="134" y="178"/>
                  </a:lnTo>
                  <a:lnTo>
                    <a:pt x="134" y="178"/>
                  </a:lnTo>
                  <a:lnTo>
                    <a:pt x="132" y="174"/>
                  </a:lnTo>
                  <a:lnTo>
                    <a:pt x="130" y="170"/>
                  </a:lnTo>
                  <a:lnTo>
                    <a:pt x="110" y="170"/>
                  </a:lnTo>
                  <a:lnTo>
                    <a:pt x="114" y="212"/>
                  </a:lnTo>
                  <a:lnTo>
                    <a:pt x="114" y="212"/>
                  </a:lnTo>
                  <a:lnTo>
                    <a:pt x="118" y="216"/>
                  </a:lnTo>
                  <a:lnTo>
                    <a:pt x="122" y="220"/>
                  </a:lnTo>
                  <a:lnTo>
                    <a:pt x="126" y="22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2" y="232"/>
                  </a:lnTo>
                  <a:lnTo>
                    <a:pt x="120" y="234"/>
                  </a:lnTo>
                  <a:lnTo>
                    <a:pt x="118" y="234"/>
                  </a:lnTo>
                  <a:lnTo>
                    <a:pt x="118" y="234"/>
                  </a:lnTo>
                  <a:lnTo>
                    <a:pt x="118" y="242"/>
                  </a:lnTo>
                  <a:lnTo>
                    <a:pt x="120" y="246"/>
                  </a:lnTo>
                  <a:lnTo>
                    <a:pt x="122" y="248"/>
                  </a:lnTo>
                  <a:lnTo>
                    <a:pt x="122" y="248"/>
                  </a:lnTo>
                  <a:lnTo>
                    <a:pt x="124" y="252"/>
                  </a:lnTo>
                  <a:lnTo>
                    <a:pt x="122" y="256"/>
                  </a:lnTo>
                  <a:lnTo>
                    <a:pt x="120" y="262"/>
                  </a:lnTo>
                  <a:lnTo>
                    <a:pt x="130" y="268"/>
                  </a:lnTo>
                  <a:lnTo>
                    <a:pt x="130" y="268"/>
                  </a:lnTo>
                  <a:lnTo>
                    <a:pt x="130" y="274"/>
                  </a:lnTo>
                  <a:lnTo>
                    <a:pt x="128" y="278"/>
                  </a:lnTo>
                  <a:lnTo>
                    <a:pt x="122" y="286"/>
                  </a:lnTo>
                  <a:lnTo>
                    <a:pt x="122" y="286"/>
                  </a:lnTo>
                  <a:lnTo>
                    <a:pt x="122" y="292"/>
                  </a:lnTo>
                  <a:lnTo>
                    <a:pt x="124" y="294"/>
                  </a:lnTo>
                  <a:lnTo>
                    <a:pt x="124" y="296"/>
                  </a:lnTo>
                  <a:lnTo>
                    <a:pt x="136" y="286"/>
                  </a:lnTo>
                  <a:lnTo>
                    <a:pt x="136" y="286"/>
                  </a:lnTo>
                  <a:lnTo>
                    <a:pt x="138" y="288"/>
                  </a:lnTo>
                  <a:lnTo>
                    <a:pt x="140" y="290"/>
                  </a:lnTo>
                  <a:lnTo>
                    <a:pt x="138" y="298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12"/>
                  </a:lnTo>
                  <a:lnTo>
                    <a:pt x="132" y="310"/>
                  </a:lnTo>
                  <a:lnTo>
                    <a:pt x="130" y="306"/>
                  </a:lnTo>
                  <a:lnTo>
                    <a:pt x="126" y="304"/>
                  </a:lnTo>
                  <a:lnTo>
                    <a:pt x="122" y="304"/>
                  </a:lnTo>
                  <a:lnTo>
                    <a:pt x="126" y="324"/>
                  </a:lnTo>
                  <a:lnTo>
                    <a:pt x="126" y="324"/>
                  </a:lnTo>
                  <a:lnTo>
                    <a:pt x="132" y="322"/>
                  </a:lnTo>
                  <a:lnTo>
                    <a:pt x="134" y="322"/>
                  </a:lnTo>
                  <a:lnTo>
                    <a:pt x="136" y="326"/>
                  </a:lnTo>
                  <a:lnTo>
                    <a:pt x="138" y="332"/>
                  </a:lnTo>
                  <a:lnTo>
                    <a:pt x="138" y="344"/>
                  </a:lnTo>
                  <a:lnTo>
                    <a:pt x="136" y="354"/>
                  </a:lnTo>
                  <a:lnTo>
                    <a:pt x="132" y="354"/>
                  </a:lnTo>
                  <a:lnTo>
                    <a:pt x="132" y="354"/>
                  </a:lnTo>
                  <a:lnTo>
                    <a:pt x="130" y="352"/>
                  </a:lnTo>
                  <a:lnTo>
                    <a:pt x="130" y="348"/>
                  </a:lnTo>
                  <a:lnTo>
                    <a:pt x="134" y="344"/>
                  </a:lnTo>
                  <a:lnTo>
                    <a:pt x="134" y="344"/>
                  </a:lnTo>
                  <a:lnTo>
                    <a:pt x="130" y="340"/>
                  </a:lnTo>
                  <a:lnTo>
                    <a:pt x="128" y="338"/>
                  </a:lnTo>
                  <a:lnTo>
                    <a:pt x="126" y="338"/>
                  </a:lnTo>
                  <a:lnTo>
                    <a:pt x="126" y="338"/>
                  </a:lnTo>
                  <a:lnTo>
                    <a:pt x="130" y="356"/>
                  </a:lnTo>
                  <a:lnTo>
                    <a:pt x="130" y="364"/>
                  </a:lnTo>
                  <a:lnTo>
                    <a:pt x="130" y="374"/>
                  </a:lnTo>
                  <a:lnTo>
                    <a:pt x="130" y="374"/>
                  </a:lnTo>
                  <a:lnTo>
                    <a:pt x="134" y="370"/>
                  </a:lnTo>
                  <a:lnTo>
                    <a:pt x="138" y="368"/>
                  </a:lnTo>
                  <a:lnTo>
                    <a:pt x="142" y="370"/>
                  </a:lnTo>
                  <a:lnTo>
                    <a:pt x="144" y="374"/>
                  </a:lnTo>
                  <a:lnTo>
                    <a:pt x="144" y="374"/>
                  </a:lnTo>
                  <a:lnTo>
                    <a:pt x="142" y="374"/>
                  </a:lnTo>
                  <a:lnTo>
                    <a:pt x="140" y="376"/>
                  </a:lnTo>
                  <a:lnTo>
                    <a:pt x="138" y="382"/>
                  </a:lnTo>
                  <a:lnTo>
                    <a:pt x="136" y="388"/>
                  </a:lnTo>
                  <a:lnTo>
                    <a:pt x="134" y="388"/>
                  </a:lnTo>
                  <a:lnTo>
                    <a:pt x="132" y="390"/>
                  </a:lnTo>
                  <a:lnTo>
                    <a:pt x="138" y="448"/>
                  </a:lnTo>
                  <a:lnTo>
                    <a:pt x="648" y="448"/>
                  </a:lnTo>
                  <a:lnTo>
                    <a:pt x="650" y="454"/>
                  </a:lnTo>
                  <a:lnTo>
                    <a:pt x="1290" y="472"/>
                  </a:lnTo>
                  <a:lnTo>
                    <a:pt x="1886" y="488"/>
                  </a:lnTo>
                  <a:lnTo>
                    <a:pt x="1868" y="482"/>
                  </a:lnTo>
                  <a:lnTo>
                    <a:pt x="1868" y="482"/>
                  </a:lnTo>
                  <a:lnTo>
                    <a:pt x="1770" y="484"/>
                  </a:lnTo>
                  <a:lnTo>
                    <a:pt x="1672" y="480"/>
                  </a:lnTo>
                  <a:lnTo>
                    <a:pt x="1476" y="472"/>
                  </a:lnTo>
                  <a:lnTo>
                    <a:pt x="1476" y="466"/>
                  </a:lnTo>
                  <a:lnTo>
                    <a:pt x="1468" y="474"/>
                  </a:lnTo>
                  <a:lnTo>
                    <a:pt x="1468" y="474"/>
                  </a:lnTo>
                  <a:lnTo>
                    <a:pt x="1438" y="476"/>
                  </a:lnTo>
                  <a:lnTo>
                    <a:pt x="1410" y="474"/>
                  </a:lnTo>
                  <a:lnTo>
                    <a:pt x="1352" y="470"/>
                  </a:lnTo>
                  <a:lnTo>
                    <a:pt x="1352" y="470"/>
                  </a:lnTo>
                  <a:lnTo>
                    <a:pt x="1350" y="464"/>
                  </a:lnTo>
                  <a:lnTo>
                    <a:pt x="1348" y="460"/>
                  </a:lnTo>
                  <a:lnTo>
                    <a:pt x="1348" y="448"/>
                  </a:lnTo>
                  <a:lnTo>
                    <a:pt x="1402" y="448"/>
                  </a:lnTo>
                  <a:lnTo>
                    <a:pt x="1402" y="448"/>
                  </a:lnTo>
                  <a:lnTo>
                    <a:pt x="1402" y="452"/>
                  </a:lnTo>
                  <a:lnTo>
                    <a:pt x="1404" y="452"/>
                  </a:lnTo>
                  <a:lnTo>
                    <a:pt x="1406" y="452"/>
                  </a:lnTo>
                  <a:lnTo>
                    <a:pt x="1404" y="448"/>
                  </a:lnTo>
                  <a:lnTo>
                    <a:pt x="1516" y="448"/>
                  </a:lnTo>
                  <a:lnTo>
                    <a:pt x="1518" y="452"/>
                  </a:lnTo>
                  <a:lnTo>
                    <a:pt x="1518" y="452"/>
                  </a:lnTo>
                  <a:lnTo>
                    <a:pt x="1520" y="454"/>
                  </a:lnTo>
                  <a:lnTo>
                    <a:pt x="1520" y="454"/>
                  </a:lnTo>
                  <a:lnTo>
                    <a:pt x="1518" y="448"/>
                  </a:lnTo>
                  <a:lnTo>
                    <a:pt x="1930" y="448"/>
                  </a:lnTo>
                  <a:lnTo>
                    <a:pt x="1940" y="438"/>
                  </a:lnTo>
                  <a:lnTo>
                    <a:pt x="2896" y="438"/>
                  </a:lnTo>
                  <a:lnTo>
                    <a:pt x="3042" y="440"/>
                  </a:lnTo>
                  <a:lnTo>
                    <a:pt x="3102" y="442"/>
                  </a:lnTo>
                  <a:lnTo>
                    <a:pt x="3706" y="446"/>
                  </a:lnTo>
                  <a:lnTo>
                    <a:pt x="3706" y="444"/>
                  </a:lnTo>
                  <a:lnTo>
                    <a:pt x="4510" y="448"/>
                  </a:lnTo>
                  <a:lnTo>
                    <a:pt x="4510" y="448"/>
                  </a:lnTo>
                  <a:lnTo>
                    <a:pt x="4512" y="438"/>
                  </a:lnTo>
                  <a:lnTo>
                    <a:pt x="4512" y="428"/>
                  </a:lnTo>
                  <a:lnTo>
                    <a:pt x="4512" y="408"/>
                  </a:lnTo>
                  <a:lnTo>
                    <a:pt x="4512" y="408"/>
                  </a:lnTo>
                  <a:close/>
                  <a:moveTo>
                    <a:pt x="118" y="174"/>
                  </a:moveTo>
                  <a:lnTo>
                    <a:pt x="126" y="174"/>
                  </a:lnTo>
                  <a:lnTo>
                    <a:pt x="126" y="174"/>
                  </a:lnTo>
                  <a:lnTo>
                    <a:pt x="126" y="180"/>
                  </a:lnTo>
                  <a:lnTo>
                    <a:pt x="122" y="184"/>
                  </a:lnTo>
                  <a:lnTo>
                    <a:pt x="118" y="180"/>
                  </a:lnTo>
                  <a:lnTo>
                    <a:pt x="118" y="174"/>
                  </a:lnTo>
                  <a:lnTo>
                    <a:pt x="118" y="174"/>
                  </a:lnTo>
                  <a:close/>
                  <a:moveTo>
                    <a:pt x="138" y="184"/>
                  </a:moveTo>
                  <a:lnTo>
                    <a:pt x="136" y="186"/>
                  </a:lnTo>
                  <a:lnTo>
                    <a:pt x="136" y="178"/>
                  </a:lnTo>
                  <a:lnTo>
                    <a:pt x="136" y="178"/>
                  </a:lnTo>
                  <a:lnTo>
                    <a:pt x="138" y="180"/>
                  </a:lnTo>
                  <a:lnTo>
                    <a:pt x="138" y="184"/>
                  </a:lnTo>
                  <a:lnTo>
                    <a:pt x="138" y="184"/>
                  </a:lnTo>
                  <a:close/>
                  <a:moveTo>
                    <a:pt x="142" y="228"/>
                  </a:moveTo>
                  <a:lnTo>
                    <a:pt x="142" y="228"/>
                  </a:lnTo>
                  <a:lnTo>
                    <a:pt x="140" y="228"/>
                  </a:lnTo>
                  <a:lnTo>
                    <a:pt x="138" y="228"/>
                  </a:lnTo>
                  <a:lnTo>
                    <a:pt x="136" y="232"/>
                  </a:lnTo>
                  <a:lnTo>
                    <a:pt x="136" y="232"/>
                  </a:lnTo>
                  <a:lnTo>
                    <a:pt x="136" y="244"/>
                  </a:lnTo>
                  <a:lnTo>
                    <a:pt x="134" y="250"/>
                  </a:lnTo>
                  <a:lnTo>
                    <a:pt x="134" y="254"/>
                  </a:lnTo>
                  <a:lnTo>
                    <a:pt x="134" y="254"/>
                  </a:lnTo>
                  <a:lnTo>
                    <a:pt x="134" y="236"/>
                  </a:lnTo>
                  <a:lnTo>
                    <a:pt x="136" y="226"/>
                  </a:lnTo>
                  <a:lnTo>
                    <a:pt x="140" y="218"/>
                  </a:lnTo>
                  <a:lnTo>
                    <a:pt x="140" y="218"/>
                  </a:lnTo>
                  <a:lnTo>
                    <a:pt x="142" y="220"/>
                  </a:lnTo>
                  <a:lnTo>
                    <a:pt x="142" y="222"/>
                  </a:lnTo>
                  <a:lnTo>
                    <a:pt x="142" y="228"/>
                  </a:lnTo>
                  <a:lnTo>
                    <a:pt x="142" y="228"/>
                  </a:lnTo>
                  <a:close/>
                  <a:moveTo>
                    <a:pt x="244" y="224"/>
                  </a:moveTo>
                  <a:lnTo>
                    <a:pt x="246" y="188"/>
                  </a:lnTo>
                  <a:lnTo>
                    <a:pt x="246" y="188"/>
                  </a:lnTo>
                  <a:lnTo>
                    <a:pt x="246" y="194"/>
                  </a:lnTo>
                  <a:lnTo>
                    <a:pt x="248" y="198"/>
                  </a:lnTo>
                  <a:lnTo>
                    <a:pt x="246" y="208"/>
                  </a:lnTo>
                  <a:lnTo>
                    <a:pt x="246" y="220"/>
                  </a:lnTo>
                  <a:lnTo>
                    <a:pt x="246" y="224"/>
                  </a:lnTo>
                  <a:lnTo>
                    <a:pt x="248" y="230"/>
                  </a:lnTo>
                  <a:lnTo>
                    <a:pt x="248" y="230"/>
                  </a:lnTo>
                  <a:lnTo>
                    <a:pt x="246" y="234"/>
                  </a:lnTo>
                  <a:lnTo>
                    <a:pt x="246" y="238"/>
                  </a:lnTo>
                  <a:lnTo>
                    <a:pt x="246" y="248"/>
                  </a:lnTo>
                  <a:lnTo>
                    <a:pt x="248" y="256"/>
                  </a:lnTo>
                  <a:lnTo>
                    <a:pt x="246" y="260"/>
                  </a:lnTo>
                  <a:lnTo>
                    <a:pt x="244" y="264"/>
                  </a:lnTo>
                  <a:lnTo>
                    <a:pt x="244" y="264"/>
                  </a:lnTo>
                  <a:lnTo>
                    <a:pt x="246" y="258"/>
                  </a:lnTo>
                  <a:lnTo>
                    <a:pt x="244" y="254"/>
                  </a:lnTo>
                  <a:lnTo>
                    <a:pt x="240" y="244"/>
                  </a:lnTo>
                  <a:lnTo>
                    <a:pt x="238" y="240"/>
                  </a:lnTo>
                  <a:lnTo>
                    <a:pt x="238" y="234"/>
                  </a:lnTo>
                  <a:lnTo>
                    <a:pt x="238" y="230"/>
                  </a:lnTo>
                  <a:lnTo>
                    <a:pt x="244" y="224"/>
                  </a:lnTo>
                  <a:lnTo>
                    <a:pt x="244" y="224"/>
                  </a:lnTo>
                  <a:close/>
                  <a:moveTo>
                    <a:pt x="216" y="200"/>
                  </a:moveTo>
                  <a:lnTo>
                    <a:pt x="216" y="200"/>
                  </a:lnTo>
                  <a:lnTo>
                    <a:pt x="218" y="208"/>
                  </a:lnTo>
                  <a:lnTo>
                    <a:pt x="220" y="212"/>
                  </a:lnTo>
                  <a:lnTo>
                    <a:pt x="222" y="214"/>
                  </a:lnTo>
                  <a:lnTo>
                    <a:pt x="224" y="214"/>
                  </a:lnTo>
                  <a:lnTo>
                    <a:pt x="224" y="214"/>
                  </a:lnTo>
                  <a:lnTo>
                    <a:pt x="226" y="214"/>
                  </a:lnTo>
                  <a:lnTo>
                    <a:pt x="228" y="216"/>
                  </a:lnTo>
                  <a:lnTo>
                    <a:pt x="230" y="218"/>
                  </a:lnTo>
                  <a:lnTo>
                    <a:pt x="230" y="218"/>
                  </a:lnTo>
                  <a:lnTo>
                    <a:pt x="228" y="222"/>
                  </a:lnTo>
                  <a:lnTo>
                    <a:pt x="226" y="224"/>
                  </a:lnTo>
                  <a:lnTo>
                    <a:pt x="222" y="222"/>
                  </a:lnTo>
                  <a:lnTo>
                    <a:pt x="220" y="224"/>
                  </a:lnTo>
                  <a:lnTo>
                    <a:pt x="220" y="224"/>
                  </a:lnTo>
                  <a:lnTo>
                    <a:pt x="220" y="240"/>
                  </a:lnTo>
                  <a:lnTo>
                    <a:pt x="220" y="246"/>
                  </a:lnTo>
                  <a:lnTo>
                    <a:pt x="218" y="252"/>
                  </a:lnTo>
                  <a:lnTo>
                    <a:pt x="218" y="252"/>
                  </a:lnTo>
                  <a:lnTo>
                    <a:pt x="216" y="246"/>
                  </a:lnTo>
                  <a:lnTo>
                    <a:pt x="216" y="238"/>
                  </a:lnTo>
                  <a:lnTo>
                    <a:pt x="216" y="230"/>
                  </a:lnTo>
                  <a:lnTo>
                    <a:pt x="214" y="224"/>
                  </a:lnTo>
                  <a:lnTo>
                    <a:pt x="206" y="220"/>
                  </a:lnTo>
                  <a:lnTo>
                    <a:pt x="206" y="220"/>
                  </a:lnTo>
                  <a:lnTo>
                    <a:pt x="208" y="220"/>
                  </a:lnTo>
                  <a:lnTo>
                    <a:pt x="210" y="220"/>
                  </a:lnTo>
                  <a:lnTo>
                    <a:pt x="214" y="214"/>
                  </a:lnTo>
                  <a:lnTo>
                    <a:pt x="216" y="208"/>
                  </a:lnTo>
                  <a:lnTo>
                    <a:pt x="216" y="200"/>
                  </a:lnTo>
                  <a:lnTo>
                    <a:pt x="216" y="200"/>
                  </a:lnTo>
                  <a:close/>
                  <a:moveTo>
                    <a:pt x="206" y="178"/>
                  </a:moveTo>
                  <a:lnTo>
                    <a:pt x="206" y="178"/>
                  </a:lnTo>
                  <a:lnTo>
                    <a:pt x="204" y="180"/>
                  </a:lnTo>
                  <a:lnTo>
                    <a:pt x="202" y="180"/>
                  </a:lnTo>
                  <a:lnTo>
                    <a:pt x="200" y="180"/>
                  </a:lnTo>
                  <a:lnTo>
                    <a:pt x="196" y="172"/>
                  </a:lnTo>
                  <a:lnTo>
                    <a:pt x="196" y="172"/>
                  </a:lnTo>
                  <a:lnTo>
                    <a:pt x="202" y="174"/>
                  </a:lnTo>
                  <a:lnTo>
                    <a:pt x="206" y="178"/>
                  </a:lnTo>
                  <a:lnTo>
                    <a:pt x="206" y="178"/>
                  </a:lnTo>
                  <a:close/>
                  <a:moveTo>
                    <a:pt x="194" y="236"/>
                  </a:moveTo>
                  <a:lnTo>
                    <a:pt x="194" y="236"/>
                  </a:lnTo>
                  <a:lnTo>
                    <a:pt x="198" y="240"/>
                  </a:lnTo>
                  <a:lnTo>
                    <a:pt x="200" y="242"/>
                  </a:lnTo>
                  <a:lnTo>
                    <a:pt x="200" y="246"/>
                  </a:lnTo>
                  <a:lnTo>
                    <a:pt x="194" y="246"/>
                  </a:lnTo>
                  <a:lnTo>
                    <a:pt x="194" y="236"/>
                  </a:lnTo>
                  <a:close/>
                  <a:moveTo>
                    <a:pt x="176" y="214"/>
                  </a:moveTo>
                  <a:lnTo>
                    <a:pt x="176" y="216"/>
                  </a:lnTo>
                  <a:lnTo>
                    <a:pt x="174" y="202"/>
                  </a:lnTo>
                  <a:lnTo>
                    <a:pt x="176" y="214"/>
                  </a:lnTo>
                  <a:close/>
                  <a:moveTo>
                    <a:pt x="180" y="234"/>
                  </a:moveTo>
                  <a:lnTo>
                    <a:pt x="176" y="246"/>
                  </a:lnTo>
                  <a:lnTo>
                    <a:pt x="174" y="234"/>
                  </a:lnTo>
                  <a:lnTo>
                    <a:pt x="180" y="234"/>
                  </a:lnTo>
                  <a:close/>
                  <a:moveTo>
                    <a:pt x="158" y="218"/>
                  </a:moveTo>
                  <a:lnTo>
                    <a:pt x="164" y="218"/>
                  </a:lnTo>
                  <a:lnTo>
                    <a:pt x="164" y="224"/>
                  </a:lnTo>
                  <a:lnTo>
                    <a:pt x="164" y="224"/>
                  </a:lnTo>
                  <a:lnTo>
                    <a:pt x="162" y="226"/>
                  </a:lnTo>
                  <a:lnTo>
                    <a:pt x="160" y="224"/>
                  </a:lnTo>
                  <a:lnTo>
                    <a:pt x="158" y="222"/>
                  </a:lnTo>
                  <a:lnTo>
                    <a:pt x="158" y="218"/>
                  </a:lnTo>
                  <a:lnTo>
                    <a:pt x="158" y="218"/>
                  </a:lnTo>
                  <a:close/>
                  <a:moveTo>
                    <a:pt x="162" y="404"/>
                  </a:moveTo>
                  <a:lnTo>
                    <a:pt x="162" y="394"/>
                  </a:lnTo>
                  <a:lnTo>
                    <a:pt x="168" y="396"/>
                  </a:lnTo>
                  <a:lnTo>
                    <a:pt x="168" y="396"/>
                  </a:lnTo>
                  <a:lnTo>
                    <a:pt x="166" y="402"/>
                  </a:lnTo>
                  <a:lnTo>
                    <a:pt x="166" y="404"/>
                  </a:lnTo>
                  <a:lnTo>
                    <a:pt x="162" y="404"/>
                  </a:lnTo>
                  <a:lnTo>
                    <a:pt x="162" y="404"/>
                  </a:lnTo>
                  <a:close/>
                  <a:moveTo>
                    <a:pt x="156" y="376"/>
                  </a:moveTo>
                  <a:lnTo>
                    <a:pt x="162" y="362"/>
                  </a:lnTo>
                  <a:lnTo>
                    <a:pt x="162" y="362"/>
                  </a:lnTo>
                  <a:lnTo>
                    <a:pt x="164" y="366"/>
                  </a:lnTo>
                  <a:lnTo>
                    <a:pt x="164" y="370"/>
                  </a:lnTo>
                  <a:lnTo>
                    <a:pt x="164" y="376"/>
                  </a:lnTo>
                  <a:lnTo>
                    <a:pt x="162" y="380"/>
                  </a:lnTo>
                  <a:lnTo>
                    <a:pt x="156" y="376"/>
                  </a:lnTo>
                  <a:close/>
                  <a:moveTo>
                    <a:pt x="174" y="380"/>
                  </a:moveTo>
                  <a:lnTo>
                    <a:pt x="174" y="380"/>
                  </a:lnTo>
                  <a:lnTo>
                    <a:pt x="174" y="378"/>
                  </a:lnTo>
                  <a:lnTo>
                    <a:pt x="174" y="376"/>
                  </a:lnTo>
                  <a:lnTo>
                    <a:pt x="180" y="374"/>
                  </a:lnTo>
                  <a:lnTo>
                    <a:pt x="180" y="374"/>
                  </a:lnTo>
                  <a:lnTo>
                    <a:pt x="178" y="380"/>
                  </a:lnTo>
                  <a:lnTo>
                    <a:pt x="178" y="380"/>
                  </a:lnTo>
                  <a:lnTo>
                    <a:pt x="174" y="380"/>
                  </a:lnTo>
                  <a:lnTo>
                    <a:pt x="174" y="380"/>
                  </a:lnTo>
                  <a:close/>
                  <a:moveTo>
                    <a:pt x="176" y="342"/>
                  </a:moveTo>
                  <a:lnTo>
                    <a:pt x="178" y="344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66" y="344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74" y="340"/>
                  </a:lnTo>
                  <a:lnTo>
                    <a:pt x="174" y="336"/>
                  </a:lnTo>
                  <a:lnTo>
                    <a:pt x="172" y="334"/>
                  </a:lnTo>
                  <a:lnTo>
                    <a:pt x="168" y="332"/>
                  </a:lnTo>
                  <a:lnTo>
                    <a:pt x="164" y="330"/>
                  </a:lnTo>
                  <a:lnTo>
                    <a:pt x="164" y="326"/>
                  </a:lnTo>
                  <a:lnTo>
                    <a:pt x="164" y="324"/>
                  </a:lnTo>
                  <a:lnTo>
                    <a:pt x="164" y="324"/>
                  </a:lnTo>
                  <a:lnTo>
                    <a:pt x="168" y="326"/>
                  </a:lnTo>
                  <a:lnTo>
                    <a:pt x="172" y="328"/>
                  </a:lnTo>
                  <a:lnTo>
                    <a:pt x="180" y="326"/>
                  </a:lnTo>
                  <a:lnTo>
                    <a:pt x="186" y="326"/>
                  </a:lnTo>
                  <a:lnTo>
                    <a:pt x="190" y="328"/>
                  </a:lnTo>
                  <a:lnTo>
                    <a:pt x="194" y="330"/>
                  </a:lnTo>
                  <a:lnTo>
                    <a:pt x="194" y="330"/>
                  </a:lnTo>
                  <a:lnTo>
                    <a:pt x="198" y="328"/>
                  </a:lnTo>
                  <a:lnTo>
                    <a:pt x="200" y="322"/>
                  </a:lnTo>
                  <a:lnTo>
                    <a:pt x="202" y="316"/>
                  </a:lnTo>
                  <a:lnTo>
                    <a:pt x="202" y="310"/>
                  </a:lnTo>
                  <a:lnTo>
                    <a:pt x="204" y="332"/>
                  </a:lnTo>
                  <a:lnTo>
                    <a:pt x="204" y="332"/>
                  </a:lnTo>
                  <a:lnTo>
                    <a:pt x="200" y="334"/>
                  </a:lnTo>
                  <a:lnTo>
                    <a:pt x="196" y="334"/>
                  </a:lnTo>
                  <a:lnTo>
                    <a:pt x="188" y="330"/>
                  </a:lnTo>
                  <a:lnTo>
                    <a:pt x="184" y="330"/>
                  </a:lnTo>
                  <a:lnTo>
                    <a:pt x="180" y="330"/>
                  </a:lnTo>
                  <a:lnTo>
                    <a:pt x="178" y="334"/>
                  </a:lnTo>
                  <a:lnTo>
                    <a:pt x="176" y="342"/>
                  </a:lnTo>
                  <a:lnTo>
                    <a:pt x="176" y="342"/>
                  </a:lnTo>
                  <a:close/>
                  <a:moveTo>
                    <a:pt x="218" y="390"/>
                  </a:moveTo>
                  <a:lnTo>
                    <a:pt x="218" y="390"/>
                  </a:lnTo>
                  <a:lnTo>
                    <a:pt x="214" y="382"/>
                  </a:lnTo>
                  <a:lnTo>
                    <a:pt x="214" y="380"/>
                  </a:lnTo>
                  <a:lnTo>
                    <a:pt x="216" y="376"/>
                  </a:lnTo>
                  <a:lnTo>
                    <a:pt x="216" y="376"/>
                  </a:lnTo>
                  <a:lnTo>
                    <a:pt x="218" y="378"/>
                  </a:lnTo>
                  <a:lnTo>
                    <a:pt x="218" y="382"/>
                  </a:lnTo>
                  <a:lnTo>
                    <a:pt x="218" y="390"/>
                  </a:lnTo>
                  <a:lnTo>
                    <a:pt x="218" y="390"/>
                  </a:lnTo>
                  <a:close/>
                  <a:moveTo>
                    <a:pt x="228" y="374"/>
                  </a:moveTo>
                  <a:lnTo>
                    <a:pt x="228" y="374"/>
                  </a:lnTo>
                  <a:lnTo>
                    <a:pt x="236" y="372"/>
                  </a:lnTo>
                  <a:lnTo>
                    <a:pt x="240" y="372"/>
                  </a:lnTo>
                  <a:lnTo>
                    <a:pt x="244" y="368"/>
                  </a:lnTo>
                  <a:lnTo>
                    <a:pt x="244" y="368"/>
                  </a:lnTo>
                  <a:lnTo>
                    <a:pt x="246" y="362"/>
                  </a:lnTo>
                  <a:lnTo>
                    <a:pt x="246" y="362"/>
                  </a:lnTo>
                  <a:lnTo>
                    <a:pt x="246" y="366"/>
                  </a:lnTo>
                  <a:lnTo>
                    <a:pt x="248" y="368"/>
                  </a:lnTo>
                  <a:lnTo>
                    <a:pt x="248" y="368"/>
                  </a:lnTo>
                  <a:lnTo>
                    <a:pt x="244" y="372"/>
                  </a:lnTo>
                  <a:lnTo>
                    <a:pt x="240" y="376"/>
                  </a:lnTo>
                  <a:lnTo>
                    <a:pt x="234" y="376"/>
                  </a:lnTo>
                  <a:lnTo>
                    <a:pt x="228" y="374"/>
                  </a:lnTo>
                  <a:lnTo>
                    <a:pt x="228" y="374"/>
                  </a:lnTo>
                  <a:close/>
                  <a:moveTo>
                    <a:pt x="246" y="346"/>
                  </a:moveTo>
                  <a:lnTo>
                    <a:pt x="246" y="346"/>
                  </a:lnTo>
                  <a:lnTo>
                    <a:pt x="246" y="360"/>
                  </a:lnTo>
                  <a:lnTo>
                    <a:pt x="246" y="360"/>
                  </a:lnTo>
                  <a:lnTo>
                    <a:pt x="242" y="354"/>
                  </a:lnTo>
                  <a:lnTo>
                    <a:pt x="238" y="348"/>
                  </a:lnTo>
                  <a:lnTo>
                    <a:pt x="236" y="344"/>
                  </a:lnTo>
                  <a:lnTo>
                    <a:pt x="238" y="340"/>
                  </a:lnTo>
                  <a:lnTo>
                    <a:pt x="240" y="338"/>
                  </a:lnTo>
                  <a:lnTo>
                    <a:pt x="240" y="338"/>
                  </a:lnTo>
                  <a:lnTo>
                    <a:pt x="242" y="326"/>
                  </a:lnTo>
                  <a:lnTo>
                    <a:pt x="244" y="314"/>
                  </a:lnTo>
                  <a:lnTo>
                    <a:pt x="244" y="310"/>
                  </a:lnTo>
                  <a:lnTo>
                    <a:pt x="242" y="304"/>
                  </a:lnTo>
                  <a:lnTo>
                    <a:pt x="240" y="300"/>
                  </a:lnTo>
                  <a:lnTo>
                    <a:pt x="236" y="298"/>
                  </a:lnTo>
                  <a:lnTo>
                    <a:pt x="236" y="298"/>
                  </a:lnTo>
                  <a:lnTo>
                    <a:pt x="240" y="294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0" y="282"/>
                  </a:lnTo>
                  <a:lnTo>
                    <a:pt x="236" y="282"/>
                  </a:lnTo>
                  <a:lnTo>
                    <a:pt x="232" y="282"/>
                  </a:lnTo>
                  <a:lnTo>
                    <a:pt x="228" y="282"/>
                  </a:lnTo>
                  <a:lnTo>
                    <a:pt x="228" y="282"/>
                  </a:lnTo>
                  <a:lnTo>
                    <a:pt x="222" y="288"/>
                  </a:lnTo>
                  <a:lnTo>
                    <a:pt x="220" y="296"/>
                  </a:lnTo>
                  <a:lnTo>
                    <a:pt x="218" y="312"/>
                  </a:lnTo>
                  <a:lnTo>
                    <a:pt x="218" y="312"/>
                  </a:lnTo>
                  <a:lnTo>
                    <a:pt x="218" y="314"/>
                  </a:lnTo>
                  <a:lnTo>
                    <a:pt x="218" y="314"/>
                  </a:lnTo>
                  <a:lnTo>
                    <a:pt x="218" y="320"/>
                  </a:lnTo>
                  <a:lnTo>
                    <a:pt x="218" y="320"/>
                  </a:lnTo>
                  <a:lnTo>
                    <a:pt x="220" y="324"/>
                  </a:lnTo>
                  <a:lnTo>
                    <a:pt x="222" y="330"/>
                  </a:lnTo>
                  <a:lnTo>
                    <a:pt x="222" y="330"/>
                  </a:lnTo>
                  <a:lnTo>
                    <a:pt x="220" y="336"/>
                  </a:lnTo>
                  <a:lnTo>
                    <a:pt x="220" y="344"/>
                  </a:lnTo>
                  <a:lnTo>
                    <a:pt x="220" y="360"/>
                  </a:lnTo>
                  <a:lnTo>
                    <a:pt x="202" y="358"/>
                  </a:lnTo>
                  <a:lnTo>
                    <a:pt x="202" y="358"/>
                  </a:lnTo>
                  <a:lnTo>
                    <a:pt x="210" y="350"/>
                  </a:lnTo>
                  <a:lnTo>
                    <a:pt x="216" y="342"/>
                  </a:lnTo>
                  <a:lnTo>
                    <a:pt x="218" y="330"/>
                  </a:lnTo>
                  <a:lnTo>
                    <a:pt x="218" y="320"/>
                  </a:lnTo>
                  <a:lnTo>
                    <a:pt x="218" y="320"/>
                  </a:lnTo>
                  <a:lnTo>
                    <a:pt x="218" y="314"/>
                  </a:lnTo>
                  <a:lnTo>
                    <a:pt x="218" y="314"/>
                  </a:lnTo>
                  <a:lnTo>
                    <a:pt x="216" y="308"/>
                  </a:lnTo>
                  <a:lnTo>
                    <a:pt x="216" y="308"/>
                  </a:lnTo>
                  <a:lnTo>
                    <a:pt x="214" y="298"/>
                  </a:lnTo>
                  <a:lnTo>
                    <a:pt x="210" y="292"/>
                  </a:lnTo>
                  <a:lnTo>
                    <a:pt x="208" y="290"/>
                  </a:lnTo>
                  <a:lnTo>
                    <a:pt x="204" y="288"/>
                  </a:lnTo>
                  <a:lnTo>
                    <a:pt x="200" y="290"/>
                  </a:lnTo>
                  <a:lnTo>
                    <a:pt x="196" y="292"/>
                  </a:lnTo>
                  <a:lnTo>
                    <a:pt x="192" y="298"/>
                  </a:lnTo>
                  <a:lnTo>
                    <a:pt x="184" y="286"/>
                  </a:lnTo>
                  <a:lnTo>
                    <a:pt x="184" y="286"/>
                  </a:lnTo>
                  <a:lnTo>
                    <a:pt x="180" y="290"/>
                  </a:lnTo>
                  <a:lnTo>
                    <a:pt x="178" y="296"/>
                  </a:lnTo>
                  <a:lnTo>
                    <a:pt x="178" y="302"/>
                  </a:lnTo>
                  <a:lnTo>
                    <a:pt x="180" y="308"/>
                  </a:lnTo>
                  <a:lnTo>
                    <a:pt x="184" y="312"/>
                  </a:lnTo>
                  <a:lnTo>
                    <a:pt x="184" y="312"/>
                  </a:lnTo>
                  <a:lnTo>
                    <a:pt x="180" y="310"/>
                  </a:lnTo>
                  <a:lnTo>
                    <a:pt x="178" y="308"/>
                  </a:lnTo>
                  <a:lnTo>
                    <a:pt x="176" y="300"/>
                  </a:lnTo>
                  <a:lnTo>
                    <a:pt x="174" y="294"/>
                  </a:lnTo>
                  <a:lnTo>
                    <a:pt x="170" y="292"/>
                  </a:lnTo>
                  <a:lnTo>
                    <a:pt x="166" y="292"/>
                  </a:lnTo>
                  <a:lnTo>
                    <a:pt x="166" y="292"/>
                  </a:lnTo>
                  <a:lnTo>
                    <a:pt x="164" y="298"/>
                  </a:lnTo>
                  <a:lnTo>
                    <a:pt x="166" y="304"/>
                  </a:lnTo>
                  <a:lnTo>
                    <a:pt x="168" y="308"/>
                  </a:lnTo>
                  <a:lnTo>
                    <a:pt x="168" y="314"/>
                  </a:lnTo>
                  <a:lnTo>
                    <a:pt x="168" y="314"/>
                  </a:lnTo>
                  <a:lnTo>
                    <a:pt x="162" y="310"/>
                  </a:lnTo>
                  <a:lnTo>
                    <a:pt x="156" y="308"/>
                  </a:lnTo>
                  <a:lnTo>
                    <a:pt x="152" y="302"/>
                  </a:lnTo>
                  <a:lnTo>
                    <a:pt x="150" y="298"/>
                  </a:lnTo>
                  <a:lnTo>
                    <a:pt x="150" y="294"/>
                  </a:lnTo>
                  <a:lnTo>
                    <a:pt x="150" y="294"/>
                  </a:lnTo>
                  <a:lnTo>
                    <a:pt x="152" y="292"/>
                  </a:lnTo>
                  <a:lnTo>
                    <a:pt x="156" y="292"/>
                  </a:lnTo>
                  <a:lnTo>
                    <a:pt x="156" y="292"/>
                  </a:lnTo>
                  <a:lnTo>
                    <a:pt x="154" y="294"/>
                  </a:lnTo>
                  <a:lnTo>
                    <a:pt x="154" y="296"/>
                  </a:lnTo>
                  <a:lnTo>
                    <a:pt x="154" y="300"/>
                  </a:lnTo>
                  <a:lnTo>
                    <a:pt x="158" y="308"/>
                  </a:lnTo>
                  <a:lnTo>
                    <a:pt x="158" y="308"/>
                  </a:lnTo>
                  <a:lnTo>
                    <a:pt x="164" y="298"/>
                  </a:lnTo>
                  <a:lnTo>
                    <a:pt x="164" y="286"/>
                  </a:lnTo>
                  <a:lnTo>
                    <a:pt x="164" y="286"/>
                  </a:lnTo>
                  <a:lnTo>
                    <a:pt x="166" y="286"/>
                  </a:lnTo>
                  <a:lnTo>
                    <a:pt x="168" y="286"/>
                  </a:lnTo>
                  <a:lnTo>
                    <a:pt x="170" y="288"/>
                  </a:lnTo>
                  <a:lnTo>
                    <a:pt x="176" y="278"/>
                  </a:lnTo>
                  <a:lnTo>
                    <a:pt x="176" y="278"/>
                  </a:lnTo>
                  <a:lnTo>
                    <a:pt x="178" y="282"/>
                  </a:lnTo>
                  <a:lnTo>
                    <a:pt x="180" y="284"/>
                  </a:lnTo>
                  <a:lnTo>
                    <a:pt x="184" y="286"/>
                  </a:lnTo>
                  <a:lnTo>
                    <a:pt x="184" y="286"/>
                  </a:lnTo>
                  <a:lnTo>
                    <a:pt x="188" y="288"/>
                  </a:lnTo>
                  <a:lnTo>
                    <a:pt x="192" y="286"/>
                  </a:lnTo>
                  <a:lnTo>
                    <a:pt x="200" y="282"/>
                  </a:lnTo>
                  <a:lnTo>
                    <a:pt x="196" y="268"/>
                  </a:lnTo>
                  <a:lnTo>
                    <a:pt x="210" y="286"/>
                  </a:lnTo>
                  <a:lnTo>
                    <a:pt x="210" y="286"/>
                  </a:lnTo>
                  <a:lnTo>
                    <a:pt x="212" y="282"/>
                  </a:lnTo>
                  <a:lnTo>
                    <a:pt x="214" y="278"/>
                  </a:lnTo>
                  <a:lnTo>
                    <a:pt x="214" y="274"/>
                  </a:lnTo>
                  <a:lnTo>
                    <a:pt x="216" y="268"/>
                  </a:lnTo>
                  <a:lnTo>
                    <a:pt x="216" y="268"/>
                  </a:lnTo>
                  <a:lnTo>
                    <a:pt x="218" y="268"/>
                  </a:lnTo>
                  <a:lnTo>
                    <a:pt x="220" y="270"/>
                  </a:lnTo>
                  <a:lnTo>
                    <a:pt x="222" y="272"/>
                  </a:lnTo>
                  <a:lnTo>
                    <a:pt x="224" y="276"/>
                  </a:lnTo>
                  <a:lnTo>
                    <a:pt x="226" y="278"/>
                  </a:lnTo>
                  <a:lnTo>
                    <a:pt x="250" y="280"/>
                  </a:lnTo>
                  <a:lnTo>
                    <a:pt x="250" y="280"/>
                  </a:lnTo>
                  <a:lnTo>
                    <a:pt x="248" y="296"/>
                  </a:lnTo>
                  <a:lnTo>
                    <a:pt x="248" y="314"/>
                  </a:lnTo>
                  <a:lnTo>
                    <a:pt x="248" y="330"/>
                  </a:lnTo>
                  <a:lnTo>
                    <a:pt x="248" y="338"/>
                  </a:lnTo>
                  <a:lnTo>
                    <a:pt x="246" y="346"/>
                  </a:lnTo>
                  <a:lnTo>
                    <a:pt x="246" y="346"/>
                  </a:lnTo>
                  <a:close/>
                  <a:moveTo>
                    <a:pt x="256" y="194"/>
                  </a:moveTo>
                  <a:lnTo>
                    <a:pt x="256" y="194"/>
                  </a:lnTo>
                  <a:lnTo>
                    <a:pt x="258" y="194"/>
                  </a:lnTo>
                  <a:lnTo>
                    <a:pt x="260" y="196"/>
                  </a:lnTo>
                  <a:lnTo>
                    <a:pt x="260" y="196"/>
                  </a:lnTo>
                  <a:lnTo>
                    <a:pt x="260" y="200"/>
                  </a:lnTo>
                  <a:lnTo>
                    <a:pt x="258" y="202"/>
                  </a:lnTo>
                  <a:lnTo>
                    <a:pt x="258" y="202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6" y="194"/>
                  </a:lnTo>
                  <a:lnTo>
                    <a:pt x="256" y="194"/>
                  </a:lnTo>
                  <a:close/>
                  <a:moveTo>
                    <a:pt x="260" y="322"/>
                  </a:moveTo>
                  <a:lnTo>
                    <a:pt x="260" y="328"/>
                  </a:lnTo>
                  <a:lnTo>
                    <a:pt x="260" y="328"/>
                  </a:lnTo>
                  <a:lnTo>
                    <a:pt x="260" y="322"/>
                  </a:lnTo>
                  <a:lnTo>
                    <a:pt x="260" y="322"/>
                  </a:lnTo>
                  <a:close/>
                  <a:moveTo>
                    <a:pt x="260" y="396"/>
                  </a:moveTo>
                  <a:lnTo>
                    <a:pt x="260" y="396"/>
                  </a:lnTo>
                  <a:lnTo>
                    <a:pt x="258" y="390"/>
                  </a:lnTo>
                  <a:lnTo>
                    <a:pt x="258" y="384"/>
                  </a:lnTo>
                  <a:lnTo>
                    <a:pt x="260" y="368"/>
                  </a:lnTo>
                  <a:lnTo>
                    <a:pt x="260" y="368"/>
                  </a:lnTo>
                  <a:lnTo>
                    <a:pt x="262" y="372"/>
                  </a:lnTo>
                  <a:lnTo>
                    <a:pt x="262" y="374"/>
                  </a:lnTo>
                  <a:lnTo>
                    <a:pt x="262" y="382"/>
                  </a:lnTo>
                  <a:lnTo>
                    <a:pt x="262" y="388"/>
                  </a:lnTo>
                  <a:lnTo>
                    <a:pt x="264" y="392"/>
                  </a:lnTo>
                  <a:lnTo>
                    <a:pt x="268" y="394"/>
                  </a:lnTo>
                  <a:lnTo>
                    <a:pt x="268" y="394"/>
                  </a:lnTo>
                  <a:lnTo>
                    <a:pt x="266" y="396"/>
                  </a:lnTo>
                  <a:lnTo>
                    <a:pt x="264" y="396"/>
                  </a:lnTo>
                  <a:lnTo>
                    <a:pt x="260" y="396"/>
                  </a:lnTo>
                  <a:lnTo>
                    <a:pt x="260" y="396"/>
                  </a:lnTo>
                  <a:close/>
                  <a:moveTo>
                    <a:pt x="274" y="414"/>
                  </a:moveTo>
                  <a:lnTo>
                    <a:pt x="274" y="414"/>
                  </a:lnTo>
                  <a:lnTo>
                    <a:pt x="270" y="414"/>
                  </a:lnTo>
                  <a:lnTo>
                    <a:pt x="268" y="414"/>
                  </a:lnTo>
                  <a:lnTo>
                    <a:pt x="268" y="410"/>
                  </a:lnTo>
                  <a:lnTo>
                    <a:pt x="268" y="410"/>
                  </a:lnTo>
                  <a:lnTo>
                    <a:pt x="272" y="410"/>
                  </a:lnTo>
                  <a:lnTo>
                    <a:pt x="274" y="412"/>
                  </a:lnTo>
                  <a:lnTo>
                    <a:pt x="274" y="412"/>
                  </a:lnTo>
                  <a:lnTo>
                    <a:pt x="274" y="414"/>
                  </a:lnTo>
                  <a:close/>
                  <a:moveTo>
                    <a:pt x="688" y="374"/>
                  </a:moveTo>
                  <a:lnTo>
                    <a:pt x="688" y="374"/>
                  </a:lnTo>
                  <a:lnTo>
                    <a:pt x="688" y="374"/>
                  </a:lnTo>
                  <a:lnTo>
                    <a:pt x="688" y="374"/>
                  </a:lnTo>
                  <a:lnTo>
                    <a:pt x="692" y="376"/>
                  </a:lnTo>
                  <a:lnTo>
                    <a:pt x="692" y="376"/>
                  </a:lnTo>
                  <a:lnTo>
                    <a:pt x="688" y="374"/>
                  </a:lnTo>
                  <a:lnTo>
                    <a:pt x="688" y="374"/>
                  </a:lnTo>
                  <a:close/>
                  <a:moveTo>
                    <a:pt x="708" y="376"/>
                  </a:moveTo>
                  <a:lnTo>
                    <a:pt x="708" y="376"/>
                  </a:lnTo>
                  <a:lnTo>
                    <a:pt x="704" y="378"/>
                  </a:lnTo>
                  <a:lnTo>
                    <a:pt x="700" y="380"/>
                  </a:lnTo>
                  <a:lnTo>
                    <a:pt x="696" y="382"/>
                  </a:lnTo>
                  <a:lnTo>
                    <a:pt x="696" y="380"/>
                  </a:lnTo>
                  <a:lnTo>
                    <a:pt x="694" y="378"/>
                  </a:lnTo>
                  <a:lnTo>
                    <a:pt x="694" y="378"/>
                  </a:lnTo>
                  <a:lnTo>
                    <a:pt x="696" y="380"/>
                  </a:lnTo>
                  <a:lnTo>
                    <a:pt x="700" y="380"/>
                  </a:lnTo>
                  <a:lnTo>
                    <a:pt x="700" y="380"/>
                  </a:lnTo>
                  <a:lnTo>
                    <a:pt x="702" y="378"/>
                  </a:lnTo>
                  <a:lnTo>
                    <a:pt x="704" y="376"/>
                  </a:lnTo>
                  <a:lnTo>
                    <a:pt x="704" y="374"/>
                  </a:lnTo>
                  <a:lnTo>
                    <a:pt x="704" y="374"/>
                  </a:lnTo>
                  <a:lnTo>
                    <a:pt x="702" y="372"/>
                  </a:lnTo>
                  <a:lnTo>
                    <a:pt x="700" y="372"/>
                  </a:lnTo>
                  <a:lnTo>
                    <a:pt x="696" y="372"/>
                  </a:lnTo>
                  <a:lnTo>
                    <a:pt x="696" y="372"/>
                  </a:lnTo>
                  <a:lnTo>
                    <a:pt x="698" y="370"/>
                  </a:lnTo>
                  <a:lnTo>
                    <a:pt x="698" y="370"/>
                  </a:lnTo>
                  <a:lnTo>
                    <a:pt x="712" y="368"/>
                  </a:lnTo>
                  <a:lnTo>
                    <a:pt x="712" y="368"/>
                  </a:lnTo>
                  <a:lnTo>
                    <a:pt x="708" y="376"/>
                  </a:lnTo>
                  <a:lnTo>
                    <a:pt x="708" y="376"/>
                  </a:lnTo>
                  <a:close/>
                  <a:moveTo>
                    <a:pt x="722" y="380"/>
                  </a:moveTo>
                  <a:lnTo>
                    <a:pt x="722" y="380"/>
                  </a:lnTo>
                  <a:lnTo>
                    <a:pt x="718" y="380"/>
                  </a:lnTo>
                  <a:lnTo>
                    <a:pt x="724" y="374"/>
                  </a:lnTo>
                  <a:lnTo>
                    <a:pt x="726" y="376"/>
                  </a:lnTo>
                  <a:lnTo>
                    <a:pt x="726" y="376"/>
                  </a:lnTo>
                  <a:lnTo>
                    <a:pt x="724" y="378"/>
                  </a:lnTo>
                  <a:lnTo>
                    <a:pt x="722" y="380"/>
                  </a:lnTo>
                  <a:lnTo>
                    <a:pt x="722" y="380"/>
                  </a:lnTo>
                  <a:close/>
                  <a:moveTo>
                    <a:pt x="728" y="338"/>
                  </a:moveTo>
                  <a:lnTo>
                    <a:pt x="726" y="340"/>
                  </a:lnTo>
                  <a:lnTo>
                    <a:pt x="726" y="340"/>
                  </a:lnTo>
                  <a:lnTo>
                    <a:pt x="726" y="336"/>
                  </a:lnTo>
                  <a:lnTo>
                    <a:pt x="726" y="336"/>
                  </a:lnTo>
                  <a:lnTo>
                    <a:pt x="728" y="336"/>
                  </a:lnTo>
                  <a:lnTo>
                    <a:pt x="728" y="336"/>
                  </a:lnTo>
                  <a:lnTo>
                    <a:pt x="728" y="338"/>
                  </a:lnTo>
                  <a:lnTo>
                    <a:pt x="728" y="338"/>
                  </a:lnTo>
                  <a:close/>
                  <a:moveTo>
                    <a:pt x="738" y="362"/>
                  </a:moveTo>
                  <a:lnTo>
                    <a:pt x="738" y="362"/>
                  </a:lnTo>
                  <a:lnTo>
                    <a:pt x="742" y="358"/>
                  </a:lnTo>
                  <a:lnTo>
                    <a:pt x="742" y="358"/>
                  </a:lnTo>
                  <a:lnTo>
                    <a:pt x="746" y="360"/>
                  </a:lnTo>
                  <a:lnTo>
                    <a:pt x="748" y="364"/>
                  </a:lnTo>
                  <a:lnTo>
                    <a:pt x="738" y="362"/>
                  </a:lnTo>
                  <a:close/>
                  <a:moveTo>
                    <a:pt x="1086" y="386"/>
                  </a:moveTo>
                  <a:lnTo>
                    <a:pt x="1082" y="386"/>
                  </a:lnTo>
                  <a:lnTo>
                    <a:pt x="1082" y="386"/>
                  </a:lnTo>
                  <a:lnTo>
                    <a:pt x="1080" y="378"/>
                  </a:lnTo>
                  <a:lnTo>
                    <a:pt x="1080" y="378"/>
                  </a:lnTo>
                  <a:lnTo>
                    <a:pt x="1082" y="378"/>
                  </a:lnTo>
                  <a:lnTo>
                    <a:pt x="1084" y="380"/>
                  </a:lnTo>
                  <a:lnTo>
                    <a:pt x="1086" y="384"/>
                  </a:lnTo>
                  <a:lnTo>
                    <a:pt x="1086" y="384"/>
                  </a:lnTo>
                  <a:lnTo>
                    <a:pt x="1086" y="386"/>
                  </a:lnTo>
                  <a:lnTo>
                    <a:pt x="1086" y="386"/>
                  </a:lnTo>
                  <a:close/>
                  <a:moveTo>
                    <a:pt x="1094" y="376"/>
                  </a:moveTo>
                  <a:lnTo>
                    <a:pt x="1098" y="376"/>
                  </a:lnTo>
                  <a:lnTo>
                    <a:pt x="1094" y="374"/>
                  </a:lnTo>
                  <a:lnTo>
                    <a:pt x="1094" y="374"/>
                  </a:lnTo>
                  <a:lnTo>
                    <a:pt x="1090" y="364"/>
                  </a:lnTo>
                  <a:lnTo>
                    <a:pt x="1088" y="360"/>
                  </a:lnTo>
                  <a:lnTo>
                    <a:pt x="1084" y="358"/>
                  </a:lnTo>
                  <a:lnTo>
                    <a:pt x="1084" y="358"/>
                  </a:lnTo>
                  <a:lnTo>
                    <a:pt x="1084" y="358"/>
                  </a:lnTo>
                  <a:lnTo>
                    <a:pt x="1090" y="358"/>
                  </a:lnTo>
                  <a:lnTo>
                    <a:pt x="1090" y="358"/>
                  </a:lnTo>
                  <a:lnTo>
                    <a:pt x="1096" y="362"/>
                  </a:lnTo>
                  <a:lnTo>
                    <a:pt x="1098" y="366"/>
                  </a:lnTo>
                  <a:lnTo>
                    <a:pt x="1098" y="372"/>
                  </a:lnTo>
                  <a:lnTo>
                    <a:pt x="1106" y="384"/>
                  </a:lnTo>
                  <a:lnTo>
                    <a:pt x="1106" y="384"/>
                  </a:lnTo>
                  <a:lnTo>
                    <a:pt x="1100" y="386"/>
                  </a:lnTo>
                  <a:lnTo>
                    <a:pt x="1098" y="384"/>
                  </a:lnTo>
                  <a:lnTo>
                    <a:pt x="1096" y="380"/>
                  </a:lnTo>
                  <a:lnTo>
                    <a:pt x="1094" y="376"/>
                  </a:lnTo>
                  <a:lnTo>
                    <a:pt x="1094" y="376"/>
                  </a:lnTo>
                  <a:close/>
                  <a:moveTo>
                    <a:pt x="1116" y="368"/>
                  </a:moveTo>
                  <a:lnTo>
                    <a:pt x="1112" y="368"/>
                  </a:lnTo>
                  <a:lnTo>
                    <a:pt x="1112" y="362"/>
                  </a:lnTo>
                  <a:lnTo>
                    <a:pt x="1112" y="362"/>
                  </a:lnTo>
                  <a:lnTo>
                    <a:pt x="1116" y="362"/>
                  </a:lnTo>
                  <a:lnTo>
                    <a:pt x="1118" y="366"/>
                  </a:lnTo>
                  <a:lnTo>
                    <a:pt x="1118" y="366"/>
                  </a:lnTo>
                  <a:lnTo>
                    <a:pt x="1118" y="368"/>
                  </a:lnTo>
                  <a:lnTo>
                    <a:pt x="1116" y="368"/>
                  </a:lnTo>
                  <a:lnTo>
                    <a:pt x="1116" y="368"/>
                  </a:lnTo>
                  <a:close/>
                  <a:moveTo>
                    <a:pt x="1152" y="362"/>
                  </a:moveTo>
                  <a:lnTo>
                    <a:pt x="1152" y="366"/>
                  </a:lnTo>
                  <a:lnTo>
                    <a:pt x="1144" y="360"/>
                  </a:lnTo>
                  <a:lnTo>
                    <a:pt x="1144" y="360"/>
                  </a:lnTo>
                  <a:lnTo>
                    <a:pt x="1146" y="358"/>
                  </a:lnTo>
                  <a:lnTo>
                    <a:pt x="1148" y="358"/>
                  </a:lnTo>
                  <a:lnTo>
                    <a:pt x="1152" y="362"/>
                  </a:lnTo>
                  <a:lnTo>
                    <a:pt x="1152" y="362"/>
                  </a:lnTo>
                  <a:close/>
                  <a:moveTo>
                    <a:pt x="1132" y="368"/>
                  </a:moveTo>
                  <a:lnTo>
                    <a:pt x="1132" y="368"/>
                  </a:lnTo>
                  <a:lnTo>
                    <a:pt x="1130" y="368"/>
                  </a:lnTo>
                  <a:lnTo>
                    <a:pt x="1128" y="364"/>
                  </a:lnTo>
                  <a:lnTo>
                    <a:pt x="1124" y="358"/>
                  </a:lnTo>
                  <a:lnTo>
                    <a:pt x="1130" y="358"/>
                  </a:lnTo>
                  <a:lnTo>
                    <a:pt x="1130" y="358"/>
                  </a:lnTo>
                  <a:lnTo>
                    <a:pt x="1136" y="362"/>
                  </a:lnTo>
                  <a:lnTo>
                    <a:pt x="1136" y="362"/>
                  </a:lnTo>
                  <a:lnTo>
                    <a:pt x="1134" y="366"/>
                  </a:lnTo>
                  <a:lnTo>
                    <a:pt x="1132" y="368"/>
                  </a:lnTo>
                  <a:lnTo>
                    <a:pt x="1132" y="368"/>
                  </a:lnTo>
                  <a:close/>
                  <a:moveTo>
                    <a:pt x="1162" y="388"/>
                  </a:moveTo>
                  <a:lnTo>
                    <a:pt x="1162" y="388"/>
                  </a:lnTo>
                  <a:lnTo>
                    <a:pt x="1162" y="388"/>
                  </a:lnTo>
                  <a:lnTo>
                    <a:pt x="1162" y="388"/>
                  </a:lnTo>
                  <a:lnTo>
                    <a:pt x="1156" y="380"/>
                  </a:lnTo>
                  <a:lnTo>
                    <a:pt x="1152" y="378"/>
                  </a:lnTo>
                  <a:lnTo>
                    <a:pt x="1148" y="380"/>
                  </a:lnTo>
                  <a:lnTo>
                    <a:pt x="1148" y="380"/>
                  </a:lnTo>
                  <a:lnTo>
                    <a:pt x="1146" y="384"/>
                  </a:lnTo>
                  <a:lnTo>
                    <a:pt x="1144" y="386"/>
                  </a:lnTo>
                  <a:lnTo>
                    <a:pt x="1142" y="386"/>
                  </a:lnTo>
                  <a:lnTo>
                    <a:pt x="1142" y="386"/>
                  </a:lnTo>
                  <a:lnTo>
                    <a:pt x="1142" y="382"/>
                  </a:lnTo>
                  <a:lnTo>
                    <a:pt x="1144" y="380"/>
                  </a:lnTo>
                  <a:lnTo>
                    <a:pt x="1146" y="378"/>
                  </a:lnTo>
                  <a:lnTo>
                    <a:pt x="1148" y="376"/>
                  </a:lnTo>
                  <a:lnTo>
                    <a:pt x="1148" y="376"/>
                  </a:lnTo>
                  <a:lnTo>
                    <a:pt x="1156" y="376"/>
                  </a:lnTo>
                  <a:lnTo>
                    <a:pt x="1160" y="378"/>
                  </a:lnTo>
                  <a:lnTo>
                    <a:pt x="1164" y="380"/>
                  </a:lnTo>
                  <a:lnTo>
                    <a:pt x="1164" y="380"/>
                  </a:lnTo>
                  <a:lnTo>
                    <a:pt x="1164" y="384"/>
                  </a:lnTo>
                  <a:lnTo>
                    <a:pt x="1162" y="388"/>
                  </a:lnTo>
                  <a:lnTo>
                    <a:pt x="1162" y="388"/>
                  </a:lnTo>
                  <a:close/>
                  <a:moveTo>
                    <a:pt x="1220" y="378"/>
                  </a:moveTo>
                  <a:lnTo>
                    <a:pt x="1220" y="378"/>
                  </a:lnTo>
                  <a:lnTo>
                    <a:pt x="1216" y="380"/>
                  </a:lnTo>
                  <a:lnTo>
                    <a:pt x="1214" y="380"/>
                  </a:lnTo>
                  <a:lnTo>
                    <a:pt x="1210" y="376"/>
                  </a:lnTo>
                  <a:lnTo>
                    <a:pt x="1210" y="376"/>
                  </a:lnTo>
                  <a:lnTo>
                    <a:pt x="1212" y="376"/>
                  </a:lnTo>
                  <a:lnTo>
                    <a:pt x="1212" y="376"/>
                  </a:lnTo>
                  <a:lnTo>
                    <a:pt x="1216" y="372"/>
                  </a:lnTo>
                  <a:lnTo>
                    <a:pt x="1216" y="372"/>
                  </a:lnTo>
                  <a:lnTo>
                    <a:pt x="1206" y="362"/>
                  </a:lnTo>
                  <a:lnTo>
                    <a:pt x="1200" y="360"/>
                  </a:lnTo>
                  <a:lnTo>
                    <a:pt x="1196" y="360"/>
                  </a:lnTo>
                  <a:lnTo>
                    <a:pt x="1196" y="360"/>
                  </a:lnTo>
                  <a:lnTo>
                    <a:pt x="1192" y="364"/>
                  </a:lnTo>
                  <a:lnTo>
                    <a:pt x="1192" y="366"/>
                  </a:lnTo>
                  <a:lnTo>
                    <a:pt x="1194" y="372"/>
                  </a:lnTo>
                  <a:lnTo>
                    <a:pt x="1198" y="378"/>
                  </a:lnTo>
                  <a:lnTo>
                    <a:pt x="1198" y="384"/>
                  </a:lnTo>
                  <a:lnTo>
                    <a:pt x="1198" y="384"/>
                  </a:lnTo>
                  <a:lnTo>
                    <a:pt x="1196" y="384"/>
                  </a:lnTo>
                  <a:lnTo>
                    <a:pt x="1190" y="382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6"/>
                  </a:lnTo>
                  <a:lnTo>
                    <a:pt x="1182" y="386"/>
                  </a:lnTo>
                  <a:lnTo>
                    <a:pt x="1178" y="382"/>
                  </a:lnTo>
                  <a:lnTo>
                    <a:pt x="1176" y="380"/>
                  </a:lnTo>
                  <a:lnTo>
                    <a:pt x="1172" y="372"/>
                  </a:lnTo>
                  <a:lnTo>
                    <a:pt x="1168" y="364"/>
                  </a:lnTo>
                  <a:lnTo>
                    <a:pt x="1162" y="358"/>
                  </a:lnTo>
                  <a:lnTo>
                    <a:pt x="1162" y="358"/>
                  </a:lnTo>
                  <a:lnTo>
                    <a:pt x="1170" y="358"/>
                  </a:lnTo>
                  <a:lnTo>
                    <a:pt x="1178" y="358"/>
                  </a:lnTo>
                  <a:lnTo>
                    <a:pt x="1224" y="358"/>
                  </a:lnTo>
                  <a:lnTo>
                    <a:pt x="1224" y="358"/>
                  </a:lnTo>
                  <a:lnTo>
                    <a:pt x="1228" y="358"/>
                  </a:lnTo>
                  <a:lnTo>
                    <a:pt x="1232" y="358"/>
                  </a:lnTo>
                  <a:lnTo>
                    <a:pt x="1248" y="358"/>
                  </a:lnTo>
                  <a:lnTo>
                    <a:pt x="1248" y="358"/>
                  </a:lnTo>
                  <a:lnTo>
                    <a:pt x="1248" y="358"/>
                  </a:lnTo>
                  <a:lnTo>
                    <a:pt x="1248" y="358"/>
                  </a:lnTo>
                  <a:lnTo>
                    <a:pt x="1232" y="362"/>
                  </a:lnTo>
                  <a:lnTo>
                    <a:pt x="1224" y="366"/>
                  </a:lnTo>
                  <a:lnTo>
                    <a:pt x="1216" y="374"/>
                  </a:lnTo>
                  <a:lnTo>
                    <a:pt x="1220" y="378"/>
                  </a:lnTo>
                  <a:close/>
                  <a:moveTo>
                    <a:pt x="1234" y="384"/>
                  </a:moveTo>
                  <a:lnTo>
                    <a:pt x="1228" y="376"/>
                  </a:lnTo>
                  <a:lnTo>
                    <a:pt x="1228" y="376"/>
                  </a:lnTo>
                  <a:lnTo>
                    <a:pt x="1232" y="374"/>
                  </a:lnTo>
                  <a:lnTo>
                    <a:pt x="1234" y="374"/>
                  </a:lnTo>
                  <a:lnTo>
                    <a:pt x="1238" y="376"/>
                  </a:lnTo>
                  <a:lnTo>
                    <a:pt x="1240" y="380"/>
                  </a:lnTo>
                  <a:lnTo>
                    <a:pt x="1240" y="380"/>
                  </a:lnTo>
                  <a:lnTo>
                    <a:pt x="1238" y="382"/>
                  </a:lnTo>
                  <a:lnTo>
                    <a:pt x="1236" y="384"/>
                  </a:lnTo>
                  <a:lnTo>
                    <a:pt x="1234" y="384"/>
                  </a:lnTo>
                  <a:lnTo>
                    <a:pt x="1234" y="384"/>
                  </a:lnTo>
                  <a:close/>
                  <a:moveTo>
                    <a:pt x="1392" y="390"/>
                  </a:moveTo>
                  <a:lnTo>
                    <a:pt x="1392" y="390"/>
                  </a:lnTo>
                  <a:lnTo>
                    <a:pt x="1376" y="390"/>
                  </a:lnTo>
                  <a:lnTo>
                    <a:pt x="1376" y="390"/>
                  </a:lnTo>
                  <a:lnTo>
                    <a:pt x="1382" y="386"/>
                  </a:lnTo>
                  <a:lnTo>
                    <a:pt x="1378" y="380"/>
                  </a:lnTo>
                  <a:lnTo>
                    <a:pt x="1372" y="390"/>
                  </a:lnTo>
                  <a:lnTo>
                    <a:pt x="1372" y="390"/>
                  </a:lnTo>
                  <a:lnTo>
                    <a:pt x="1364" y="390"/>
                  </a:lnTo>
                  <a:lnTo>
                    <a:pt x="1364" y="390"/>
                  </a:lnTo>
                  <a:lnTo>
                    <a:pt x="1364" y="390"/>
                  </a:lnTo>
                  <a:lnTo>
                    <a:pt x="1364" y="384"/>
                  </a:lnTo>
                  <a:lnTo>
                    <a:pt x="1362" y="382"/>
                  </a:lnTo>
                  <a:lnTo>
                    <a:pt x="1356" y="374"/>
                  </a:lnTo>
                  <a:lnTo>
                    <a:pt x="1356" y="374"/>
                  </a:lnTo>
                  <a:lnTo>
                    <a:pt x="1360" y="370"/>
                  </a:lnTo>
                  <a:lnTo>
                    <a:pt x="1366" y="366"/>
                  </a:lnTo>
                  <a:lnTo>
                    <a:pt x="1370" y="366"/>
                  </a:lnTo>
                  <a:lnTo>
                    <a:pt x="1374" y="368"/>
                  </a:lnTo>
                  <a:lnTo>
                    <a:pt x="1374" y="368"/>
                  </a:lnTo>
                  <a:lnTo>
                    <a:pt x="1368" y="364"/>
                  </a:lnTo>
                  <a:lnTo>
                    <a:pt x="1362" y="364"/>
                  </a:lnTo>
                  <a:lnTo>
                    <a:pt x="1354" y="364"/>
                  </a:lnTo>
                  <a:lnTo>
                    <a:pt x="1346" y="362"/>
                  </a:lnTo>
                  <a:lnTo>
                    <a:pt x="1346" y="362"/>
                  </a:lnTo>
                  <a:lnTo>
                    <a:pt x="1348" y="368"/>
                  </a:lnTo>
                  <a:lnTo>
                    <a:pt x="1350" y="372"/>
                  </a:lnTo>
                  <a:lnTo>
                    <a:pt x="1358" y="380"/>
                  </a:lnTo>
                  <a:lnTo>
                    <a:pt x="1354" y="386"/>
                  </a:lnTo>
                  <a:lnTo>
                    <a:pt x="1354" y="386"/>
                  </a:lnTo>
                  <a:lnTo>
                    <a:pt x="1348" y="384"/>
                  </a:lnTo>
                  <a:lnTo>
                    <a:pt x="1348" y="384"/>
                  </a:lnTo>
                  <a:lnTo>
                    <a:pt x="1350" y="378"/>
                  </a:lnTo>
                  <a:lnTo>
                    <a:pt x="1350" y="374"/>
                  </a:lnTo>
                  <a:lnTo>
                    <a:pt x="1348" y="370"/>
                  </a:lnTo>
                  <a:lnTo>
                    <a:pt x="1348" y="370"/>
                  </a:lnTo>
                  <a:lnTo>
                    <a:pt x="1348" y="378"/>
                  </a:lnTo>
                  <a:lnTo>
                    <a:pt x="1346" y="384"/>
                  </a:lnTo>
                  <a:lnTo>
                    <a:pt x="1346" y="384"/>
                  </a:lnTo>
                  <a:lnTo>
                    <a:pt x="1332" y="386"/>
                  </a:lnTo>
                  <a:lnTo>
                    <a:pt x="1326" y="386"/>
                  </a:lnTo>
                  <a:lnTo>
                    <a:pt x="1324" y="384"/>
                  </a:lnTo>
                  <a:lnTo>
                    <a:pt x="1322" y="380"/>
                  </a:lnTo>
                  <a:lnTo>
                    <a:pt x="1320" y="388"/>
                  </a:lnTo>
                  <a:lnTo>
                    <a:pt x="1346" y="390"/>
                  </a:lnTo>
                  <a:lnTo>
                    <a:pt x="1346" y="390"/>
                  </a:lnTo>
                  <a:lnTo>
                    <a:pt x="1346" y="390"/>
                  </a:lnTo>
                  <a:lnTo>
                    <a:pt x="1346" y="390"/>
                  </a:lnTo>
                  <a:lnTo>
                    <a:pt x="1308" y="390"/>
                  </a:lnTo>
                  <a:lnTo>
                    <a:pt x="1308" y="390"/>
                  </a:lnTo>
                  <a:lnTo>
                    <a:pt x="1308" y="390"/>
                  </a:lnTo>
                  <a:lnTo>
                    <a:pt x="1308" y="390"/>
                  </a:lnTo>
                  <a:lnTo>
                    <a:pt x="1308" y="386"/>
                  </a:lnTo>
                  <a:lnTo>
                    <a:pt x="1304" y="384"/>
                  </a:lnTo>
                  <a:lnTo>
                    <a:pt x="1302" y="384"/>
                  </a:lnTo>
                  <a:lnTo>
                    <a:pt x="1298" y="388"/>
                  </a:lnTo>
                  <a:lnTo>
                    <a:pt x="1298" y="388"/>
                  </a:lnTo>
                  <a:lnTo>
                    <a:pt x="1302" y="390"/>
                  </a:lnTo>
                  <a:lnTo>
                    <a:pt x="1302" y="390"/>
                  </a:lnTo>
                  <a:lnTo>
                    <a:pt x="1290" y="390"/>
                  </a:lnTo>
                  <a:lnTo>
                    <a:pt x="1290" y="390"/>
                  </a:lnTo>
                  <a:lnTo>
                    <a:pt x="1290" y="386"/>
                  </a:lnTo>
                  <a:lnTo>
                    <a:pt x="1290" y="386"/>
                  </a:lnTo>
                  <a:lnTo>
                    <a:pt x="1284" y="382"/>
                  </a:lnTo>
                  <a:lnTo>
                    <a:pt x="1280" y="386"/>
                  </a:lnTo>
                  <a:lnTo>
                    <a:pt x="1280" y="386"/>
                  </a:lnTo>
                  <a:lnTo>
                    <a:pt x="1280" y="390"/>
                  </a:lnTo>
                  <a:lnTo>
                    <a:pt x="1280" y="390"/>
                  </a:lnTo>
                  <a:lnTo>
                    <a:pt x="1270" y="390"/>
                  </a:lnTo>
                  <a:lnTo>
                    <a:pt x="1270" y="390"/>
                  </a:lnTo>
                  <a:lnTo>
                    <a:pt x="1270" y="384"/>
                  </a:lnTo>
                  <a:lnTo>
                    <a:pt x="1270" y="384"/>
                  </a:lnTo>
                  <a:lnTo>
                    <a:pt x="1258" y="386"/>
                  </a:lnTo>
                  <a:lnTo>
                    <a:pt x="1254" y="386"/>
                  </a:lnTo>
                  <a:lnTo>
                    <a:pt x="1252" y="384"/>
                  </a:lnTo>
                  <a:lnTo>
                    <a:pt x="1250" y="382"/>
                  </a:lnTo>
                  <a:lnTo>
                    <a:pt x="1248" y="376"/>
                  </a:lnTo>
                  <a:lnTo>
                    <a:pt x="1248" y="376"/>
                  </a:lnTo>
                  <a:lnTo>
                    <a:pt x="1250" y="376"/>
                  </a:lnTo>
                  <a:lnTo>
                    <a:pt x="1254" y="376"/>
                  </a:lnTo>
                  <a:lnTo>
                    <a:pt x="1258" y="376"/>
                  </a:lnTo>
                  <a:lnTo>
                    <a:pt x="1262" y="372"/>
                  </a:lnTo>
                  <a:lnTo>
                    <a:pt x="1262" y="372"/>
                  </a:lnTo>
                  <a:lnTo>
                    <a:pt x="1266" y="370"/>
                  </a:lnTo>
                  <a:lnTo>
                    <a:pt x="1270" y="368"/>
                  </a:lnTo>
                  <a:lnTo>
                    <a:pt x="1274" y="370"/>
                  </a:lnTo>
                  <a:lnTo>
                    <a:pt x="1278" y="374"/>
                  </a:lnTo>
                  <a:lnTo>
                    <a:pt x="1282" y="368"/>
                  </a:lnTo>
                  <a:lnTo>
                    <a:pt x="1282" y="368"/>
                  </a:lnTo>
                  <a:lnTo>
                    <a:pt x="1274" y="366"/>
                  </a:lnTo>
                  <a:lnTo>
                    <a:pt x="1266" y="364"/>
                  </a:lnTo>
                  <a:lnTo>
                    <a:pt x="1258" y="362"/>
                  </a:lnTo>
                  <a:lnTo>
                    <a:pt x="1250" y="358"/>
                  </a:lnTo>
                  <a:lnTo>
                    <a:pt x="1250" y="358"/>
                  </a:lnTo>
                  <a:lnTo>
                    <a:pt x="1250" y="358"/>
                  </a:lnTo>
                  <a:lnTo>
                    <a:pt x="1400" y="358"/>
                  </a:lnTo>
                  <a:lnTo>
                    <a:pt x="1400" y="358"/>
                  </a:lnTo>
                  <a:lnTo>
                    <a:pt x="1400" y="362"/>
                  </a:lnTo>
                  <a:lnTo>
                    <a:pt x="1402" y="368"/>
                  </a:lnTo>
                  <a:lnTo>
                    <a:pt x="1408" y="376"/>
                  </a:lnTo>
                  <a:lnTo>
                    <a:pt x="1408" y="376"/>
                  </a:lnTo>
                  <a:lnTo>
                    <a:pt x="1404" y="376"/>
                  </a:lnTo>
                  <a:lnTo>
                    <a:pt x="1400" y="380"/>
                  </a:lnTo>
                  <a:lnTo>
                    <a:pt x="1392" y="390"/>
                  </a:lnTo>
                  <a:lnTo>
                    <a:pt x="1392" y="390"/>
                  </a:lnTo>
                  <a:close/>
                  <a:moveTo>
                    <a:pt x="1472" y="368"/>
                  </a:moveTo>
                  <a:lnTo>
                    <a:pt x="1474" y="358"/>
                  </a:lnTo>
                  <a:lnTo>
                    <a:pt x="1474" y="358"/>
                  </a:lnTo>
                  <a:lnTo>
                    <a:pt x="1476" y="358"/>
                  </a:lnTo>
                  <a:lnTo>
                    <a:pt x="1476" y="358"/>
                  </a:lnTo>
                  <a:lnTo>
                    <a:pt x="1474" y="364"/>
                  </a:lnTo>
                  <a:lnTo>
                    <a:pt x="1476" y="368"/>
                  </a:lnTo>
                  <a:lnTo>
                    <a:pt x="1472" y="368"/>
                  </a:lnTo>
                  <a:close/>
                  <a:moveTo>
                    <a:pt x="1492" y="360"/>
                  </a:moveTo>
                  <a:lnTo>
                    <a:pt x="1488" y="360"/>
                  </a:lnTo>
                  <a:lnTo>
                    <a:pt x="1488" y="360"/>
                  </a:lnTo>
                  <a:lnTo>
                    <a:pt x="1488" y="358"/>
                  </a:lnTo>
                  <a:lnTo>
                    <a:pt x="1488" y="358"/>
                  </a:lnTo>
                  <a:lnTo>
                    <a:pt x="1492" y="358"/>
                  </a:lnTo>
                  <a:lnTo>
                    <a:pt x="1492" y="358"/>
                  </a:lnTo>
                  <a:lnTo>
                    <a:pt x="1492" y="360"/>
                  </a:lnTo>
                  <a:lnTo>
                    <a:pt x="1492" y="360"/>
                  </a:lnTo>
                  <a:close/>
                  <a:moveTo>
                    <a:pt x="1494" y="374"/>
                  </a:moveTo>
                  <a:lnTo>
                    <a:pt x="1494" y="372"/>
                  </a:lnTo>
                  <a:lnTo>
                    <a:pt x="1494" y="372"/>
                  </a:lnTo>
                  <a:lnTo>
                    <a:pt x="1498" y="372"/>
                  </a:lnTo>
                  <a:lnTo>
                    <a:pt x="1502" y="370"/>
                  </a:lnTo>
                  <a:lnTo>
                    <a:pt x="1504" y="368"/>
                  </a:lnTo>
                  <a:lnTo>
                    <a:pt x="1508" y="368"/>
                  </a:lnTo>
                  <a:lnTo>
                    <a:pt x="1508" y="368"/>
                  </a:lnTo>
                  <a:lnTo>
                    <a:pt x="1506" y="372"/>
                  </a:lnTo>
                  <a:lnTo>
                    <a:pt x="1504" y="376"/>
                  </a:lnTo>
                  <a:lnTo>
                    <a:pt x="1498" y="376"/>
                  </a:lnTo>
                  <a:lnTo>
                    <a:pt x="1494" y="374"/>
                  </a:lnTo>
                  <a:lnTo>
                    <a:pt x="1494" y="374"/>
                  </a:lnTo>
                  <a:close/>
                  <a:moveTo>
                    <a:pt x="1504" y="390"/>
                  </a:moveTo>
                  <a:lnTo>
                    <a:pt x="1504" y="390"/>
                  </a:lnTo>
                  <a:lnTo>
                    <a:pt x="1504" y="390"/>
                  </a:lnTo>
                  <a:lnTo>
                    <a:pt x="1508" y="390"/>
                  </a:lnTo>
                  <a:lnTo>
                    <a:pt x="1510" y="390"/>
                  </a:lnTo>
                  <a:lnTo>
                    <a:pt x="1510" y="390"/>
                  </a:lnTo>
                  <a:lnTo>
                    <a:pt x="1504" y="390"/>
                  </a:lnTo>
                  <a:lnTo>
                    <a:pt x="1504" y="390"/>
                  </a:lnTo>
                  <a:close/>
                  <a:moveTo>
                    <a:pt x="1858" y="290"/>
                  </a:moveTo>
                  <a:lnTo>
                    <a:pt x="1858" y="290"/>
                  </a:lnTo>
                  <a:lnTo>
                    <a:pt x="1862" y="292"/>
                  </a:lnTo>
                  <a:lnTo>
                    <a:pt x="1862" y="292"/>
                  </a:lnTo>
                  <a:lnTo>
                    <a:pt x="1856" y="294"/>
                  </a:lnTo>
                  <a:lnTo>
                    <a:pt x="1856" y="294"/>
                  </a:lnTo>
                  <a:lnTo>
                    <a:pt x="1858" y="290"/>
                  </a:lnTo>
                  <a:lnTo>
                    <a:pt x="1858" y="290"/>
                  </a:lnTo>
                  <a:close/>
                  <a:moveTo>
                    <a:pt x="1618" y="390"/>
                  </a:moveTo>
                  <a:lnTo>
                    <a:pt x="1618" y="390"/>
                  </a:lnTo>
                  <a:lnTo>
                    <a:pt x="1618" y="390"/>
                  </a:lnTo>
                  <a:lnTo>
                    <a:pt x="1618" y="390"/>
                  </a:lnTo>
                  <a:lnTo>
                    <a:pt x="1618" y="390"/>
                  </a:lnTo>
                  <a:lnTo>
                    <a:pt x="1618" y="390"/>
                  </a:lnTo>
                  <a:close/>
                  <a:moveTo>
                    <a:pt x="1630" y="390"/>
                  </a:moveTo>
                  <a:lnTo>
                    <a:pt x="1622" y="390"/>
                  </a:lnTo>
                  <a:lnTo>
                    <a:pt x="1622" y="390"/>
                  </a:lnTo>
                  <a:lnTo>
                    <a:pt x="1626" y="388"/>
                  </a:lnTo>
                  <a:lnTo>
                    <a:pt x="1628" y="388"/>
                  </a:lnTo>
                  <a:lnTo>
                    <a:pt x="1632" y="388"/>
                  </a:lnTo>
                  <a:lnTo>
                    <a:pt x="1632" y="388"/>
                  </a:lnTo>
                  <a:lnTo>
                    <a:pt x="1630" y="390"/>
                  </a:lnTo>
                  <a:lnTo>
                    <a:pt x="1630" y="390"/>
                  </a:lnTo>
                  <a:close/>
                  <a:moveTo>
                    <a:pt x="1650" y="390"/>
                  </a:moveTo>
                  <a:lnTo>
                    <a:pt x="1650" y="390"/>
                  </a:lnTo>
                  <a:lnTo>
                    <a:pt x="1652" y="386"/>
                  </a:lnTo>
                  <a:lnTo>
                    <a:pt x="1656" y="386"/>
                  </a:lnTo>
                  <a:lnTo>
                    <a:pt x="1656" y="386"/>
                  </a:lnTo>
                  <a:lnTo>
                    <a:pt x="1654" y="388"/>
                  </a:lnTo>
                  <a:lnTo>
                    <a:pt x="1654" y="388"/>
                  </a:lnTo>
                  <a:lnTo>
                    <a:pt x="1650" y="390"/>
                  </a:lnTo>
                  <a:lnTo>
                    <a:pt x="1650" y="390"/>
                  </a:lnTo>
                  <a:close/>
                  <a:moveTo>
                    <a:pt x="1676" y="390"/>
                  </a:moveTo>
                  <a:lnTo>
                    <a:pt x="1666" y="390"/>
                  </a:lnTo>
                  <a:lnTo>
                    <a:pt x="1666" y="390"/>
                  </a:lnTo>
                  <a:lnTo>
                    <a:pt x="1672" y="386"/>
                  </a:lnTo>
                  <a:lnTo>
                    <a:pt x="1674" y="386"/>
                  </a:lnTo>
                  <a:lnTo>
                    <a:pt x="1676" y="388"/>
                  </a:lnTo>
                  <a:lnTo>
                    <a:pt x="1676" y="390"/>
                  </a:lnTo>
                  <a:close/>
                  <a:moveTo>
                    <a:pt x="1692" y="390"/>
                  </a:moveTo>
                  <a:lnTo>
                    <a:pt x="1692" y="386"/>
                  </a:lnTo>
                  <a:lnTo>
                    <a:pt x="1692" y="386"/>
                  </a:lnTo>
                  <a:lnTo>
                    <a:pt x="1694" y="388"/>
                  </a:lnTo>
                  <a:lnTo>
                    <a:pt x="1698" y="390"/>
                  </a:lnTo>
                  <a:lnTo>
                    <a:pt x="1692" y="390"/>
                  </a:lnTo>
                  <a:close/>
                  <a:moveTo>
                    <a:pt x="1890" y="358"/>
                  </a:moveTo>
                  <a:lnTo>
                    <a:pt x="1890" y="358"/>
                  </a:lnTo>
                  <a:lnTo>
                    <a:pt x="1892" y="362"/>
                  </a:lnTo>
                  <a:lnTo>
                    <a:pt x="1894" y="366"/>
                  </a:lnTo>
                  <a:lnTo>
                    <a:pt x="1900" y="368"/>
                  </a:lnTo>
                  <a:lnTo>
                    <a:pt x="1900" y="368"/>
                  </a:lnTo>
                  <a:lnTo>
                    <a:pt x="1898" y="372"/>
                  </a:lnTo>
                  <a:lnTo>
                    <a:pt x="1896" y="374"/>
                  </a:lnTo>
                  <a:lnTo>
                    <a:pt x="1888" y="374"/>
                  </a:lnTo>
                  <a:lnTo>
                    <a:pt x="1886" y="374"/>
                  </a:lnTo>
                  <a:lnTo>
                    <a:pt x="1882" y="376"/>
                  </a:lnTo>
                  <a:lnTo>
                    <a:pt x="1882" y="378"/>
                  </a:lnTo>
                  <a:lnTo>
                    <a:pt x="1882" y="386"/>
                  </a:lnTo>
                  <a:lnTo>
                    <a:pt x="1882" y="386"/>
                  </a:lnTo>
                  <a:lnTo>
                    <a:pt x="1888" y="386"/>
                  </a:lnTo>
                  <a:lnTo>
                    <a:pt x="1892" y="390"/>
                  </a:lnTo>
                  <a:lnTo>
                    <a:pt x="1892" y="390"/>
                  </a:lnTo>
                  <a:lnTo>
                    <a:pt x="1892" y="390"/>
                  </a:lnTo>
                  <a:lnTo>
                    <a:pt x="1882" y="390"/>
                  </a:lnTo>
                  <a:lnTo>
                    <a:pt x="1882" y="390"/>
                  </a:lnTo>
                  <a:lnTo>
                    <a:pt x="1878" y="388"/>
                  </a:lnTo>
                  <a:lnTo>
                    <a:pt x="1876" y="390"/>
                  </a:lnTo>
                  <a:lnTo>
                    <a:pt x="1864" y="390"/>
                  </a:lnTo>
                  <a:lnTo>
                    <a:pt x="1864" y="390"/>
                  </a:lnTo>
                  <a:lnTo>
                    <a:pt x="1862" y="386"/>
                  </a:lnTo>
                  <a:lnTo>
                    <a:pt x="1862" y="386"/>
                  </a:lnTo>
                  <a:lnTo>
                    <a:pt x="1858" y="390"/>
                  </a:lnTo>
                  <a:lnTo>
                    <a:pt x="1842" y="390"/>
                  </a:lnTo>
                  <a:lnTo>
                    <a:pt x="1842" y="390"/>
                  </a:lnTo>
                  <a:lnTo>
                    <a:pt x="1836" y="390"/>
                  </a:lnTo>
                  <a:lnTo>
                    <a:pt x="1826" y="390"/>
                  </a:lnTo>
                  <a:lnTo>
                    <a:pt x="1826" y="390"/>
                  </a:lnTo>
                  <a:lnTo>
                    <a:pt x="1824" y="388"/>
                  </a:lnTo>
                  <a:lnTo>
                    <a:pt x="1822" y="384"/>
                  </a:lnTo>
                  <a:lnTo>
                    <a:pt x="1822" y="384"/>
                  </a:lnTo>
                  <a:lnTo>
                    <a:pt x="1826" y="380"/>
                  </a:lnTo>
                  <a:lnTo>
                    <a:pt x="1830" y="380"/>
                  </a:lnTo>
                  <a:lnTo>
                    <a:pt x="1836" y="380"/>
                  </a:lnTo>
                  <a:lnTo>
                    <a:pt x="1836" y="380"/>
                  </a:lnTo>
                  <a:lnTo>
                    <a:pt x="1836" y="376"/>
                  </a:lnTo>
                  <a:lnTo>
                    <a:pt x="1834" y="374"/>
                  </a:lnTo>
                  <a:lnTo>
                    <a:pt x="1830" y="374"/>
                  </a:lnTo>
                  <a:lnTo>
                    <a:pt x="1826" y="374"/>
                  </a:lnTo>
                  <a:lnTo>
                    <a:pt x="1822" y="374"/>
                  </a:lnTo>
                  <a:lnTo>
                    <a:pt x="1822" y="372"/>
                  </a:lnTo>
                  <a:lnTo>
                    <a:pt x="1822" y="372"/>
                  </a:lnTo>
                  <a:lnTo>
                    <a:pt x="1822" y="368"/>
                  </a:lnTo>
                  <a:lnTo>
                    <a:pt x="1824" y="364"/>
                  </a:lnTo>
                  <a:lnTo>
                    <a:pt x="1828" y="362"/>
                  </a:lnTo>
                  <a:lnTo>
                    <a:pt x="1830" y="358"/>
                  </a:lnTo>
                  <a:lnTo>
                    <a:pt x="1830" y="358"/>
                  </a:lnTo>
                  <a:lnTo>
                    <a:pt x="1806" y="356"/>
                  </a:lnTo>
                  <a:lnTo>
                    <a:pt x="1780" y="358"/>
                  </a:lnTo>
                  <a:lnTo>
                    <a:pt x="1780" y="358"/>
                  </a:lnTo>
                  <a:lnTo>
                    <a:pt x="1780" y="360"/>
                  </a:lnTo>
                  <a:lnTo>
                    <a:pt x="1780" y="362"/>
                  </a:lnTo>
                  <a:lnTo>
                    <a:pt x="1782" y="366"/>
                  </a:lnTo>
                  <a:lnTo>
                    <a:pt x="1782" y="366"/>
                  </a:lnTo>
                  <a:lnTo>
                    <a:pt x="1786" y="366"/>
                  </a:lnTo>
                  <a:lnTo>
                    <a:pt x="1788" y="364"/>
                  </a:lnTo>
                  <a:lnTo>
                    <a:pt x="1794" y="358"/>
                  </a:lnTo>
                  <a:lnTo>
                    <a:pt x="1794" y="358"/>
                  </a:lnTo>
                  <a:lnTo>
                    <a:pt x="1796" y="360"/>
                  </a:lnTo>
                  <a:lnTo>
                    <a:pt x="1798" y="362"/>
                  </a:lnTo>
                  <a:lnTo>
                    <a:pt x="1804" y="364"/>
                  </a:lnTo>
                  <a:lnTo>
                    <a:pt x="1808" y="366"/>
                  </a:lnTo>
                  <a:lnTo>
                    <a:pt x="1810" y="368"/>
                  </a:lnTo>
                  <a:lnTo>
                    <a:pt x="1808" y="372"/>
                  </a:lnTo>
                  <a:lnTo>
                    <a:pt x="1808" y="372"/>
                  </a:lnTo>
                  <a:lnTo>
                    <a:pt x="1806" y="376"/>
                  </a:lnTo>
                  <a:lnTo>
                    <a:pt x="1806" y="382"/>
                  </a:lnTo>
                  <a:lnTo>
                    <a:pt x="1810" y="386"/>
                  </a:lnTo>
                  <a:lnTo>
                    <a:pt x="1814" y="390"/>
                  </a:lnTo>
                  <a:lnTo>
                    <a:pt x="1808" y="390"/>
                  </a:lnTo>
                  <a:lnTo>
                    <a:pt x="1808" y="390"/>
                  </a:lnTo>
                  <a:lnTo>
                    <a:pt x="1804" y="388"/>
                  </a:lnTo>
                  <a:lnTo>
                    <a:pt x="1800" y="390"/>
                  </a:lnTo>
                  <a:lnTo>
                    <a:pt x="1796" y="390"/>
                  </a:lnTo>
                  <a:lnTo>
                    <a:pt x="1796" y="390"/>
                  </a:lnTo>
                  <a:lnTo>
                    <a:pt x="1796" y="388"/>
                  </a:lnTo>
                  <a:lnTo>
                    <a:pt x="1794" y="386"/>
                  </a:lnTo>
                  <a:lnTo>
                    <a:pt x="1794" y="386"/>
                  </a:lnTo>
                  <a:lnTo>
                    <a:pt x="1796" y="382"/>
                  </a:lnTo>
                  <a:lnTo>
                    <a:pt x="1796" y="378"/>
                  </a:lnTo>
                  <a:lnTo>
                    <a:pt x="1796" y="378"/>
                  </a:lnTo>
                  <a:lnTo>
                    <a:pt x="1794" y="372"/>
                  </a:lnTo>
                  <a:lnTo>
                    <a:pt x="1792" y="372"/>
                  </a:lnTo>
                  <a:lnTo>
                    <a:pt x="1790" y="372"/>
                  </a:lnTo>
                  <a:lnTo>
                    <a:pt x="1790" y="372"/>
                  </a:lnTo>
                  <a:lnTo>
                    <a:pt x="1788" y="376"/>
                  </a:lnTo>
                  <a:lnTo>
                    <a:pt x="1786" y="378"/>
                  </a:lnTo>
                  <a:lnTo>
                    <a:pt x="1786" y="382"/>
                  </a:lnTo>
                  <a:lnTo>
                    <a:pt x="1784" y="386"/>
                  </a:lnTo>
                  <a:lnTo>
                    <a:pt x="1784" y="386"/>
                  </a:lnTo>
                  <a:lnTo>
                    <a:pt x="1782" y="386"/>
                  </a:lnTo>
                  <a:lnTo>
                    <a:pt x="1780" y="384"/>
                  </a:lnTo>
                  <a:lnTo>
                    <a:pt x="1780" y="384"/>
                  </a:lnTo>
                  <a:lnTo>
                    <a:pt x="1780" y="380"/>
                  </a:lnTo>
                  <a:lnTo>
                    <a:pt x="1782" y="378"/>
                  </a:lnTo>
                  <a:lnTo>
                    <a:pt x="1776" y="372"/>
                  </a:lnTo>
                  <a:lnTo>
                    <a:pt x="1776" y="372"/>
                  </a:lnTo>
                  <a:lnTo>
                    <a:pt x="1772" y="376"/>
                  </a:lnTo>
                  <a:lnTo>
                    <a:pt x="1770" y="376"/>
                  </a:lnTo>
                  <a:lnTo>
                    <a:pt x="1764" y="374"/>
                  </a:lnTo>
                  <a:lnTo>
                    <a:pt x="1756" y="372"/>
                  </a:lnTo>
                  <a:lnTo>
                    <a:pt x="1754" y="372"/>
                  </a:lnTo>
                  <a:lnTo>
                    <a:pt x="1750" y="374"/>
                  </a:lnTo>
                  <a:lnTo>
                    <a:pt x="1750" y="374"/>
                  </a:lnTo>
                  <a:lnTo>
                    <a:pt x="1750" y="380"/>
                  </a:lnTo>
                  <a:lnTo>
                    <a:pt x="1754" y="382"/>
                  </a:lnTo>
                  <a:lnTo>
                    <a:pt x="1758" y="386"/>
                  </a:lnTo>
                  <a:lnTo>
                    <a:pt x="1760" y="388"/>
                  </a:lnTo>
                  <a:lnTo>
                    <a:pt x="1760" y="388"/>
                  </a:lnTo>
                  <a:lnTo>
                    <a:pt x="1760" y="390"/>
                  </a:lnTo>
                  <a:lnTo>
                    <a:pt x="1746" y="390"/>
                  </a:lnTo>
                  <a:lnTo>
                    <a:pt x="1746" y="390"/>
                  </a:lnTo>
                  <a:lnTo>
                    <a:pt x="1744" y="384"/>
                  </a:lnTo>
                  <a:lnTo>
                    <a:pt x="1744" y="378"/>
                  </a:lnTo>
                  <a:lnTo>
                    <a:pt x="1744" y="378"/>
                  </a:lnTo>
                  <a:lnTo>
                    <a:pt x="1740" y="372"/>
                  </a:lnTo>
                  <a:lnTo>
                    <a:pt x="1738" y="372"/>
                  </a:lnTo>
                  <a:lnTo>
                    <a:pt x="1734" y="372"/>
                  </a:lnTo>
                  <a:lnTo>
                    <a:pt x="1734" y="372"/>
                  </a:lnTo>
                  <a:lnTo>
                    <a:pt x="1732" y="376"/>
                  </a:lnTo>
                  <a:lnTo>
                    <a:pt x="1730" y="380"/>
                  </a:lnTo>
                  <a:lnTo>
                    <a:pt x="1728" y="390"/>
                  </a:lnTo>
                  <a:lnTo>
                    <a:pt x="1728" y="390"/>
                  </a:lnTo>
                  <a:lnTo>
                    <a:pt x="1722" y="384"/>
                  </a:lnTo>
                  <a:lnTo>
                    <a:pt x="1718" y="382"/>
                  </a:lnTo>
                  <a:lnTo>
                    <a:pt x="1716" y="384"/>
                  </a:lnTo>
                  <a:lnTo>
                    <a:pt x="1716" y="384"/>
                  </a:lnTo>
                  <a:lnTo>
                    <a:pt x="1716" y="388"/>
                  </a:lnTo>
                  <a:lnTo>
                    <a:pt x="1720" y="390"/>
                  </a:lnTo>
                  <a:lnTo>
                    <a:pt x="1710" y="390"/>
                  </a:lnTo>
                  <a:lnTo>
                    <a:pt x="1710" y="390"/>
                  </a:lnTo>
                  <a:lnTo>
                    <a:pt x="1706" y="384"/>
                  </a:lnTo>
                  <a:lnTo>
                    <a:pt x="1706" y="374"/>
                  </a:lnTo>
                  <a:lnTo>
                    <a:pt x="1706" y="374"/>
                  </a:lnTo>
                  <a:lnTo>
                    <a:pt x="1702" y="372"/>
                  </a:lnTo>
                  <a:lnTo>
                    <a:pt x="1700" y="372"/>
                  </a:lnTo>
                  <a:lnTo>
                    <a:pt x="1694" y="374"/>
                  </a:lnTo>
                  <a:lnTo>
                    <a:pt x="1690" y="378"/>
                  </a:lnTo>
                  <a:lnTo>
                    <a:pt x="1686" y="380"/>
                  </a:lnTo>
                  <a:lnTo>
                    <a:pt x="1684" y="378"/>
                  </a:lnTo>
                  <a:lnTo>
                    <a:pt x="1684" y="378"/>
                  </a:lnTo>
                  <a:lnTo>
                    <a:pt x="1680" y="376"/>
                  </a:lnTo>
                  <a:lnTo>
                    <a:pt x="1676" y="376"/>
                  </a:lnTo>
                  <a:lnTo>
                    <a:pt x="1666" y="376"/>
                  </a:lnTo>
                  <a:lnTo>
                    <a:pt x="1658" y="376"/>
                  </a:lnTo>
                  <a:lnTo>
                    <a:pt x="1654" y="376"/>
                  </a:lnTo>
                  <a:lnTo>
                    <a:pt x="1650" y="372"/>
                  </a:lnTo>
                  <a:lnTo>
                    <a:pt x="1660" y="358"/>
                  </a:lnTo>
                  <a:lnTo>
                    <a:pt x="1660" y="358"/>
                  </a:lnTo>
                  <a:lnTo>
                    <a:pt x="1658" y="352"/>
                  </a:lnTo>
                  <a:lnTo>
                    <a:pt x="1654" y="350"/>
                  </a:lnTo>
                  <a:lnTo>
                    <a:pt x="1652" y="350"/>
                  </a:lnTo>
                  <a:lnTo>
                    <a:pt x="1652" y="350"/>
                  </a:lnTo>
                  <a:lnTo>
                    <a:pt x="1650" y="356"/>
                  </a:lnTo>
                  <a:lnTo>
                    <a:pt x="1648" y="358"/>
                  </a:lnTo>
                  <a:lnTo>
                    <a:pt x="1646" y="362"/>
                  </a:lnTo>
                  <a:lnTo>
                    <a:pt x="1646" y="368"/>
                  </a:lnTo>
                  <a:lnTo>
                    <a:pt x="1646" y="368"/>
                  </a:lnTo>
                  <a:lnTo>
                    <a:pt x="1642" y="368"/>
                  </a:lnTo>
                  <a:lnTo>
                    <a:pt x="1638" y="372"/>
                  </a:lnTo>
                  <a:lnTo>
                    <a:pt x="1636" y="374"/>
                  </a:lnTo>
                  <a:lnTo>
                    <a:pt x="1634" y="374"/>
                  </a:lnTo>
                  <a:lnTo>
                    <a:pt x="1632" y="374"/>
                  </a:lnTo>
                  <a:lnTo>
                    <a:pt x="1632" y="374"/>
                  </a:lnTo>
                  <a:lnTo>
                    <a:pt x="1632" y="370"/>
                  </a:lnTo>
                  <a:lnTo>
                    <a:pt x="1636" y="366"/>
                  </a:lnTo>
                  <a:lnTo>
                    <a:pt x="1638" y="364"/>
                  </a:lnTo>
                  <a:lnTo>
                    <a:pt x="1642" y="360"/>
                  </a:lnTo>
                  <a:lnTo>
                    <a:pt x="1642" y="360"/>
                  </a:lnTo>
                  <a:lnTo>
                    <a:pt x="1640" y="356"/>
                  </a:lnTo>
                  <a:lnTo>
                    <a:pt x="1636" y="356"/>
                  </a:lnTo>
                  <a:lnTo>
                    <a:pt x="1634" y="356"/>
                  </a:lnTo>
                  <a:lnTo>
                    <a:pt x="1632" y="358"/>
                  </a:lnTo>
                  <a:lnTo>
                    <a:pt x="1628" y="362"/>
                  </a:lnTo>
                  <a:lnTo>
                    <a:pt x="1622" y="366"/>
                  </a:lnTo>
                  <a:lnTo>
                    <a:pt x="1624" y="368"/>
                  </a:lnTo>
                  <a:lnTo>
                    <a:pt x="1624" y="368"/>
                  </a:lnTo>
                  <a:lnTo>
                    <a:pt x="1622" y="372"/>
                  </a:lnTo>
                  <a:lnTo>
                    <a:pt x="1620" y="376"/>
                  </a:lnTo>
                  <a:lnTo>
                    <a:pt x="1616" y="376"/>
                  </a:lnTo>
                  <a:lnTo>
                    <a:pt x="1612" y="376"/>
                  </a:lnTo>
                  <a:lnTo>
                    <a:pt x="1604" y="372"/>
                  </a:lnTo>
                  <a:lnTo>
                    <a:pt x="1600" y="372"/>
                  </a:lnTo>
                  <a:lnTo>
                    <a:pt x="1596" y="372"/>
                  </a:lnTo>
                  <a:lnTo>
                    <a:pt x="1596" y="372"/>
                  </a:lnTo>
                  <a:lnTo>
                    <a:pt x="1598" y="368"/>
                  </a:lnTo>
                  <a:lnTo>
                    <a:pt x="1600" y="362"/>
                  </a:lnTo>
                  <a:lnTo>
                    <a:pt x="1600" y="358"/>
                  </a:lnTo>
                  <a:lnTo>
                    <a:pt x="1598" y="354"/>
                  </a:lnTo>
                  <a:lnTo>
                    <a:pt x="1598" y="354"/>
                  </a:lnTo>
                  <a:lnTo>
                    <a:pt x="1594" y="354"/>
                  </a:lnTo>
                  <a:lnTo>
                    <a:pt x="1592" y="356"/>
                  </a:lnTo>
                  <a:lnTo>
                    <a:pt x="1590" y="366"/>
                  </a:lnTo>
                  <a:lnTo>
                    <a:pt x="1588" y="384"/>
                  </a:lnTo>
                  <a:lnTo>
                    <a:pt x="1584" y="376"/>
                  </a:lnTo>
                  <a:lnTo>
                    <a:pt x="1584" y="376"/>
                  </a:lnTo>
                  <a:lnTo>
                    <a:pt x="1580" y="380"/>
                  </a:lnTo>
                  <a:lnTo>
                    <a:pt x="1580" y="382"/>
                  </a:lnTo>
                  <a:lnTo>
                    <a:pt x="1582" y="390"/>
                  </a:lnTo>
                  <a:lnTo>
                    <a:pt x="1582" y="390"/>
                  </a:lnTo>
                  <a:lnTo>
                    <a:pt x="1576" y="390"/>
                  </a:lnTo>
                  <a:lnTo>
                    <a:pt x="1576" y="390"/>
                  </a:lnTo>
                  <a:lnTo>
                    <a:pt x="1576" y="392"/>
                  </a:lnTo>
                  <a:lnTo>
                    <a:pt x="1576" y="392"/>
                  </a:lnTo>
                  <a:lnTo>
                    <a:pt x="1574" y="384"/>
                  </a:lnTo>
                  <a:lnTo>
                    <a:pt x="1572" y="378"/>
                  </a:lnTo>
                  <a:lnTo>
                    <a:pt x="1572" y="378"/>
                  </a:lnTo>
                  <a:lnTo>
                    <a:pt x="1568" y="376"/>
                  </a:lnTo>
                  <a:lnTo>
                    <a:pt x="1566" y="378"/>
                  </a:lnTo>
                  <a:lnTo>
                    <a:pt x="1562" y="384"/>
                  </a:lnTo>
                  <a:lnTo>
                    <a:pt x="1562" y="384"/>
                  </a:lnTo>
                  <a:lnTo>
                    <a:pt x="1556" y="382"/>
                  </a:lnTo>
                  <a:lnTo>
                    <a:pt x="1552" y="378"/>
                  </a:lnTo>
                  <a:lnTo>
                    <a:pt x="1544" y="368"/>
                  </a:lnTo>
                  <a:lnTo>
                    <a:pt x="1544" y="368"/>
                  </a:lnTo>
                  <a:lnTo>
                    <a:pt x="1544" y="360"/>
                  </a:lnTo>
                  <a:lnTo>
                    <a:pt x="1542" y="352"/>
                  </a:lnTo>
                  <a:lnTo>
                    <a:pt x="1542" y="352"/>
                  </a:lnTo>
                  <a:lnTo>
                    <a:pt x="1552" y="350"/>
                  </a:lnTo>
                  <a:lnTo>
                    <a:pt x="1552" y="348"/>
                  </a:lnTo>
                  <a:lnTo>
                    <a:pt x="1552" y="348"/>
                  </a:lnTo>
                  <a:lnTo>
                    <a:pt x="1688" y="326"/>
                  </a:lnTo>
                  <a:lnTo>
                    <a:pt x="1688" y="326"/>
                  </a:lnTo>
                  <a:lnTo>
                    <a:pt x="1688" y="328"/>
                  </a:lnTo>
                  <a:lnTo>
                    <a:pt x="1694" y="328"/>
                  </a:lnTo>
                  <a:lnTo>
                    <a:pt x="1694" y="328"/>
                  </a:lnTo>
                  <a:lnTo>
                    <a:pt x="1694" y="326"/>
                  </a:lnTo>
                  <a:lnTo>
                    <a:pt x="1694" y="326"/>
                  </a:lnTo>
                  <a:lnTo>
                    <a:pt x="1708" y="322"/>
                  </a:lnTo>
                  <a:lnTo>
                    <a:pt x="1708" y="322"/>
                  </a:lnTo>
                  <a:lnTo>
                    <a:pt x="1712" y="334"/>
                  </a:lnTo>
                  <a:lnTo>
                    <a:pt x="1716" y="340"/>
                  </a:lnTo>
                  <a:lnTo>
                    <a:pt x="1720" y="344"/>
                  </a:lnTo>
                  <a:lnTo>
                    <a:pt x="1720" y="344"/>
                  </a:lnTo>
                  <a:lnTo>
                    <a:pt x="1718" y="338"/>
                  </a:lnTo>
                  <a:lnTo>
                    <a:pt x="1716" y="332"/>
                  </a:lnTo>
                  <a:lnTo>
                    <a:pt x="1714" y="328"/>
                  </a:lnTo>
                  <a:lnTo>
                    <a:pt x="1710" y="322"/>
                  </a:lnTo>
                  <a:lnTo>
                    <a:pt x="1710" y="322"/>
                  </a:lnTo>
                  <a:lnTo>
                    <a:pt x="1726" y="320"/>
                  </a:lnTo>
                  <a:lnTo>
                    <a:pt x="1726" y="320"/>
                  </a:lnTo>
                  <a:lnTo>
                    <a:pt x="1728" y="326"/>
                  </a:lnTo>
                  <a:lnTo>
                    <a:pt x="1728" y="326"/>
                  </a:lnTo>
                  <a:lnTo>
                    <a:pt x="1732" y="326"/>
                  </a:lnTo>
                  <a:lnTo>
                    <a:pt x="1732" y="326"/>
                  </a:lnTo>
                  <a:lnTo>
                    <a:pt x="1732" y="324"/>
                  </a:lnTo>
                  <a:lnTo>
                    <a:pt x="1732" y="322"/>
                  </a:lnTo>
                  <a:lnTo>
                    <a:pt x="1732" y="322"/>
                  </a:lnTo>
                  <a:lnTo>
                    <a:pt x="1730" y="318"/>
                  </a:lnTo>
                  <a:lnTo>
                    <a:pt x="1730" y="318"/>
                  </a:lnTo>
                  <a:lnTo>
                    <a:pt x="1760" y="314"/>
                  </a:lnTo>
                  <a:lnTo>
                    <a:pt x="1760" y="326"/>
                  </a:lnTo>
                  <a:lnTo>
                    <a:pt x="1770" y="326"/>
                  </a:lnTo>
                  <a:lnTo>
                    <a:pt x="1770" y="326"/>
                  </a:lnTo>
                  <a:lnTo>
                    <a:pt x="1770" y="320"/>
                  </a:lnTo>
                  <a:lnTo>
                    <a:pt x="1770" y="312"/>
                  </a:lnTo>
                  <a:lnTo>
                    <a:pt x="1770" y="312"/>
                  </a:lnTo>
                  <a:lnTo>
                    <a:pt x="1792" y="308"/>
                  </a:lnTo>
                  <a:lnTo>
                    <a:pt x="1792" y="308"/>
                  </a:lnTo>
                  <a:lnTo>
                    <a:pt x="1796" y="314"/>
                  </a:lnTo>
                  <a:lnTo>
                    <a:pt x="1796" y="314"/>
                  </a:lnTo>
                  <a:lnTo>
                    <a:pt x="1792" y="316"/>
                  </a:lnTo>
                  <a:lnTo>
                    <a:pt x="1790" y="316"/>
                  </a:lnTo>
                  <a:lnTo>
                    <a:pt x="1784" y="312"/>
                  </a:lnTo>
                  <a:lnTo>
                    <a:pt x="1784" y="312"/>
                  </a:lnTo>
                  <a:lnTo>
                    <a:pt x="1782" y="318"/>
                  </a:lnTo>
                  <a:lnTo>
                    <a:pt x="1782" y="322"/>
                  </a:lnTo>
                  <a:lnTo>
                    <a:pt x="1782" y="326"/>
                  </a:lnTo>
                  <a:lnTo>
                    <a:pt x="1782" y="326"/>
                  </a:lnTo>
                  <a:lnTo>
                    <a:pt x="1784" y="330"/>
                  </a:lnTo>
                  <a:lnTo>
                    <a:pt x="1788" y="328"/>
                  </a:lnTo>
                  <a:lnTo>
                    <a:pt x="1794" y="322"/>
                  </a:lnTo>
                  <a:lnTo>
                    <a:pt x="1794" y="322"/>
                  </a:lnTo>
                  <a:lnTo>
                    <a:pt x="1802" y="324"/>
                  </a:lnTo>
                  <a:lnTo>
                    <a:pt x="1806" y="328"/>
                  </a:lnTo>
                  <a:lnTo>
                    <a:pt x="1808" y="332"/>
                  </a:lnTo>
                  <a:lnTo>
                    <a:pt x="1802" y="338"/>
                  </a:lnTo>
                  <a:lnTo>
                    <a:pt x="1802" y="338"/>
                  </a:lnTo>
                  <a:lnTo>
                    <a:pt x="1806" y="344"/>
                  </a:lnTo>
                  <a:lnTo>
                    <a:pt x="1812" y="348"/>
                  </a:lnTo>
                  <a:lnTo>
                    <a:pt x="1818" y="338"/>
                  </a:lnTo>
                  <a:lnTo>
                    <a:pt x="1818" y="338"/>
                  </a:lnTo>
                  <a:lnTo>
                    <a:pt x="1822" y="338"/>
                  </a:lnTo>
                  <a:lnTo>
                    <a:pt x="1826" y="340"/>
                  </a:lnTo>
                  <a:lnTo>
                    <a:pt x="1832" y="346"/>
                  </a:lnTo>
                  <a:lnTo>
                    <a:pt x="1838" y="338"/>
                  </a:lnTo>
                  <a:lnTo>
                    <a:pt x="1838" y="338"/>
                  </a:lnTo>
                  <a:lnTo>
                    <a:pt x="1834" y="334"/>
                  </a:lnTo>
                  <a:lnTo>
                    <a:pt x="1830" y="332"/>
                  </a:lnTo>
                  <a:lnTo>
                    <a:pt x="1828" y="332"/>
                  </a:lnTo>
                  <a:lnTo>
                    <a:pt x="1828" y="332"/>
                  </a:lnTo>
                  <a:lnTo>
                    <a:pt x="1826" y="330"/>
                  </a:lnTo>
                  <a:lnTo>
                    <a:pt x="1824" y="328"/>
                  </a:lnTo>
                  <a:lnTo>
                    <a:pt x="1826" y="322"/>
                  </a:lnTo>
                  <a:lnTo>
                    <a:pt x="1828" y="316"/>
                  </a:lnTo>
                  <a:lnTo>
                    <a:pt x="1828" y="310"/>
                  </a:lnTo>
                  <a:lnTo>
                    <a:pt x="1828" y="310"/>
                  </a:lnTo>
                  <a:lnTo>
                    <a:pt x="1824" y="310"/>
                  </a:lnTo>
                  <a:lnTo>
                    <a:pt x="1820" y="310"/>
                  </a:lnTo>
                  <a:lnTo>
                    <a:pt x="1816" y="304"/>
                  </a:lnTo>
                  <a:lnTo>
                    <a:pt x="1816" y="304"/>
                  </a:lnTo>
                  <a:lnTo>
                    <a:pt x="1816" y="302"/>
                  </a:lnTo>
                  <a:lnTo>
                    <a:pt x="1816" y="302"/>
                  </a:lnTo>
                  <a:lnTo>
                    <a:pt x="1832" y="300"/>
                  </a:lnTo>
                  <a:lnTo>
                    <a:pt x="1832" y="300"/>
                  </a:lnTo>
                  <a:lnTo>
                    <a:pt x="1836" y="302"/>
                  </a:lnTo>
                  <a:lnTo>
                    <a:pt x="1838" y="298"/>
                  </a:lnTo>
                  <a:lnTo>
                    <a:pt x="1838" y="298"/>
                  </a:lnTo>
                  <a:lnTo>
                    <a:pt x="1850" y="296"/>
                  </a:lnTo>
                  <a:lnTo>
                    <a:pt x="1844" y="298"/>
                  </a:lnTo>
                  <a:lnTo>
                    <a:pt x="1844" y="298"/>
                  </a:lnTo>
                  <a:lnTo>
                    <a:pt x="1846" y="300"/>
                  </a:lnTo>
                  <a:lnTo>
                    <a:pt x="1848" y="300"/>
                  </a:lnTo>
                  <a:lnTo>
                    <a:pt x="1848" y="300"/>
                  </a:lnTo>
                  <a:lnTo>
                    <a:pt x="1858" y="298"/>
                  </a:lnTo>
                  <a:lnTo>
                    <a:pt x="1862" y="296"/>
                  </a:lnTo>
                  <a:lnTo>
                    <a:pt x="1864" y="292"/>
                  </a:lnTo>
                  <a:lnTo>
                    <a:pt x="1864" y="292"/>
                  </a:lnTo>
                  <a:lnTo>
                    <a:pt x="1872" y="292"/>
                  </a:lnTo>
                  <a:lnTo>
                    <a:pt x="1882" y="292"/>
                  </a:lnTo>
                  <a:lnTo>
                    <a:pt x="1882" y="292"/>
                  </a:lnTo>
                  <a:lnTo>
                    <a:pt x="1886" y="296"/>
                  </a:lnTo>
                  <a:lnTo>
                    <a:pt x="1886" y="300"/>
                  </a:lnTo>
                  <a:lnTo>
                    <a:pt x="1884" y="306"/>
                  </a:lnTo>
                  <a:lnTo>
                    <a:pt x="1884" y="306"/>
                  </a:lnTo>
                  <a:lnTo>
                    <a:pt x="1890" y="304"/>
                  </a:lnTo>
                  <a:lnTo>
                    <a:pt x="1894" y="304"/>
                  </a:lnTo>
                  <a:lnTo>
                    <a:pt x="1896" y="300"/>
                  </a:lnTo>
                  <a:lnTo>
                    <a:pt x="1896" y="300"/>
                  </a:lnTo>
                  <a:lnTo>
                    <a:pt x="1892" y="296"/>
                  </a:lnTo>
                  <a:lnTo>
                    <a:pt x="1888" y="290"/>
                  </a:lnTo>
                  <a:lnTo>
                    <a:pt x="1888" y="290"/>
                  </a:lnTo>
                  <a:lnTo>
                    <a:pt x="1894" y="290"/>
                  </a:lnTo>
                  <a:lnTo>
                    <a:pt x="1896" y="290"/>
                  </a:lnTo>
                  <a:lnTo>
                    <a:pt x="1896" y="290"/>
                  </a:lnTo>
                  <a:lnTo>
                    <a:pt x="1900" y="298"/>
                  </a:lnTo>
                  <a:lnTo>
                    <a:pt x="1902" y="308"/>
                  </a:lnTo>
                  <a:lnTo>
                    <a:pt x="1888" y="316"/>
                  </a:lnTo>
                  <a:lnTo>
                    <a:pt x="1888" y="316"/>
                  </a:lnTo>
                  <a:lnTo>
                    <a:pt x="1888" y="322"/>
                  </a:lnTo>
                  <a:lnTo>
                    <a:pt x="1890" y="326"/>
                  </a:lnTo>
                  <a:lnTo>
                    <a:pt x="1894" y="326"/>
                  </a:lnTo>
                  <a:lnTo>
                    <a:pt x="1896" y="326"/>
                  </a:lnTo>
                  <a:lnTo>
                    <a:pt x="1904" y="322"/>
                  </a:lnTo>
                  <a:lnTo>
                    <a:pt x="1906" y="322"/>
                  </a:lnTo>
                  <a:lnTo>
                    <a:pt x="1908" y="324"/>
                  </a:lnTo>
                  <a:lnTo>
                    <a:pt x="1908" y="324"/>
                  </a:lnTo>
                  <a:lnTo>
                    <a:pt x="1910" y="328"/>
                  </a:lnTo>
                  <a:lnTo>
                    <a:pt x="1912" y="330"/>
                  </a:lnTo>
                  <a:lnTo>
                    <a:pt x="1914" y="330"/>
                  </a:lnTo>
                  <a:lnTo>
                    <a:pt x="1916" y="328"/>
                  </a:lnTo>
                  <a:lnTo>
                    <a:pt x="1922" y="324"/>
                  </a:lnTo>
                  <a:lnTo>
                    <a:pt x="1924" y="324"/>
                  </a:lnTo>
                  <a:lnTo>
                    <a:pt x="1926" y="326"/>
                  </a:lnTo>
                  <a:lnTo>
                    <a:pt x="1926" y="326"/>
                  </a:lnTo>
                  <a:lnTo>
                    <a:pt x="1924" y="330"/>
                  </a:lnTo>
                  <a:lnTo>
                    <a:pt x="1920" y="332"/>
                  </a:lnTo>
                  <a:lnTo>
                    <a:pt x="1918" y="334"/>
                  </a:lnTo>
                  <a:lnTo>
                    <a:pt x="1916" y="338"/>
                  </a:lnTo>
                  <a:lnTo>
                    <a:pt x="1916" y="338"/>
                  </a:lnTo>
                  <a:lnTo>
                    <a:pt x="1922" y="348"/>
                  </a:lnTo>
                  <a:lnTo>
                    <a:pt x="1924" y="352"/>
                  </a:lnTo>
                  <a:lnTo>
                    <a:pt x="1920" y="354"/>
                  </a:lnTo>
                  <a:lnTo>
                    <a:pt x="1916" y="352"/>
                  </a:lnTo>
                  <a:lnTo>
                    <a:pt x="1908" y="350"/>
                  </a:lnTo>
                  <a:lnTo>
                    <a:pt x="1900" y="348"/>
                  </a:lnTo>
                  <a:lnTo>
                    <a:pt x="1894" y="350"/>
                  </a:lnTo>
                  <a:lnTo>
                    <a:pt x="1892" y="354"/>
                  </a:lnTo>
                  <a:lnTo>
                    <a:pt x="1890" y="358"/>
                  </a:lnTo>
                  <a:lnTo>
                    <a:pt x="1890" y="358"/>
                  </a:lnTo>
                  <a:close/>
                  <a:moveTo>
                    <a:pt x="2446" y="394"/>
                  </a:moveTo>
                  <a:lnTo>
                    <a:pt x="2440" y="394"/>
                  </a:lnTo>
                  <a:lnTo>
                    <a:pt x="2440" y="394"/>
                  </a:lnTo>
                  <a:lnTo>
                    <a:pt x="2438" y="376"/>
                  </a:lnTo>
                  <a:lnTo>
                    <a:pt x="2440" y="358"/>
                  </a:lnTo>
                  <a:lnTo>
                    <a:pt x="2440" y="340"/>
                  </a:lnTo>
                  <a:lnTo>
                    <a:pt x="2440" y="322"/>
                  </a:lnTo>
                  <a:lnTo>
                    <a:pt x="2440" y="322"/>
                  </a:lnTo>
                  <a:lnTo>
                    <a:pt x="2442" y="318"/>
                  </a:lnTo>
                  <a:lnTo>
                    <a:pt x="2444" y="316"/>
                  </a:lnTo>
                  <a:lnTo>
                    <a:pt x="2446" y="316"/>
                  </a:lnTo>
                  <a:lnTo>
                    <a:pt x="2446" y="394"/>
                  </a:lnTo>
                  <a:close/>
                  <a:moveTo>
                    <a:pt x="2666" y="394"/>
                  </a:moveTo>
                  <a:lnTo>
                    <a:pt x="2668" y="390"/>
                  </a:lnTo>
                  <a:lnTo>
                    <a:pt x="2668" y="390"/>
                  </a:lnTo>
                  <a:lnTo>
                    <a:pt x="2672" y="390"/>
                  </a:lnTo>
                  <a:lnTo>
                    <a:pt x="2674" y="390"/>
                  </a:lnTo>
                  <a:lnTo>
                    <a:pt x="2676" y="392"/>
                  </a:lnTo>
                  <a:lnTo>
                    <a:pt x="2676" y="392"/>
                  </a:lnTo>
                  <a:lnTo>
                    <a:pt x="2676" y="394"/>
                  </a:lnTo>
                  <a:lnTo>
                    <a:pt x="2666" y="394"/>
                  </a:lnTo>
                  <a:close/>
                  <a:moveTo>
                    <a:pt x="2830" y="88"/>
                  </a:moveTo>
                  <a:lnTo>
                    <a:pt x="2824" y="88"/>
                  </a:lnTo>
                  <a:lnTo>
                    <a:pt x="2824" y="88"/>
                  </a:lnTo>
                  <a:lnTo>
                    <a:pt x="2824" y="80"/>
                  </a:lnTo>
                  <a:lnTo>
                    <a:pt x="2826" y="78"/>
                  </a:lnTo>
                  <a:lnTo>
                    <a:pt x="2830" y="80"/>
                  </a:lnTo>
                  <a:lnTo>
                    <a:pt x="2830" y="80"/>
                  </a:lnTo>
                  <a:lnTo>
                    <a:pt x="2830" y="80"/>
                  </a:lnTo>
                  <a:lnTo>
                    <a:pt x="2832" y="82"/>
                  </a:lnTo>
                  <a:lnTo>
                    <a:pt x="2830" y="88"/>
                  </a:lnTo>
                  <a:lnTo>
                    <a:pt x="2830" y="88"/>
                  </a:lnTo>
                  <a:close/>
                  <a:moveTo>
                    <a:pt x="3198" y="396"/>
                  </a:moveTo>
                  <a:lnTo>
                    <a:pt x="3340" y="394"/>
                  </a:lnTo>
                  <a:lnTo>
                    <a:pt x="3340" y="394"/>
                  </a:lnTo>
                  <a:lnTo>
                    <a:pt x="3378" y="394"/>
                  </a:lnTo>
                  <a:lnTo>
                    <a:pt x="3394" y="394"/>
                  </a:lnTo>
                  <a:lnTo>
                    <a:pt x="3412" y="398"/>
                  </a:lnTo>
                  <a:lnTo>
                    <a:pt x="3198" y="396"/>
                  </a:lnTo>
                  <a:close/>
                  <a:moveTo>
                    <a:pt x="856" y="44"/>
                  </a:moveTo>
                  <a:lnTo>
                    <a:pt x="860" y="44"/>
                  </a:lnTo>
                  <a:lnTo>
                    <a:pt x="860" y="44"/>
                  </a:lnTo>
                  <a:lnTo>
                    <a:pt x="856" y="44"/>
                  </a:lnTo>
                  <a:lnTo>
                    <a:pt x="856" y="44"/>
                  </a:lnTo>
                  <a:close/>
                  <a:moveTo>
                    <a:pt x="4226" y="322"/>
                  </a:moveTo>
                  <a:lnTo>
                    <a:pt x="4220" y="322"/>
                  </a:lnTo>
                  <a:lnTo>
                    <a:pt x="4220" y="328"/>
                  </a:lnTo>
                  <a:lnTo>
                    <a:pt x="4220" y="328"/>
                  </a:lnTo>
                  <a:lnTo>
                    <a:pt x="4222" y="328"/>
                  </a:lnTo>
                  <a:lnTo>
                    <a:pt x="4224" y="326"/>
                  </a:lnTo>
                  <a:lnTo>
                    <a:pt x="4224" y="324"/>
                  </a:lnTo>
                  <a:lnTo>
                    <a:pt x="4226" y="322"/>
                  </a:lnTo>
                  <a:lnTo>
                    <a:pt x="4226" y="322"/>
                  </a:lnTo>
                  <a:close/>
                  <a:moveTo>
                    <a:pt x="4266" y="404"/>
                  </a:moveTo>
                  <a:lnTo>
                    <a:pt x="4272" y="404"/>
                  </a:lnTo>
                  <a:lnTo>
                    <a:pt x="4272" y="404"/>
                  </a:lnTo>
                  <a:lnTo>
                    <a:pt x="4266" y="404"/>
                  </a:lnTo>
                  <a:lnTo>
                    <a:pt x="4266" y="404"/>
                  </a:lnTo>
                  <a:close/>
                  <a:moveTo>
                    <a:pt x="4246" y="200"/>
                  </a:moveTo>
                  <a:lnTo>
                    <a:pt x="4246" y="200"/>
                  </a:lnTo>
                  <a:lnTo>
                    <a:pt x="4242" y="198"/>
                  </a:lnTo>
                  <a:lnTo>
                    <a:pt x="4240" y="200"/>
                  </a:lnTo>
                  <a:lnTo>
                    <a:pt x="4240" y="204"/>
                  </a:lnTo>
                  <a:lnTo>
                    <a:pt x="4238" y="210"/>
                  </a:lnTo>
                  <a:lnTo>
                    <a:pt x="4236" y="212"/>
                  </a:lnTo>
                  <a:lnTo>
                    <a:pt x="4234" y="214"/>
                  </a:lnTo>
                  <a:lnTo>
                    <a:pt x="4234" y="214"/>
                  </a:lnTo>
                  <a:lnTo>
                    <a:pt x="4234" y="216"/>
                  </a:lnTo>
                  <a:lnTo>
                    <a:pt x="4236" y="218"/>
                  </a:lnTo>
                  <a:lnTo>
                    <a:pt x="4242" y="218"/>
                  </a:lnTo>
                  <a:lnTo>
                    <a:pt x="4242" y="218"/>
                  </a:lnTo>
                  <a:lnTo>
                    <a:pt x="4242" y="212"/>
                  </a:lnTo>
                  <a:lnTo>
                    <a:pt x="4242" y="208"/>
                  </a:lnTo>
                  <a:lnTo>
                    <a:pt x="4242" y="204"/>
                  </a:lnTo>
                  <a:lnTo>
                    <a:pt x="4242" y="202"/>
                  </a:lnTo>
                  <a:lnTo>
                    <a:pt x="4246" y="200"/>
                  </a:lnTo>
                  <a:lnTo>
                    <a:pt x="4246" y="200"/>
                  </a:lnTo>
                  <a:close/>
                  <a:moveTo>
                    <a:pt x="4240" y="158"/>
                  </a:moveTo>
                  <a:lnTo>
                    <a:pt x="4246" y="158"/>
                  </a:lnTo>
                  <a:lnTo>
                    <a:pt x="4240" y="144"/>
                  </a:lnTo>
                  <a:lnTo>
                    <a:pt x="4240" y="158"/>
                  </a:lnTo>
                  <a:close/>
                  <a:moveTo>
                    <a:pt x="4250" y="254"/>
                  </a:moveTo>
                  <a:lnTo>
                    <a:pt x="4250" y="254"/>
                  </a:lnTo>
                  <a:lnTo>
                    <a:pt x="4246" y="258"/>
                  </a:lnTo>
                  <a:lnTo>
                    <a:pt x="4242" y="262"/>
                  </a:lnTo>
                  <a:lnTo>
                    <a:pt x="4242" y="262"/>
                  </a:lnTo>
                  <a:lnTo>
                    <a:pt x="4242" y="268"/>
                  </a:lnTo>
                  <a:lnTo>
                    <a:pt x="4242" y="274"/>
                  </a:lnTo>
                  <a:lnTo>
                    <a:pt x="4238" y="284"/>
                  </a:lnTo>
                  <a:lnTo>
                    <a:pt x="4236" y="290"/>
                  </a:lnTo>
                  <a:lnTo>
                    <a:pt x="4236" y="294"/>
                  </a:lnTo>
                  <a:lnTo>
                    <a:pt x="4236" y="300"/>
                  </a:lnTo>
                  <a:lnTo>
                    <a:pt x="4240" y="306"/>
                  </a:lnTo>
                  <a:lnTo>
                    <a:pt x="4240" y="306"/>
                  </a:lnTo>
                  <a:lnTo>
                    <a:pt x="4236" y="308"/>
                  </a:lnTo>
                  <a:lnTo>
                    <a:pt x="4234" y="308"/>
                  </a:lnTo>
                  <a:lnTo>
                    <a:pt x="4234" y="308"/>
                  </a:lnTo>
                  <a:lnTo>
                    <a:pt x="4236" y="314"/>
                  </a:lnTo>
                  <a:lnTo>
                    <a:pt x="4236" y="320"/>
                  </a:lnTo>
                  <a:lnTo>
                    <a:pt x="4236" y="326"/>
                  </a:lnTo>
                  <a:lnTo>
                    <a:pt x="4238" y="326"/>
                  </a:lnTo>
                  <a:lnTo>
                    <a:pt x="4242" y="326"/>
                  </a:lnTo>
                  <a:lnTo>
                    <a:pt x="4250" y="326"/>
                  </a:lnTo>
                  <a:lnTo>
                    <a:pt x="4250" y="326"/>
                  </a:lnTo>
                  <a:lnTo>
                    <a:pt x="4246" y="324"/>
                  </a:lnTo>
                  <a:lnTo>
                    <a:pt x="4244" y="324"/>
                  </a:lnTo>
                  <a:lnTo>
                    <a:pt x="4242" y="324"/>
                  </a:lnTo>
                  <a:lnTo>
                    <a:pt x="4240" y="320"/>
                  </a:lnTo>
                  <a:lnTo>
                    <a:pt x="4240" y="320"/>
                  </a:lnTo>
                  <a:lnTo>
                    <a:pt x="4240" y="316"/>
                  </a:lnTo>
                  <a:lnTo>
                    <a:pt x="4240" y="314"/>
                  </a:lnTo>
                  <a:lnTo>
                    <a:pt x="4242" y="308"/>
                  </a:lnTo>
                  <a:lnTo>
                    <a:pt x="4242" y="306"/>
                  </a:lnTo>
                  <a:lnTo>
                    <a:pt x="4242" y="306"/>
                  </a:lnTo>
                  <a:lnTo>
                    <a:pt x="4246" y="294"/>
                  </a:lnTo>
                  <a:lnTo>
                    <a:pt x="4246" y="280"/>
                  </a:lnTo>
                  <a:lnTo>
                    <a:pt x="4246" y="280"/>
                  </a:lnTo>
                  <a:lnTo>
                    <a:pt x="4244" y="280"/>
                  </a:lnTo>
                  <a:lnTo>
                    <a:pt x="4242" y="276"/>
                  </a:lnTo>
                  <a:lnTo>
                    <a:pt x="4242" y="276"/>
                  </a:lnTo>
                  <a:lnTo>
                    <a:pt x="4244" y="270"/>
                  </a:lnTo>
                  <a:lnTo>
                    <a:pt x="4248" y="266"/>
                  </a:lnTo>
                  <a:lnTo>
                    <a:pt x="4250" y="262"/>
                  </a:lnTo>
                  <a:lnTo>
                    <a:pt x="4250" y="254"/>
                  </a:lnTo>
                  <a:lnTo>
                    <a:pt x="4250" y="254"/>
                  </a:lnTo>
                  <a:close/>
                  <a:moveTo>
                    <a:pt x="1462" y="464"/>
                  </a:moveTo>
                  <a:lnTo>
                    <a:pt x="1460" y="456"/>
                  </a:lnTo>
                  <a:lnTo>
                    <a:pt x="1460" y="466"/>
                  </a:lnTo>
                  <a:lnTo>
                    <a:pt x="1462" y="464"/>
                  </a:lnTo>
                  <a:close/>
                  <a:moveTo>
                    <a:pt x="4234" y="186"/>
                  </a:moveTo>
                  <a:lnTo>
                    <a:pt x="4242" y="184"/>
                  </a:lnTo>
                  <a:lnTo>
                    <a:pt x="4236" y="184"/>
                  </a:lnTo>
                  <a:lnTo>
                    <a:pt x="4234" y="186"/>
                  </a:lnTo>
                  <a:close/>
                  <a:moveTo>
                    <a:pt x="4232" y="166"/>
                  </a:moveTo>
                  <a:lnTo>
                    <a:pt x="4236" y="164"/>
                  </a:lnTo>
                  <a:lnTo>
                    <a:pt x="4232" y="158"/>
                  </a:lnTo>
                  <a:lnTo>
                    <a:pt x="4232" y="158"/>
                  </a:lnTo>
                  <a:lnTo>
                    <a:pt x="4232" y="166"/>
                  </a:lnTo>
                  <a:lnTo>
                    <a:pt x="4232" y="16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AutoShape 2"/>
          <p:cNvSpPr>
            <a:spLocks noChangeAspect="1" noChangeArrowheads="1" noTextEdit="1"/>
          </p:cNvSpPr>
          <p:nvPr/>
        </p:nvSpPr>
        <p:spPr>
          <a:xfrm>
            <a:off x="1357313" y="0"/>
            <a:ext cx="7950200" cy="6172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35131"/>
            <a:ext cx="8229600" cy="80275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46175"/>
            <a:ext cx="8229600" cy="51054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fld id="{464E43CE-EFF4-4805-AA7C-FBC1E455E33C}" type="datetime1">
              <a:rPr lang="ko-KR" altLang="en-US"/>
              <a:pPr lvl="0"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spcBef>
          <a:spcPct val="20000"/>
        </a:spcBef>
        <a:buClr>
          <a:schemeClr val="accent1"/>
        </a:buClr>
        <a:buFont typeface="Wingdings"/>
        <a:buChar char="«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28650" indent="-266700" algn="l" defTabSz="914400" rtl="0" eaLnBrk="1" latinLnBrk="1" hangingPunct="1">
        <a:spcBef>
          <a:spcPct val="20000"/>
        </a:spcBef>
        <a:buClr>
          <a:schemeClr val="accent1"/>
        </a:buClr>
        <a:buFont typeface="Wingdings"/>
        <a:buChar char="«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90600" indent="-276225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«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62075" indent="-285750" algn="l" defTabSz="914400" rtl="0" eaLnBrk="1" latinLnBrk="1" hangingPunct="1">
        <a:spcBef>
          <a:spcPct val="20000"/>
        </a:spcBef>
        <a:buClr>
          <a:schemeClr val="accent1"/>
        </a:buClr>
        <a:buFont typeface="Arial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704975" indent="-266700" algn="l" defTabSz="914400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066925" indent="-27622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419350" indent="-266700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790825" indent="-27622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143250" indent="-27622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sz="quarter" idx="13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하늘">
  <a:themeElements>
    <a:clrScheme name="하늘">
      <a:dk1>
        <a:srgbClr val="3f3f3f"/>
      </a:dk1>
      <a:lt1>
        <a:srgbClr val="ffffff"/>
      </a:lt1>
      <a:dk2>
        <a:srgbClr val="037cd7"/>
      </a:dk2>
      <a:lt2>
        <a:srgbClr val="ccecff"/>
      </a:lt2>
      <a:accent1>
        <a:srgbClr val="062466"/>
      </a:accent1>
      <a:accent2>
        <a:srgbClr val="2d88d3"/>
      </a:accent2>
      <a:accent3>
        <a:srgbClr val="54e2d4"/>
      </a:accent3>
      <a:accent4>
        <a:srgbClr val="92d050"/>
      </a:accent4>
      <a:accent5>
        <a:srgbClr val="3366cc"/>
      </a:accent5>
      <a:accent6>
        <a:srgbClr val="ffcc00"/>
      </a:accent6>
      <a:hlink>
        <a:srgbClr val="0000ff"/>
      </a:hlink>
      <a:folHlink>
        <a:srgbClr val="800080"/>
      </a:folHlink>
    </a:clrScheme>
    <a:fontScheme name="하늘">
      <a:majorFont>
        <a:latin typeface="Tahoma"/>
        <a:ea typeface="한컴 쿨재즈 B"/>
        <a:cs typeface=""/>
      </a:majorFont>
      <a:minorFont>
        <a:latin typeface="Tahoma"/>
        <a:ea typeface="함초롬돋움"/>
        <a:cs typeface=""/>
      </a:minorFont>
    </a:fontScheme>
    <a:fmtScheme name="하늘">
      <a:fillStyleLst>
        <a:solidFill>
          <a:schemeClr val="phClr">
            <a:shade val="85000"/>
          </a:schemeClr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blipFill rotWithShape="1">
          <a:blip r:embed="rId1">
            <a:duotone>
              <a:schemeClr val="phClr">
                <a:shade val="55000"/>
                <a:alpha val="30000"/>
                <a:satMod val="200000"/>
              </a:schemeClr>
              <a:schemeClr val="phClr">
                <a:tint val="0"/>
                <a:alpha val="10000"/>
              </a:schemeClr>
            </a:duotone>
          </a:blip>
          <a:stretch>
            <a:fillRect/>
          </a:stretch>
        </a:blipFill>
        <a:gradFill rotWithShape="1">
          <a:gsLst>
            <a:gs pos="0">
              <a:schemeClr val="phClr">
                <a:tint val="100000"/>
                <a:shade val="40000"/>
                <a:satMod val="100000"/>
              </a:schemeClr>
            </a:gs>
            <a:gs pos="20000">
              <a:schemeClr val="phClr">
                <a:tint val="30000"/>
                <a:shade val="100000"/>
                <a:satMod val="350000"/>
              </a:schemeClr>
            </a:gs>
            <a:gs pos="100000">
              <a:schemeClr val="phClr">
                <a:tint val="10000"/>
                <a:shade val="100000"/>
                <a:satMod val="25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hade val="40000"/>
                <a:satMod val="150000"/>
              </a:schemeClr>
            </a:gs>
            <a:gs pos="100000">
              <a:schemeClr val="phClr">
                <a:tint val="80000"/>
                <a:shade val="5000"/>
                <a:satMod val="100000"/>
              </a:schemeClr>
            </a:gs>
          </a:gsLst>
          <a:lin ang="27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하늘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2016-10-12T22:04:47.405</dcterms:modified>
  <cp:revision>34</cp:revision>
</cp:coreProperties>
</file>