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0" y="2514600"/>
            <a:ext cx="1524000" cy="43434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>
            <a:off x="5861050" y="3575050"/>
            <a:ext cx="1612900" cy="4953000"/>
          </a:xfrm>
          <a:prstGeom prst="rtTriangle">
            <a:avLst/>
          </a:prstGeom>
          <a:solidFill>
            <a:schemeClr val="accent2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그림 8" descr="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39050" y="0"/>
            <a:ext cx="1504950" cy="5724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777113"/>
            <a:ext cx="7458100" cy="1045588"/>
          </a:xfrm>
        </p:spPr>
        <p:txBody>
          <a:bodyPr/>
          <a:lstStyle>
            <a:lvl1pPr algn="r"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470287" cy="9017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9440A-5757-4848-A9D1-E4491E640FF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V="1">
            <a:off x="8336436" y="3786189"/>
            <a:ext cx="807564" cy="3071810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 rot="10800000" flipH="1">
            <a:off x="0" y="0"/>
            <a:ext cx="1153026" cy="3286124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 flipV="1">
            <a:off x="5607861" y="-1964528"/>
            <a:ext cx="1571608" cy="5500673"/>
          </a:xfrm>
          <a:prstGeom prst="rtTriangle">
            <a:avLst/>
          </a:prstGeom>
          <a:solidFill>
            <a:schemeClr val="accent2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0800" y="2786058"/>
            <a:ext cx="90424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B36B792F-8BF0-437E-AFDB-78BE7D61A90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rot="10800000" flipV="1">
            <a:off x="7715272" y="1857414"/>
            <a:ext cx="1428728" cy="5000586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그림 7" descr="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0800000" flipV="1">
            <a:off x="0" y="0"/>
            <a:ext cx="1108055" cy="42148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28860" y="928670"/>
            <a:ext cx="5521340" cy="102713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2428860" y="2000250"/>
            <a:ext cx="5500688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51925BE-AD69-4024-BB28-786EFEE98EA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 idx="0"/>
          </p:nvPr>
        </p:nvSpPr>
        <p:spPr>
          <a:xfrm>
            <a:off x="7057366" y="258998"/>
            <a:ext cx="1629433" cy="5934973"/>
          </a:xfrm>
          <a:prstGeom prst="rect">
            <a:avLst/>
          </a:prstGeom>
        </p:spPr>
        <p:txBody>
          <a:bodyPr vert="eaVert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02400" cy="592296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A7548A-D0D4-4262-877E-A93E3C60635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26160"/>
            <a:ext cx="8229600" cy="5201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DF4B5CC-CC98-4119-8E3B-992B33018A21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E5E064C-A6CA-403E-9E7E-703D5C669AF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0" y="2514600"/>
            <a:ext cx="1524000" cy="43434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1" name="그림 10" descr="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639050" y="0"/>
            <a:ext cx="1504950" cy="5724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06500" y="3276600"/>
            <a:ext cx="7772400" cy="927100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06500" y="2603500"/>
            <a:ext cx="7772400" cy="611186"/>
          </a:xfrm>
        </p:spPr>
        <p:txBody>
          <a:bodyPr anchor="b"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CC24016-ED67-4510-BEB5-6E0DE9A69AE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6"/>
          <p:cNvSpPr>
            <a:spLocks noGrp="1"/>
          </p:cNvSpPr>
          <p:nvPr>
            <p:ph sz="quarter" idx="13"/>
          </p:nvPr>
        </p:nvSpPr>
        <p:spPr>
          <a:xfrm>
            <a:off x="500063" y="1357298"/>
            <a:ext cx="4010024" cy="47863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6"/>
          <p:cNvSpPr>
            <a:spLocks noGrp="1"/>
          </p:cNvSpPr>
          <p:nvPr>
            <p:ph sz="quarter" idx="14"/>
          </p:nvPr>
        </p:nvSpPr>
        <p:spPr>
          <a:xfrm>
            <a:off x="4643438" y="1357298"/>
            <a:ext cx="4010024" cy="47863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7EF5D15-6B0E-442F-86A6-B93BBD790FD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38E970-CF5E-40A5-A288-555BB2ED52D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표 개체 틀 2"/>
          <p:cNvSpPr>
            <a:spLocks noGrp="1" noTextEdit="1"/>
          </p:cNvSpPr>
          <p:nvPr>
            <p:ph type="tbl" idx="13"/>
          </p:nvPr>
        </p:nvSpPr>
        <p:spPr>
          <a:xfrm>
            <a:off x="456028" y="1214422"/>
            <a:ext cx="8229600" cy="501365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836A40C8-D471-49B6-9BAD-06266327B7C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14"/>
          </p:nvPr>
        </p:nvSpPr>
        <p:spPr>
          <a:xfrm>
            <a:off x="466697" y="1033445"/>
            <a:ext cx="4054504" cy="253843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3"/>
          </p:nvPr>
        </p:nvSpPr>
        <p:spPr>
          <a:xfrm>
            <a:off x="4634687" y="1028700"/>
            <a:ext cx="4071937" cy="250031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5"/>
          </p:nvPr>
        </p:nvSpPr>
        <p:spPr>
          <a:xfrm>
            <a:off x="454025" y="3689350"/>
            <a:ext cx="4046537" cy="252573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6"/>
          </p:nvPr>
        </p:nvSpPr>
        <p:spPr>
          <a:xfrm>
            <a:off x="4643438" y="3689350"/>
            <a:ext cx="4068762" cy="255905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4C4C5803-E5A5-4C23-92E5-281D113F657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각 삼각형 17"/>
          <p:cNvSpPr/>
          <p:nvPr/>
        </p:nvSpPr>
        <p:spPr>
          <a:xfrm rot="10800000">
            <a:off x="8143900" y="0"/>
            <a:ext cx="1000100" cy="4343400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5" name="그림 14" descr="1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 flipV="1">
            <a:off x="0" y="3071809"/>
            <a:ext cx="995371" cy="3786189"/>
          </a:xfrm>
          <a:prstGeom prst="rect">
            <a:avLst/>
          </a:prstGeom>
        </p:spPr>
      </p:pic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500166" y="1250274"/>
            <a:ext cx="5984377" cy="3964675"/>
          </a:xfrm>
          <a:noFill/>
          <a:ln w="9525" algn="ctr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04409" y="5384800"/>
            <a:ext cx="6001291" cy="781039"/>
          </a:xfrm>
          <a:noFill/>
        </p:spPr>
        <p:txBody>
          <a:bodyPr vert="horz" lIns="91440" tIns="45720" rIns="91440" bIns="45720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 lang="ko-KR" altLang="en-US" sz="1800" kern="1200">
                <a:solidFill>
                  <a:schemeClr val="bg1">
                    <a:lumMod val="8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487934" y="6356350"/>
            <a:ext cx="1869620" cy="365125"/>
          </a:xfrm>
        </p:spPr>
        <p:txBody>
          <a:bodyPr/>
          <a:lstStyle/>
          <a:p>
            <a:pPr>
              <a:defRPr lang="ko-KR" altLang="en-US"/>
            </a:pPr>
            <a:fld id="{C929230C-20CF-4097-85C1-1440BFC39566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04922" y="6356350"/>
            <a:ext cx="2000264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86446" y="6356350"/>
            <a:ext cx="1719254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1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>
            <a:off x="8305800" y="1"/>
            <a:ext cx="838200" cy="3188343"/>
          </a:xfrm>
          <a:prstGeom prst="rect">
            <a:avLst/>
          </a:prstGeom>
        </p:spPr>
      </p:pic>
      <p:sp>
        <p:nvSpPr>
          <p:cNvPr id="15" name="직각 삼각형 14"/>
          <p:cNvSpPr/>
          <p:nvPr/>
        </p:nvSpPr>
        <p:spPr>
          <a:xfrm>
            <a:off x="1" y="5410200"/>
            <a:ext cx="380999" cy="14478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2984"/>
            <a:ext cx="8229600" cy="508509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CA66585-1246-44DA-92C6-DD84B85DAE9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©"/>
        <a:defRPr sz="2400" kern="1200" baseline="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33400" indent="-2413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736600" indent="-2032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©"/>
        <a:defRPr sz="18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990600" indent="-2159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193800" indent="-1778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308100" indent="-1905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1404938" indent="-142875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1611313" indent="-163513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1800225" indent="-182563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•"/>
        <a:defRPr sz="16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3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4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3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힘">
  <a:themeElements>
    <a:clrScheme name="힘">
      <a:dk1>
        <a:srgbClr val="333333"/>
      </a:dk1>
      <a:lt1>
        <a:srgbClr val="a5a5a5"/>
      </a:lt1>
      <a:dk2>
        <a:srgbClr val="5f5f5f"/>
      </a:dk2>
      <a:lt2>
        <a:srgbClr val="36424a"/>
      </a:lt2>
      <a:accent1>
        <a:srgbClr val="4185ba"/>
      </a:accent1>
      <a:accent2>
        <a:srgbClr val="4c5fcf"/>
      </a:accent2>
      <a:accent3>
        <a:srgbClr val="47526c"/>
      </a:accent3>
      <a:accent4>
        <a:srgbClr val="483b81"/>
      </a:accent4>
      <a:accent5>
        <a:srgbClr val="7b417b"/>
      </a:accent5>
      <a:accent6>
        <a:srgbClr val="b20d1e"/>
      </a:accent6>
      <a:hlink>
        <a:srgbClr val="0000ff"/>
      </a:hlink>
      <a:folHlink>
        <a:srgbClr val="800080"/>
      </a:folHlink>
    </a:clrScheme>
    <a:fontScheme name="힘">
      <a:majorFont>
        <a:latin typeface="Tahoma"/>
        <a:ea typeface="HY울릉도B"/>
        <a:cs typeface=""/>
      </a:majorFont>
      <a:minorFont>
        <a:latin typeface="Arial"/>
        <a:ea typeface="함초롬돋움"/>
        <a:cs typeface=""/>
      </a:minorFont>
    </a:fontScheme>
    <a:fmtScheme name="힘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30000"/>
                <a:satMod val="1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45000">
              <a:schemeClr val="phClr">
                <a:shade val="51000"/>
                <a:satMod val="130000"/>
              </a:schemeClr>
            </a:gs>
            <a:gs pos="52000">
              <a:schemeClr val="phClr">
                <a:shade val="94000"/>
                <a:satMod val="135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hueMod val="60000"/>
                <a:satMod val="0"/>
                <a:lumMod val="0"/>
              </a:schemeClr>
            </a:gs>
            <a:gs pos="38000">
              <a:schemeClr val="phClr">
                <a:shade val="0"/>
                <a:hueMod val="60000"/>
                <a:satMod val="0"/>
                <a:lumMod val="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path path="circle">
            <a:fillToRect t="-80000" r="50000" b="16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2016-10-12T22:02:16.331</dcterms:modified>
  <cp:revision>28</cp:revision>
</cp:coreProperties>
</file>