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3" r:id="rId4"/>
    <p:sldId id="268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820" autoAdjust="0"/>
  </p:normalViewPr>
  <p:slideViewPr>
    <p:cSldViewPr snapToGrid="0">
      <p:cViewPr varScale="1">
        <p:scale>
          <a:sx n="121" d="100"/>
          <a:sy n="121" d="100"/>
        </p:scale>
        <p:origin x="13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slstorestorage.blob.core.windows.net/wslblob/wsl_update_x64.ms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1345507" y="2261262"/>
            <a:ext cx="5584682" cy="1209675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너를 위한 </a:t>
            </a:r>
            <a:r>
              <a:rPr lang="ko-KR" altLang="en-US" dirty="0" err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-</a:t>
            </a:r>
            <a:r>
              <a:rPr lang="ko-KR" altLang="en-US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소개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218506" y="3746272"/>
            <a:ext cx="5430520" cy="462914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강사 </a:t>
            </a:r>
            <a:r>
              <a:rPr lang="en-US" altLang="ko-KR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sz="2400" dirty="0" err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쿵스보이</a:t>
            </a:r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얼짱 뮤지션</a:t>
            </a:r>
            <a:r>
              <a:rPr lang="en-US" altLang="ko-KR" sz="2400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  <a:endParaRPr lang="ko-KR" altLang="en-US" sz="2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6" name="제목 6"/>
          <p:cNvSpPr txBox="1">
            <a:spLocks/>
          </p:cNvSpPr>
          <p:nvPr/>
        </p:nvSpPr>
        <p:spPr>
          <a:xfrm>
            <a:off x="1510102" y="5648325"/>
            <a:ext cx="4249276" cy="76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32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설치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윈도우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두번째 방법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권장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) - 3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73200" y="1539351"/>
            <a:ext cx="8104352" cy="77712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PowerShell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에서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WSL 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기본 버전을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2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로 세팅한다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17879" y="1599316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3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749972" y="4489217"/>
            <a:ext cx="84978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P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owerShell을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 </a:t>
            </a:r>
            <a:r>
              <a:rPr kumimoji="0" lang="ko-KR" altLang="ko-KR" sz="1800" b="0" i="0" u="sng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관리자 권한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으로 실행 후, 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wsl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--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set-default-version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2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를 입력한다.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82" name="Picture 2" descr="https://blog.kakaocdn.net/dn/ozVI8/btrkZK4UwW0/spKMcAHgeWgVFPRkQeY7Z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53" y="3059110"/>
            <a:ext cx="656272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3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782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Docker Desktop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다운로드 및 설치 방법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47730" y="1509486"/>
            <a:ext cx="7213601" cy="77712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WSL2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준비가 끝나면 본격적으로 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Docker Desktop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설치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952996" y="166437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28399" y="2482927"/>
            <a:ext cx="5846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https://www.docker.com/products/docker-desktop/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883" y="3142441"/>
            <a:ext cx="4604680" cy="277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571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Docker Desktop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다운로드 및 설치 방법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- 2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47730" y="1509486"/>
            <a:ext cx="7213601" cy="77712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다운 받은 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Docker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Desktop Installer.exe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실행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952996" y="166437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22530" name="Picture 2" descr="설치를 계속하려면 사용자 계정 컨트롤 팝업에서 예를 클릭합니다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880" y="2731582"/>
            <a:ext cx="5768099" cy="300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571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Docker Desktop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다운로드 및 설치 방법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- 2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47730" y="1509486"/>
            <a:ext cx="7213601" cy="77712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안내에 따라 설치를 진행합니다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설치 중간에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Configuration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나타납니다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둘다 체크 하고 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OK..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952996" y="166437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24578" name="Picture 2" descr="설치 과정에서 필요한 Configuration을 진행합니다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17" y="2589027"/>
            <a:ext cx="5913934" cy="324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16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571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Docker Desktop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다운로드 및 설치 방법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- 2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47730" y="1509486"/>
            <a:ext cx="8798036" cy="77712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안내에 따라 설치를 진행합니다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설치 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중간에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Configuration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나타납니다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둘다 체크 하고 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OK..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952996" y="166437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24578" name="Picture 2" descr="설치 과정에서 필요한 Configuration을 진행합니다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17" y="2589027"/>
            <a:ext cx="5913934" cy="324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2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590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Docker Desktop – </a:t>
            </a:r>
            <a:r>
              <a:rPr lang="ko-KR" altLang="en-US" sz="36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셋팅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체크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931684" y="1561248"/>
            <a:ext cx="7639269" cy="77712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시스템 </a:t>
            </a:r>
            <a:r>
              <a:rPr lang="ko-KR" altLang="en-US" sz="2400" dirty="0" err="1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재시작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이후 </a:t>
            </a:r>
            <a:r>
              <a:rPr lang="ko-KR" altLang="en-US" sz="2400" dirty="0" err="1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설정에 들어가 보면 아래와 같이 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ko-KR" altLang="en-US" sz="2400" dirty="0" err="1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체크되어있는것을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볼수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있다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974966" y="171613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25602" name="Picture 2" descr="https://blog.kakaocdn.net/dn/8YsLK/btqJ4HoepXe/fRvkgT8Tk5NMk2YKtq5BK1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966" y="2594210"/>
            <a:ext cx="8023547" cy="416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7299434" y="2459421"/>
            <a:ext cx="536028" cy="6463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590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Docker Desktop – </a:t>
            </a:r>
            <a:r>
              <a:rPr lang="ko-KR" altLang="en-US" sz="36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셋팅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체크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931684" y="1561248"/>
            <a:ext cx="7639269" cy="77712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이렇게 해주고 기존에 활성화 되어있던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Hyper-V 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설정을 꺼줘도 </a:t>
            </a:r>
            <a:r>
              <a:rPr lang="ko-KR" altLang="en-US" sz="2400" dirty="0" err="1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도커를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실행하는데 아무 문제가 없다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974966" y="171613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27650" name="Picture 2" descr="https://blog.kakaocdn.net/dn/MQJ1B/btqJVNRNNmk/Ok56p6kCCA39snZ6kcm8q1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2731361"/>
            <a:ext cx="5038725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1" name="Picture 3" descr="https://blog.kakaocdn.net/dn/blBkZO/btqJWRMFa03/9uJlP71wNFc0zAhDHyUbT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670" y="2538249"/>
            <a:ext cx="4762500" cy="364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2504439" y="5557666"/>
            <a:ext cx="2777009" cy="77712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Hyper-V 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비활성화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203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678214" y="1839407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78214" y="2776867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788250" y="2282997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788250" y="3235852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34075" y="1822780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설치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 smtClean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744720" y="2794000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744720" y="4826000"/>
            <a:ext cx="489712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4720" y="2112684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latin typeface="CookieRun Bold" panose="020B0600000101010101" pitchFamily="50" charset="-127"/>
                <a:ea typeface="CookieRun Bold" panose="020B0600000101010101" pitchFamily="50" charset="-127"/>
              </a:rPr>
              <a:t>도커</a:t>
            </a:r>
            <a:r>
              <a:rPr lang="ko-KR" altLang="en-US" sz="3200" b="1" dirty="0" smtClean="0">
                <a:latin typeface="CookieRun Bold" panose="020B0600000101010101" pitchFamily="50" charset="-127"/>
                <a:ea typeface="CookieRun Bold" panose="020B0600000101010101" pitchFamily="50" charset="-127"/>
              </a:rPr>
              <a:t> </a:t>
            </a:r>
            <a:r>
              <a:rPr lang="ko-KR" altLang="en-US" sz="3200" b="1" dirty="0" smtClean="0">
                <a:latin typeface="CookieRun Bold" panose="020B0600000101010101" pitchFamily="50" charset="-127"/>
                <a:ea typeface="CookieRun Bold" panose="020B0600000101010101" pitchFamily="50" charset="-127"/>
              </a:rPr>
              <a:t>설치</a:t>
            </a:r>
            <a:endParaRPr lang="ko-KR" altLang="en-US" sz="3200" b="1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20" y="3223959"/>
            <a:ext cx="227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 smtClean="0">
                <a:solidFill>
                  <a:schemeClr val="bg2">
                    <a:lumMod val="25000"/>
                  </a:schemeClr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001 </a:t>
            </a:r>
            <a:r>
              <a:rPr lang="ko-KR" altLang="en-US" sz="2800" u="sng" dirty="0" err="1" smtClean="0">
                <a:solidFill>
                  <a:schemeClr val="bg2">
                    <a:lumMod val="25000"/>
                  </a:schemeClr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도커</a:t>
            </a:r>
            <a:r>
              <a:rPr lang="ko-KR" altLang="en-US" sz="2800" u="sng" dirty="0" smtClean="0">
                <a:solidFill>
                  <a:schemeClr val="bg2">
                    <a:lumMod val="25000"/>
                  </a:schemeClr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 </a:t>
            </a:r>
            <a:r>
              <a:rPr lang="ko-KR" altLang="en-US" sz="2800" u="sng" dirty="0" smtClean="0">
                <a:solidFill>
                  <a:schemeClr val="bg2">
                    <a:lumMod val="25000"/>
                  </a:schemeClr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설치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4720" y="4096099"/>
            <a:ext cx="839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002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37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설치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윈도우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- 1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19352" y="1810072"/>
            <a:ext cx="8166538" cy="77420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윈도우 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10 pro  Enterprise, Education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이상이어야 한다</a:t>
            </a:r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3000191">
            <a:off x="949672" y="2163876"/>
            <a:ext cx="69016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46" y="191427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602824" y="4679224"/>
            <a:ext cx="55670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 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 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Window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+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를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눌러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검색창을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띄워 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'정품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인증'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을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검색해 해당되는 지 확인한다.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 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blog.kakaocdn.net/dn/o5tU1/btrkWPywkiE/gz560GlmblkBxSnkf1hco1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42" y="2842333"/>
            <a:ext cx="5219700" cy="199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8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31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설치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윈도우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-2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361438" y="1862173"/>
            <a:ext cx="4897471" cy="57156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CPU </a:t>
            </a:r>
            <a:r>
              <a:rPr lang="ko-KR" altLang="en-US" sz="2400" dirty="0" smtClean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가상화 기능 활성화 확인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46" y="191427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15362" name="Picture 2" descr="https://blog.kakaocdn.net/dn/xMxqE/btrkWPL8OyE/sy91LGaUhGXgQjYokckTu0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297" y="2827945"/>
            <a:ext cx="5228349" cy="303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689834" y="5092354"/>
            <a:ext cx="4584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작업관리자 </a:t>
            </a:r>
            <a:r>
              <a:rPr lang="en-US" altLang="ko-KR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성능</a:t>
            </a:r>
            <a:r>
              <a:rPr lang="ko-KR" altLang="en-US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 가상화가 </a:t>
            </a:r>
            <a:r>
              <a:rPr lang="en-US" altLang="ko-KR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lang="ko-KR" altLang="en-US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</a:t>
            </a:r>
            <a:r>
              <a:rPr lang="en-US" altLang="ko-KR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lang="ko-KR" altLang="en-US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으로 되어있는지 확인한다</a:t>
            </a:r>
            <a:r>
              <a:rPr lang="en-US" altLang="ko-KR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81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461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설치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윈도우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- 3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73200" y="1539351"/>
            <a:ext cx="4897471" cy="57156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3. Hyper-V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활성화해야 한다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52081" y="1576898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3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89834" y="5194854"/>
            <a:ext cx="4584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Window + S</a:t>
            </a:r>
            <a:r>
              <a:rPr lang="ko-KR" altLang="en-US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눌러 </a:t>
            </a:r>
            <a:r>
              <a:rPr lang="en-US" altLang="ko-KR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'Windows </a:t>
            </a:r>
            <a:r>
              <a:rPr lang="ko-KR" altLang="en-US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기능</a:t>
            </a:r>
            <a:r>
              <a:rPr lang="en-US" altLang="ko-KR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lang="ko-KR" altLang="en-US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검색해 </a:t>
            </a:r>
            <a:r>
              <a:rPr lang="en-US" altLang="ko-KR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Hyper-V</a:t>
            </a:r>
            <a:r>
              <a:rPr lang="ko-KR" altLang="en-US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체크하고 확인을 눌러 설치한다</a:t>
            </a:r>
            <a:r>
              <a:rPr lang="en-US" altLang="ko-KR" b="1" dirty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dirty="0"/>
          </a:p>
        </p:txBody>
      </p:sp>
      <p:pic>
        <p:nvPicPr>
          <p:cNvPr id="16386" name="Picture 2" descr="https://blog.kakaocdn.net/dn/bdxDdm/btrkS85MPYI/HvKZxahxlu5gXOB6TJt7z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41" y="2541012"/>
            <a:ext cx="4552950" cy="366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s://blog.kakaocdn.net/dn/Hns6W/btrk1QwFQ3O/xGF5HY0nr9KabecPtZFKI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541" y="1372799"/>
            <a:ext cx="3642009" cy="239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31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752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설치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윈도우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두번째 방법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권장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73200" y="1539351"/>
            <a:ext cx="8104352" cy="77712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회사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PC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에서 보안상의 이유로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Hyper-V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사용할 수 없어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WSL2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사용하는 방법으로 대체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17879" y="1599316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17414" name="Picture 6" descr="https://blog.kakaocdn.net/dn/DvgFQ/btrkTabuxO4/HhM9u5jszbkRKhsXykpzg0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578328"/>
            <a:ext cx="3847662" cy="335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678974" y="50923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Windows </a:t>
            </a:r>
            <a:r>
              <a:rPr lang="ko-KR" altLang="en-US" b="1" dirty="0" smtClean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기능 켜기</a:t>
            </a:r>
            <a:r>
              <a:rPr lang="en-US" altLang="ko-KR" b="1" dirty="0" smtClean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</a:t>
            </a:r>
            <a:r>
              <a:rPr lang="ko-KR" altLang="en-US" b="1" dirty="0" smtClean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끄기</a:t>
            </a:r>
            <a:r>
              <a:rPr lang="ko-KR" altLang="en-US" dirty="0" smtClean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 </a:t>
            </a:r>
            <a:r>
              <a:rPr lang="en-US" altLang="ko-KR" b="1" u="sng" dirty="0" smtClean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Linux</a:t>
            </a:r>
            <a:r>
              <a:rPr lang="ko-KR" altLang="en-US" b="1" u="sng" dirty="0" smtClean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용 </a:t>
            </a:r>
            <a:r>
              <a:rPr lang="en-US" altLang="ko-KR" b="1" u="sng" dirty="0" smtClean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Windows </a:t>
            </a:r>
            <a:r>
              <a:rPr lang="ko-KR" altLang="en-US" b="1" u="sng" dirty="0" smtClean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하위 시스템</a:t>
            </a:r>
            <a:r>
              <a:rPr lang="ko-KR" altLang="en-US" dirty="0" smtClean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체크한다</a:t>
            </a:r>
            <a:r>
              <a:rPr lang="en-US" altLang="ko-KR" dirty="0" smtClean="0">
                <a:solidFill>
                  <a:srgbClr val="555555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8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32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설치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윈도우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두번째 방법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권장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) - 2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73200" y="1539351"/>
            <a:ext cx="8104352" cy="77712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회사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PC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에서 보안상의 이유로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Hyper-V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사용할 수 없어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WSL2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사용하는 방법으로 대체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17879" y="1599316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29854" y="5092354"/>
            <a:ext cx="5445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Windows </a:t>
            </a:r>
            <a:r>
              <a:rPr lang="ko-KR" altLang="en-US" dirty="0"/>
              <a:t>기능 켜기</a:t>
            </a:r>
            <a:r>
              <a:rPr lang="en-US" altLang="ko-KR" dirty="0"/>
              <a:t>/</a:t>
            </a:r>
            <a:r>
              <a:rPr lang="ko-KR" altLang="en-US" dirty="0"/>
              <a:t>끄기에서 </a:t>
            </a:r>
            <a:r>
              <a:rPr lang="ko-KR" altLang="en-US" dirty="0" err="1"/>
              <a:t>가상머신</a:t>
            </a:r>
            <a:r>
              <a:rPr lang="ko-KR" altLang="en-US" dirty="0"/>
              <a:t> 플랫폼을 체크한다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458" name="Picture 2" descr="https://blog.kakaocdn.net/dn/Eljll/btrkZLvXax4/1A8Tt3qq3OF3RQMCQaI8j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2649068"/>
            <a:ext cx="45243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0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0988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32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도커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설치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윈도우 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두번째 방법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권장</a:t>
            </a:r>
            <a:r>
              <a:rPr lang="en-US" altLang="ko-KR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) - 3</a:t>
            </a:r>
            <a:r>
              <a:rPr lang="ko-KR" altLang="en-US" sz="3600" dirty="0" smtClean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73200" y="1539351"/>
            <a:ext cx="8104352" cy="77712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Linux 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커널 업데이트 패키지 다운로드 및 실행</a:t>
            </a:r>
            <a:endParaRPr lang="en-US" altLang="ko-KR" sz="2400" dirty="0" smtClean="0">
              <a:solidFill>
                <a:schemeClr val="tx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8886" y="6096383"/>
            <a:ext cx="11636088" cy="59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17879" y="1599316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3</a:t>
            </a:r>
            <a:endParaRPr lang="ko-KR" altLang="en-US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09722" y="3902093"/>
            <a:ext cx="7654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번까지 마친 후 재부팅하고난 뒤 위 링크에서 다운받고 실행하면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27392" y="2879962"/>
            <a:ext cx="8459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D62CE"/>
                </a:solidFill>
                <a:latin typeface="Noto Sans KR" panose="020B0500000000000000" pitchFamily="34" charset="-127"/>
                <a:ea typeface="Noto Sans KR" panose="020B0500000000000000" pitchFamily="34" charset="-127"/>
                <a:hlinkClick r:id="rId4"/>
              </a:rPr>
              <a:t>https://wslstorestorage.blob.core.windows.net/wslblob/wsl_update_x64.msi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9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342</Words>
  <Application>Microsoft Office PowerPoint</Application>
  <PresentationFormat>와이드스크린</PresentationFormat>
  <Paragraphs>64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CookieRun Bold</vt:lpstr>
      <vt:lpstr>CookieRun Regular</vt:lpstr>
      <vt:lpstr>HY견고딕</vt:lpstr>
      <vt:lpstr>Noto Sans KR</vt:lpstr>
      <vt:lpstr>굴림체</vt:lpstr>
      <vt:lpstr>나눔고딕 ExtraBold</vt:lpstr>
      <vt:lpstr>나눔바른고딕</vt:lpstr>
      <vt:lpstr>나눔바른고딕 Light</vt:lpstr>
      <vt:lpstr>맑은 고딕</vt:lpstr>
      <vt:lpstr>Arial</vt:lpstr>
      <vt:lpstr>Office 테마</vt:lpstr>
      <vt:lpstr>너를 위한 도커 -소개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PC-00</cp:lastModifiedBy>
  <cp:revision>288</cp:revision>
  <dcterms:created xsi:type="dcterms:W3CDTF">2017-06-16T14:09:50Z</dcterms:created>
  <dcterms:modified xsi:type="dcterms:W3CDTF">2022-08-11T09:11:28Z</dcterms:modified>
</cp:coreProperties>
</file>