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83" r:id="rId5"/>
    <p:sldId id="284" r:id="rId6"/>
    <p:sldId id="285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C604B-E013-4053-BD40-58FB7D034B4B}" v="4" dt="2021-10-08T16:08:17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Angel Escobar Cuevas" userId="0b4aae913914311e" providerId="LiveId" clId="{E85C604B-E013-4053-BD40-58FB7D034B4B}"/>
    <pc:docChg chg="undo custSel addSld delSld modSld">
      <pc:chgData name="José Angel Escobar Cuevas" userId="0b4aae913914311e" providerId="LiveId" clId="{E85C604B-E013-4053-BD40-58FB7D034B4B}" dt="2021-10-08T16:15:50.722" v="3747"/>
      <pc:docMkLst>
        <pc:docMk/>
      </pc:docMkLst>
      <pc:sldChg chg="modSp mod">
        <pc:chgData name="José Angel Escobar Cuevas" userId="0b4aae913914311e" providerId="LiveId" clId="{E85C604B-E013-4053-BD40-58FB7D034B4B}" dt="2021-10-08T02:32:53.102" v="1" actId="732"/>
        <pc:sldMkLst>
          <pc:docMk/>
          <pc:sldMk cId="4135771875" sldId="257"/>
        </pc:sldMkLst>
        <pc:picChg chg="mod modCrop">
          <ac:chgData name="José Angel Escobar Cuevas" userId="0b4aae913914311e" providerId="LiveId" clId="{E85C604B-E013-4053-BD40-58FB7D034B4B}" dt="2021-10-08T02:32:53.102" v="1" actId="732"/>
          <ac:picMkLst>
            <pc:docMk/>
            <pc:sldMk cId="4135771875" sldId="257"/>
            <ac:picMk id="4" creationId="{05490D28-B9B0-49CA-BAA5-F5DE88870506}"/>
          </ac:picMkLst>
        </pc:picChg>
      </pc:sldChg>
      <pc:sldChg chg="addSp delSp modSp mod setBg">
        <pc:chgData name="José Angel Escobar Cuevas" userId="0b4aae913914311e" providerId="LiveId" clId="{E85C604B-E013-4053-BD40-58FB7D034B4B}" dt="2021-10-08T13:45:05.046" v="1605" actId="26606"/>
        <pc:sldMkLst>
          <pc:docMk/>
          <pc:sldMk cId="2016120647" sldId="261"/>
        </pc:sldMkLst>
        <pc:spChg chg="mod or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2" creationId="{A18C943E-55D5-4F13-847B-42395EF931C6}"/>
          </ac:spMkLst>
        </pc:spChg>
        <pc:spChg chg="mo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3" creationId="{E36710F1-2268-4E99-8AA3-E798FA6A79D5}"/>
          </ac:spMkLst>
        </pc:spChg>
        <pc:spChg chg="del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9" creationId="{1CE580D1-F917-4567-AFB4-99AA9B52ADF0}"/>
          </ac:spMkLst>
        </pc:spChg>
        <pc:spChg chg="del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17" creationId="{8D095B41-7312-4603-9F0F-93387C353134}"/>
          </ac:spMkLst>
        </pc:spChg>
        <pc:spChg chg="del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19" creationId="{1042C936-444C-4F0D-9737-291EAFE1E7E4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30" creationId="{23522FE7-5A29-4EF6-B1EF-2CA55748A772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38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40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42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44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46" creationId="{27F9AD2E-70BB-475A-A0F2-AD9F308C38FE}"/>
          </ac:spMkLst>
        </pc:spChg>
        <pc:picChg chg="del">
          <ac:chgData name="José Angel Escobar Cuevas" userId="0b4aae913914311e" providerId="LiveId" clId="{E85C604B-E013-4053-BD40-58FB7D034B4B}" dt="2021-10-08T13:32:59.705" v="768" actId="21"/>
          <ac:picMkLst>
            <pc:docMk/>
            <pc:sldMk cId="2016120647" sldId="261"/>
            <ac:picMk id="5" creationId="{C64E2A6C-3067-438C-BC6A-E163DBAE0F20}"/>
          </ac:picMkLst>
        </pc:picChg>
        <pc:picChg chg="add del">
          <ac:chgData name="José Angel Escobar Cuevas" userId="0b4aae913914311e" providerId="LiveId" clId="{E85C604B-E013-4053-BD40-58FB7D034B4B}" dt="2021-10-08T13:33:03.411" v="769" actId="478"/>
          <ac:picMkLst>
            <pc:docMk/>
            <pc:sldMk cId="2016120647" sldId="261"/>
            <ac:picMk id="6" creationId="{1A123ECF-3AFD-476B-98AF-E813E8C71757}"/>
          </ac:picMkLst>
        </pc:picChg>
        <pc:picChg chg="del">
          <ac:chgData name="José Angel Escobar Cuevas" userId="0b4aae913914311e" providerId="LiveId" clId="{E85C604B-E013-4053-BD40-58FB7D034B4B}" dt="2021-10-08T13:45:05.046" v="1605" actId="26606"/>
          <ac:picMkLst>
            <pc:docMk/>
            <pc:sldMk cId="2016120647" sldId="261"/>
            <ac:picMk id="11" creationId="{1F5620B8-A2D8-4568-B566-F0453A0D9167}"/>
          </ac:picMkLst>
        </pc:picChg>
        <pc:picChg chg="del">
          <ac:chgData name="José Angel Escobar Cuevas" userId="0b4aae913914311e" providerId="LiveId" clId="{E85C604B-E013-4053-BD40-58FB7D034B4B}" dt="2021-10-08T13:45:05.046" v="1605" actId="26606"/>
          <ac:picMkLst>
            <pc:docMk/>
            <pc:sldMk cId="2016120647" sldId="261"/>
            <ac:picMk id="23" creationId="{419FDB25-3050-4009-9806-3000DDD1C083}"/>
          </ac:picMkLst>
        </pc:picChg>
        <pc:picChg chg="add">
          <ac:chgData name="José Angel Escobar Cuevas" userId="0b4aae913914311e" providerId="LiveId" clId="{E85C604B-E013-4053-BD40-58FB7D034B4B}" dt="2021-10-08T13:45:05.046" v="1605" actId="26606"/>
          <ac:picMkLst>
            <pc:docMk/>
            <pc:sldMk cId="2016120647" sldId="261"/>
            <ac:picMk id="32" creationId="{C2192E09-EBC7-416C-B887-DFF915D7F43D}"/>
          </ac:picMkLst>
        </pc:picChg>
        <pc:picChg chg="add">
          <ac:chgData name="José Angel Escobar Cuevas" userId="0b4aae913914311e" providerId="LiveId" clId="{E85C604B-E013-4053-BD40-58FB7D034B4B}" dt="2021-10-08T13:45:05.046" v="1605" actId="26606"/>
          <ac:picMkLst>
            <pc:docMk/>
            <pc:sldMk cId="2016120647" sldId="261"/>
            <ac:picMk id="48" creationId="{4C401D57-600A-4C91-AC9A-14CA1ED6F7D8}"/>
          </ac:picMkLst>
        </pc:picChg>
        <pc:cxnChg chg="del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13" creationId="{1C7D2BA4-4B7A-4596-8BCC-5CF715423894}"/>
          </ac:cxnSpMkLst>
        </pc:cxnChg>
        <pc:cxnChg chg="del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15" creationId="{4977F1E1-2B6F-4BB6-899F-67D8764D83C5}"/>
          </ac:cxnSpMkLst>
        </pc:cxnChg>
        <pc:cxnChg chg="del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21" creationId="{B61C4D9F-F4AF-4ED2-9310-56EB2E19C084}"/>
          </ac:cxnSpMkLst>
        </pc:cxnChg>
        <pc:cxnChg chg="del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25" creationId="{8063EF0F-7BC0-4CFB-AB98-20A8DD91D70F}"/>
          </ac:cxnSpMkLst>
        </pc:cxnChg>
        <pc:cxnChg chg="add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34" creationId="{2924498D-E084-44BE-A196-CFCE35564350}"/>
          </ac:cxnSpMkLst>
        </pc:cxnChg>
        <pc:cxnChg chg="add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36" creationId="{3BBC7667-C352-4842-9AFD-E5C16AD002F4}"/>
          </ac:cxnSpMkLst>
        </pc:cxnChg>
        <pc:cxnChg chg="add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50" creationId="{412BDC66-00FA-4A3F-9BC7-BE05FF7705F8}"/>
          </ac:cxnSpMkLst>
        </pc:cxnChg>
      </pc:sldChg>
      <pc:sldChg chg="addSp delSp modSp mod setBg">
        <pc:chgData name="José Angel Escobar Cuevas" userId="0b4aae913914311e" providerId="LiveId" clId="{E85C604B-E013-4053-BD40-58FB7D034B4B}" dt="2021-10-08T13:32:32.808" v="766" actId="22"/>
        <pc:sldMkLst>
          <pc:docMk/>
          <pc:sldMk cId="744684857" sldId="262"/>
        </pc:sldMkLst>
        <pc:spChg chg="mod">
          <ac:chgData name="José Angel Escobar Cuevas" userId="0b4aae913914311e" providerId="LiveId" clId="{E85C604B-E013-4053-BD40-58FB7D034B4B}" dt="2021-10-08T13:32:31.505" v="765" actId="26606"/>
          <ac:spMkLst>
            <pc:docMk/>
            <pc:sldMk cId="744684857" sldId="262"/>
            <ac:spMk id="2" creationId="{B02F457D-467A-463F-B639-C09B6E618829}"/>
          </ac:spMkLst>
        </pc:spChg>
        <pc:spChg chg="mod">
          <ac:chgData name="José Angel Escobar Cuevas" userId="0b4aae913914311e" providerId="LiveId" clId="{E85C604B-E013-4053-BD40-58FB7D034B4B}" dt="2021-10-08T13:32:31.505" v="765" actId="26606"/>
          <ac:spMkLst>
            <pc:docMk/>
            <pc:sldMk cId="744684857" sldId="262"/>
            <ac:spMk id="3" creationId="{92285396-5C47-4D4F-B8B4-E56950FE3EFD}"/>
          </ac:spMkLst>
        </pc:spChg>
        <pc:spChg chg="add del">
          <ac:chgData name="José Angel Escobar Cuevas" userId="0b4aae913914311e" providerId="LiveId" clId="{E85C604B-E013-4053-BD40-58FB7D034B4B}" dt="2021-10-08T13:32:31.505" v="765" actId="26606"/>
          <ac:spMkLst>
            <pc:docMk/>
            <pc:sldMk cId="744684857" sldId="262"/>
            <ac:spMk id="10" creationId="{C7157C7B-5BD6-404A-9073-673C1198EFA5}"/>
          </ac:spMkLst>
        </pc:spChg>
        <pc:spChg chg="add del">
          <ac:chgData name="José Angel Escobar Cuevas" userId="0b4aae913914311e" providerId="LiveId" clId="{E85C604B-E013-4053-BD40-58FB7D034B4B}" dt="2021-10-08T13:32:31.505" v="765" actId="26606"/>
          <ac:spMkLst>
            <pc:docMk/>
            <pc:sldMk cId="744684857" sldId="262"/>
            <ac:spMk id="12" creationId="{244BC347-8964-476D-89D3-92BAE6D56FB9}"/>
          </ac:spMkLst>
        </pc:spChg>
        <pc:picChg chg="add del mod">
          <ac:chgData name="José Angel Escobar Cuevas" userId="0b4aae913914311e" providerId="LiveId" clId="{E85C604B-E013-4053-BD40-58FB7D034B4B}" dt="2021-10-08T13:32:32.808" v="766" actId="22"/>
          <ac:picMkLst>
            <pc:docMk/>
            <pc:sldMk cId="744684857" sldId="262"/>
            <ac:picMk id="5" creationId="{ADF7FA13-B0D4-4069-95D1-7D32061D35A9}"/>
          </ac:picMkLst>
        </pc:picChg>
        <pc:picChg chg="add del">
          <ac:chgData name="José Angel Escobar Cuevas" userId="0b4aae913914311e" providerId="LiveId" clId="{E85C604B-E013-4053-BD40-58FB7D034B4B}" dt="2021-10-08T13:32:31.505" v="765" actId="26606"/>
          <ac:picMkLst>
            <pc:docMk/>
            <pc:sldMk cId="744684857" sldId="262"/>
            <ac:picMk id="16" creationId="{5970D13F-8358-42A9-9237-91B5B4DDA4B4}"/>
          </ac:picMkLst>
        </pc:picChg>
        <pc:cxnChg chg="add del">
          <ac:chgData name="José Angel Escobar Cuevas" userId="0b4aae913914311e" providerId="LiveId" clId="{E85C604B-E013-4053-BD40-58FB7D034B4B}" dt="2021-10-08T13:32:31.505" v="765" actId="26606"/>
          <ac:cxnSpMkLst>
            <pc:docMk/>
            <pc:sldMk cId="744684857" sldId="262"/>
            <ac:cxnSpMk id="14" creationId="{A528BB2E-BE2B-416D-A6B3-28D6574248CC}"/>
          </ac:cxnSpMkLst>
        </pc:cxnChg>
        <pc:cxnChg chg="add del">
          <ac:chgData name="José Angel Escobar Cuevas" userId="0b4aae913914311e" providerId="LiveId" clId="{E85C604B-E013-4053-BD40-58FB7D034B4B}" dt="2021-10-08T13:32:31.505" v="765" actId="26606"/>
          <ac:cxnSpMkLst>
            <pc:docMk/>
            <pc:sldMk cId="744684857" sldId="262"/>
            <ac:cxnSpMk id="18" creationId="{06BFB317-A03A-48CB-B03E-4504961FA02B}"/>
          </ac:cxnSpMkLst>
        </pc:cxnChg>
      </pc:sldChg>
      <pc:sldChg chg="modSp mod">
        <pc:chgData name="José Angel Escobar Cuevas" userId="0b4aae913914311e" providerId="LiveId" clId="{E85C604B-E013-4053-BD40-58FB7D034B4B}" dt="2021-10-08T02:32:38.234" v="0" actId="732"/>
        <pc:sldMkLst>
          <pc:docMk/>
          <pc:sldMk cId="2970837029" sldId="268"/>
        </pc:sldMkLst>
        <pc:picChg chg="mod modCrop">
          <ac:chgData name="José Angel Escobar Cuevas" userId="0b4aae913914311e" providerId="LiveId" clId="{E85C604B-E013-4053-BD40-58FB7D034B4B}" dt="2021-10-08T02:32:38.234" v="0" actId="732"/>
          <ac:picMkLst>
            <pc:docMk/>
            <pc:sldMk cId="2970837029" sldId="268"/>
            <ac:picMk id="4" creationId="{9E1D30C1-5C7C-4D9B-BB32-1F287660C706}"/>
          </ac:picMkLst>
        </pc:picChg>
      </pc:sldChg>
      <pc:sldChg chg="addSp modSp new mod setBg">
        <pc:chgData name="José Angel Escobar Cuevas" userId="0b4aae913914311e" providerId="LiveId" clId="{E85C604B-E013-4053-BD40-58FB7D034B4B}" dt="2021-10-08T13:43:13.918" v="1596" actId="20577"/>
        <pc:sldMkLst>
          <pc:docMk/>
          <pc:sldMk cId="2994688640" sldId="269"/>
        </pc:sldMkLst>
        <pc:spChg chg="mod">
          <ac:chgData name="José Angel Escobar Cuevas" userId="0b4aae913914311e" providerId="LiveId" clId="{E85C604B-E013-4053-BD40-58FB7D034B4B}" dt="2021-10-08T02:38:41.093" v="357" actId="26606"/>
          <ac:spMkLst>
            <pc:docMk/>
            <pc:sldMk cId="2994688640" sldId="269"/>
            <ac:spMk id="2" creationId="{A2BD3BD0-C227-457C-BCC2-78F3AF3CF388}"/>
          </ac:spMkLst>
        </pc:spChg>
        <pc:spChg chg="mod">
          <ac:chgData name="José Angel Escobar Cuevas" userId="0b4aae913914311e" providerId="LiveId" clId="{E85C604B-E013-4053-BD40-58FB7D034B4B}" dt="2021-10-08T13:43:13.918" v="1596" actId="20577"/>
          <ac:spMkLst>
            <pc:docMk/>
            <pc:sldMk cId="2994688640" sldId="269"/>
            <ac:spMk id="3" creationId="{733B58D4-2AA9-40FE-8075-561568BA1E6A}"/>
          </ac:spMkLst>
        </pc:spChg>
        <pc:spChg chg="add">
          <ac:chgData name="José Angel Escobar Cuevas" userId="0b4aae913914311e" providerId="LiveId" clId="{E85C604B-E013-4053-BD40-58FB7D034B4B}" dt="2021-10-08T02:38:41.093" v="357" actId="26606"/>
          <ac:spMkLst>
            <pc:docMk/>
            <pc:sldMk cId="2994688640" sldId="269"/>
            <ac:spMk id="9" creationId="{24BE214B-2C92-47AF-8D90-698211103731}"/>
          </ac:spMkLst>
        </pc:spChg>
        <pc:spChg chg="add">
          <ac:chgData name="José Angel Escobar Cuevas" userId="0b4aae913914311e" providerId="LiveId" clId="{E85C604B-E013-4053-BD40-58FB7D034B4B}" dt="2021-10-08T02:38:41.093" v="357" actId="26606"/>
          <ac:spMkLst>
            <pc:docMk/>
            <pc:sldMk cId="2994688640" sldId="269"/>
            <ac:spMk id="13" creationId="{369A020F-4984-4DD0-898A-B60A4882B04C}"/>
          </ac:spMkLst>
        </pc:spChg>
        <pc:spChg chg="add">
          <ac:chgData name="José Angel Escobar Cuevas" userId="0b4aae913914311e" providerId="LiveId" clId="{E85C604B-E013-4053-BD40-58FB7D034B4B}" dt="2021-10-08T02:38:41.093" v="357" actId="26606"/>
          <ac:spMkLst>
            <pc:docMk/>
            <pc:sldMk cId="2994688640" sldId="269"/>
            <ac:spMk id="19" creationId="{4380F474-D468-4F2F-8BE9-F343F8D1A9C8}"/>
          </ac:spMkLst>
        </pc:spChg>
        <pc:grpChg chg="add">
          <ac:chgData name="José Angel Escobar Cuevas" userId="0b4aae913914311e" providerId="LiveId" clId="{E85C604B-E013-4053-BD40-58FB7D034B4B}" dt="2021-10-08T02:38:41.093" v="357" actId="26606"/>
          <ac:grpSpMkLst>
            <pc:docMk/>
            <pc:sldMk cId="2994688640" sldId="269"/>
            <ac:grpSpMk id="15" creationId="{A3761B47-AE33-47C9-9636-19D4B313F277}"/>
          </ac:grpSpMkLst>
        </pc:grpChg>
        <pc:picChg chg="add mod">
          <ac:chgData name="José Angel Escobar Cuevas" userId="0b4aae913914311e" providerId="LiveId" clId="{E85C604B-E013-4053-BD40-58FB7D034B4B}" dt="2021-10-08T02:39:19.465" v="358" actId="27614"/>
          <ac:picMkLst>
            <pc:docMk/>
            <pc:sldMk cId="2994688640" sldId="269"/>
            <ac:picMk id="4" creationId="{60E248F4-9645-49F1-A781-21194E9D6F29}"/>
          </ac:picMkLst>
        </pc:picChg>
        <pc:picChg chg="add">
          <ac:chgData name="José Angel Escobar Cuevas" userId="0b4aae913914311e" providerId="LiveId" clId="{E85C604B-E013-4053-BD40-58FB7D034B4B}" dt="2021-10-08T02:38:41.093" v="357" actId="26606"/>
          <ac:picMkLst>
            <pc:docMk/>
            <pc:sldMk cId="2994688640" sldId="269"/>
            <ac:picMk id="21" creationId="{D757EBBD-8611-41C1-8124-C151D0957DBF}"/>
          </ac:picMkLst>
        </pc:picChg>
        <pc:cxnChg chg="add">
          <ac:chgData name="José Angel Escobar Cuevas" userId="0b4aae913914311e" providerId="LiveId" clId="{E85C604B-E013-4053-BD40-58FB7D034B4B}" dt="2021-10-08T02:38:41.093" v="357" actId="26606"/>
          <ac:cxnSpMkLst>
            <pc:docMk/>
            <pc:sldMk cId="2994688640" sldId="269"/>
            <ac:cxnSpMk id="11" creationId="{186D07CD-E0E5-42ED-BA28-6CB6ADC3B09F}"/>
          </ac:cxnSpMkLst>
        </pc:cxnChg>
        <pc:cxnChg chg="add">
          <ac:chgData name="José Angel Escobar Cuevas" userId="0b4aae913914311e" providerId="LiveId" clId="{E85C604B-E013-4053-BD40-58FB7D034B4B}" dt="2021-10-08T02:38:41.093" v="357" actId="26606"/>
          <ac:cxnSpMkLst>
            <pc:docMk/>
            <pc:sldMk cId="2994688640" sldId="269"/>
            <ac:cxnSpMk id="23" creationId="{E40D0D8B-2D5E-48A4-BBD5-8CB09A86A663}"/>
          </ac:cxnSpMkLst>
        </pc:cxnChg>
      </pc:sldChg>
      <pc:sldChg chg="addSp delSp modSp new mod setBg addAnim">
        <pc:chgData name="José Angel Escobar Cuevas" userId="0b4aae913914311e" providerId="LiveId" clId="{E85C604B-E013-4053-BD40-58FB7D034B4B}" dt="2021-10-08T13:45:14.741" v="1606" actId="26606"/>
        <pc:sldMkLst>
          <pc:docMk/>
          <pc:sldMk cId="556722291" sldId="270"/>
        </pc:sldMkLst>
        <pc:spChg chg="mod or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" creationId="{C59A80FB-8CC7-41C6-96CE-220520568272}"/>
          </ac:spMkLst>
        </pc:spChg>
        <pc:spChg chg="mo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3" creationId="{B1D618CE-8193-427C-9602-9FF9330CBBF3}"/>
          </ac:spMkLst>
        </pc:spChg>
        <pc:spChg chg="add del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8" creationId="{60F480BC-15A3-42F3-B382-E17ECCDF1F8D}"/>
          </ac:spMkLst>
        </pc:spChg>
        <pc:spChg chg="add del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14" creationId="{8FB5FC97-2B97-4BFE-B03B-816367F11B04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19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1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3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5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7" creationId="{27F9AD2E-70BB-475A-A0F2-AD9F308C38FE}"/>
          </ac:spMkLst>
        </pc:spChg>
        <pc:grpChg chg="add del">
          <ac:chgData name="José Angel Escobar Cuevas" userId="0b4aae913914311e" providerId="LiveId" clId="{E85C604B-E013-4053-BD40-58FB7D034B4B}" dt="2021-10-08T13:45:14.741" v="1606" actId="26606"/>
          <ac:grpSpMkLst>
            <pc:docMk/>
            <pc:sldMk cId="556722291" sldId="270"/>
            <ac:grpSpMk id="10" creationId="{BDE6B5C7-0FE4-465C-82B5-A68EFDF7FA6A}"/>
          </ac:grpSpMkLst>
        </pc:grpChg>
        <pc:picChg chg="add">
          <ac:chgData name="José Angel Escobar Cuevas" userId="0b4aae913914311e" providerId="LiveId" clId="{E85C604B-E013-4053-BD40-58FB7D034B4B}" dt="2021-10-08T13:45:14.741" v="1606" actId="26606"/>
          <ac:picMkLst>
            <pc:docMk/>
            <pc:sldMk cId="556722291" sldId="270"/>
            <ac:picMk id="29" creationId="{4C401D57-600A-4C91-AC9A-14CA1ED6F7D8}"/>
          </ac:picMkLst>
        </pc:picChg>
        <pc:cxnChg chg="add">
          <ac:chgData name="José Angel Escobar Cuevas" userId="0b4aae913914311e" providerId="LiveId" clId="{E85C604B-E013-4053-BD40-58FB7D034B4B}" dt="2021-10-08T13:45:14.741" v="1606" actId="26606"/>
          <ac:cxnSpMkLst>
            <pc:docMk/>
            <pc:sldMk cId="556722291" sldId="270"/>
            <ac:cxnSpMk id="31" creationId="{412BDC66-00FA-4A3F-9BC7-BE05FF7705F8}"/>
          </ac:cxnSpMkLst>
        </pc:cxnChg>
      </pc:sldChg>
      <pc:sldChg chg="modSp new mod">
        <pc:chgData name="José Angel Escobar Cuevas" userId="0b4aae913914311e" providerId="LiveId" clId="{E85C604B-E013-4053-BD40-58FB7D034B4B}" dt="2021-10-08T13:38:01.093" v="1201" actId="20577"/>
        <pc:sldMkLst>
          <pc:docMk/>
          <pc:sldMk cId="2756307304" sldId="271"/>
        </pc:sldMkLst>
        <pc:spChg chg="mod">
          <ac:chgData name="José Angel Escobar Cuevas" userId="0b4aae913914311e" providerId="LiveId" clId="{E85C604B-E013-4053-BD40-58FB7D034B4B}" dt="2021-10-08T13:36:05.235" v="930" actId="20577"/>
          <ac:spMkLst>
            <pc:docMk/>
            <pc:sldMk cId="2756307304" sldId="271"/>
            <ac:spMk id="2" creationId="{47939E36-E319-4F4F-9597-5CC27BC67D6A}"/>
          </ac:spMkLst>
        </pc:spChg>
        <pc:spChg chg="mod">
          <ac:chgData name="José Angel Escobar Cuevas" userId="0b4aae913914311e" providerId="LiveId" clId="{E85C604B-E013-4053-BD40-58FB7D034B4B}" dt="2021-10-08T13:38:01.093" v="1201" actId="20577"/>
          <ac:spMkLst>
            <pc:docMk/>
            <pc:sldMk cId="2756307304" sldId="271"/>
            <ac:spMk id="3" creationId="{E50A1805-602A-4E46-A84E-FF30A65E86F8}"/>
          </ac:spMkLst>
        </pc:spChg>
      </pc:sldChg>
      <pc:sldChg chg="addSp modSp new mod setBg">
        <pc:chgData name="José Angel Escobar Cuevas" userId="0b4aae913914311e" providerId="LiveId" clId="{E85C604B-E013-4053-BD40-58FB7D034B4B}" dt="2021-10-08T13:44:04.225" v="1599" actId="26606"/>
        <pc:sldMkLst>
          <pc:docMk/>
          <pc:sldMk cId="3793009898" sldId="272"/>
        </pc:sldMkLst>
        <pc:spChg chg="mo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2" creationId="{0DFC5DCB-9E12-4E20-9B04-CEB1D76F7119}"/>
          </ac:spMkLst>
        </pc:spChg>
        <pc:spChg chg="mod or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3" creationId="{32908DE7-82EB-44A6-95C7-696A1275E5FF}"/>
          </ac:spMkLst>
        </pc:spChg>
        <pc:spChg chg="ad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10" creationId="{1669046F-5838-4C7A-BBE8-A77F40FD9C7F}"/>
          </ac:spMkLst>
        </pc:spChg>
        <pc:spChg chg="ad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12" creationId="{2D5E6CDB-92ED-43A1-9491-C46E2C8E9956}"/>
          </ac:spMkLst>
        </pc:spChg>
        <pc:spChg chg="ad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18" creationId="{23B9DAF8-7DB4-40CB-85F8-7E02F95C6CA7}"/>
          </ac:spMkLst>
        </pc:spChg>
        <pc:grpChg chg="add">
          <ac:chgData name="José Angel Escobar Cuevas" userId="0b4aae913914311e" providerId="LiveId" clId="{E85C604B-E013-4053-BD40-58FB7D034B4B}" dt="2021-10-08T13:44:04.225" v="1599" actId="26606"/>
          <ac:grpSpMkLst>
            <pc:docMk/>
            <pc:sldMk cId="3793009898" sldId="272"/>
            <ac:grpSpMk id="14" creationId="{EBB966BC-DC49-4138-8DEF-B1CD13033926}"/>
          </ac:grpSpMkLst>
        </pc:grpChg>
        <pc:picChg chg="add mod">
          <ac:chgData name="José Angel Escobar Cuevas" userId="0b4aae913914311e" providerId="LiveId" clId="{E85C604B-E013-4053-BD40-58FB7D034B4B}" dt="2021-10-08T13:44:04.225" v="1599" actId="26606"/>
          <ac:picMkLst>
            <pc:docMk/>
            <pc:sldMk cId="3793009898" sldId="272"/>
            <ac:picMk id="5" creationId="{9859D807-B37F-44F2-A512-8473EB84F70C}"/>
          </ac:picMkLst>
        </pc:picChg>
        <pc:picChg chg="add">
          <ac:chgData name="José Angel Escobar Cuevas" userId="0b4aae913914311e" providerId="LiveId" clId="{E85C604B-E013-4053-BD40-58FB7D034B4B}" dt="2021-10-08T13:44:04.225" v="1599" actId="26606"/>
          <ac:picMkLst>
            <pc:docMk/>
            <pc:sldMk cId="3793009898" sldId="272"/>
            <ac:picMk id="22" creationId="{7EFCF05C-6070-460B-8E60-12BE3EFD19F0}"/>
          </ac:picMkLst>
        </pc:picChg>
        <pc:cxnChg chg="add">
          <ac:chgData name="José Angel Escobar Cuevas" userId="0b4aae913914311e" providerId="LiveId" clId="{E85C604B-E013-4053-BD40-58FB7D034B4B}" dt="2021-10-08T13:44:04.225" v="1599" actId="26606"/>
          <ac:cxnSpMkLst>
            <pc:docMk/>
            <pc:sldMk cId="3793009898" sldId="272"/>
            <ac:cxnSpMk id="20" creationId="{606AED2C-61BA-485C-9DD4-B23B6280F9D8}"/>
          </ac:cxnSpMkLst>
        </pc:cxnChg>
        <pc:cxnChg chg="add">
          <ac:chgData name="José Angel Escobar Cuevas" userId="0b4aae913914311e" providerId="LiveId" clId="{E85C604B-E013-4053-BD40-58FB7D034B4B}" dt="2021-10-08T13:44:04.225" v="1599" actId="26606"/>
          <ac:cxnSpMkLst>
            <pc:docMk/>
            <pc:sldMk cId="3793009898" sldId="272"/>
            <ac:cxnSpMk id="24" creationId="{CFD731F1-726F-453E-9516-3058095DE995}"/>
          </ac:cxnSpMkLst>
        </pc:cxnChg>
      </pc:sldChg>
      <pc:sldChg chg="addSp modSp new mod setBg addAnim">
        <pc:chgData name="José Angel Escobar Cuevas" userId="0b4aae913914311e" providerId="LiveId" clId="{E85C604B-E013-4053-BD40-58FB7D034B4B}" dt="2021-10-08T13:47:29.764" v="1653"/>
        <pc:sldMkLst>
          <pc:docMk/>
          <pc:sldMk cId="226820105" sldId="273"/>
        </pc:sldMkLst>
        <pc:spChg chg="mod or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2" creationId="{731065DA-DE65-4A1E-A16E-AAB31C476F24}"/>
          </ac:spMkLst>
        </pc:spChg>
        <pc:spChg chg="mo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3" creationId="{0C21A2C1-1B17-441B-9506-D3F716ED620A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8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10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12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14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16" creationId="{27F9AD2E-70BB-475A-A0F2-AD9F308C38FE}"/>
          </ac:spMkLst>
        </pc:spChg>
        <pc:picChg chg="add">
          <ac:chgData name="José Angel Escobar Cuevas" userId="0b4aae913914311e" providerId="LiveId" clId="{E85C604B-E013-4053-BD40-58FB7D034B4B}" dt="2021-10-08T13:47:29.762" v="1651" actId="26606"/>
          <ac:picMkLst>
            <pc:docMk/>
            <pc:sldMk cId="226820105" sldId="273"/>
            <ac:picMk id="18" creationId="{4C401D57-600A-4C91-AC9A-14CA1ED6F7D8}"/>
          </ac:picMkLst>
        </pc:picChg>
        <pc:cxnChg chg="add">
          <ac:chgData name="José Angel Escobar Cuevas" userId="0b4aae913914311e" providerId="LiveId" clId="{E85C604B-E013-4053-BD40-58FB7D034B4B}" dt="2021-10-08T13:47:29.762" v="1651" actId="26606"/>
          <ac:cxnSpMkLst>
            <pc:docMk/>
            <pc:sldMk cId="226820105" sldId="273"/>
            <ac:cxnSpMk id="20" creationId="{412BDC66-00FA-4A3F-9BC7-BE05FF7705F8}"/>
          </ac:cxnSpMkLst>
        </pc:cxnChg>
      </pc:sldChg>
      <pc:sldChg chg="delSp add del setBg delDesignElem">
        <pc:chgData name="José Angel Escobar Cuevas" userId="0b4aae913914311e" providerId="LiveId" clId="{E85C604B-E013-4053-BD40-58FB7D034B4B}" dt="2021-10-08T13:45:19.045" v="1607" actId="47"/>
        <pc:sldMkLst>
          <pc:docMk/>
          <pc:sldMk cId="1143889651" sldId="273"/>
        </pc:sldMkLst>
        <pc:spChg chg="del">
          <ac:chgData name="José Angel Escobar Cuevas" userId="0b4aae913914311e" providerId="LiveId" clId="{E85C604B-E013-4053-BD40-58FB7D034B4B}" dt="2021-10-08T13:44:57.340" v="1604"/>
          <ac:spMkLst>
            <pc:docMk/>
            <pc:sldMk cId="1143889651" sldId="273"/>
            <ac:spMk id="9" creationId="{1CE580D1-F917-4567-AFB4-99AA9B52ADF0}"/>
          </ac:spMkLst>
        </pc:spChg>
        <pc:spChg chg="del">
          <ac:chgData name="José Angel Escobar Cuevas" userId="0b4aae913914311e" providerId="LiveId" clId="{E85C604B-E013-4053-BD40-58FB7D034B4B}" dt="2021-10-08T13:44:57.340" v="1604"/>
          <ac:spMkLst>
            <pc:docMk/>
            <pc:sldMk cId="1143889651" sldId="273"/>
            <ac:spMk id="17" creationId="{8D095B41-7312-4603-9F0F-93387C353134}"/>
          </ac:spMkLst>
        </pc:spChg>
        <pc:spChg chg="del">
          <ac:chgData name="José Angel Escobar Cuevas" userId="0b4aae913914311e" providerId="LiveId" clId="{E85C604B-E013-4053-BD40-58FB7D034B4B}" dt="2021-10-08T13:44:57.340" v="1604"/>
          <ac:spMkLst>
            <pc:docMk/>
            <pc:sldMk cId="1143889651" sldId="273"/>
            <ac:spMk id="19" creationId="{1042C936-444C-4F0D-9737-291EAFE1E7E4}"/>
          </ac:spMkLst>
        </pc:spChg>
        <pc:picChg chg="del">
          <ac:chgData name="José Angel Escobar Cuevas" userId="0b4aae913914311e" providerId="LiveId" clId="{E85C604B-E013-4053-BD40-58FB7D034B4B}" dt="2021-10-08T13:44:57.340" v="1604"/>
          <ac:picMkLst>
            <pc:docMk/>
            <pc:sldMk cId="1143889651" sldId="273"/>
            <ac:picMk id="11" creationId="{1F5620B8-A2D8-4568-B566-F0453A0D9167}"/>
          </ac:picMkLst>
        </pc:picChg>
        <pc:picChg chg="del">
          <ac:chgData name="José Angel Escobar Cuevas" userId="0b4aae913914311e" providerId="LiveId" clId="{E85C604B-E013-4053-BD40-58FB7D034B4B}" dt="2021-10-08T13:44:57.340" v="1604"/>
          <ac:picMkLst>
            <pc:docMk/>
            <pc:sldMk cId="1143889651" sldId="273"/>
            <ac:picMk id="23" creationId="{419FDB25-3050-4009-9806-3000DDD1C083}"/>
          </ac:picMkLst>
        </pc:picChg>
        <pc:cxnChg chg="del">
          <ac:chgData name="José Angel Escobar Cuevas" userId="0b4aae913914311e" providerId="LiveId" clId="{E85C604B-E013-4053-BD40-58FB7D034B4B}" dt="2021-10-08T13:44:57.340" v="1604"/>
          <ac:cxnSpMkLst>
            <pc:docMk/>
            <pc:sldMk cId="1143889651" sldId="273"/>
            <ac:cxnSpMk id="13" creationId="{1C7D2BA4-4B7A-4596-8BCC-5CF715423894}"/>
          </ac:cxnSpMkLst>
        </pc:cxnChg>
        <pc:cxnChg chg="del">
          <ac:chgData name="José Angel Escobar Cuevas" userId="0b4aae913914311e" providerId="LiveId" clId="{E85C604B-E013-4053-BD40-58FB7D034B4B}" dt="2021-10-08T13:44:57.340" v="1604"/>
          <ac:cxnSpMkLst>
            <pc:docMk/>
            <pc:sldMk cId="1143889651" sldId="273"/>
            <ac:cxnSpMk id="15" creationId="{4977F1E1-2B6F-4BB6-899F-67D8764D83C5}"/>
          </ac:cxnSpMkLst>
        </pc:cxnChg>
        <pc:cxnChg chg="del">
          <ac:chgData name="José Angel Escobar Cuevas" userId="0b4aae913914311e" providerId="LiveId" clId="{E85C604B-E013-4053-BD40-58FB7D034B4B}" dt="2021-10-08T13:44:57.340" v="1604"/>
          <ac:cxnSpMkLst>
            <pc:docMk/>
            <pc:sldMk cId="1143889651" sldId="273"/>
            <ac:cxnSpMk id="21" creationId="{B61C4D9F-F4AF-4ED2-9310-56EB2E19C084}"/>
          </ac:cxnSpMkLst>
        </pc:cxnChg>
        <pc:cxnChg chg="del">
          <ac:chgData name="José Angel Escobar Cuevas" userId="0b4aae913914311e" providerId="LiveId" clId="{E85C604B-E013-4053-BD40-58FB7D034B4B}" dt="2021-10-08T13:44:57.340" v="1604"/>
          <ac:cxnSpMkLst>
            <pc:docMk/>
            <pc:sldMk cId="1143889651" sldId="273"/>
            <ac:cxnSpMk id="25" creationId="{8063EF0F-7BC0-4CFB-AB98-20A8DD91D70F}"/>
          </ac:cxnSpMkLst>
        </pc:cxnChg>
      </pc:sldChg>
      <pc:sldChg chg="new del">
        <pc:chgData name="José Angel Escobar Cuevas" userId="0b4aae913914311e" providerId="LiveId" clId="{E85C604B-E013-4053-BD40-58FB7D034B4B}" dt="2021-10-08T13:45:30.923" v="1609" actId="680"/>
        <pc:sldMkLst>
          <pc:docMk/>
          <pc:sldMk cId="1860795057" sldId="273"/>
        </pc:sldMkLst>
      </pc:sldChg>
      <pc:sldChg chg="addSp delSp modSp new mod setBg">
        <pc:chgData name="José Angel Escobar Cuevas" userId="0b4aae913914311e" providerId="LiveId" clId="{E85C604B-E013-4053-BD40-58FB7D034B4B}" dt="2021-10-08T13:52:10.646" v="2161" actId="27614"/>
        <pc:sldMkLst>
          <pc:docMk/>
          <pc:sldMk cId="289329530" sldId="274"/>
        </pc:sldMkLst>
        <pc:spChg chg="mo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2" creationId="{073210A5-D175-4737-88B5-75F9FB47817A}"/>
          </ac:spMkLst>
        </pc:spChg>
        <pc:spChg chg="mo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3" creationId="{3D8D0427-5D78-4FFA-BACF-BA8ADDC3912D}"/>
          </ac:spMkLst>
        </pc:spChg>
        <pc:spChg chg="add del">
          <ac:chgData name="José Angel Escobar Cuevas" userId="0b4aae913914311e" providerId="LiveId" clId="{E85C604B-E013-4053-BD40-58FB7D034B4B}" dt="2021-10-08T13:52:02.076" v="2159" actId="26606"/>
          <ac:spMkLst>
            <pc:docMk/>
            <pc:sldMk cId="289329530" sldId="274"/>
            <ac:spMk id="10" creationId="{021A4066-B261-49FE-952E-A0FE3EE75CD2}"/>
          </ac:spMkLst>
        </pc:spChg>
        <pc:spChg chg="add del">
          <ac:chgData name="José Angel Escobar Cuevas" userId="0b4aae913914311e" providerId="LiveId" clId="{E85C604B-E013-4053-BD40-58FB7D034B4B}" dt="2021-10-08T13:52:02.076" v="2159" actId="26606"/>
          <ac:spMkLst>
            <pc:docMk/>
            <pc:sldMk cId="289329530" sldId="274"/>
            <ac:spMk id="14" creationId="{81958111-BC13-4D45-AB27-0C2C83F9BA64}"/>
          </ac:spMkLst>
        </pc:spChg>
        <pc:spChg chg="ad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25" creationId="{3193BA5C-B8F3-4972-BA54-014C48FAFA42}"/>
          </ac:spMkLst>
        </pc:spChg>
        <pc:spChg chg="ad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27" creationId="{05B93327-222A-4DAC-9163-371BF44CDB0C}"/>
          </ac:spMkLst>
        </pc:spChg>
        <pc:spChg chg="ad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31" creationId="{56388820-A63D-463C-9DBC-060A5ABE33B6}"/>
          </ac:spMkLst>
        </pc:spChg>
        <pc:grpChg chg="add del">
          <ac:chgData name="José Angel Escobar Cuevas" userId="0b4aae913914311e" providerId="LiveId" clId="{E85C604B-E013-4053-BD40-58FB7D034B4B}" dt="2021-10-08T13:52:02.076" v="2159" actId="26606"/>
          <ac:grpSpMkLst>
            <pc:docMk/>
            <pc:sldMk cId="289329530" sldId="274"/>
            <ac:grpSpMk id="16" creationId="{82188758-E18A-4CE5-9D03-F4BF5D887C3F}"/>
          </ac:grpSpMkLst>
        </pc:grpChg>
        <pc:grpChg chg="add">
          <ac:chgData name="José Angel Escobar Cuevas" userId="0b4aae913914311e" providerId="LiveId" clId="{E85C604B-E013-4053-BD40-58FB7D034B4B}" dt="2021-10-08T13:52:02.105" v="2160" actId="26606"/>
          <ac:grpSpMkLst>
            <pc:docMk/>
            <pc:sldMk cId="289329530" sldId="274"/>
            <ac:grpSpMk id="28" creationId="{14EE34E3-F117-4487-8ACF-33DA65FA11B3}"/>
          </ac:grpSpMkLst>
        </pc:grpChg>
        <pc:picChg chg="add mod">
          <ac:chgData name="José Angel Escobar Cuevas" userId="0b4aae913914311e" providerId="LiveId" clId="{E85C604B-E013-4053-BD40-58FB7D034B4B}" dt="2021-10-08T13:52:10.646" v="2161" actId="27614"/>
          <ac:picMkLst>
            <pc:docMk/>
            <pc:sldMk cId="289329530" sldId="274"/>
            <ac:picMk id="5" creationId="{20B12111-0A21-467E-847E-DE3B85BA0BAC}"/>
          </ac:picMkLst>
        </pc:picChg>
        <pc:picChg chg="add del">
          <ac:chgData name="José Angel Escobar Cuevas" userId="0b4aae913914311e" providerId="LiveId" clId="{E85C604B-E013-4053-BD40-58FB7D034B4B}" dt="2021-10-08T13:52:02.076" v="2159" actId="26606"/>
          <ac:picMkLst>
            <pc:docMk/>
            <pc:sldMk cId="289329530" sldId="274"/>
            <ac:picMk id="20" creationId="{D42F4933-2ECF-4EE5-BCE4-F19E3CA609FE}"/>
          </ac:picMkLst>
        </pc:picChg>
        <pc:picChg chg="add">
          <ac:chgData name="José Angel Escobar Cuevas" userId="0b4aae913914311e" providerId="LiveId" clId="{E85C604B-E013-4053-BD40-58FB7D034B4B}" dt="2021-10-08T13:52:02.105" v="2160" actId="26606"/>
          <ac:picMkLst>
            <pc:docMk/>
            <pc:sldMk cId="289329530" sldId="274"/>
            <ac:picMk id="32" creationId="{C04ED70F-D6FD-4EB1-A171-D30F885FE73E}"/>
          </ac:picMkLst>
        </pc:picChg>
        <pc:cxnChg chg="add del">
          <ac:chgData name="José Angel Escobar Cuevas" userId="0b4aae913914311e" providerId="LiveId" clId="{E85C604B-E013-4053-BD40-58FB7D034B4B}" dt="2021-10-08T13:52:02.076" v="2159" actId="26606"/>
          <ac:cxnSpMkLst>
            <pc:docMk/>
            <pc:sldMk cId="289329530" sldId="274"/>
            <ac:cxnSpMk id="12" creationId="{381B4579-E2EA-4BD7-94FF-0A0BEE135C6B}"/>
          </ac:cxnSpMkLst>
        </pc:cxnChg>
        <pc:cxnChg chg="add del">
          <ac:chgData name="José Angel Escobar Cuevas" userId="0b4aae913914311e" providerId="LiveId" clId="{E85C604B-E013-4053-BD40-58FB7D034B4B}" dt="2021-10-08T13:52:02.076" v="2159" actId="26606"/>
          <ac:cxnSpMkLst>
            <pc:docMk/>
            <pc:sldMk cId="289329530" sldId="274"/>
            <ac:cxnSpMk id="22" creationId="{C6FAC23C-014D-4AC5-AD1B-36F7D0E7EF32}"/>
          </ac:cxnSpMkLst>
        </pc:cxnChg>
        <pc:cxnChg chg="add">
          <ac:chgData name="José Angel Escobar Cuevas" userId="0b4aae913914311e" providerId="LiveId" clId="{E85C604B-E013-4053-BD40-58FB7D034B4B}" dt="2021-10-08T13:52:02.105" v="2160" actId="26606"/>
          <ac:cxnSpMkLst>
            <pc:docMk/>
            <pc:sldMk cId="289329530" sldId="274"/>
            <ac:cxnSpMk id="24" creationId="{DA26CAE9-74C4-4EDD-8A80-77F79EAA86F4}"/>
          </ac:cxnSpMkLst>
        </pc:cxnChg>
        <pc:cxnChg chg="add">
          <ac:chgData name="José Angel Escobar Cuevas" userId="0b4aae913914311e" providerId="LiveId" clId="{E85C604B-E013-4053-BD40-58FB7D034B4B}" dt="2021-10-08T13:52:02.105" v="2160" actId="26606"/>
          <ac:cxnSpMkLst>
            <pc:docMk/>
            <pc:sldMk cId="289329530" sldId="274"/>
            <ac:cxnSpMk id="26" creationId="{D7162BAB-C25E-4CE9-B87C-F118DC7E7C22}"/>
          </ac:cxnSpMkLst>
        </pc:cxnChg>
      </pc:sldChg>
      <pc:sldChg chg="addSp modSp new mod setBg addAnim">
        <pc:chgData name="José Angel Escobar Cuevas" userId="0b4aae913914311e" providerId="LiveId" clId="{E85C604B-E013-4053-BD40-58FB7D034B4B}" dt="2021-10-08T15:58:21.449" v="2496"/>
        <pc:sldMkLst>
          <pc:docMk/>
          <pc:sldMk cId="4746619" sldId="275"/>
        </pc:sldMkLst>
        <pc:spChg chg="mod or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2" creationId="{E3240B63-CE90-4081-A0D9-3DA2A31AC6CB}"/>
          </ac:spMkLst>
        </pc:spChg>
        <pc:spChg chg="mo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3" creationId="{5FF0CF1E-F9BA-4433-AB36-451EEB671BAC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8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10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12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14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16" creationId="{27F9AD2E-70BB-475A-A0F2-AD9F308C38FE}"/>
          </ac:spMkLst>
        </pc:spChg>
        <pc:picChg chg="add">
          <ac:chgData name="José Angel Escobar Cuevas" userId="0b4aae913914311e" providerId="LiveId" clId="{E85C604B-E013-4053-BD40-58FB7D034B4B}" dt="2021-10-08T15:58:21.449" v="2494" actId="26606"/>
          <ac:picMkLst>
            <pc:docMk/>
            <pc:sldMk cId="4746619" sldId="275"/>
            <ac:picMk id="18" creationId="{4C401D57-600A-4C91-AC9A-14CA1ED6F7D8}"/>
          </ac:picMkLst>
        </pc:picChg>
        <pc:cxnChg chg="add">
          <ac:chgData name="José Angel Escobar Cuevas" userId="0b4aae913914311e" providerId="LiveId" clId="{E85C604B-E013-4053-BD40-58FB7D034B4B}" dt="2021-10-08T15:58:21.449" v="2494" actId="26606"/>
          <ac:cxnSpMkLst>
            <pc:docMk/>
            <pc:sldMk cId="4746619" sldId="275"/>
            <ac:cxnSpMk id="20" creationId="{412BDC66-00FA-4A3F-9BC7-BE05FF7705F8}"/>
          </ac:cxnSpMkLst>
        </pc:cxnChg>
      </pc:sldChg>
      <pc:sldChg chg="new del">
        <pc:chgData name="José Angel Escobar Cuevas" userId="0b4aae913914311e" providerId="LiveId" clId="{E85C604B-E013-4053-BD40-58FB7D034B4B}" dt="2021-10-08T13:52:20.109" v="2163" actId="680"/>
        <pc:sldMkLst>
          <pc:docMk/>
          <pc:sldMk cId="2396182688" sldId="275"/>
        </pc:sldMkLst>
      </pc:sldChg>
      <pc:sldChg chg="modSp new mod">
        <pc:chgData name="José Angel Escobar Cuevas" userId="0b4aae913914311e" providerId="LiveId" clId="{E85C604B-E013-4053-BD40-58FB7D034B4B}" dt="2021-10-08T13:54:56.972" v="2493" actId="20577"/>
        <pc:sldMkLst>
          <pc:docMk/>
          <pc:sldMk cId="1505708645" sldId="276"/>
        </pc:sldMkLst>
        <pc:spChg chg="mod">
          <ac:chgData name="José Angel Escobar Cuevas" userId="0b4aae913914311e" providerId="LiveId" clId="{E85C604B-E013-4053-BD40-58FB7D034B4B}" dt="2021-10-08T13:53:20.685" v="2208" actId="20577"/>
          <ac:spMkLst>
            <pc:docMk/>
            <pc:sldMk cId="1505708645" sldId="276"/>
            <ac:spMk id="2" creationId="{06D32F46-4442-4ABE-94D0-47C3D438AA44}"/>
          </ac:spMkLst>
        </pc:spChg>
        <pc:spChg chg="mod">
          <ac:chgData name="José Angel Escobar Cuevas" userId="0b4aae913914311e" providerId="LiveId" clId="{E85C604B-E013-4053-BD40-58FB7D034B4B}" dt="2021-10-08T13:54:56.972" v="2493" actId="20577"/>
          <ac:spMkLst>
            <pc:docMk/>
            <pc:sldMk cId="1505708645" sldId="276"/>
            <ac:spMk id="3" creationId="{F4A0A944-24F6-4BD0-925A-7FEE5FF595C7}"/>
          </ac:spMkLst>
        </pc:spChg>
      </pc:sldChg>
      <pc:sldChg chg="addSp modSp new mod setBg addAnim">
        <pc:chgData name="José Angel Escobar Cuevas" userId="0b4aae913914311e" providerId="LiveId" clId="{E85C604B-E013-4053-BD40-58FB7D034B4B}" dt="2021-10-08T16:00:35.332" v="2559"/>
        <pc:sldMkLst>
          <pc:docMk/>
          <pc:sldMk cId="3136700652" sldId="277"/>
        </pc:sldMkLst>
        <pc:spChg chg="mod or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2" creationId="{36881980-25D3-449E-AAFA-13580BE8EA26}"/>
          </ac:spMkLst>
        </pc:spChg>
        <pc:spChg chg="mo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3" creationId="{282647D2-8B0A-486A-9E5F-7846F7456B77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8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10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12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14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16" creationId="{27F9AD2E-70BB-475A-A0F2-AD9F308C38FE}"/>
          </ac:spMkLst>
        </pc:spChg>
        <pc:picChg chg="add">
          <ac:chgData name="José Angel Escobar Cuevas" userId="0b4aae913914311e" providerId="LiveId" clId="{E85C604B-E013-4053-BD40-58FB7D034B4B}" dt="2021-10-08T16:00:35.332" v="2557" actId="26606"/>
          <ac:picMkLst>
            <pc:docMk/>
            <pc:sldMk cId="3136700652" sldId="277"/>
            <ac:picMk id="18" creationId="{4C401D57-600A-4C91-AC9A-14CA1ED6F7D8}"/>
          </ac:picMkLst>
        </pc:picChg>
        <pc:cxnChg chg="add">
          <ac:chgData name="José Angel Escobar Cuevas" userId="0b4aae913914311e" providerId="LiveId" clId="{E85C604B-E013-4053-BD40-58FB7D034B4B}" dt="2021-10-08T16:00:35.332" v="2557" actId="26606"/>
          <ac:cxnSpMkLst>
            <pc:docMk/>
            <pc:sldMk cId="3136700652" sldId="277"/>
            <ac:cxnSpMk id="20" creationId="{412BDC66-00FA-4A3F-9BC7-BE05FF7705F8}"/>
          </ac:cxnSpMkLst>
        </pc:cxnChg>
      </pc:sldChg>
      <pc:sldChg chg="modSp new mod">
        <pc:chgData name="José Angel Escobar Cuevas" userId="0b4aae913914311e" providerId="LiveId" clId="{E85C604B-E013-4053-BD40-58FB7D034B4B}" dt="2021-10-08T16:04:42.511" v="2838" actId="20577"/>
        <pc:sldMkLst>
          <pc:docMk/>
          <pc:sldMk cId="2647633712" sldId="278"/>
        </pc:sldMkLst>
        <pc:spChg chg="mod">
          <ac:chgData name="José Angel Escobar Cuevas" userId="0b4aae913914311e" providerId="LiveId" clId="{E85C604B-E013-4053-BD40-58FB7D034B4B}" dt="2021-10-08T16:00:56.283" v="2574" actId="20577"/>
          <ac:spMkLst>
            <pc:docMk/>
            <pc:sldMk cId="2647633712" sldId="278"/>
            <ac:spMk id="2" creationId="{977196D2-B7AE-4ADF-B0DD-255563032632}"/>
          </ac:spMkLst>
        </pc:spChg>
        <pc:spChg chg="mod">
          <ac:chgData name="José Angel Escobar Cuevas" userId="0b4aae913914311e" providerId="LiveId" clId="{E85C604B-E013-4053-BD40-58FB7D034B4B}" dt="2021-10-08T16:04:42.511" v="2838" actId="20577"/>
          <ac:spMkLst>
            <pc:docMk/>
            <pc:sldMk cId="2647633712" sldId="278"/>
            <ac:spMk id="3" creationId="{3AAB59F4-98EE-4C47-B2D2-092A6EF020D0}"/>
          </ac:spMkLst>
        </pc:spChg>
      </pc:sldChg>
      <pc:sldChg chg="new del">
        <pc:chgData name="José Angel Escobar Cuevas" userId="0b4aae913914311e" providerId="LiveId" clId="{E85C604B-E013-4053-BD40-58FB7D034B4B}" dt="2021-10-08T16:08:04.364" v="2840" actId="47"/>
        <pc:sldMkLst>
          <pc:docMk/>
          <pc:sldMk cId="2855310239" sldId="279"/>
        </pc:sldMkLst>
      </pc:sldChg>
      <pc:sldChg chg="addSp modSp new mod setBg">
        <pc:chgData name="José Angel Escobar Cuevas" userId="0b4aae913914311e" providerId="LiveId" clId="{E85C604B-E013-4053-BD40-58FB7D034B4B}" dt="2021-10-08T16:08:56.277" v="2937" actId="26606"/>
        <pc:sldMkLst>
          <pc:docMk/>
          <pc:sldMk cId="2933757454" sldId="279"/>
        </pc:sldMkLst>
        <pc:spChg chg="mod">
          <ac:chgData name="José Angel Escobar Cuevas" userId="0b4aae913914311e" providerId="LiveId" clId="{E85C604B-E013-4053-BD40-58FB7D034B4B}" dt="2021-10-08T16:08:56.277" v="2937" actId="26606"/>
          <ac:spMkLst>
            <pc:docMk/>
            <pc:sldMk cId="2933757454" sldId="279"/>
            <ac:spMk id="2" creationId="{929444CA-EAED-4BB6-8908-2E95A540CDF9}"/>
          </ac:spMkLst>
        </pc:spChg>
        <pc:spChg chg="mod">
          <ac:chgData name="José Angel Escobar Cuevas" userId="0b4aae913914311e" providerId="LiveId" clId="{E85C604B-E013-4053-BD40-58FB7D034B4B}" dt="2021-10-08T16:08:56.277" v="2937" actId="26606"/>
          <ac:spMkLst>
            <pc:docMk/>
            <pc:sldMk cId="2933757454" sldId="279"/>
            <ac:spMk id="3" creationId="{B8799A4F-EA7F-4F3C-B178-0CDC6C541BC5}"/>
          </ac:spMkLst>
        </pc:spChg>
        <pc:spChg chg="add">
          <ac:chgData name="José Angel Escobar Cuevas" userId="0b4aae913914311e" providerId="LiveId" clId="{E85C604B-E013-4053-BD40-58FB7D034B4B}" dt="2021-10-08T16:08:56.277" v="2937" actId="26606"/>
          <ac:spMkLst>
            <pc:docMk/>
            <pc:sldMk cId="2933757454" sldId="279"/>
            <ac:spMk id="8" creationId="{1BF0792A-0F2B-4A2E-AB38-0A4F18A3072D}"/>
          </ac:spMkLst>
        </pc:spChg>
        <pc:spChg chg="add">
          <ac:chgData name="José Angel Escobar Cuevas" userId="0b4aae913914311e" providerId="LiveId" clId="{E85C604B-E013-4053-BD40-58FB7D034B4B}" dt="2021-10-08T16:08:56.277" v="2937" actId="26606"/>
          <ac:spMkLst>
            <pc:docMk/>
            <pc:sldMk cId="2933757454" sldId="279"/>
            <ac:spMk id="10" creationId="{F57DB18D-C2F1-4C8C-8808-9C01ECE6834E}"/>
          </ac:spMkLst>
        </pc:spChg>
        <pc:grpChg chg="add">
          <ac:chgData name="José Angel Escobar Cuevas" userId="0b4aae913914311e" providerId="LiveId" clId="{E85C604B-E013-4053-BD40-58FB7D034B4B}" dt="2021-10-08T16:08:56.277" v="2937" actId="26606"/>
          <ac:grpSpMkLst>
            <pc:docMk/>
            <pc:sldMk cId="2933757454" sldId="279"/>
            <ac:grpSpMk id="12" creationId="{E5D935FA-3336-4941-9214-E250A5727F40}"/>
          </ac:grpSpMkLst>
        </pc:grpChg>
        <pc:picChg chg="add">
          <ac:chgData name="José Angel Escobar Cuevas" userId="0b4aae913914311e" providerId="LiveId" clId="{E85C604B-E013-4053-BD40-58FB7D034B4B}" dt="2021-10-08T16:08:56.277" v="2937" actId="26606"/>
          <ac:picMkLst>
            <pc:docMk/>
            <pc:sldMk cId="2933757454" sldId="279"/>
            <ac:picMk id="20" creationId="{75CC23F7-9F20-4C4B-8608-BD4DE9728FA5}"/>
          </ac:picMkLst>
        </pc:picChg>
        <pc:cxnChg chg="add">
          <ac:chgData name="José Angel Escobar Cuevas" userId="0b4aae913914311e" providerId="LiveId" clId="{E85C604B-E013-4053-BD40-58FB7D034B4B}" dt="2021-10-08T16:08:56.277" v="2937" actId="26606"/>
          <ac:cxnSpMkLst>
            <pc:docMk/>
            <pc:sldMk cId="2933757454" sldId="279"/>
            <ac:cxnSpMk id="16" creationId="{87F797D1-251E-41FE-9FF8-AD487DEF28AC}"/>
          </ac:cxnSpMkLst>
        </pc:cxnChg>
        <pc:cxnChg chg="add">
          <ac:chgData name="José Angel Escobar Cuevas" userId="0b4aae913914311e" providerId="LiveId" clId="{E85C604B-E013-4053-BD40-58FB7D034B4B}" dt="2021-10-08T16:08:56.277" v="2937" actId="26606"/>
          <ac:cxnSpMkLst>
            <pc:docMk/>
            <pc:sldMk cId="2933757454" sldId="279"/>
            <ac:cxnSpMk id="18" creationId="{09A0CE28-0E59-4F4D-9855-8A8DCE9A8EFE}"/>
          </ac:cxnSpMkLst>
        </pc:cxnChg>
      </pc:sldChg>
      <pc:sldChg chg="addSp delSp add del setBg delDesignElem">
        <pc:chgData name="José Angel Escobar Cuevas" userId="0b4aae913914311e" providerId="LiveId" clId="{E85C604B-E013-4053-BD40-58FB7D034B4B}" dt="2021-10-08T16:08:17.541" v="2843"/>
        <pc:sldMkLst>
          <pc:docMk/>
          <pc:sldMk cId="3958829855" sldId="279"/>
        </pc:sldMkLst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8" creationId="{1C69834E-5EEE-4D61-833E-04928896454C}"/>
          </ac:spMkLst>
        </pc:spChg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10" creationId="{58E5D9BA-46E7-4BFA-9C74-75495BF6F54D}"/>
          </ac:spMkLst>
        </pc:spChg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12" creationId="{5B033D76-5800-44B6-AFE9-EE2106935115}"/>
          </ac:spMkLst>
        </pc:spChg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16" creationId="{13B31514-E6DF-4357-9EEA-EFB7983080DA}"/>
          </ac:spMkLst>
        </pc:spChg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17" creationId="{522D6F85-FFBA-4F81-AEE5-AAA17CB7AA98}"/>
          </ac:spMkLst>
        </pc:spChg>
        <pc:picChg chg="add del">
          <ac:chgData name="José Angel Escobar Cuevas" userId="0b4aae913914311e" providerId="LiveId" clId="{E85C604B-E013-4053-BD40-58FB7D034B4B}" dt="2021-10-08T16:08:17.541" v="2843"/>
          <ac:picMkLst>
            <pc:docMk/>
            <pc:sldMk cId="3958829855" sldId="279"/>
            <ac:picMk id="18" creationId="{4C401D57-600A-4C91-AC9A-14CA1ED6F7D8}"/>
          </ac:picMkLst>
        </pc:picChg>
        <pc:cxnChg chg="add del">
          <ac:chgData name="José Angel Escobar Cuevas" userId="0b4aae913914311e" providerId="LiveId" clId="{E85C604B-E013-4053-BD40-58FB7D034B4B}" dt="2021-10-08T16:08:17.541" v="2843"/>
          <ac:cxnSpMkLst>
            <pc:docMk/>
            <pc:sldMk cId="3958829855" sldId="279"/>
            <ac:cxnSpMk id="20" creationId="{412BDC66-00FA-4A3F-9BC7-BE05FF7705F8}"/>
          </ac:cxnSpMkLst>
        </pc:cxnChg>
      </pc:sldChg>
      <pc:sldChg chg="addSp modSp new mod setBg">
        <pc:chgData name="José Angel Escobar Cuevas" userId="0b4aae913914311e" providerId="LiveId" clId="{E85C604B-E013-4053-BD40-58FB7D034B4B}" dt="2021-10-08T16:09:32.938" v="2971" actId="20577"/>
        <pc:sldMkLst>
          <pc:docMk/>
          <pc:sldMk cId="2137780673" sldId="280"/>
        </pc:sldMkLst>
        <pc:spChg chg="mod">
          <ac:chgData name="José Angel Escobar Cuevas" userId="0b4aae913914311e" providerId="LiveId" clId="{E85C604B-E013-4053-BD40-58FB7D034B4B}" dt="2021-10-08T16:09:17.890" v="2951" actId="26606"/>
          <ac:spMkLst>
            <pc:docMk/>
            <pc:sldMk cId="2137780673" sldId="280"/>
            <ac:spMk id="2" creationId="{0E637CBB-6B6D-4D5B-8091-45C34B9D7262}"/>
          </ac:spMkLst>
        </pc:spChg>
        <pc:spChg chg="mod">
          <ac:chgData name="José Angel Escobar Cuevas" userId="0b4aae913914311e" providerId="LiveId" clId="{E85C604B-E013-4053-BD40-58FB7D034B4B}" dt="2021-10-08T16:09:32.938" v="2971" actId="20577"/>
          <ac:spMkLst>
            <pc:docMk/>
            <pc:sldMk cId="2137780673" sldId="280"/>
            <ac:spMk id="3" creationId="{D91AFDA4-89A2-4E0D-B4CF-5476A54FFC14}"/>
          </ac:spMkLst>
        </pc:spChg>
        <pc:spChg chg="add">
          <ac:chgData name="José Angel Escobar Cuevas" userId="0b4aae913914311e" providerId="LiveId" clId="{E85C604B-E013-4053-BD40-58FB7D034B4B}" dt="2021-10-08T16:09:17.890" v="2951" actId="26606"/>
          <ac:spMkLst>
            <pc:docMk/>
            <pc:sldMk cId="2137780673" sldId="280"/>
            <ac:spMk id="9" creationId="{6A0FFA78-985C-4F50-B21A-77045C7DF657}"/>
          </ac:spMkLst>
        </pc:spChg>
        <pc:picChg chg="add">
          <ac:chgData name="José Angel Escobar Cuevas" userId="0b4aae913914311e" providerId="LiveId" clId="{E85C604B-E013-4053-BD40-58FB7D034B4B}" dt="2021-10-08T16:09:17.890" v="2951" actId="26606"/>
          <ac:picMkLst>
            <pc:docMk/>
            <pc:sldMk cId="2137780673" sldId="280"/>
            <ac:picMk id="5" creationId="{A3A48817-17F1-4105-9B7A-2CDA365A8D5F}"/>
          </ac:picMkLst>
        </pc:picChg>
        <pc:cxnChg chg="add">
          <ac:chgData name="José Angel Escobar Cuevas" userId="0b4aae913914311e" providerId="LiveId" clId="{E85C604B-E013-4053-BD40-58FB7D034B4B}" dt="2021-10-08T16:09:17.890" v="2951" actId="26606"/>
          <ac:cxnSpMkLst>
            <pc:docMk/>
            <pc:sldMk cId="2137780673" sldId="280"/>
            <ac:cxnSpMk id="11" creationId="{65409EC7-69B1-45CC-8FB7-1964C1AB6720}"/>
          </ac:cxnSpMkLst>
        </pc:cxnChg>
      </pc:sldChg>
      <pc:sldChg chg="modSp new mod">
        <pc:chgData name="José Angel Escobar Cuevas" userId="0b4aae913914311e" providerId="LiveId" clId="{E85C604B-E013-4053-BD40-58FB7D034B4B}" dt="2021-10-08T16:14:39.059" v="3699" actId="20577"/>
        <pc:sldMkLst>
          <pc:docMk/>
          <pc:sldMk cId="3124018801" sldId="281"/>
        </pc:sldMkLst>
        <pc:spChg chg="mod">
          <ac:chgData name="José Angel Escobar Cuevas" userId="0b4aae913914311e" providerId="LiveId" clId="{E85C604B-E013-4053-BD40-58FB7D034B4B}" dt="2021-10-08T16:10:21.984" v="3010" actId="20577"/>
          <ac:spMkLst>
            <pc:docMk/>
            <pc:sldMk cId="3124018801" sldId="281"/>
            <ac:spMk id="2" creationId="{4F9E8A95-1A04-4EA6-9C0E-3D960C38CF54}"/>
          </ac:spMkLst>
        </pc:spChg>
        <pc:spChg chg="mod">
          <ac:chgData name="José Angel Escobar Cuevas" userId="0b4aae913914311e" providerId="LiveId" clId="{E85C604B-E013-4053-BD40-58FB7D034B4B}" dt="2021-10-08T16:14:39.059" v="3699" actId="20577"/>
          <ac:spMkLst>
            <pc:docMk/>
            <pc:sldMk cId="3124018801" sldId="281"/>
            <ac:spMk id="3" creationId="{A9862E4E-A7CB-44B3-973A-570D35B0896B}"/>
          </ac:spMkLst>
        </pc:spChg>
      </pc:sldChg>
      <pc:sldChg chg="addSp modSp new mod setBg addAnim setClrOvrMap">
        <pc:chgData name="José Angel Escobar Cuevas" userId="0b4aae913914311e" providerId="LiveId" clId="{E85C604B-E013-4053-BD40-58FB7D034B4B}" dt="2021-10-08T16:15:50.722" v="3747"/>
        <pc:sldMkLst>
          <pc:docMk/>
          <pc:sldMk cId="1342088167" sldId="282"/>
        </pc:sldMkLst>
        <pc:spChg chg="mod ord">
          <ac:chgData name="José Angel Escobar Cuevas" userId="0b4aae913914311e" providerId="LiveId" clId="{E85C604B-E013-4053-BD40-58FB7D034B4B}" dt="2021-10-08T16:15:50.722" v="3745" actId="26606"/>
          <ac:spMkLst>
            <pc:docMk/>
            <pc:sldMk cId="1342088167" sldId="282"/>
            <ac:spMk id="2" creationId="{94100009-192B-45CA-8405-370E512E688A}"/>
          </ac:spMkLst>
        </pc:spChg>
        <pc:spChg chg="mod">
          <ac:chgData name="José Angel Escobar Cuevas" userId="0b4aae913914311e" providerId="LiveId" clId="{E85C604B-E013-4053-BD40-58FB7D034B4B}" dt="2021-10-08T16:15:50.722" v="3745" actId="26606"/>
          <ac:spMkLst>
            <pc:docMk/>
            <pc:sldMk cId="1342088167" sldId="282"/>
            <ac:spMk id="3" creationId="{AB45EEE3-98B3-474A-954B-4946894457B3}"/>
          </ac:spMkLst>
        </pc:spChg>
        <pc:spChg chg="add">
          <ac:chgData name="José Angel Escobar Cuevas" userId="0b4aae913914311e" providerId="LiveId" clId="{E85C604B-E013-4053-BD40-58FB7D034B4B}" dt="2021-10-08T16:15:50.722" v="3745" actId="26606"/>
          <ac:spMkLst>
            <pc:docMk/>
            <pc:sldMk cId="1342088167" sldId="282"/>
            <ac:spMk id="8" creationId="{18B71113-ED1E-4689-96FF-620B290351F0}"/>
          </ac:spMkLst>
        </pc:spChg>
        <pc:spChg chg="add">
          <ac:chgData name="José Angel Escobar Cuevas" userId="0b4aae913914311e" providerId="LiveId" clId="{E85C604B-E013-4053-BD40-58FB7D034B4B}" dt="2021-10-08T16:15:50.722" v="3745" actId="26606"/>
          <ac:spMkLst>
            <pc:docMk/>
            <pc:sldMk cId="1342088167" sldId="282"/>
            <ac:spMk id="10" creationId="{84252525-B2F1-43A9-8DDF-5F476C864C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bliotecas.unam.mx/index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bibliotecas.unam.mx/index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bibliotecas.unam.mx/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1F1B8D4-D9DB-4D9D-9B19-93D52FA48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Autorregulación</a:t>
            </a:r>
            <a:endParaRPr lang="es-MX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57CCBFDA-8B2F-42FD-BB8F-EC0AC4B6E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CURSO INTERSEMESTRAL</a:t>
            </a:r>
          </a:p>
        </p:txBody>
      </p:sp>
    </p:spTree>
    <p:extLst>
      <p:ext uri="{BB962C8B-B14F-4D97-AF65-F5344CB8AC3E}">
        <p14:creationId xmlns:p14="http://schemas.microsoft.com/office/powerpoint/2010/main" xmlns="" val="32436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69834E-5EEE-4D61-833E-049288964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E5D9BA-46E7-4BFA-9C74-75495BF6F5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B033D76-5800-44B6-AFE9-EE2106935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xmlns="" id="{522D6F85-FFBA-4F81-AEE5-AAA17CB7A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3B31514-E6DF-4357-9EEA-EFB798308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36A3B0-8C95-4419-877F-D35033B21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3"/>
            <a:ext cx="9099255" cy="1158648"/>
          </a:xfrm>
        </p:spPr>
        <p:txBody>
          <a:bodyPr anchor="ctr">
            <a:normAutofit/>
          </a:bodyPr>
          <a:lstStyle/>
          <a:p>
            <a:pPr algn="ctr"/>
            <a:r>
              <a:rPr lang="es-MX" sz="5500" dirty="0" smtClean="0"/>
              <a:t>Qué puedes obtener</a:t>
            </a:r>
            <a:endParaRPr lang="es-MX" sz="55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0538FE4-8C19-48A5-A860-36043BC8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2701160"/>
            <a:ext cx="9120954" cy="2176448"/>
          </a:xfrm>
        </p:spPr>
        <p:txBody>
          <a:bodyPr>
            <a:normAutofit/>
          </a:bodyPr>
          <a:lstStyle/>
          <a:p>
            <a:pPr algn="ctr"/>
            <a:endParaRPr lang="es-MX" dirty="0" smtClean="0">
              <a:solidFill>
                <a:schemeClr val="accent1"/>
              </a:solidFill>
            </a:endParaRPr>
          </a:p>
          <a:p>
            <a:pPr algn="ctr"/>
            <a:r>
              <a:rPr lang="es-MX" dirty="0" smtClean="0">
                <a:solidFill>
                  <a:schemeClr val="accent1"/>
                </a:solidFill>
              </a:rPr>
              <a:t>Identificar </a:t>
            </a:r>
            <a:r>
              <a:rPr lang="es-MX" dirty="0" smtClean="0">
                <a:solidFill>
                  <a:schemeClr val="accent1"/>
                </a:solidFill>
              </a:rPr>
              <a:t>los </a:t>
            </a:r>
            <a:r>
              <a:rPr lang="es-MX" dirty="0" smtClean="0">
                <a:solidFill>
                  <a:schemeClr val="accent1"/>
                </a:solidFill>
              </a:rPr>
              <a:t>elementos que </a:t>
            </a:r>
            <a:r>
              <a:rPr lang="es-MX" dirty="0" smtClean="0">
                <a:solidFill>
                  <a:schemeClr val="accent1"/>
                </a:solidFill>
              </a:rPr>
              <a:t>intervienen en </a:t>
            </a:r>
            <a:r>
              <a:rPr lang="es-MX" dirty="0" smtClean="0">
                <a:solidFill>
                  <a:schemeClr val="accent1"/>
                </a:solidFill>
              </a:rPr>
              <a:t>el cumplimiento </a:t>
            </a:r>
            <a:r>
              <a:rPr lang="es-MX" dirty="0" smtClean="0">
                <a:solidFill>
                  <a:schemeClr val="accent1"/>
                </a:solidFill>
              </a:rPr>
              <a:t>de </a:t>
            </a:r>
            <a:r>
              <a:rPr lang="es-MX" dirty="0" smtClean="0">
                <a:solidFill>
                  <a:schemeClr val="accent1"/>
                </a:solidFill>
              </a:rPr>
              <a:t>metas personales </a:t>
            </a:r>
            <a:r>
              <a:rPr lang="es-MX" dirty="0" smtClean="0">
                <a:solidFill>
                  <a:schemeClr val="accent1"/>
                </a:solidFill>
              </a:rPr>
              <a:t>y </a:t>
            </a:r>
            <a:r>
              <a:rPr lang="es-MX" dirty="0" smtClean="0">
                <a:solidFill>
                  <a:schemeClr val="accent1"/>
                </a:solidFill>
              </a:rPr>
              <a:t>profesionales a </a:t>
            </a:r>
            <a:r>
              <a:rPr lang="es-MX" dirty="0" smtClean="0">
                <a:solidFill>
                  <a:schemeClr val="accent1"/>
                </a:solidFill>
              </a:rPr>
              <a:t>través del manejo </a:t>
            </a:r>
            <a:r>
              <a:rPr lang="es-MX" dirty="0" smtClean="0">
                <a:solidFill>
                  <a:schemeClr val="accent1"/>
                </a:solidFill>
              </a:rPr>
              <a:t>del tiempo</a:t>
            </a:r>
            <a:r>
              <a:rPr lang="es-MX" dirty="0" smtClean="0">
                <a:solidFill>
                  <a:schemeClr val="accent1"/>
                </a:solidFill>
              </a:rPr>
              <a:t>.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C401D57-600A-4C91-AC9A-14CA1ED6F7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12BDC66-00FA-4A3F-9BC7-BE05FF7705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84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8E51B09-2B9E-4D82-A5F8-29F85CBE20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9240118-40F3-4A1C-85DC-4E58525CB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269951F-7B8C-4336-BC68-9BA9843CED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FD48101-E230-4669-8C1B-39BAAB2BBE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18FA112-D8F0-41D3-9171-B0A3110E2A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9087EE4-E285-4C8E-AC5F-CAE7D1FDE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8975E3-F102-454F-967A-CF5CE9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>
            <a:normAutofit/>
          </a:bodyPr>
          <a:lstStyle/>
          <a:p>
            <a:r>
              <a:rPr lang="es-MX" dirty="0"/>
              <a:t>¿de qué trata este curso?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5490D28-B9B0-49CA-BAA5-F5DE88870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3" r="15470" b="7715"/>
          <a:stretch/>
        </p:blipFill>
        <p:spPr>
          <a:xfrm>
            <a:off x="1285438" y="1116345"/>
            <a:ext cx="2799103" cy="35679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7F42C5A-F222-4794-925E-66CFC306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2" y="2361401"/>
            <a:ext cx="5550355" cy="3282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El </a:t>
            </a:r>
            <a:r>
              <a:rPr lang="es-MX" dirty="0" smtClean="0"/>
              <a:t>curso consta de 4 unidades que te brindarán las herramientas y </a:t>
            </a:r>
            <a:r>
              <a:rPr lang="es-MX" dirty="0" smtClean="0"/>
              <a:t>técnicas para </a:t>
            </a:r>
            <a:r>
              <a:rPr lang="es-MX" dirty="0" smtClean="0"/>
              <a:t>tener un mejor rendimiento y </a:t>
            </a:r>
            <a:r>
              <a:rPr lang="es-MX" dirty="0" smtClean="0"/>
              <a:t>así como una </a:t>
            </a:r>
            <a:r>
              <a:rPr lang="es-MX" dirty="0" smtClean="0"/>
              <a:t>mejor salud emocional. 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D8AF6BD-5D32-4F8F-98B6-05F8A4390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47013E4-D33D-425E-B32E-DE7D5CB5F3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577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E4338B-6C2A-400B-90E8-6239CC2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sz="2800" dirty="0" smtClean="0"/>
              <a:t>Unidad I</a:t>
            </a:r>
            <a:br>
              <a:rPr lang="es-MX" sz="2800" dirty="0" smtClean="0"/>
            </a:br>
            <a:r>
              <a:rPr lang="es-MX" sz="2800" dirty="0" smtClean="0"/>
              <a:t>¿Qué es la autorregulación?</a:t>
            </a:r>
            <a:endParaRPr lang="es-MX" sz="3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A141F1-94C7-4423-BFD2-4DA006A0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259724"/>
            <a:ext cx="5140945" cy="3206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dirty="0" smtClean="0"/>
              <a:t>Objetivo: Presentar los </a:t>
            </a:r>
            <a:r>
              <a:rPr lang="es-MX" sz="1800" dirty="0" smtClean="0"/>
              <a:t>conceptos básicos del curso.</a:t>
            </a:r>
          </a:p>
          <a:p>
            <a:pPr marL="0" indent="0" algn="just">
              <a:buNone/>
            </a:pPr>
            <a:endParaRPr lang="es-MX" sz="1800" dirty="0" smtClean="0">
              <a:hlinkClick r:id="rId2"/>
            </a:endParaRPr>
          </a:p>
          <a:p>
            <a:pPr marL="0" indent="0" algn="just"/>
            <a:r>
              <a:rPr lang="es-MX" sz="1800" dirty="0" smtClean="0">
                <a:hlinkClick r:id="rId2"/>
              </a:rPr>
              <a:t> Concepto de autorregulación</a:t>
            </a:r>
          </a:p>
          <a:p>
            <a:pPr marL="0" indent="0" algn="just"/>
            <a:r>
              <a:rPr lang="es-MX" sz="1800" dirty="0" smtClean="0">
                <a:hlinkClick r:id="rId2"/>
              </a:rPr>
              <a:t> </a:t>
            </a:r>
            <a:r>
              <a:rPr lang="es-MX" sz="1800" dirty="0" smtClean="0">
                <a:hlinkClick r:id="rId2"/>
              </a:rPr>
              <a:t>Tipos de autorregulación</a:t>
            </a:r>
          </a:p>
          <a:p>
            <a:pPr marL="0" indent="0" algn="just"/>
            <a:r>
              <a:rPr lang="es-MX" sz="1800" dirty="0" smtClean="0">
                <a:hlinkClick r:id="rId2"/>
              </a:rPr>
              <a:t> </a:t>
            </a:r>
            <a:r>
              <a:rPr lang="es-MX" sz="1800" dirty="0" smtClean="0">
                <a:hlinkClick r:id="rId2"/>
              </a:rPr>
              <a:t>Autorregulación y competencias para aprender a aprender</a:t>
            </a:r>
            <a:endParaRPr lang="es-MX" sz="1800" dirty="0" smtClean="0">
              <a:hlinkClick r:id="rId2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6333FD21-F9CA-4831-A3B0-50E5AB4E4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2D0DEB-89CD-498D-825F-0B7F459FB0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FEB3EF6-D8A9-415A-B9A8-ECE930E500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n 4">
            <a:extLst>
              <a:ext uri="{FF2B5EF4-FFF2-40B4-BE49-F238E27FC236}">
                <a16:creationId xmlns:a16="http://schemas.microsoft.com/office/drawing/2014/main" xmlns="" id="{0A0D6706-E3A6-408D-B422-7C7FE40B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212"/>
          <a:stretch>
            <a:fillRect/>
          </a:stretch>
        </p:blipFill>
        <p:spPr>
          <a:xfrm>
            <a:off x="7300511" y="2724808"/>
            <a:ext cx="3528000" cy="192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07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E4338B-6C2A-400B-90E8-6239CC2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sz="2800" dirty="0" smtClean="0"/>
              <a:t>Unidad II</a:t>
            </a:r>
            <a:br>
              <a:rPr lang="es-MX" sz="2800" dirty="0" smtClean="0"/>
            </a:br>
            <a:r>
              <a:rPr lang="es-MX" sz="2800" dirty="0" smtClean="0"/>
              <a:t>Inteligencias Múltiples </a:t>
            </a:r>
            <a:endParaRPr lang="es-MX" sz="3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A141F1-94C7-4423-BFD2-4DA006A0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259724"/>
            <a:ext cx="5140945" cy="3206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/>
              <a:t>Objetivo</a:t>
            </a:r>
            <a:r>
              <a:rPr lang="es-MX" sz="1800" dirty="0" smtClean="0"/>
              <a:t>: Conocer los tipos de inteligencias e identificarse con el que </a:t>
            </a:r>
            <a:r>
              <a:rPr lang="es-MX" sz="1800" dirty="0" smtClean="0"/>
              <a:t>nos define como </a:t>
            </a:r>
            <a:r>
              <a:rPr lang="es-MX" sz="1800" dirty="0" smtClean="0"/>
              <a:t>persona.</a:t>
            </a:r>
          </a:p>
          <a:p>
            <a:pPr marL="0" indent="0" algn="just">
              <a:buNone/>
            </a:pPr>
            <a:endParaRPr lang="es-MX" sz="1800" dirty="0" smtClean="0">
              <a:hlinkClick r:id="rId2"/>
            </a:endParaRPr>
          </a:p>
          <a:p>
            <a:pPr marL="0" indent="0" algn="just"/>
            <a:r>
              <a:rPr lang="es-MX" sz="1800" dirty="0" smtClean="0">
                <a:hlinkClick r:id="rId2"/>
              </a:rPr>
              <a:t> ¿Qué es la inteligencia? </a:t>
            </a:r>
          </a:p>
          <a:p>
            <a:pPr marL="0" indent="0" algn="just"/>
            <a:r>
              <a:rPr lang="es-MX" sz="1800" dirty="0" smtClean="0">
                <a:hlinkClick r:id="rId2"/>
              </a:rPr>
              <a:t> Tipos de inteligencia</a:t>
            </a:r>
          </a:p>
          <a:p>
            <a:pPr marL="0" indent="0" algn="just"/>
            <a:r>
              <a:rPr lang="es-MX" sz="1800" dirty="0" smtClean="0">
                <a:hlinkClick r:id="rId2"/>
              </a:rPr>
              <a:t> Contribución de la teoría</a:t>
            </a:r>
          </a:p>
          <a:p>
            <a:pPr marL="0" indent="0" algn="just"/>
            <a:r>
              <a:rPr lang="es-MX" sz="1800" dirty="0" smtClean="0">
                <a:hlinkClick r:id="rId2"/>
              </a:rPr>
              <a:t> </a:t>
            </a:r>
            <a:r>
              <a:rPr lang="es-MX" sz="1800" dirty="0" smtClean="0">
                <a:hlinkClick r:id="rId2"/>
              </a:rPr>
              <a:t>Trayectoria evolutiva de la inteligencia</a:t>
            </a:r>
            <a:endParaRPr lang="es-MX" sz="1800" dirty="0" smtClean="0">
              <a:hlinkClick r:id="rId2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6333FD21-F9CA-4831-A3B0-50E5AB4E4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2D0DEB-89CD-498D-825F-0B7F459FB0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FEB3EF6-D8A9-415A-B9A8-ECE930E500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>
            <a:extLst>
              <a:ext uri="{FF2B5EF4-FFF2-40B4-BE49-F238E27FC236}">
                <a16:creationId xmlns:a16="http://schemas.microsoft.com/office/drawing/2014/main" xmlns="" id="{BCC3C982-7F73-43CC-97E9-AFB52352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293" y="2580730"/>
            <a:ext cx="3528000" cy="22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07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E4338B-6C2A-400B-90E8-6239CC2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sz="2800" dirty="0" smtClean="0"/>
              <a:t>Unidad III</a:t>
            </a:r>
            <a:br>
              <a:rPr lang="es-MX" sz="2800" dirty="0" smtClean="0"/>
            </a:br>
            <a:r>
              <a:rPr lang="es-MX" sz="2800" dirty="0" smtClean="0"/>
              <a:t>Relajación</a:t>
            </a:r>
            <a:endParaRPr lang="es-MX" sz="3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A141F1-94C7-4423-BFD2-4DA006A0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259724"/>
            <a:ext cx="5140945" cy="3206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dirty="0" smtClean="0"/>
              <a:t>Objetivo: </a:t>
            </a:r>
            <a:r>
              <a:rPr lang="es-MX" sz="1800" dirty="0" smtClean="0"/>
              <a:t>Es necesario aprender de nuevo a relajarse, justamente porque hacerlo ya no es parte de nuestra existencia. Generalmente no hay tiempo, y cuando lo hay, no sabemos cómo</a:t>
            </a:r>
            <a:r>
              <a:rPr lang="es-MX" sz="1800" dirty="0" smtClean="0"/>
              <a:t>.</a:t>
            </a:r>
          </a:p>
          <a:p>
            <a:pPr marL="0" indent="0" algn="just">
              <a:buNone/>
            </a:pPr>
            <a:endParaRPr lang="es-MX" sz="1800" dirty="0" smtClean="0">
              <a:hlinkClick r:id="rId2"/>
            </a:endParaRPr>
          </a:p>
          <a:p>
            <a:pPr marL="0" indent="0" algn="just"/>
            <a:r>
              <a:rPr lang="es-MX" sz="1800" dirty="0" smtClean="0">
                <a:hlinkClick r:id="rId2"/>
              </a:rPr>
              <a:t> Concepto de relajación</a:t>
            </a:r>
          </a:p>
          <a:p>
            <a:pPr marL="0" indent="0" algn="just"/>
            <a:r>
              <a:rPr lang="es-MX" sz="1800" dirty="0" smtClean="0">
                <a:hlinkClick r:id="rId2"/>
              </a:rPr>
              <a:t> Herramientas y estrategias de relajación</a:t>
            </a:r>
            <a:endParaRPr lang="es-MX" sz="1800" dirty="0" smtClean="0">
              <a:hlinkClick r:id="rId2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6333FD21-F9CA-4831-A3B0-50E5AB4E4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2D0DEB-89CD-498D-825F-0B7F459FB0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FEB3EF6-D8A9-415A-B9A8-ECE930E500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>
            <a:extLst>
              <a:ext uri="{FF2B5EF4-FFF2-40B4-BE49-F238E27FC236}">
                <a16:creationId xmlns:a16="http://schemas.microsoft.com/office/drawing/2014/main" xmlns="" id="{CDCE8C11-8558-4E37-A6AB-17037A4F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118"/>
          <a:stretch>
            <a:fillRect/>
          </a:stretch>
        </p:blipFill>
        <p:spPr>
          <a:xfrm>
            <a:off x="7567448" y="2576021"/>
            <a:ext cx="3038614" cy="23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07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8B71113-ED1E-4689-96FF-620B290351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407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B45EEE3-98B3-474A-954B-494689445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3" y="802298"/>
            <a:ext cx="2717810" cy="5116985"/>
          </a:xfrm>
        </p:spPr>
        <p:txBody>
          <a:bodyPr anchor="ctr">
            <a:normAutofit/>
          </a:bodyPr>
          <a:lstStyle/>
          <a:p>
            <a:pPr algn="r"/>
            <a:r>
              <a:rPr lang="es-MX" sz="2000">
                <a:solidFill>
                  <a:srgbClr val="FFFFFF"/>
                </a:solidFill>
              </a:rPr>
              <a:t>CURSOS PROFOCAP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4252525-B2F1-43A9-8DDF-5F476C864C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70794" y="0"/>
            <a:ext cx="81212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100009-192B-45CA-8405-370E512E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9998" y="802298"/>
            <a:ext cx="6384854" cy="5116985"/>
          </a:xfrm>
        </p:spPr>
        <p:txBody>
          <a:bodyPr anchor="ctr">
            <a:normAutofit/>
          </a:bodyPr>
          <a:lstStyle/>
          <a:p>
            <a:r>
              <a:rPr lang="es-MX" sz="600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xmlns="" val="1342088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472</TotalTime>
  <Words>180</Words>
  <Application>Microsoft Office PowerPoint</Application>
  <PresentationFormat>Personalizado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Galería</vt:lpstr>
      <vt:lpstr>CURSO INTERSEMESTRAL</vt:lpstr>
      <vt:lpstr>Qué puedes obtener</vt:lpstr>
      <vt:lpstr>¿de qué trata este curso?</vt:lpstr>
      <vt:lpstr>Unidad I ¿Qué es la autorregulación?</vt:lpstr>
      <vt:lpstr>Unidad II Inteligencias Múltiples </vt:lpstr>
      <vt:lpstr>Unidad III Relajación</vt:lpstr>
      <vt:lpstr>GRACIAS POR SU ATENCIÓN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INTERSEMESTRAL</dc:title>
  <dc:creator>José Angel Escobar Cuevas</dc:creator>
  <cp:lastModifiedBy>BADILLO  Y NATALY</cp:lastModifiedBy>
  <cp:revision>4</cp:revision>
  <dcterms:created xsi:type="dcterms:W3CDTF">2021-10-08T01:23:43Z</dcterms:created>
  <dcterms:modified xsi:type="dcterms:W3CDTF">2021-10-21T23:53:11Z</dcterms:modified>
</cp:coreProperties>
</file>