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3" r:id="rId8"/>
    <p:sldId id="264" r:id="rId9"/>
    <p:sldId id="265" r:id="rId10"/>
    <p:sldId id="266" r:id="rId11"/>
    <p:sldId id="268" r:id="rId12"/>
    <p:sldId id="269" r:id="rId13"/>
    <p:sldId id="279" r:id="rId14"/>
    <p:sldId id="261" r:id="rId15"/>
    <p:sldId id="262"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C604B-E013-4053-BD40-58FB7D034B4B}" v="4" dt="2021-10-08T16:08:17.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Angel Escobar Cuevas" userId="0b4aae913914311e" providerId="LiveId" clId="{E85C604B-E013-4053-BD40-58FB7D034B4B}"/>
    <pc:docChg chg="undo custSel addSld delSld modSld">
      <pc:chgData name="José Angel Escobar Cuevas" userId="0b4aae913914311e" providerId="LiveId" clId="{E85C604B-E013-4053-BD40-58FB7D034B4B}" dt="2021-10-08T16:15:50.722" v="3747"/>
      <pc:docMkLst>
        <pc:docMk/>
      </pc:docMkLst>
      <pc:sldChg chg="modSp mod">
        <pc:chgData name="José Angel Escobar Cuevas" userId="0b4aae913914311e" providerId="LiveId" clId="{E85C604B-E013-4053-BD40-58FB7D034B4B}" dt="2021-10-08T02:32:53.102" v="1" actId="732"/>
        <pc:sldMkLst>
          <pc:docMk/>
          <pc:sldMk cId="4135771875" sldId="257"/>
        </pc:sldMkLst>
        <pc:picChg chg="mod modCrop">
          <ac:chgData name="José Angel Escobar Cuevas" userId="0b4aae913914311e" providerId="LiveId" clId="{E85C604B-E013-4053-BD40-58FB7D034B4B}" dt="2021-10-08T02:32:53.102" v="1" actId="732"/>
          <ac:picMkLst>
            <pc:docMk/>
            <pc:sldMk cId="4135771875" sldId="257"/>
            <ac:picMk id="4" creationId="{05490D28-B9B0-49CA-BAA5-F5DE88870506}"/>
          </ac:picMkLst>
        </pc:picChg>
      </pc:sldChg>
      <pc:sldChg chg="addSp delSp modSp mod setBg">
        <pc:chgData name="José Angel Escobar Cuevas" userId="0b4aae913914311e" providerId="LiveId" clId="{E85C604B-E013-4053-BD40-58FB7D034B4B}" dt="2021-10-08T13:45:05.046" v="1605" actId="26606"/>
        <pc:sldMkLst>
          <pc:docMk/>
          <pc:sldMk cId="2016120647" sldId="261"/>
        </pc:sldMkLst>
        <pc:spChg chg="mod ord">
          <ac:chgData name="José Angel Escobar Cuevas" userId="0b4aae913914311e" providerId="LiveId" clId="{E85C604B-E013-4053-BD40-58FB7D034B4B}" dt="2021-10-08T13:45:05.046" v="1605" actId="26606"/>
          <ac:spMkLst>
            <pc:docMk/>
            <pc:sldMk cId="2016120647" sldId="261"/>
            <ac:spMk id="2" creationId="{A18C943E-55D5-4F13-847B-42395EF931C6}"/>
          </ac:spMkLst>
        </pc:spChg>
        <pc:spChg chg="mod">
          <ac:chgData name="José Angel Escobar Cuevas" userId="0b4aae913914311e" providerId="LiveId" clId="{E85C604B-E013-4053-BD40-58FB7D034B4B}" dt="2021-10-08T13:45:05.046" v="1605" actId="26606"/>
          <ac:spMkLst>
            <pc:docMk/>
            <pc:sldMk cId="2016120647" sldId="261"/>
            <ac:spMk id="3" creationId="{E36710F1-2268-4E99-8AA3-E798FA6A79D5}"/>
          </ac:spMkLst>
        </pc:spChg>
        <pc:spChg chg="del">
          <ac:chgData name="José Angel Escobar Cuevas" userId="0b4aae913914311e" providerId="LiveId" clId="{E85C604B-E013-4053-BD40-58FB7D034B4B}" dt="2021-10-08T13:45:05.046" v="1605" actId="26606"/>
          <ac:spMkLst>
            <pc:docMk/>
            <pc:sldMk cId="2016120647" sldId="261"/>
            <ac:spMk id="9" creationId="{1CE580D1-F917-4567-AFB4-99AA9B52ADF0}"/>
          </ac:spMkLst>
        </pc:spChg>
        <pc:spChg chg="del">
          <ac:chgData name="José Angel Escobar Cuevas" userId="0b4aae913914311e" providerId="LiveId" clId="{E85C604B-E013-4053-BD40-58FB7D034B4B}" dt="2021-10-08T13:45:05.046" v="1605" actId="26606"/>
          <ac:spMkLst>
            <pc:docMk/>
            <pc:sldMk cId="2016120647" sldId="261"/>
            <ac:spMk id="17" creationId="{8D095B41-7312-4603-9F0F-93387C353134}"/>
          </ac:spMkLst>
        </pc:spChg>
        <pc:spChg chg="del">
          <ac:chgData name="José Angel Escobar Cuevas" userId="0b4aae913914311e" providerId="LiveId" clId="{E85C604B-E013-4053-BD40-58FB7D034B4B}" dt="2021-10-08T13:45:05.046" v="1605" actId="26606"/>
          <ac:spMkLst>
            <pc:docMk/>
            <pc:sldMk cId="2016120647" sldId="261"/>
            <ac:spMk id="19" creationId="{1042C936-444C-4F0D-9737-291EAFE1E7E4}"/>
          </ac:spMkLst>
        </pc:spChg>
        <pc:spChg chg="add">
          <ac:chgData name="José Angel Escobar Cuevas" userId="0b4aae913914311e" providerId="LiveId" clId="{E85C604B-E013-4053-BD40-58FB7D034B4B}" dt="2021-10-08T13:45:05.046" v="1605" actId="26606"/>
          <ac:spMkLst>
            <pc:docMk/>
            <pc:sldMk cId="2016120647" sldId="261"/>
            <ac:spMk id="30" creationId="{23522FE7-5A29-4EF6-B1EF-2CA55748A772}"/>
          </ac:spMkLst>
        </pc:spChg>
        <pc:spChg chg="add">
          <ac:chgData name="José Angel Escobar Cuevas" userId="0b4aae913914311e" providerId="LiveId" clId="{E85C604B-E013-4053-BD40-58FB7D034B4B}" dt="2021-10-08T13:45:05.046" v="1605" actId="26606"/>
          <ac:spMkLst>
            <pc:docMk/>
            <pc:sldMk cId="2016120647" sldId="261"/>
            <ac:spMk id="38" creationId="{1C69834E-5EEE-4D61-833E-04928896454C}"/>
          </ac:spMkLst>
        </pc:spChg>
        <pc:spChg chg="add">
          <ac:chgData name="José Angel Escobar Cuevas" userId="0b4aae913914311e" providerId="LiveId" clId="{E85C604B-E013-4053-BD40-58FB7D034B4B}" dt="2021-10-08T13:45:05.046" v="1605" actId="26606"/>
          <ac:spMkLst>
            <pc:docMk/>
            <pc:sldMk cId="2016120647" sldId="261"/>
            <ac:spMk id="40" creationId="{58E5D9BA-46E7-4BFA-9C74-75495BF6F54D}"/>
          </ac:spMkLst>
        </pc:spChg>
        <pc:spChg chg="add">
          <ac:chgData name="José Angel Escobar Cuevas" userId="0b4aae913914311e" providerId="LiveId" clId="{E85C604B-E013-4053-BD40-58FB7D034B4B}" dt="2021-10-08T13:45:05.046" v="1605" actId="26606"/>
          <ac:spMkLst>
            <pc:docMk/>
            <pc:sldMk cId="2016120647" sldId="261"/>
            <ac:spMk id="42" creationId="{5B033D76-5800-44B6-AFE9-EE2106935115}"/>
          </ac:spMkLst>
        </pc:spChg>
        <pc:spChg chg="add">
          <ac:chgData name="José Angel Escobar Cuevas" userId="0b4aae913914311e" providerId="LiveId" clId="{E85C604B-E013-4053-BD40-58FB7D034B4B}" dt="2021-10-08T13:45:05.046" v="1605" actId="26606"/>
          <ac:spMkLst>
            <pc:docMk/>
            <pc:sldMk cId="2016120647" sldId="261"/>
            <ac:spMk id="44" creationId="{522D6F85-FFBA-4F81-AEE5-AAA17CB7AA98}"/>
          </ac:spMkLst>
        </pc:spChg>
        <pc:spChg chg="add">
          <ac:chgData name="José Angel Escobar Cuevas" userId="0b4aae913914311e" providerId="LiveId" clId="{E85C604B-E013-4053-BD40-58FB7D034B4B}" dt="2021-10-08T13:45:05.046" v="1605" actId="26606"/>
          <ac:spMkLst>
            <pc:docMk/>
            <pc:sldMk cId="2016120647" sldId="261"/>
            <ac:spMk id="46" creationId="{27F9AD2E-70BB-475A-A0F2-AD9F308C38FE}"/>
          </ac:spMkLst>
        </pc:spChg>
        <pc:picChg chg="del">
          <ac:chgData name="José Angel Escobar Cuevas" userId="0b4aae913914311e" providerId="LiveId" clId="{E85C604B-E013-4053-BD40-58FB7D034B4B}" dt="2021-10-08T13:32:59.705" v="768" actId="21"/>
          <ac:picMkLst>
            <pc:docMk/>
            <pc:sldMk cId="2016120647" sldId="261"/>
            <ac:picMk id="5" creationId="{C64E2A6C-3067-438C-BC6A-E163DBAE0F20}"/>
          </ac:picMkLst>
        </pc:picChg>
        <pc:picChg chg="add del">
          <ac:chgData name="José Angel Escobar Cuevas" userId="0b4aae913914311e" providerId="LiveId" clId="{E85C604B-E013-4053-BD40-58FB7D034B4B}" dt="2021-10-08T13:33:03.411" v="769" actId="478"/>
          <ac:picMkLst>
            <pc:docMk/>
            <pc:sldMk cId="2016120647" sldId="261"/>
            <ac:picMk id="6" creationId="{1A123ECF-3AFD-476B-98AF-E813E8C71757}"/>
          </ac:picMkLst>
        </pc:picChg>
        <pc:picChg chg="del">
          <ac:chgData name="José Angel Escobar Cuevas" userId="0b4aae913914311e" providerId="LiveId" clId="{E85C604B-E013-4053-BD40-58FB7D034B4B}" dt="2021-10-08T13:45:05.046" v="1605" actId="26606"/>
          <ac:picMkLst>
            <pc:docMk/>
            <pc:sldMk cId="2016120647" sldId="261"/>
            <ac:picMk id="11" creationId="{1F5620B8-A2D8-4568-B566-F0453A0D9167}"/>
          </ac:picMkLst>
        </pc:picChg>
        <pc:picChg chg="del">
          <ac:chgData name="José Angel Escobar Cuevas" userId="0b4aae913914311e" providerId="LiveId" clId="{E85C604B-E013-4053-BD40-58FB7D034B4B}" dt="2021-10-08T13:45:05.046" v="1605" actId="26606"/>
          <ac:picMkLst>
            <pc:docMk/>
            <pc:sldMk cId="2016120647" sldId="261"/>
            <ac:picMk id="23" creationId="{419FDB25-3050-4009-9806-3000DDD1C083}"/>
          </ac:picMkLst>
        </pc:picChg>
        <pc:picChg chg="add">
          <ac:chgData name="José Angel Escobar Cuevas" userId="0b4aae913914311e" providerId="LiveId" clId="{E85C604B-E013-4053-BD40-58FB7D034B4B}" dt="2021-10-08T13:45:05.046" v="1605" actId="26606"/>
          <ac:picMkLst>
            <pc:docMk/>
            <pc:sldMk cId="2016120647" sldId="261"/>
            <ac:picMk id="32" creationId="{C2192E09-EBC7-416C-B887-DFF915D7F43D}"/>
          </ac:picMkLst>
        </pc:picChg>
        <pc:picChg chg="add">
          <ac:chgData name="José Angel Escobar Cuevas" userId="0b4aae913914311e" providerId="LiveId" clId="{E85C604B-E013-4053-BD40-58FB7D034B4B}" dt="2021-10-08T13:45:05.046" v="1605" actId="26606"/>
          <ac:picMkLst>
            <pc:docMk/>
            <pc:sldMk cId="2016120647" sldId="261"/>
            <ac:picMk id="48" creationId="{4C401D57-600A-4C91-AC9A-14CA1ED6F7D8}"/>
          </ac:picMkLst>
        </pc:picChg>
        <pc:cxnChg chg="del">
          <ac:chgData name="José Angel Escobar Cuevas" userId="0b4aae913914311e" providerId="LiveId" clId="{E85C604B-E013-4053-BD40-58FB7D034B4B}" dt="2021-10-08T13:45:05.046" v="1605" actId="26606"/>
          <ac:cxnSpMkLst>
            <pc:docMk/>
            <pc:sldMk cId="2016120647" sldId="261"/>
            <ac:cxnSpMk id="13" creationId="{1C7D2BA4-4B7A-4596-8BCC-5CF715423894}"/>
          </ac:cxnSpMkLst>
        </pc:cxnChg>
        <pc:cxnChg chg="del">
          <ac:chgData name="José Angel Escobar Cuevas" userId="0b4aae913914311e" providerId="LiveId" clId="{E85C604B-E013-4053-BD40-58FB7D034B4B}" dt="2021-10-08T13:45:05.046" v="1605" actId="26606"/>
          <ac:cxnSpMkLst>
            <pc:docMk/>
            <pc:sldMk cId="2016120647" sldId="261"/>
            <ac:cxnSpMk id="15" creationId="{4977F1E1-2B6F-4BB6-899F-67D8764D83C5}"/>
          </ac:cxnSpMkLst>
        </pc:cxnChg>
        <pc:cxnChg chg="del">
          <ac:chgData name="José Angel Escobar Cuevas" userId="0b4aae913914311e" providerId="LiveId" clId="{E85C604B-E013-4053-BD40-58FB7D034B4B}" dt="2021-10-08T13:45:05.046" v="1605" actId="26606"/>
          <ac:cxnSpMkLst>
            <pc:docMk/>
            <pc:sldMk cId="2016120647" sldId="261"/>
            <ac:cxnSpMk id="21" creationId="{B61C4D9F-F4AF-4ED2-9310-56EB2E19C084}"/>
          </ac:cxnSpMkLst>
        </pc:cxnChg>
        <pc:cxnChg chg="del">
          <ac:chgData name="José Angel Escobar Cuevas" userId="0b4aae913914311e" providerId="LiveId" clId="{E85C604B-E013-4053-BD40-58FB7D034B4B}" dt="2021-10-08T13:45:05.046" v="1605" actId="26606"/>
          <ac:cxnSpMkLst>
            <pc:docMk/>
            <pc:sldMk cId="2016120647" sldId="261"/>
            <ac:cxnSpMk id="25" creationId="{8063EF0F-7BC0-4CFB-AB98-20A8DD91D70F}"/>
          </ac:cxnSpMkLst>
        </pc:cxnChg>
        <pc:cxnChg chg="add">
          <ac:chgData name="José Angel Escobar Cuevas" userId="0b4aae913914311e" providerId="LiveId" clId="{E85C604B-E013-4053-BD40-58FB7D034B4B}" dt="2021-10-08T13:45:05.046" v="1605" actId="26606"/>
          <ac:cxnSpMkLst>
            <pc:docMk/>
            <pc:sldMk cId="2016120647" sldId="261"/>
            <ac:cxnSpMk id="34" creationId="{2924498D-E084-44BE-A196-CFCE35564350}"/>
          </ac:cxnSpMkLst>
        </pc:cxnChg>
        <pc:cxnChg chg="add">
          <ac:chgData name="José Angel Escobar Cuevas" userId="0b4aae913914311e" providerId="LiveId" clId="{E85C604B-E013-4053-BD40-58FB7D034B4B}" dt="2021-10-08T13:45:05.046" v="1605" actId="26606"/>
          <ac:cxnSpMkLst>
            <pc:docMk/>
            <pc:sldMk cId="2016120647" sldId="261"/>
            <ac:cxnSpMk id="36" creationId="{3BBC7667-C352-4842-9AFD-E5C16AD002F4}"/>
          </ac:cxnSpMkLst>
        </pc:cxnChg>
        <pc:cxnChg chg="add">
          <ac:chgData name="José Angel Escobar Cuevas" userId="0b4aae913914311e" providerId="LiveId" clId="{E85C604B-E013-4053-BD40-58FB7D034B4B}" dt="2021-10-08T13:45:05.046" v="1605" actId="26606"/>
          <ac:cxnSpMkLst>
            <pc:docMk/>
            <pc:sldMk cId="2016120647" sldId="261"/>
            <ac:cxnSpMk id="50" creationId="{412BDC66-00FA-4A3F-9BC7-BE05FF7705F8}"/>
          </ac:cxnSpMkLst>
        </pc:cxnChg>
      </pc:sldChg>
      <pc:sldChg chg="addSp delSp modSp mod setBg">
        <pc:chgData name="José Angel Escobar Cuevas" userId="0b4aae913914311e" providerId="LiveId" clId="{E85C604B-E013-4053-BD40-58FB7D034B4B}" dt="2021-10-08T13:32:32.808" v="766" actId="22"/>
        <pc:sldMkLst>
          <pc:docMk/>
          <pc:sldMk cId="744684857" sldId="262"/>
        </pc:sldMkLst>
        <pc:spChg chg="mod">
          <ac:chgData name="José Angel Escobar Cuevas" userId="0b4aae913914311e" providerId="LiveId" clId="{E85C604B-E013-4053-BD40-58FB7D034B4B}" dt="2021-10-08T13:32:31.505" v="765" actId="26606"/>
          <ac:spMkLst>
            <pc:docMk/>
            <pc:sldMk cId="744684857" sldId="262"/>
            <ac:spMk id="2" creationId="{B02F457D-467A-463F-B639-C09B6E618829}"/>
          </ac:spMkLst>
        </pc:spChg>
        <pc:spChg chg="mod">
          <ac:chgData name="José Angel Escobar Cuevas" userId="0b4aae913914311e" providerId="LiveId" clId="{E85C604B-E013-4053-BD40-58FB7D034B4B}" dt="2021-10-08T13:32:31.505" v="765" actId="26606"/>
          <ac:spMkLst>
            <pc:docMk/>
            <pc:sldMk cId="744684857" sldId="262"/>
            <ac:spMk id="3" creationId="{92285396-5C47-4D4F-B8B4-E56950FE3EFD}"/>
          </ac:spMkLst>
        </pc:spChg>
        <pc:spChg chg="add del">
          <ac:chgData name="José Angel Escobar Cuevas" userId="0b4aae913914311e" providerId="LiveId" clId="{E85C604B-E013-4053-BD40-58FB7D034B4B}" dt="2021-10-08T13:32:31.505" v="765" actId="26606"/>
          <ac:spMkLst>
            <pc:docMk/>
            <pc:sldMk cId="744684857" sldId="262"/>
            <ac:spMk id="10" creationId="{C7157C7B-5BD6-404A-9073-673C1198EFA5}"/>
          </ac:spMkLst>
        </pc:spChg>
        <pc:spChg chg="add del">
          <ac:chgData name="José Angel Escobar Cuevas" userId="0b4aae913914311e" providerId="LiveId" clId="{E85C604B-E013-4053-BD40-58FB7D034B4B}" dt="2021-10-08T13:32:31.505" v="765" actId="26606"/>
          <ac:spMkLst>
            <pc:docMk/>
            <pc:sldMk cId="744684857" sldId="262"/>
            <ac:spMk id="12" creationId="{244BC347-8964-476D-89D3-92BAE6D56FB9}"/>
          </ac:spMkLst>
        </pc:spChg>
        <pc:picChg chg="add del mod">
          <ac:chgData name="José Angel Escobar Cuevas" userId="0b4aae913914311e" providerId="LiveId" clId="{E85C604B-E013-4053-BD40-58FB7D034B4B}" dt="2021-10-08T13:32:32.808" v="766" actId="22"/>
          <ac:picMkLst>
            <pc:docMk/>
            <pc:sldMk cId="744684857" sldId="262"/>
            <ac:picMk id="5" creationId="{ADF7FA13-B0D4-4069-95D1-7D32061D35A9}"/>
          </ac:picMkLst>
        </pc:picChg>
        <pc:picChg chg="add del">
          <ac:chgData name="José Angel Escobar Cuevas" userId="0b4aae913914311e" providerId="LiveId" clId="{E85C604B-E013-4053-BD40-58FB7D034B4B}" dt="2021-10-08T13:32:31.505" v="765" actId="26606"/>
          <ac:picMkLst>
            <pc:docMk/>
            <pc:sldMk cId="744684857" sldId="262"/>
            <ac:picMk id="16" creationId="{5970D13F-8358-42A9-9237-91B5B4DDA4B4}"/>
          </ac:picMkLst>
        </pc:picChg>
        <pc:cxnChg chg="add del">
          <ac:chgData name="José Angel Escobar Cuevas" userId="0b4aae913914311e" providerId="LiveId" clId="{E85C604B-E013-4053-BD40-58FB7D034B4B}" dt="2021-10-08T13:32:31.505" v="765" actId="26606"/>
          <ac:cxnSpMkLst>
            <pc:docMk/>
            <pc:sldMk cId="744684857" sldId="262"/>
            <ac:cxnSpMk id="14" creationId="{A528BB2E-BE2B-416D-A6B3-28D6574248CC}"/>
          </ac:cxnSpMkLst>
        </pc:cxnChg>
        <pc:cxnChg chg="add del">
          <ac:chgData name="José Angel Escobar Cuevas" userId="0b4aae913914311e" providerId="LiveId" clId="{E85C604B-E013-4053-BD40-58FB7D034B4B}" dt="2021-10-08T13:32:31.505" v="765" actId="26606"/>
          <ac:cxnSpMkLst>
            <pc:docMk/>
            <pc:sldMk cId="744684857" sldId="262"/>
            <ac:cxnSpMk id="18" creationId="{06BFB317-A03A-48CB-B03E-4504961FA02B}"/>
          </ac:cxnSpMkLst>
        </pc:cxnChg>
      </pc:sldChg>
      <pc:sldChg chg="modSp mod">
        <pc:chgData name="José Angel Escobar Cuevas" userId="0b4aae913914311e" providerId="LiveId" clId="{E85C604B-E013-4053-BD40-58FB7D034B4B}" dt="2021-10-08T02:32:38.234" v="0" actId="732"/>
        <pc:sldMkLst>
          <pc:docMk/>
          <pc:sldMk cId="2970837029" sldId="268"/>
        </pc:sldMkLst>
        <pc:picChg chg="mod modCrop">
          <ac:chgData name="José Angel Escobar Cuevas" userId="0b4aae913914311e" providerId="LiveId" clId="{E85C604B-E013-4053-BD40-58FB7D034B4B}" dt="2021-10-08T02:32:38.234" v="0" actId="732"/>
          <ac:picMkLst>
            <pc:docMk/>
            <pc:sldMk cId="2970837029" sldId="268"/>
            <ac:picMk id="4" creationId="{9E1D30C1-5C7C-4D9B-BB32-1F287660C706}"/>
          </ac:picMkLst>
        </pc:picChg>
      </pc:sldChg>
      <pc:sldChg chg="addSp modSp new mod setBg">
        <pc:chgData name="José Angel Escobar Cuevas" userId="0b4aae913914311e" providerId="LiveId" clId="{E85C604B-E013-4053-BD40-58FB7D034B4B}" dt="2021-10-08T13:43:13.918" v="1596" actId="20577"/>
        <pc:sldMkLst>
          <pc:docMk/>
          <pc:sldMk cId="2994688640" sldId="269"/>
        </pc:sldMkLst>
        <pc:spChg chg="mod">
          <ac:chgData name="José Angel Escobar Cuevas" userId="0b4aae913914311e" providerId="LiveId" clId="{E85C604B-E013-4053-BD40-58FB7D034B4B}" dt="2021-10-08T02:38:41.093" v="357" actId="26606"/>
          <ac:spMkLst>
            <pc:docMk/>
            <pc:sldMk cId="2994688640" sldId="269"/>
            <ac:spMk id="2" creationId="{A2BD3BD0-C227-457C-BCC2-78F3AF3CF388}"/>
          </ac:spMkLst>
        </pc:spChg>
        <pc:spChg chg="mod">
          <ac:chgData name="José Angel Escobar Cuevas" userId="0b4aae913914311e" providerId="LiveId" clId="{E85C604B-E013-4053-BD40-58FB7D034B4B}" dt="2021-10-08T13:43:13.918" v="1596" actId="20577"/>
          <ac:spMkLst>
            <pc:docMk/>
            <pc:sldMk cId="2994688640" sldId="269"/>
            <ac:spMk id="3" creationId="{733B58D4-2AA9-40FE-8075-561568BA1E6A}"/>
          </ac:spMkLst>
        </pc:spChg>
        <pc:spChg chg="add">
          <ac:chgData name="José Angel Escobar Cuevas" userId="0b4aae913914311e" providerId="LiveId" clId="{E85C604B-E013-4053-BD40-58FB7D034B4B}" dt="2021-10-08T02:38:41.093" v="357" actId="26606"/>
          <ac:spMkLst>
            <pc:docMk/>
            <pc:sldMk cId="2994688640" sldId="269"/>
            <ac:spMk id="9" creationId="{24BE214B-2C92-47AF-8D90-698211103731}"/>
          </ac:spMkLst>
        </pc:spChg>
        <pc:spChg chg="add">
          <ac:chgData name="José Angel Escobar Cuevas" userId="0b4aae913914311e" providerId="LiveId" clId="{E85C604B-E013-4053-BD40-58FB7D034B4B}" dt="2021-10-08T02:38:41.093" v="357" actId="26606"/>
          <ac:spMkLst>
            <pc:docMk/>
            <pc:sldMk cId="2994688640" sldId="269"/>
            <ac:spMk id="13" creationId="{369A020F-4984-4DD0-898A-B60A4882B04C}"/>
          </ac:spMkLst>
        </pc:spChg>
        <pc:spChg chg="add">
          <ac:chgData name="José Angel Escobar Cuevas" userId="0b4aae913914311e" providerId="LiveId" clId="{E85C604B-E013-4053-BD40-58FB7D034B4B}" dt="2021-10-08T02:38:41.093" v="357" actId="26606"/>
          <ac:spMkLst>
            <pc:docMk/>
            <pc:sldMk cId="2994688640" sldId="269"/>
            <ac:spMk id="19" creationId="{4380F474-D468-4F2F-8BE9-F343F8D1A9C8}"/>
          </ac:spMkLst>
        </pc:spChg>
        <pc:grpChg chg="add">
          <ac:chgData name="José Angel Escobar Cuevas" userId="0b4aae913914311e" providerId="LiveId" clId="{E85C604B-E013-4053-BD40-58FB7D034B4B}" dt="2021-10-08T02:38:41.093" v="357" actId="26606"/>
          <ac:grpSpMkLst>
            <pc:docMk/>
            <pc:sldMk cId="2994688640" sldId="269"/>
            <ac:grpSpMk id="15" creationId="{A3761B47-AE33-47C9-9636-19D4B313F277}"/>
          </ac:grpSpMkLst>
        </pc:grpChg>
        <pc:picChg chg="add mod">
          <ac:chgData name="José Angel Escobar Cuevas" userId="0b4aae913914311e" providerId="LiveId" clId="{E85C604B-E013-4053-BD40-58FB7D034B4B}" dt="2021-10-08T02:39:19.465" v="358" actId="27614"/>
          <ac:picMkLst>
            <pc:docMk/>
            <pc:sldMk cId="2994688640" sldId="269"/>
            <ac:picMk id="4" creationId="{60E248F4-9645-49F1-A781-21194E9D6F29}"/>
          </ac:picMkLst>
        </pc:picChg>
        <pc:picChg chg="add">
          <ac:chgData name="José Angel Escobar Cuevas" userId="0b4aae913914311e" providerId="LiveId" clId="{E85C604B-E013-4053-BD40-58FB7D034B4B}" dt="2021-10-08T02:38:41.093" v="357" actId="26606"/>
          <ac:picMkLst>
            <pc:docMk/>
            <pc:sldMk cId="2994688640" sldId="269"/>
            <ac:picMk id="21" creationId="{D757EBBD-8611-41C1-8124-C151D0957DBF}"/>
          </ac:picMkLst>
        </pc:picChg>
        <pc:cxnChg chg="add">
          <ac:chgData name="José Angel Escobar Cuevas" userId="0b4aae913914311e" providerId="LiveId" clId="{E85C604B-E013-4053-BD40-58FB7D034B4B}" dt="2021-10-08T02:38:41.093" v="357" actId="26606"/>
          <ac:cxnSpMkLst>
            <pc:docMk/>
            <pc:sldMk cId="2994688640" sldId="269"/>
            <ac:cxnSpMk id="11" creationId="{186D07CD-E0E5-42ED-BA28-6CB6ADC3B09F}"/>
          </ac:cxnSpMkLst>
        </pc:cxnChg>
        <pc:cxnChg chg="add">
          <ac:chgData name="José Angel Escobar Cuevas" userId="0b4aae913914311e" providerId="LiveId" clId="{E85C604B-E013-4053-BD40-58FB7D034B4B}" dt="2021-10-08T02:38:41.093" v="357" actId="26606"/>
          <ac:cxnSpMkLst>
            <pc:docMk/>
            <pc:sldMk cId="2994688640" sldId="269"/>
            <ac:cxnSpMk id="23" creationId="{E40D0D8B-2D5E-48A4-BBD5-8CB09A86A663}"/>
          </ac:cxnSpMkLst>
        </pc:cxnChg>
      </pc:sldChg>
      <pc:sldChg chg="addSp delSp modSp new mod setBg addAnim">
        <pc:chgData name="José Angel Escobar Cuevas" userId="0b4aae913914311e" providerId="LiveId" clId="{E85C604B-E013-4053-BD40-58FB7D034B4B}" dt="2021-10-08T13:45:14.741" v="1606" actId="26606"/>
        <pc:sldMkLst>
          <pc:docMk/>
          <pc:sldMk cId="556722291" sldId="270"/>
        </pc:sldMkLst>
        <pc:spChg chg="mod ord">
          <ac:chgData name="José Angel Escobar Cuevas" userId="0b4aae913914311e" providerId="LiveId" clId="{E85C604B-E013-4053-BD40-58FB7D034B4B}" dt="2021-10-08T13:45:14.741" v="1606" actId="26606"/>
          <ac:spMkLst>
            <pc:docMk/>
            <pc:sldMk cId="556722291" sldId="270"/>
            <ac:spMk id="2" creationId="{C59A80FB-8CC7-41C6-96CE-220520568272}"/>
          </ac:spMkLst>
        </pc:spChg>
        <pc:spChg chg="mod">
          <ac:chgData name="José Angel Escobar Cuevas" userId="0b4aae913914311e" providerId="LiveId" clId="{E85C604B-E013-4053-BD40-58FB7D034B4B}" dt="2021-10-08T13:45:14.741" v="1606" actId="26606"/>
          <ac:spMkLst>
            <pc:docMk/>
            <pc:sldMk cId="556722291" sldId="270"/>
            <ac:spMk id="3" creationId="{B1D618CE-8193-427C-9602-9FF9330CBBF3}"/>
          </ac:spMkLst>
        </pc:spChg>
        <pc:spChg chg="add del">
          <ac:chgData name="José Angel Escobar Cuevas" userId="0b4aae913914311e" providerId="LiveId" clId="{E85C604B-E013-4053-BD40-58FB7D034B4B}" dt="2021-10-08T13:45:14.741" v="1606" actId="26606"/>
          <ac:spMkLst>
            <pc:docMk/>
            <pc:sldMk cId="556722291" sldId="270"/>
            <ac:spMk id="8" creationId="{60F480BC-15A3-42F3-B382-E17ECCDF1F8D}"/>
          </ac:spMkLst>
        </pc:spChg>
        <pc:spChg chg="add del">
          <ac:chgData name="José Angel Escobar Cuevas" userId="0b4aae913914311e" providerId="LiveId" clId="{E85C604B-E013-4053-BD40-58FB7D034B4B}" dt="2021-10-08T13:45:14.741" v="1606" actId="26606"/>
          <ac:spMkLst>
            <pc:docMk/>
            <pc:sldMk cId="556722291" sldId="270"/>
            <ac:spMk id="14" creationId="{8FB5FC97-2B97-4BFE-B03B-816367F11B04}"/>
          </ac:spMkLst>
        </pc:spChg>
        <pc:spChg chg="add">
          <ac:chgData name="José Angel Escobar Cuevas" userId="0b4aae913914311e" providerId="LiveId" clId="{E85C604B-E013-4053-BD40-58FB7D034B4B}" dt="2021-10-08T13:45:14.741" v="1606" actId="26606"/>
          <ac:spMkLst>
            <pc:docMk/>
            <pc:sldMk cId="556722291" sldId="270"/>
            <ac:spMk id="19" creationId="{1C69834E-5EEE-4D61-833E-04928896454C}"/>
          </ac:spMkLst>
        </pc:spChg>
        <pc:spChg chg="add">
          <ac:chgData name="José Angel Escobar Cuevas" userId="0b4aae913914311e" providerId="LiveId" clId="{E85C604B-E013-4053-BD40-58FB7D034B4B}" dt="2021-10-08T13:45:14.741" v="1606" actId="26606"/>
          <ac:spMkLst>
            <pc:docMk/>
            <pc:sldMk cId="556722291" sldId="270"/>
            <ac:spMk id="21" creationId="{58E5D9BA-46E7-4BFA-9C74-75495BF6F54D}"/>
          </ac:spMkLst>
        </pc:spChg>
        <pc:spChg chg="add">
          <ac:chgData name="José Angel Escobar Cuevas" userId="0b4aae913914311e" providerId="LiveId" clId="{E85C604B-E013-4053-BD40-58FB7D034B4B}" dt="2021-10-08T13:45:14.741" v="1606" actId="26606"/>
          <ac:spMkLst>
            <pc:docMk/>
            <pc:sldMk cId="556722291" sldId="270"/>
            <ac:spMk id="23" creationId="{5B033D76-5800-44B6-AFE9-EE2106935115}"/>
          </ac:spMkLst>
        </pc:spChg>
        <pc:spChg chg="add">
          <ac:chgData name="José Angel Escobar Cuevas" userId="0b4aae913914311e" providerId="LiveId" clId="{E85C604B-E013-4053-BD40-58FB7D034B4B}" dt="2021-10-08T13:45:14.741" v="1606" actId="26606"/>
          <ac:spMkLst>
            <pc:docMk/>
            <pc:sldMk cId="556722291" sldId="270"/>
            <ac:spMk id="25" creationId="{522D6F85-FFBA-4F81-AEE5-AAA17CB7AA98}"/>
          </ac:spMkLst>
        </pc:spChg>
        <pc:spChg chg="add">
          <ac:chgData name="José Angel Escobar Cuevas" userId="0b4aae913914311e" providerId="LiveId" clId="{E85C604B-E013-4053-BD40-58FB7D034B4B}" dt="2021-10-08T13:45:14.741" v="1606" actId="26606"/>
          <ac:spMkLst>
            <pc:docMk/>
            <pc:sldMk cId="556722291" sldId="270"/>
            <ac:spMk id="27" creationId="{27F9AD2E-70BB-475A-A0F2-AD9F308C38FE}"/>
          </ac:spMkLst>
        </pc:spChg>
        <pc:grpChg chg="add del">
          <ac:chgData name="José Angel Escobar Cuevas" userId="0b4aae913914311e" providerId="LiveId" clId="{E85C604B-E013-4053-BD40-58FB7D034B4B}" dt="2021-10-08T13:45:14.741" v="1606" actId="26606"/>
          <ac:grpSpMkLst>
            <pc:docMk/>
            <pc:sldMk cId="556722291" sldId="270"/>
            <ac:grpSpMk id="10" creationId="{BDE6B5C7-0FE4-465C-82B5-A68EFDF7FA6A}"/>
          </ac:grpSpMkLst>
        </pc:grpChg>
        <pc:picChg chg="add">
          <ac:chgData name="José Angel Escobar Cuevas" userId="0b4aae913914311e" providerId="LiveId" clId="{E85C604B-E013-4053-BD40-58FB7D034B4B}" dt="2021-10-08T13:45:14.741" v="1606" actId="26606"/>
          <ac:picMkLst>
            <pc:docMk/>
            <pc:sldMk cId="556722291" sldId="270"/>
            <ac:picMk id="29" creationId="{4C401D57-600A-4C91-AC9A-14CA1ED6F7D8}"/>
          </ac:picMkLst>
        </pc:picChg>
        <pc:cxnChg chg="add">
          <ac:chgData name="José Angel Escobar Cuevas" userId="0b4aae913914311e" providerId="LiveId" clId="{E85C604B-E013-4053-BD40-58FB7D034B4B}" dt="2021-10-08T13:45:14.741" v="1606" actId="26606"/>
          <ac:cxnSpMkLst>
            <pc:docMk/>
            <pc:sldMk cId="556722291" sldId="270"/>
            <ac:cxnSpMk id="31" creationId="{412BDC66-00FA-4A3F-9BC7-BE05FF7705F8}"/>
          </ac:cxnSpMkLst>
        </pc:cxnChg>
      </pc:sldChg>
      <pc:sldChg chg="modSp new mod">
        <pc:chgData name="José Angel Escobar Cuevas" userId="0b4aae913914311e" providerId="LiveId" clId="{E85C604B-E013-4053-BD40-58FB7D034B4B}" dt="2021-10-08T13:38:01.093" v="1201" actId="20577"/>
        <pc:sldMkLst>
          <pc:docMk/>
          <pc:sldMk cId="2756307304" sldId="271"/>
        </pc:sldMkLst>
        <pc:spChg chg="mod">
          <ac:chgData name="José Angel Escobar Cuevas" userId="0b4aae913914311e" providerId="LiveId" clId="{E85C604B-E013-4053-BD40-58FB7D034B4B}" dt="2021-10-08T13:36:05.235" v="930" actId="20577"/>
          <ac:spMkLst>
            <pc:docMk/>
            <pc:sldMk cId="2756307304" sldId="271"/>
            <ac:spMk id="2" creationId="{47939E36-E319-4F4F-9597-5CC27BC67D6A}"/>
          </ac:spMkLst>
        </pc:spChg>
        <pc:spChg chg="mod">
          <ac:chgData name="José Angel Escobar Cuevas" userId="0b4aae913914311e" providerId="LiveId" clId="{E85C604B-E013-4053-BD40-58FB7D034B4B}" dt="2021-10-08T13:38:01.093" v="1201" actId="20577"/>
          <ac:spMkLst>
            <pc:docMk/>
            <pc:sldMk cId="2756307304" sldId="271"/>
            <ac:spMk id="3" creationId="{E50A1805-602A-4E46-A84E-FF30A65E86F8}"/>
          </ac:spMkLst>
        </pc:spChg>
      </pc:sldChg>
      <pc:sldChg chg="addSp modSp new mod setBg">
        <pc:chgData name="José Angel Escobar Cuevas" userId="0b4aae913914311e" providerId="LiveId" clId="{E85C604B-E013-4053-BD40-58FB7D034B4B}" dt="2021-10-08T13:44:04.225" v="1599" actId="26606"/>
        <pc:sldMkLst>
          <pc:docMk/>
          <pc:sldMk cId="3793009898" sldId="272"/>
        </pc:sldMkLst>
        <pc:spChg chg="mod">
          <ac:chgData name="José Angel Escobar Cuevas" userId="0b4aae913914311e" providerId="LiveId" clId="{E85C604B-E013-4053-BD40-58FB7D034B4B}" dt="2021-10-08T13:44:04.225" v="1599" actId="26606"/>
          <ac:spMkLst>
            <pc:docMk/>
            <pc:sldMk cId="3793009898" sldId="272"/>
            <ac:spMk id="2" creationId="{0DFC5DCB-9E12-4E20-9B04-CEB1D76F7119}"/>
          </ac:spMkLst>
        </pc:spChg>
        <pc:spChg chg="mod ord">
          <ac:chgData name="José Angel Escobar Cuevas" userId="0b4aae913914311e" providerId="LiveId" clId="{E85C604B-E013-4053-BD40-58FB7D034B4B}" dt="2021-10-08T13:44:04.225" v="1599" actId="26606"/>
          <ac:spMkLst>
            <pc:docMk/>
            <pc:sldMk cId="3793009898" sldId="272"/>
            <ac:spMk id="3" creationId="{32908DE7-82EB-44A6-95C7-696A1275E5FF}"/>
          </ac:spMkLst>
        </pc:spChg>
        <pc:spChg chg="add">
          <ac:chgData name="José Angel Escobar Cuevas" userId="0b4aae913914311e" providerId="LiveId" clId="{E85C604B-E013-4053-BD40-58FB7D034B4B}" dt="2021-10-08T13:44:04.225" v="1599" actId="26606"/>
          <ac:spMkLst>
            <pc:docMk/>
            <pc:sldMk cId="3793009898" sldId="272"/>
            <ac:spMk id="10" creationId="{1669046F-5838-4C7A-BBE8-A77F40FD9C7F}"/>
          </ac:spMkLst>
        </pc:spChg>
        <pc:spChg chg="add">
          <ac:chgData name="José Angel Escobar Cuevas" userId="0b4aae913914311e" providerId="LiveId" clId="{E85C604B-E013-4053-BD40-58FB7D034B4B}" dt="2021-10-08T13:44:04.225" v="1599" actId="26606"/>
          <ac:spMkLst>
            <pc:docMk/>
            <pc:sldMk cId="3793009898" sldId="272"/>
            <ac:spMk id="12" creationId="{2D5E6CDB-92ED-43A1-9491-C46E2C8E9956}"/>
          </ac:spMkLst>
        </pc:spChg>
        <pc:spChg chg="add">
          <ac:chgData name="José Angel Escobar Cuevas" userId="0b4aae913914311e" providerId="LiveId" clId="{E85C604B-E013-4053-BD40-58FB7D034B4B}" dt="2021-10-08T13:44:04.225" v="1599" actId="26606"/>
          <ac:spMkLst>
            <pc:docMk/>
            <pc:sldMk cId="3793009898" sldId="272"/>
            <ac:spMk id="18" creationId="{23B9DAF8-7DB4-40CB-85F8-7E02F95C6CA7}"/>
          </ac:spMkLst>
        </pc:spChg>
        <pc:grpChg chg="add">
          <ac:chgData name="José Angel Escobar Cuevas" userId="0b4aae913914311e" providerId="LiveId" clId="{E85C604B-E013-4053-BD40-58FB7D034B4B}" dt="2021-10-08T13:44:04.225" v="1599" actId="26606"/>
          <ac:grpSpMkLst>
            <pc:docMk/>
            <pc:sldMk cId="3793009898" sldId="272"/>
            <ac:grpSpMk id="14" creationId="{EBB966BC-DC49-4138-8DEF-B1CD13033926}"/>
          </ac:grpSpMkLst>
        </pc:grpChg>
        <pc:picChg chg="add mod">
          <ac:chgData name="José Angel Escobar Cuevas" userId="0b4aae913914311e" providerId="LiveId" clId="{E85C604B-E013-4053-BD40-58FB7D034B4B}" dt="2021-10-08T13:44:04.225" v="1599" actId="26606"/>
          <ac:picMkLst>
            <pc:docMk/>
            <pc:sldMk cId="3793009898" sldId="272"/>
            <ac:picMk id="5" creationId="{9859D807-B37F-44F2-A512-8473EB84F70C}"/>
          </ac:picMkLst>
        </pc:picChg>
        <pc:picChg chg="add">
          <ac:chgData name="José Angel Escobar Cuevas" userId="0b4aae913914311e" providerId="LiveId" clId="{E85C604B-E013-4053-BD40-58FB7D034B4B}" dt="2021-10-08T13:44:04.225" v="1599" actId="26606"/>
          <ac:picMkLst>
            <pc:docMk/>
            <pc:sldMk cId="3793009898" sldId="272"/>
            <ac:picMk id="22" creationId="{7EFCF05C-6070-460B-8E60-12BE3EFD19F0}"/>
          </ac:picMkLst>
        </pc:picChg>
        <pc:cxnChg chg="add">
          <ac:chgData name="José Angel Escobar Cuevas" userId="0b4aae913914311e" providerId="LiveId" clId="{E85C604B-E013-4053-BD40-58FB7D034B4B}" dt="2021-10-08T13:44:04.225" v="1599" actId="26606"/>
          <ac:cxnSpMkLst>
            <pc:docMk/>
            <pc:sldMk cId="3793009898" sldId="272"/>
            <ac:cxnSpMk id="20" creationId="{606AED2C-61BA-485C-9DD4-B23B6280F9D8}"/>
          </ac:cxnSpMkLst>
        </pc:cxnChg>
        <pc:cxnChg chg="add">
          <ac:chgData name="José Angel Escobar Cuevas" userId="0b4aae913914311e" providerId="LiveId" clId="{E85C604B-E013-4053-BD40-58FB7D034B4B}" dt="2021-10-08T13:44:04.225" v="1599" actId="26606"/>
          <ac:cxnSpMkLst>
            <pc:docMk/>
            <pc:sldMk cId="3793009898" sldId="272"/>
            <ac:cxnSpMk id="24" creationId="{CFD731F1-726F-453E-9516-3058095DE995}"/>
          </ac:cxnSpMkLst>
        </pc:cxnChg>
      </pc:sldChg>
      <pc:sldChg chg="addSp modSp new mod setBg addAnim">
        <pc:chgData name="José Angel Escobar Cuevas" userId="0b4aae913914311e" providerId="LiveId" clId="{E85C604B-E013-4053-BD40-58FB7D034B4B}" dt="2021-10-08T13:47:29.764" v="1653"/>
        <pc:sldMkLst>
          <pc:docMk/>
          <pc:sldMk cId="226820105" sldId="273"/>
        </pc:sldMkLst>
        <pc:spChg chg="mod ord">
          <ac:chgData name="José Angel Escobar Cuevas" userId="0b4aae913914311e" providerId="LiveId" clId="{E85C604B-E013-4053-BD40-58FB7D034B4B}" dt="2021-10-08T13:47:29.762" v="1651" actId="26606"/>
          <ac:spMkLst>
            <pc:docMk/>
            <pc:sldMk cId="226820105" sldId="273"/>
            <ac:spMk id="2" creationId="{731065DA-DE65-4A1E-A16E-AAB31C476F24}"/>
          </ac:spMkLst>
        </pc:spChg>
        <pc:spChg chg="mod">
          <ac:chgData name="José Angel Escobar Cuevas" userId="0b4aae913914311e" providerId="LiveId" clId="{E85C604B-E013-4053-BD40-58FB7D034B4B}" dt="2021-10-08T13:47:29.762" v="1651" actId="26606"/>
          <ac:spMkLst>
            <pc:docMk/>
            <pc:sldMk cId="226820105" sldId="273"/>
            <ac:spMk id="3" creationId="{0C21A2C1-1B17-441B-9506-D3F716ED620A}"/>
          </ac:spMkLst>
        </pc:spChg>
        <pc:spChg chg="add">
          <ac:chgData name="José Angel Escobar Cuevas" userId="0b4aae913914311e" providerId="LiveId" clId="{E85C604B-E013-4053-BD40-58FB7D034B4B}" dt="2021-10-08T13:47:29.762" v="1651" actId="26606"/>
          <ac:spMkLst>
            <pc:docMk/>
            <pc:sldMk cId="226820105" sldId="273"/>
            <ac:spMk id="8" creationId="{1C69834E-5EEE-4D61-833E-04928896454C}"/>
          </ac:spMkLst>
        </pc:spChg>
        <pc:spChg chg="add">
          <ac:chgData name="José Angel Escobar Cuevas" userId="0b4aae913914311e" providerId="LiveId" clId="{E85C604B-E013-4053-BD40-58FB7D034B4B}" dt="2021-10-08T13:47:29.762" v="1651" actId="26606"/>
          <ac:spMkLst>
            <pc:docMk/>
            <pc:sldMk cId="226820105" sldId="273"/>
            <ac:spMk id="10" creationId="{58E5D9BA-46E7-4BFA-9C74-75495BF6F54D}"/>
          </ac:spMkLst>
        </pc:spChg>
        <pc:spChg chg="add">
          <ac:chgData name="José Angel Escobar Cuevas" userId="0b4aae913914311e" providerId="LiveId" clId="{E85C604B-E013-4053-BD40-58FB7D034B4B}" dt="2021-10-08T13:47:29.762" v="1651" actId="26606"/>
          <ac:spMkLst>
            <pc:docMk/>
            <pc:sldMk cId="226820105" sldId="273"/>
            <ac:spMk id="12" creationId="{5B033D76-5800-44B6-AFE9-EE2106935115}"/>
          </ac:spMkLst>
        </pc:spChg>
        <pc:spChg chg="add">
          <ac:chgData name="José Angel Escobar Cuevas" userId="0b4aae913914311e" providerId="LiveId" clId="{E85C604B-E013-4053-BD40-58FB7D034B4B}" dt="2021-10-08T13:47:29.762" v="1651" actId="26606"/>
          <ac:spMkLst>
            <pc:docMk/>
            <pc:sldMk cId="226820105" sldId="273"/>
            <ac:spMk id="14" creationId="{522D6F85-FFBA-4F81-AEE5-AAA17CB7AA98}"/>
          </ac:spMkLst>
        </pc:spChg>
        <pc:spChg chg="add">
          <ac:chgData name="José Angel Escobar Cuevas" userId="0b4aae913914311e" providerId="LiveId" clId="{E85C604B-E013-4053-BD40-58FB7D034B4B}" dt="2021-10-08T13:47:29.762" v="1651" actId="26606"/>
          <ac:spMkLst>
            <pc:docMk/>
            <pc:sldMk cId="226820105" sldId="273"/>
            <ac:spMk id="16" creationId="{27F9AD2E-70BB-475A-A0F2-AD9F308C38FE}"/>
          </ac:spMkLst>
        </pc:spChg>
        <pc:picChg chg="add">
          <ac:chgData name="José Angel Escobar Cuevas" userId="0b4aae913914311e" providerId="LiveId" clId="{E85C604B-E013-4053-BD40-58FB7D034B4B}" dt="2021-10-08T13:47:29.762" v="1651" actId="26606"/>
          <ac:picMkLst>
            <pc:docMk/>
            <pc:sldMk cId="226820105" sldId="273"/>
            <ac:picMk id="18" creationId="{4C401D57-600A-4C91-AC9A-14CA1ED6F7D8}"/>
          </ac:picMkLst>
        </pc:picChg>
        <pc:cxnChg chg="add">
          <ac:chgData name="José Angel Escobar Cuevas" userId="0b4aae913914311e" providerId="LiveId" clId="{E85C604B-E013-4053-BD40-58FB7D034B4B}" dt="2021-10-08T13:47:29.762" v="1651" actId="26606"/>
          <ac:cxnSpMkLst>
            <pc:docMk/>
            <pc:sldMk cId="226820105" sldId="273"/>
            <ac:cxnSpMk id="20" creationId="{412BDC66-00FA-4A3F-9BC7-BE05FF7705F8}"/>
          </ac:cxnSpMkLst>
        </pc:cxnChg>
      </pc:sldChg>
      <pc:sldChg chg="delSp add del setBg delDesignElem">
        <pc:chgData name="José Angel Escobar Cuevas" userId="0b4aae913914311e" providerId="LiveId" clId="{E85C604B-E013-4053-BD40-58FB7D034B4B}" dt="2021-10-08T13:45:19.045" v="1607" actId="47"/>
        <pc:sldMkLst>
          <pc:docMk/>
          <pc:sldMk cId="1143889651" sldId="273"/>
        </pc:sldMkLst>
        <pc:spChg chg="del">
          <ac:chgData name="José Angel Escobar Cuevas" userId="0b4aae913914311e" providerId="LiveId" clId="{E85C604B-E013-4053-BD40-58FB7D034B4B}" dt="2021-10-08T13:44:57.340" v="1604"/>
          <ac:spMkLst>
            <pc:docMk/>
            <pc:sldMk cId="1143889651" sldId="273"/>
            <ac:spMk id="9" creationId="{1CE580D1-F917-4567-AFB4-99AA9B52ADF0}"/>
          </ac:spMkLst>
        </pc:spChg>
        <pc:spChg chg="del">
          <ac:chgData name="José Angel Escobar Cuevas" userId="0b4aae913914311e" providerId="LiveId" clId="{E85C604B-E013-4053-BD40-58FB7D034B4B}" dt="2021-10-08T13:44:57.340" v="1604"/>
          <ac:spMkLst>
            <pc:docMk/>
            <pc:sldMk cId="1143889651" sldId="273"/>
            <ac:spMk id="17" creationId="{8D095B41-7312-4603-9F0F-93387C353134}"/>
          </ac:spMkLst>
        </pc:spChg>
        <pc:spChg chg="del">
          <ac:chgData name="José Angel Escobar Cuevas" userId="0b4aae913914311e" providerId="LiveId" clId="{E85C604B-E013-4053-BD40-58FB7D034B4B}" dt="2021-10-08T13:44:57.340" v="1604"/>
          <ac:spMkLst>
            <pc:docMk/>
            <pc:sldMk cId="1143889651" sldId="273"/>
            <ac:spMk id="19" creationId="{1042C936-444C-4F0D-9737-291EAFE1E7E4}"/>
          </ac:spMkLst>
        </pc:spChg>
        <pc:picChg chg="del">
          <ac:chgData name="José Angel Escobar Cuevas" userId="0b4aae913914311e" providerId="LiveId" clId="{E85C604B-E013-4053-BD40-58FB7D034B4B}" dt="2021-10-08T13:44:57.340" v="1604"/>
          <ac:picMkLst>
            <pc:docMk/>
            <pc:sldMk cId="1143889651" sldId="273"/>
            <ac:picMk id="11" creationId="{1F5620B8-A2D8-4568-B566-F0453A0D9167}"/>
          </ac:picMkLst>
        </pc:picChg>
        <pc:picChg chg="del">
          <ac:chgData name="José Angel Escobar Cuevas" userId="0b4aae913914311e" providerId="LiveId" clId="{E85C604B-E013-4053-BD40-58FB7D034B4B}" dt="2021-10-08T13:44:57.340" v="1604"/>
          <ac:picMkLst>
            <pc:docMk/>
            <pc:sldMk cId="1143889651" sldId="273"/>
            <ac:picMk id="23" creationId="{419FDB25-3050-4009-9806-3000DDD1C083}"/>
          </ac:picMkLst>
        </pc:picChg>
        <pc:cxnChg chg="del">
          <ac:chgData name="José Angel Escobar Cuevas" userId="0b4aae913914311e" providerId="LiveId" clId="{E85C604B-E013-4053-BD40-58FB7D034B4B}" dt="2021-10-08T13:44:57.340" v="1604"/>
          <ac:cxnSpMkLst>
            <pc:docMk/>
            <pc:sldMk cId="1143889651" sldId="273"/>
            <ac:cxnSpMk id="13" creationId="{1C7D2BA4-4B7A-4596-8BCC-5CF715423894}"/>
          </ac:cxnSpMkLst>
        </pc:cxnChg>
        <pc:cxnChg chg="del">
          <ac:chgData name="José Angel Escobar Cuevas" userId="0b4aae913914311e" providerId="LiveId" clId="{E85C604B-E013-4053-BD40-58FB7D034B4B}" dt="2021-10-08T13:44:57.340" v="1604"/>
          <ac:cxnSpMkLst>
            <pc:docMk/>
            <pc:sldMk cId="1143889651" sldId="273"/>
            <ac:cxnSpMk id="15" creationId="{4977F1E1-2B6F-4BB6-899F-67D8764D83C5}"/>
          </ac:cxnSpMkLst>
        </pc:cxnChg>
        <pc:cxnChg chg="del">
          <ac:chgData name="José Angel Escobar Cuevas" userId="0b4aae913914311e" providerId="LiveId" clId="{E85C604B-E013-4053-BD40-58FB7D034B4B}" dt="2021-10-08T13:44:57.340" v="1604"/>
          <ac:cxnSpMkLst>
            <pc:docMk/>
            <pc:sldMk cId="1143889651" sldId="273"/>
            <ac:cxnSpMk id="21" creationId="{B61C4D9F-F4AF-4ED2-9310-56EB2E19C084}"/>
          </ac:cxnSpMkLst>
        </pc:cxnChg>
        <pc:cxnChg chg="del">
          <ac:chgData name="José Angel Escobar Cuevas" userId="0b4aae913914311e" providerId="LiveId" clId="{E85C604B-E013-4053-BD40-58FB7D034B4B}" dt="2021-10-08T13:44:57.340" v="1604"/>
          <ac:cxnSpMkLst>
            <pc:docMk/>
            <pc:sldMk cId="1143889651" sldId="273"/>
            <ac:cxnSpMk id="25" creationId="{8063EF0F-7BC0-4CFB-AB98-20A8DD91D70F}"/>
          </ac:cxnSpMkLst>
        </pc:cxnChg>
      </pc:sldChg>
      <pc:sldChg chg="new del">
        <pc:chgData name="José Angel Escobar Cuevas" userId="0b4aae913914311e" providerId="LiveId" clId="{E85C604B-E013-4053-BD40-58FB7D034B4B}" dt="2021-10-08T13:45:30.923" v="1609" actId="680"/>
        <pc:sldMkLst>
          <pc:docMk/>
          <pc:sldMk cId="1860795057" sldId="273"/>
        </pc:sldMkLst>
      </pc:sldChg>
      <pc:sldChg chg="addSp delSp modSp new mod setBg">
        <pc:chgData name="José Angel Escobar Cuevas" userId="0b4aae913914311e" providerId="LiveId" clId="{E85C604B-E013-4053-BD40-58FB7D034B4B}" dt="2021-10-08T13:52:10.646" v="2161" actId="27614"/>
        <pc:sldMkLst>
          <pc:docMk/>
          <pc:sldMk cId="289329530" sldId="274"/>
        </pc:sldMkLst>
        <pc:spChg chg="mod">
          <ac:chgData name="José Angel Escobar Cuevas" userId="0b4aae913914311e" providerId="LiveId" clId="{E85C604B-E013-4053-BD40-58FB7D034B4B}" dt="2021-10-08T13:52:02.105" v="2160" actId="26606"/>
          <ac:spMkLst>
            <pc:docMk/>
            <pc:sldMk cId="289329530" sldId="274"/>
            <ac:spMk id="2" creationId="{073210A5-D175-4737-88B5-75F9FB47817A}"/>
          </ac:spMkLst>
        </pc:spChg>
        <pc:spChg chg="mod">
          <ac:chgData name="José Angel Escobar Cuevas" userId="0b4aae913914311e" providerId="LiveId" clId="{E85C604B-E013-4053-BD40-58FB7D034B4B}" dt="2021-10-08T13:52:02.105" v="2160" actId="26606"/>
          <ac:spMkLst>
            <pc:docMk/>
            <pc:sldMk cId="289329530" sldId="274"/>
            <ac:spMk id="3" creationId="{3D8D0427-5D78-4FFA-BACF-BA8ADDC3912D}"/>
          </ac:spMkLst>
        </pc:spChg>
        <pc:spChg chg="add del">
          <ac:chgData name="José Angel Escobar Cuevas" userId="0b4aae913914311e" providerId="LiveId" clId="{E85C604B-E013-4053-BD40-58FB7D034B4B}" dt="2021-10-08T13:52:02.076" v="2159" actId="26606"/>
          <ac:spMkLst>
            <pc:docMk/>
            <pc:sldMk cId="289329530" sldId="274"/>
            <ac:spMk id="10" creationId="{021A4066-B261-49FE-952E-A0FE3EE75CD2}"/>
          </ac:spMkLst>
        </pc:spChg>
        <pc:spChg chg="add del">
          <ac:chgData name="José Angel Escobar Cuevas" userId="0b4aae913914311e" providerId="LiveId" clId="{E85C604B-E013-4053-BD40-58FB7D034B4B}" dt="2021-10-08T13:52:02.076" v="2159" actId="26606"/>
          <ac:spMkLst>
            <pc:docMk/>
            <pc:sldMk cId="289329530" sldId="274"/>
            <ac:spMk id="14" creationId="{81958111-BC13-4D45-AB27-0C2C83F9BA64}"/>
          </ac:spMkLst>
        </pc:spChg>
        <pc:spChg chg="add">
          <ac:chgData name="José Angel Escobar Cuevas" userId="0b4aae913914311e" providerId="LiveId" clId="{E85C604B-E013-4053-BD40-58FB7D034B4B}" dt="2021-10-08T13:52:02.105" v="2160" actId="26606"/>
          <ac:spMkLst>
            <pc:docMk/>
            <pc:sldMk cId="289329530" sldId="274"/>
            <ac:spMk id="25" creationId="{3193BA5C-B8F3-4972-BA54-014C48FAFA42}"/>
          </ac:spMkLst>
        </pc:spChg>
        <pc:spChg chg="add">
          <ac:chgData name="José Angel Escobar Cuevas" userId="0b4aae913914311e" providerId="LiveId" clId="{E85C604B-E013-4053-BD40-58FB7D034B4B}" dt="2021-10-08T13:52:02.105" v="2160" actId="26606"/>
          <ac:spMkLst>
            <pc:docMk/>
            <pc:sldMk cId="289329530" sldId="274"/>
            <ac:spMk id="27" creationId="{05B93327-222A-4DAC-9163-371BF44CDB0C}"/>
          </ac:spMkLst>
        </pc:spChg>
        <pc:spChg chg="add">
          <ac:chgData name="José Angel Escobar Cuevas" userId="0b4aae913914311e" providerId="LiveId" clId="{E85C604B-E013-4053-BD40-58FB7D034B4B}" dt="2021-10-08T13:52:02.105" v="2160" actId="26606"/>
          <ac:spMkLst>
            <pc:docMk/>
            <pc:sldMk cId="289329530" sldId="274"/>
            <ac:spMk id="31" creationId="{56388820-A63D-463C-9DBC-060A5ABE33B6}"/>
          </ac:spMkLst>
        </pc:spChg>
        <pc:grpChg chg="add del">
          <ac:chgData name="José Angel Escobar Cuevas" userId="0b4aae913914311e" providerId="LiveId" clId="{E85C604B-E013-4053-BD40-58FB7D034B4B}" dt="2021-10-08T13:52:02.076" v="2159" actId="26606"/>
          <ac:grpSpMkLst>
            <pc:docMk/>
            <pc:sldMk cId="289329530" sldId="274"/>
            <ac:grpSpMk id="16" creationId="{82188758-E18A-4CE5-9D03-F4BF5D887C3F}"/>
          </ac:grpSpMkLst>
        </pc:grpChg>
        <pc:grpChg chg="add">
          <ac:chgData name="José Angel Escobar Cuevas" userId="0b4aae913914311e" providerId="LiveId" clId="{E85C604B-E013-4053-BD40-58FB7D034B4B}" dt="2021-10-08T13:52:02.105" v="2160" actId="26606"/>
          <ac:grpSpMkLst>
            <pc:docMk/>
            <pc:sldMk cId="289329530" sldId="274"/>
            <ac:grpSpMk id="28" creationId="{14EE34E3-F117-4487-8ACF-33DA65FA11B3}"/>
          </ac:grpSpMkLst>
        </pc:grpChg>
        <pc:picChg chg="add mod">
          <ac:chgData name="José Angel Escobar Cuevas" userId="0b4aae913914311e" providerId="LiveId" clId="{E85C604B-E013-4053-BD40-58FB7D034B4B}" dt="2021-10-08T13:52:10.646" v="2161" actId="27614"/>
          <ac:picMkLst>
            <pc:docMk/>
            <pc:sldMk cId="289329530" sldId="274"/>
            <ac:picMk id="5" creationId="{20B12111-0A21-467E-847E-DE3B85BA0BAC}"/>
          </ac:picMkLst>
        </pc:picChg>
        <pc:picChg chg="add del">
          <ac:chgData name="José Angel Escobar Cuevas" userId="0b4aae913914311e" providerId="LiveId" clId="{E85C604B-E013-4053-BD40-58FB7D034B4B}" dt="2021-10-08T13:52:02.076" v="2159" actId="26606"/>
          <ac:picMkLst>
            <pc:docMk/>
            <pc:sldMk cId="289329530" sldId="274"/>
            <ac:picMk id="20" creationId="{D42F4933-2ECF-4EE5-BCE4-F19E3CA609FE}"/>
          </ac:picMkLst>
        </pc:picChg>
        <pc:picChg chg="add">
          <ac:chgData name="José Angel Escobar Cuevas" userId="0b4aae913914311e" providerId="LiveId" clId="{E85C604B-E013-4053-BD40-58FB7D034B4B}" dt="2021-10-08T13:52:02.105" v="2160" actId="26606"/>
          <ac:picMkLst>
            <pc:docMk/>
            <pc:sldMk cId="289329530" sldId="274"/>
            <ac:picMk id="32" creationId="{C04ED70F-D6FD-4EB1-A171-D30F885FE73E}"/>
          </ac:picMkLst>
        </pc:picChg>
        <pc:cxnChg chg="add del">
          <ac:chgData name="José Angel Escobar Cuevas" userId="0b4aae913914311e" providerId="LiveId" clId="{E85C604B-E013-4053-BD40-58FB7D034B4B}" dt="2021-10-08T13:52:02.076" v="2159" actId="26606"/>
          <ac:cxnSpMkLst>
            <pc:docMk/>
            <pc:sldMk cId="289329530" sldId="274"/>
            <ac:cxnSpMk id="12" creationId="{381B4579-E2EA-4BD7-94FF-0A0BEE135C6B}"/>
          </ac:cxnSpMkLst>
        </pc:cxnChg>
        <pc:cxnChg chg="add del">
          <ac:chgData name="José Angel Escobar Cuevas" userId="0b4aae913914311e" providerId="LiveId" clId="{E85C604B-E013-4053-BD40-58FB7D034B4B}" dt="2021-10-08T13:52:02.076" v="2159" actId="26606"/>
          <ac:cxnSpMkLst>
            <pc:docMk/>
            <pc:sldMk cId="289329530" sldId="274"/>
            <ac:cxnSpMk id="22" creationId="{C6FAC23C-014D-4AC5-AD1B-36F7D0E7EF32}"/>
          </ac:cxnSpMkLst>
        </pc:cxnChg>
        <pc:cxnChg chg="add">
          <ac:chgData name="José Angel Escobar Cuevas" userId="0b4aae913914311e" providerId="LiveId" clId="{E85C604B-E013-4053-BD40-58FB7D034B4B}" dt="2021-10-08T13:52:02.105" v="2160" actId="26606"/>
          <ac:cxnSpMkLst>
            <pc:docMk/>
            <pc:sldMk cId="289329530" sldId="274"/>
            <ac:cxnSpMk id="24" creationId="{DA26CAE9-74C4-4EDD-8A80-77F79EAA86F4}"/>
          </ac:cxnSpMkLst>
        </pc:cxnChg>
        <pc:cxnChg chg="add">
          <ac:chgData name="José Angel Escobar Cuevas" userId="0b4aae913914311e" providerId="LiveId" clId="{E85C604B-E013-4053-BD40-58FB7D034B4B}" dt="2021-10-08T13:52:02.105" v="2160" actId="26606"/>
          <ac:cxnSpMkLst>
            <pc:docMk/>
            <pc:sldMk cId="289329530" sldId="274"/>
            <ac:cxnSpMk id="26" creationId="{D7162BAB-C25E-4CE9-B87C-F118DC7E7C22}"/>
          </ac:cxnSpMkLst>
        </pc:cxnChg>
      </pc:sldChg>
      <pc:sldChg chg="addSp modSp new mod setBg addAnim">
        <pc:chgData name="José Angel Escobar Cuevas" userId="0b4aae913914311e" providerId="LiveId" clId="{E85C604B-E013-4053-BD40-58FB7D034B4B}" dt="2021-10-08T15:58:21.449" v="2496"/>
        <pc:sldMkLst>
          <pc:docMk/>
          <pc:sldMk cId="4746619" sldId="275"/>
        </pc:sldMkLst>
        <pc:spChg chg="mod ord">
          <ac:chgData name="José Angel Escobar Cuevas" userId="0b4aae913914311e" providerId="LiveId" clId="{E85C604B-E013-4053-BD40-58FB7D034B4B}" dt="2021-10-08T15:58:21.449" v="2494" actId="26606"/>
          <ac:spMkLst>
            <pc:docMk/>
            <pc:sldMk cId="4746619" sldId="275"/>
            <ac:spMk id="2" creationId="{E3240B63-CE90-4081-A0D9-3DA2A31AC6CB}"/>
          </ac:spMkLst>
        </pc:spChg>
        <pc:spChg chg="mod">
          <ac:chgData name="José Angel Escobar Cuevas" userId="0b4aae913914311e" providerId="LiveId" clId="{E85C604B-E013-4053-BD40-58FB7D034B4B}" dt="2021-10-08T15:58:21.449" v="2494" actId="26606"/>
          <ac:spMkLst>
            <pc:docMk/>
            <pc:sldMk cId="4746619" sldId="275"/>
            <ac:spMk id="3" creationId="{5FF0CF1E-F9BA-4433-AB36-451EEB671BAC}"/>
          </ac:spMkLst>
        </pc:spChg>
        <pc:spChg chg="add">
          <ac:chgData name="José Angel Escobar Cuevas" userId="0b4aae913914311e" providerId="LiveId" clId="{E85C604B-E013-4053-BD40-58FB7D034B4B}" dt="2021-10-08T15:58:21.449" v="2494" actId="26606"/>
          <ac:spMkLst>
            <pc:docMk/>
            <pc:sldMk cId="4746619" sldId="275"/>
            <ac:spMk id="8" creationId="{1C69834E-5EEE-4D61-833E-04928896454C}"/>
          </ac:spMkLst>
        </pc:spChg>
        <pc:spChg chg="add">
          <ac:chgData name="José Angel Escobar Cuevas" userId="0b4aae913914311e" providerId="LiveId" clId="{E85C604B-E013-4053-BD40-58FB7D034B4B}" dt="2021-10-08T15:58:21.449" v="2494" actId="26606"/>
          <ac:spMkLst>
            <pc:docMk/>
            <pc:sldMk cId="4746619" sldId="275"/>
            <ac:spMk id="10" creationId="{58E5D9BA-46E7-4BFA-9C74-75495BF6F54D}"/>
          </ac:spMkLst>
        </pc:spChg>
        <pc:spChg chg="add">
          <ac:chgData name="José Angel Escobar Cuevas" userId="0b4aae913914311e" providerId="LiveId" clId="{E85C604B-E013-4053-BD40-58FB7D034B4B}" dt="2021-10-08T15:58:21.449" v="2494" actId="26606"/>
          <ac:spMkLst>
            <pc:docMk/>
            <pc:sldMk cId="4746619" sldId="275"/>
            <ac:spMk id="12" creationId="{5B033D76-5800-44B6-AFE9-EE2106935115}"/>
          </ac:spMkLst>
        </pc:spChg>
        <pc:spChg chg="add">
          <ac:chgData name="José Angel Escobar Cuevas" userId="0b4aae913914311e" providerId="LiveId" clId="{E85C604B-E013-4053-BD40-58FB7D034B4B}" dt="2021-10-08T15:58:21.449" v="2494" actId="26606"/>
          <ac:spMkLst>
            <pc:docMk/>
            <pc:sldMk cId="4746619" sldId="275"/>
            <ac:spMk id="14" creationId="{522D6F85-FFBA-4F81-AEE5-AAA17CB7AA98}"/>
          </ac:spMkLst>
        </pc:spChg>
        <pc:spChg chg="add">
          <ac:chgData name="José Angel Escobar Cuevas" userId="0b4aae913914311e" providerId="LiveId" clId="{E85C604B-E013-4053-BD40-58FB7D034B4B}" dt="2021-10-08T15:58:21.449" v="2494" actId="26606"/>
          <ac:spMkLst>
            <pc:docMk/>
            <pc:sldMk cId="4746619" sldId="275"/>
            <ac:spMk id="16" creationId="{27F9AD2E-70BB-475A-A0F2-AD9F308C38FE}"/>
          </ac:spMkLst>
        </pc:spChg>
        <pc:picChg chg="add">
          <ac:chgData name="José Angel Escobar Cuevas" userId="0b4aae913914311e" providerId="LiveId" clId="{E85C604B-E013-4053-BD40-58FB7D034B4B}" dt="2021-10-08T15:58:21.449" v="2494" actId="26606"/>
          <ac:picMkLst>
            <pc:docMk/>
            <pc:sldMk cId="4746619" sldId="275"/>
            <ac:picMk id="18" creationId="{4C401D57-600A-4C91-AC9A-14CA1ED6F7D8}"/>
          </ac:picMkLst>
        </pc:picChg>
        <pc:cxnChg chg="add">
          <ac:chgData name="José Angel Escobar Cuevas" userId="0b4aae913914311e" providerId="LiveId" clId="{E85C604B-E013-4053-BD40-58FB7D034B4B}" dt="2021-10-08T15:58:21.449" v="2494" actId="26606"/>
          <ac:cxnSpMkLst>
            <pc:docMk/>
            <pc:sldMk cId="4746619" sldId="275"/>
            <ac:cxnSpMk id="20" creationId="{412BDC66-00FA-4A3F-9BC7-BE05FF7705F8}"/>
          </ac:cxnSpMkLst>
        </pc:cxnChg>
      </pc:sldChg>
      <pc:sldChg chg="new del">
        <pc:chgData name="José Angel Escobar Cuevas" userId="0b4aae913914311e" providerId="LiveId" clId="{E85C604B-E013-4053-BD40-58FB7D034B4B}" dt="2021-10-08T13:52:20.109" v="2163" actId="680"/>
        <pc:sldMkLst>
          <pc:docMk/>
          <pc:sldMk cId="2396182688" sldId="275"/>
        </pc:sldMkLst>
      </pc:sldChg>
      <pc:sldChg chg="modSp new mod">
        <pc:chgData name="José Angel Escobar Cuevas" userId="0b4aae913914311e" providerId="LiveId" clId="{E85C604B-E013-4053-BD40-58FB7D034B4B}" dt="2021-10-08T13:54:56.972" v="2493" actId="20577"/>
        <pc:sldMkLst>
          <pc:docMk/>
          <pc:sldMk cId="1505708645" sldId="276"/>
        </pc:sldMkLst>
        <pc:spChg chg="mod">
          <ac:chgData name="José Angel Escobar Cuevas" userId="0b4aae913914311e" providerId="LiveId" clId="{E85C604B-E013-4053-BD40-58FB7D034B4B}" dt="2021-10-08T13:53:20.685" v="2208" actId="20577"/>
          <ac:spMkLst>
            <pc:docMk/>
            <pc:sldMk cId="1505708645" sldId="276"/>
            <ac:spMk id="2" creationId="{06D32F46-4442-4ABE-94D0-47C3D438AA44}"/>
          </ac:spMkLst>
        </pc:spChg>
        <pc:spChg chg="mod">
          <ac:chgData name="José Angel Escobar Cuevas" userId="0b4aae913914311e" providerId="LiveId" clId="{E85C604B-E013-4053-BD40-58FB7D034B4B}" dt="2021-10-08T13:54:56.972" v="2493" actId="20577"/>
          <ac:spMkLst>
            <pc:docMk/>
            <pc:sldMk cId="1505708645" sldId="276"/>
            <ac:spMk id="3" creationId="{F4A0A944-24F6-4BD0-925A-7FEE5FF595C7}"/>
          </ac:spMkLst>
        </pc:spChg>
      </pc:sldChg>
      <pc:sldChg chg="addSp modSp new mod setBg addAnim">
        <pc:chgData name="José Angel Escobar Cuevas" userId="0b4aae913914311e" providerId="LiveId" clId="{E85C604B-E013-4053-BD40-58FB7D034B4B}" dt="2021-10-08T16:00:35.332" v="2559"/>
        <pc:sldMkLst>
          <pc:docMk/>
          <pc:sldMk cId="3136700652" sldId="277"/>
        </pc:sldMkLst>
        <pc:spChg chg="mod ord">
          <ac:chgData name="José Angel Escobar Cuevas" userId="0b4aae913914311e" providerId="LiveId" clId="{E85C604B-E013-4053-BD40-58FB7D034B4B}" dt="2021-10-08T16:00:35.332" v="2557" actId="26606"/>
          <ac:spMkLst>
            <pc:docMk/>
            <pc:sldMk cId="3136700652" sldId="277"/>
            <ac:spMk id="2" creationId="{36881980-25D3-449E-AAFA-13580BE8EA26}"/>
          </ac:spMkLst>
        </pc:spChg>
        <pc:spChg chg="mod">
          <ac:chgData name="José Angel Escobar Cuevas" userId="0b4aae913914311e" providerId="LiveId" clId="{E85C604B-E013-4053-BD40-58FB7D034B4B}" dt="2021-10-08T16:00:35.332" v="2557" actId="26606"/>
          <ac:spMkLst>
            <pc:docMk/>
            <pc:sldMk cId="3136700652" sldId="277"/>
            <ac:spMk id="3" creationId="{282647D2-8B0A-486A-9E5F-7846F7456B77}"/>
          </ac:spMkLst>
        </pc:spChg>
        <pc:spChg chg="add">
          <ac:chgData name="José Angel Escobar Cuevas" userId="0b4aae913914311e" providerId="LiveId" clId="{E85C604B-E013-4053-BD40-58FB7D034B4B}" dt="2021-10-08T16:00:35.332" v="2557" actId="26606"/>
          <ac:spMkLst>
            <pc:docMk/>
            <pc:sldMk cId="3136700652" sldId="277"/>
            <ac:spMk id="8" creationId="{1C69834E-5EEE-4D61-833E-04928896454C}"/>
          </ac:spMkLst>
        </pc:spChg>
        <pc:spChg chg="add">
          <ac:chgData name="José Angel Escobar Cuevas" userId="0b4aae913914311e" providerId="LiveId" clId="{E85C604B-E013-4053-BD40-58FB7D034B4B}" dt="2021-10-08T16:00:35.332" v="2557" actId="26606"/>
          <ac:spMkLst>
            <pc:docMk/>
            <pc:sldMk cId="3136700652" sldId="277"/>
            <ac:spMk id="10" creationId="{58E5D9BA-46E7-4BFA-9C74-75495BF6F54D}"/>
          </ac:spMkLst>
        </pc:spChg>
        <pc:spChg chg="add">
          <ac:chgData name="José Angel Escobar Cuevas" userId="0b4aae913914311e" providerId="LiveId" clId="{E85C604B-E013-4053-BD40-58FB7D034B4B}" dt="2021-10-08T16:00:35.332" v="2557" actId="26606"/>
          <ac:spMkLst>
            <pc:docMk/>
            <pc:sldMk cId="3136700652" sldId="277"/>
            <ac:spMk id="12" creationId="{5B033D76-5800-44B6-AFE9-EE2106935115}"/>
          </ac:spMkLst>
        </pc:spChg>
        <pc:spChg chg="add">
          <ac:chgData name="José Angel Escobar Cuevas" userId="0b4aae913914311e" providerId="LiveId" clId="{E85C604B-E013-4053-BD40-58FB7D034B4B}" dt="2021-10-08T16:00:35.332" v="2557" actId="26606"/>
          <ac:spMkLst>
            <pc:docMk/>
            <pc:sldMk cId="3136700652" sldId="277"/>
            <ac:spMk id="14" creationId="{522D6F85-FFBA-4F81-AEE5-AAA17CB7AA98}"/>
          </ac:spMkLst>
        </pc:spChg>
        <pc:spChg chg="add">
          <ac:chgData name="José Angel Escobar Cuevas" userId="0b4aae913914311e" providerId="LiveId" clId="{E85C604B-E013-4053-BD40-58FB7D034B4B}" dt="2021-10-08T16:00:35.332" v="2557" actId="26606"/>
          <ac:spMkLst>
            <pc:docMk/>
            <pc:sldMk cId="3136700652" sldId="277"/>
            <ac:spMk id="16" creationId="{27F9AD2E-70BB-475A-A0F2-AD9F308C38FE}"/>
          </ac:spMkLst>
        </pc:spChg>
        <pc:picChg chg="add">
          <ac:chgData name="José Angel Escobar Cuevas" userId="0b4aae913914311e" providerId="LiveId" clId="{E85C604B-E013-4053-BD40-58FB7D034B4B}" dt="2021-10-08T16:00:35.332" v="2557" actId="26606"/>
          <ac:picMkLst>
            <pc:docMk/>
            <pc:sldMk cId="3136700652" sldId="277"/>
            <ac:picMk id="18" creationId="{4C401D57-600A-4C91-AC9A-14CA1ED6F7D8}"/>
          </ac:picMkLst>
        </pc:picChg>
        <pc:cxnChg chg="add">
          <ac:chgData name="José Angel Escobar Cuevas" userId="0b4aae913914311e" providerId="LiveId" clId="{E85C604B-E013-4053-BD40-58FB7D034B4B}" dt="2021-10-08T16:00:35.332" v="2557" actId="26606"/>
          <ac:cxnSpMkLst>
            <pc:docMk/>
            <pc:sldMk cId="3136700652" sldId="277"/>
            <ac:cxnSpMk id="20" creationId="{412BDC66-00FA-4A3F-9BC7-BE05FF7705F8}"/>
          </ac:cxnSpMkLst>
        </pc:cxnChg>
      </pc:sldChg>
      <pc:sldChg chg="modSp new mod">
        <pc:chgData name="José Angel Escobar Cuevas" userId="0b4aae913914311e" providerId="LiveId" clId="{E85C604B-E013-4053-BD40-58FB7D034B4B}" dt="2021-10-08T16:04:42.511" v="2838" actId="20577"/>
        <pc:sldMkLst>
          <pc:docMk/>
          <pc:sldMk cId="2647633712" sldId="278"/>
        </pc:sldMkLst>
        <pc:spChg chg="mod">
          <ac:chgData name="José Angel Escobar Cuevas" userId="0b4aae913914311e" providerId="LiveId" clId="{E85C604B-E013-4053-BD40-58FB7D034B4B}" dt="2021-10-08T16:00:56.283" v="2574" actId="20577"/>
          <ac:spMkLst>
            <pc:docMk/>
            <pc:sldMk cId="2647633712" sldId="278"/>
            <ac:spMk id="2" creationId="{977196D2-B7AE-4ADF-B0DD-255563032632}"/>
          </ac:spMkLst>
        </pc:spChg>
        <pc:spChg chg="mod">
          <ac:chgData name="José Angel Escobar Cuevas" userId="0b4aae913914311e" providerId="LiveId" clId="{E85C604B-E013-4053-BD40-58FB7D034B4B}" dt="2021-10-08T16:04:42.511" v="2838" actId="20577"/>
          <ac:spMkLst>
            <pc:docMk/>
            <pc:sldMk cId="2647633712" sldId="278"/>
            <ac:spMk id="3" creationId="{3AAB59F4-98EE-4C47-B2D2-092A6EF020D0}"/>
          </ac:spMkLst>
        </pc:spChg>
      </pc:sldChg>
      <pc:sldChg chg="new del">
        <pc:chgData name="José Angel Escobar Cuevas" userId="0b4aae913914311e" providerId="LiveId" clId="{E85C604B-E013-4053-BD40-58FB7D034B4B}" dt="2021-10-08T16:08:04.364" v="2840" actId="47"/>
        <pc:sldMkLst>
          <pc:docMk/>
          <pc:sldMk cId="2855310239" sldId="279"/>
        </pc:sldMkLst>
      </pc:sldChg>
      <pc:sldChg chg="addSp modSp new mod setBg">
        <pc:chgData name="José Angel Escobar Cuevas" userId="0b4aae913914311e" providerId="LiveId" clId="{E85C604B-E013-4053-BD40-58FB7D034B4B}" dt="2021-10-08T16:08:56.277" v="2937" actId="26606"/>
        <pc:sldMkLst>
          <pc:docMk/>
          <pc:sldMk cId="2933757454" sldId="279"/>
        </pc:sldMkLst>
        <pc:spChg chg="mod">
          <ac:chgData name="José Angel Escobar Cuevas" userId="0b4aae913914311e" providerId="LiveId" clId="{E85C604B-E013-4053-BD40-58FB7D034B4B}" dt="2021-10-08T16:08:56.277" v="2937" actId="26606"/>
          <ac:spMkLst>
            <pc:docMk/>
            <pc:sldMk cId="2933757454" sldId="279"/>
            <ac:spMk id="2" creationId="{929444CA-EAED-4BB6-8908-2E95A540CDF9}"/>
          </ac:spMkLst>
        </pc:spChg>
        <pc:spChg chg="mod">
          <ac:chgData name="José Angel Escobar Cuevas" userId="0b4aae913914311e" providerId="LiveId" clId="{E85C604B-E013-4053-BD40-58FB7D034B4B}" dt="2021-10-08T16:08:56.277" v="2937" actId="26606"/>
          <ac:spMkLst>
            <pc:docMk/>
            <pc:sldMk cId="2933757454" sldId="279"/>
            <ac:spMk id="3" creationId="{B8799A4F-EA7F-4F3C-B178-0CDC6C541BC5}"/>
          </ac:spMkLst>
        </pc:spChg>
        <pc:spChg chg="add">
          <ac:chgData name="José Angel Escobar Cuevas" userId="0b4aae913914311e" providerId="LiveId" clId="{E85C604B-E013-4053-BD40-58FB7D034B4B}" dt="2021-10-08T16:08:56.277" v="2937" actId="26606"/>
          <ac:spMkLst>
            <pc:docMk/>
            <pc:sldMk cId="2933757454" sldId="279"/>
            <ac:spMk id="8" creationId="{1BF0792A-0F2B-4A2E-AB38-0A4F18A3072D}"/>
          </ac:spMkLst>
        </pc:spChg>
        <pc:spChg chg="add">
          <ac:chgData name="José Angel Escobar Cuevas" userId="0b4aae913914311e" providerId="LiveId" clId="{E85C604B-E013-4053-BD40-58FB7D034B4B}" dt="2021-10-08T16:08:56.277" v="2937" actId="26606"/>
          <ac:spMkLst>
            <pc:docMk/>
            <pc:sldMk cId="2933757454" sldId="279"/>
            <ac:spMk id="10" creationId="{F57DB18D-C2F1-4C8C-8808-9C01ECE6834E}"/>
          </ac:spMkLst>
        </pc:spChg>
        <pc:grpChg chg="add">
          <ac:chgData name="José Angel Escobar Cuevas" userId="0b4aae913914311e" providerId="LiveId" clId="{E85C604B-E013-4053-BD40-58FB7D034B4B}" dt="2021-10-08T16:08:56.277" v="2937" actId="26606"/>
          <ac:grpSpMkLst>
            <pc:docMk/>
            <pc:sldMk cId="2933757454" sldId="279"/>
            <ac:grpSpMk id="12" creationId="{E5D935FA-3336-4941-9214-E250A5727F40}"/>
          </ac:grpSpMkLst>
        </pc:grpChg>
        <pc:picChg chg="add">
          <ac:chgData name="José Angel Escobar Cuevas" userId="0b4aae913914311e" providerId="LiveId" clId="{E85C604B-E013-4053-BD40-58FB7D034B4B}" dt="2021-10-08T16:08:56.277" v="2937" actId="26606"/>
          <ac:picMkLst>
            <pc:docMk/>
            <pc:sldMk cId="2933757454" sldId="279"/>
            <ac:picMk id="20" creationId="{75CC23F7-9F20-4C4B-8608-BD4DE9728FA5}"/>
          </ac:picMkLst>
        </pc:picChg>
        <pc:cxnChg chg="add">
          <ac:chgData name="José Angel Escobar Cuevas" userId="0b4aae913914311e" providerId="LiveId" clId="{E85C604B-E013-4053-BD40-58FB7D034B4B}" dt="2021-10-08T16:08:56.277" v="2937" actId="26606"/>
          <ac:cxnSpMkLst>
            <pc:docMk/>
            <pc:sldMk cId="2933757454" sldId="279"/>
            <ac:cxnSpMk id="16" creationId="{87F797D1-251E-41FE-9FF8-AD487DEF28AC}"/>
          </ac:cxnSpMkLst>
        </pc:cxnChg>
        <pc:cxnChg chg="add">
          <ac:chgData name="José Angel Escobar Cuevas" userId="0b4aae913914311e" providerId="LiveId" clId="{E85C604B-E013-4053-BD40-58FB7D034B4B}" dt="2021-10-08T16:08:56.277" v="2937" actId="26606"/>
          <ac:cxnSpMkLst>
            <pc:docMk/>
            <pc:sldMk cId="2933757454" sldId="279"/>
            <ac:cxnSpMk id="18" creationId="{09A0CE28-0E59-4F4D-9855-8A8DCE9A8EFE}"/>
          </ac:cxnSpMkLst>
        </pc:cxnChg>
      </pc:sldChg>
      <pc:sldChg chg="addSp delSp add del setBg delDesignElem">
        <pc:chgData name="José Angel Escobar Cuevas" userId="0b4aae913914311e" providerId="LiveId" clId="{E85C604B-E013-4053-BD40-58FB7D034B4B}" dt="2021-10-08T16:08:17.541" v="2843"/>
        <pc:sldMkLst>
          <pc:docMk/>
          <pc:sldMk cId="3958829855" sldId="279"/>
        </pc:sldMkLst>
        <pc:spChg chg="add del">
          <ac:chgData name="José Angel Escobar Cuevas" userId="0b4aae913914311e" providerId="LiveId" clId="{E85C604B-E013-4053-BD40-58FB7D034B4B}" dt="2021-10-08T16:08:17.541" v="2843"/>
          <ac:spMkLst>
            <pc:docMk/>
            <pc:sldMk cId="3958829855" sldId="279"/>
            <ac:spMk id="8" creationId="{1C69834E-5EEE-4D61-833E-04928896454C}"/>
          </ac:spMkLst>
        </pc:spChg>
        <pc:spChg chg="add del">
          <ac:chgData name="José Angel Escobar Cuevas" userId="0b4aae913914311e" providerId="LiveId" clId="{E85C604B-E013-4053-BD40-58FB7D034B4B}" dt="2021-10-08T16:08:17.541" v="2843"/>
          <ac:spMkLst>
            <pc:docMk/>
            <pc:sldMk cId="3958829855" sldId="279"/>
            <ac:spMk id="10" creationId="{58E5D9BA-46E7-4BFA-9C74-75495BF6F54D}"/>
          </ac:spMkLst>
        </pc:spChg>
        <pc:spChg chg="add del">
          <ac:chgData name="José Angel Escobar Cuevas" userId="0b4aae913914311e" providerId="LiveId" clId="{E85C604B-E013-4053-BD40-58FB7D034B4B}" dt="2021-10-08T16:08:17.541" v="2843"/>
          <ac:spMkLst>
            <pc:docMk/>
            <pc:sldMk cId="3958829855" sldId="279"/>
            <ac:spMk id="12" creationId="{5B033D76-5800-44B6-AFE9-EE2106935115}"/>
          </ac:spMkLst>
        </pc:spChg>
        <pc:spChg chg="add del">
          <ac:chgData name="José Angel Escobar Cuevas" userId="0b4aae913914311e" providerId="LiveId" clId="{E85C604B-E013-4053-BD40-58FB7D034B4B}" dt="2021-10-08T16:08:17.541" v="2843"/>
          <ac:spMkLst>
            <pc:docMk/>
            <pc:sldMk cId="3958829855" sldId="279"/>
            <ac:spMk id="16" creationId="{13B31514-E6DF-4357-9EEA-EFB7983080DA}"/>
          </ac:spMkLst>
        </pc:spChg>
        <pc:spChg chg="add del">
          <ac:chgData name="José Angel Escobar Cuevas" userId="0b4aae913914311e" providerId="LiveId" clId="{E85C604B-E013-4053-BD40-58FB7D034B4B}" dt="2021-10-08T16:08:17.541" v="2843"/>
          <ac:spMkLst>
            <pc:docMk/>
            <pc:sldMk cId="3958829855" sldId="279"/>
            <ac:spMk id="17" creationId="{522D6F85-FFBA-4F81-AEE5-AAA17CB7AA98}"/>
          </ac:spMkLst>
        </pc:spChg>
        <pc:picChg chg="add del">
          <ac:chgData name="José Angel Escobar Cuevas" userId="0b4aae913914311e" providerId="LiveId" clId="{E85C604B-E013-4053-BD40-58FB7D034B4B}" dt="2021-10-08T16:08:17.541" v="2843"/>
          <ac:picMkLst>
            <pc:docMk/>
            <pc:sldMk cId="3958829855" sldId="279"/>
            <ac:picMk id="18" creationId="{4C401D57-600A-4C91-AC9A-14CA1ED6F7D8}"/>
          </ac:picMkLst>
        </pc:picChg>
        <pc:cxnChg chg="add del">
          <ac:chgData name="José Angel Escobar Cuevas" userId="0b4aae913914311e" providerId="LiveId" clId="{E85C604B-E013-4053-BD40-58FB7D034B4B}" dt="2021-10-08T16:08:17.541" v="2843"/>
          <ac:cxnSpMkLst>
            <pc:docMk/>
            <pc:sldMk cId="3958829855" sldId="279"/>
            <ac:cxnSpMk id="20" creationId="{412BDC66-00FA-4A3F-9BC7-BE05FF7705F8}"/>
          </ac:cxnSpMkLst>
        </pc:cxnChg>
      </pc:sldChg>
      <pc:sldChg chg="addSp modSp new mod setBg">
        <pc:chgData name="José Angel Escobar Cuevas" userId="0b4aae913914311e" providerId="LiveId" clId="{E85C604B-E013-4053-BD40-58FB7D034B4B}" dt="2021-10-08T16:09:32.938" v="2971" actId="20577"/>
        <pc:sldMkLst>
          <pc:docMk/>
          <pc:sldMk cId="2137780673" sldId="280"/>
        </pc:sldMkLst>
        <pc:spChg chg="mod">
          <ac:chgData name="José Angel Escobar Cuevas" userId="0b4aae913914311e" providerId="LiveId" clId="{E85C604B-E013-4053-BD40-58FB7D034B4B}" dt="2021-10-08T16:09:17.890" v="2951" actId="26606"/>
          <ac:spMkLst>
            <pc:docMk/>
            <pc:sldMk cId="2137780673" sldId="280"/>
            <ac:spMk id="2" creationId="{0E637CBB-6B6D-4D5B-8091-45C34B9D7262}"/>
          </ac:spMkLst>
        </pc:spChg>
        <pc:spChg chg="mod">
          <ac:chgData name="José Angel Escobar Cuevas" userId="0b4aae913914311e" providerId="LiveId" clId="{E85C604B-E013-4053-BD40-58FB7D034B4B}" dt="2021-10-08T16:09:32.938" v="2971" actId="20577"/>
          <ac:spMkLst>
            <pc:docMk/>
            <pc:sldMk cId="2137780673" sldId="280"/>
            <ac:spMk id="3" creationId="{D91AFDA4-89A2-4E0D-B4CF-5476A54FFC14}"/>
          </ac:spMkLst>
        </pc:spChg>
        <pc:spChg chg="add">
          <ac:chgData name="José Angel Escobar Cuevas" userId="0b4aae913914311e" providerId="LiveId" clId="{E85C604B-E013-4053-BD40-58FB7D034B4B}" dt="2021-10-08T16:09:17.890" v="2951" actId="26606"/>
          <ac:spMkLst>
            <pc:docMk/>
            <pc:sldMk cId="2137780673" sldId="280"/>
            <ac:spMk id="9" creationId="{6A0FFA78-985C-4F50-B21A-77045C7DF657}"/>
          </ac:spMkLst>
        </pc:spChg>
        <pc:picChg chg="add">
          <ac:chgData name="José Angel Escobar Cuevas" userId="0b4aae913914311e" providerId="LiveId" clId="{E85C604B-E013-4053-BD40-58FB7D034B4B}" dt="2021-10-08T16:09:17.890" v="2951" actId="26606"/>
          <ac:picMkLst>
            <pc:docMk/>
            <pc:sldMk cId="2137780673" sldId="280"/>
            <ac:picMk id="5" creationId="{A3A48817-17F1-4105-9B7A-2CDA365A8D5F}"/>
          </ac:picMkLst>
        </pc:picChg>
        <pc:cxnChg chg="add">
          <ac:chgData name="José Angel Escobar Cuevas" userId="0b4aae913914311e" providerId="LiveId" clId="{E85C604B-E013-4053-BD40-58FB7D034B4B}" dt="2021-10-08T16:09:17.890" v="2951" actId="26606"/>
          <ac:cxnSpMkLst>
            <pc:docMk/>
            <pc:sldMk cId="2137780673" sldId="280"/>
            <ac:cxnSpMk id="11" creationId="{65409EC7-69B1-45CC-8FB7-1964C1AB6720}"/>
          </ac:cxnSpMkLst>
        </pc:cxnChg>
      </pc:sldChg>
      <pc:sldChg chg="modSp new mod">
        <pc:chgData name="José Angel Escobar Cuevas" userId="0b4aae913914311e" providerId="LiveId" clId="{E85C604B-E013-4053-BD40-58FB7D034B4B}" dt="2021-10-08T16:14:39.059" v="3699" actId="20577"/>
        <pc:sldMkLst>
          <pc:docMk/>
          <pc:sldMk cId="3124018801" sldId="281"/>
        </pc:sldMkLst>
        <pc:spChg chg="mod">
          <ac:chgData name="José Angel Escobar Cuevas" userId="0b4aae913914311e" providerId="LiveId" clId="{E85C604B-E013-4053-BD40-58FB7D034B4B}" dt="2021-10-08T16:10:21.984" v="3010" actId="20577"/>
          <ac:spMkLst>
            <pc:docMk/>
            <pc:sldMk cId="3124018801" sldId="281"/>
            <ac:spMk id="2" creationId="{4F9E8A95-1A04-4EA6-9C0E-3D960C38CF54}"/>
          </ac:spMkLst>
        </pc:spChg>
        <pc:spChg chg="mod">
          <ac:chgData name="José Angel Escobar Cuevas" userId="0b4aae913914311e" providerId="LiveId" clId="{E85C604B-E013-4053-BD40-58FB7D034B4B}" dt="2021-10-08T16:14:39.059" v="3699" actId="20577"/>
          <ac:spMkLst>
            <pc:docMk/>
            <pc:sldMk cId="3124018801" sldId="281"/>
            <ac:spMk id="3" creationId="{A9862E4E-A7CB-44B3-973A-570D35B0896B}"/>
          </ac:spMkLst>
        </pc:spChg>
      </pc:sldChg>
      <pc:sldChg chg="addSp modSp new mod setBg addAnim setClrOvrMap">
        <pc:chgData name="José Angel Escobar Cuevas" userId="0b4aae913914311e" providerId="LiveId" clId="{E85C604B-E013-4053-BD40-58FB7D034B4B}" dt="2021-10-08T16:15:50.722" v="3747"/>
        <pc:sldMkLst>
          <pc:docMk/>
          <pc:sldMk cId="1342088167" sldId="282"/>
        </pc:sldMkLst>
        <pc:spChg chg="mod ord">
          <ac:chgData name="José Angel Escobar Cuevas" userId="0b4aae913914311e" providerId="LiveId" clId="{E85C604B-E013-4053-BD40-58FB7D034B4B}" dt="2021-10-08T16:15:50.722" v="3745" actId="26606"/>
          <ac:spMkLst>
            <pc:docMk/>
            <pc:sldMk cId="1342088167" sldId="282"/>
            <ac:spMk id="2" creationId="{94100009-192B-45CA-8405-370E512E688A}"/>
          </ac:spMkLst>
        </pc:spChg>
        <pc:spChg chg="mod">
          <ac:chgData name="José Angel Escobar Cuevas" userId="0b4aae913914311e" providerId="LiveId" clId="{E85C604B-E013-4053-BD40-58FB7D034B4B}" dt="2021-10-08T16:15:50.722" v="3745" actId="26606"/>
          <ac:spMkLst>
            <pc:docMk/>
            <pc:sldMk cId="1342088167" sldId="282"/>
            <ac:spMk id="3" creationId="{AB45EEE3-98B3-474A-954B-4946894457B3}"/>
          </ac:spMkLst>
        </pc:spChg>
        <pc:spChg chg="add">
          <ac:chgData name="José Angel Escobar Cuevas" userId="0b4aae913914311e" providerId="LiveId" clId="{E85C604B-E013-4053-BD40-58FB7D034B4B}" dt="2021-10-08T16:15:50.722" v="3745" actId="26606"/>
          <ac:spMkLst>
            <pc:docMk/>
            <pc:sldMk cId="1342088167" sldId="282"/>
            <ac:spMk id="8" creationId="{18B71113-ED1E-4689-96FF-620B290351F0}"/>
          </ac:spMkLst>
        </pc:spChg>
        <pc:spChg chg="add">
          <ac:chgData name="José Angel Escobar Cuevas" userId="0b4aae913914311e" providerId="LiveId" clId="{E85C604B-E013-4053-BD40-58FB7D034B4B}" dt="2021-10-08T16:15:50.722" v="3745" actId="26606"/>
          <ac:spMkLst>
            <pc:docMk/>
            <pc:sldMk cId="1342088167" sldId="282"/>
            <ac:spMk id="10" creationId="{84252525-B2F1-43A9-8DDF-5F476C864C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bliotecas.unam.mx/index.php" TargetMode="External"/><Relationship Id="rId2" Type="http://schemas.openxmlformats.org/officeDocument/2006/relationships/hyperlink" Target="https://bidi.unam.m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31F1B8D4-D9DB-4D9D-9B19-93D52FA4871D}"/>
              </a:ext>
            </a:extLst>
          </p:cNvPr>
          <p:cNvSpPr>
            <a:spLocks noGrp="1"/>
          </p:cNvSpPr>
          <p:nvPr>
            <p:ph type="subTitle" idx="1"/>
          </p:nvPr>
        </p:nvSpPr>
        <p:spPr/>
        <p:txBody>
          <a:bodyPr/>
          <a:lstStyle/>
          <a:p>
            <a:r>
              <a:rPr lang="es-MX" dirty="0"/>
              <a:t>BÚSQUEDA Y SELECCIÓN DE LA INFORMACIÓN EN LA RED</a:t>
            </a:r>
          </a:p>
        </p:txBody>
      </p:sp>
      <p:sp>
        <p:nvSpPr>
          <p:cNvPr id="5" name="Título 4">
            <a:extLst>
              <a:ext uri="{FF2B5EF4-FFF2-40B4-BE49-F238E27FC236}">
                <a16:creationId xmlns="" xmlns:a16="http://schemas.microsoft.com/office/drawing/2014/main" id="{57CCBFDA-8B2F-42FD-BB8F-EC0AC4B6E3BA}"/>
              </a:ext>
            </a:extLst>
          </p:cNvPr>
          <p:cNvSpPr>
            <a:spLocks noGrp="1"/>
          </p:cNvSpPr>
          <p:nvPr>
            <p:ph type="ctrTitle"/>
          </p:nvPr>
        </p:nvSpPr>
        <p:spPr/>
        <p:txBody>
          <a:bodyPr/>
          <a:lstStyle/>
          <a:p>
            <a:r>
              <a:rPr lang="es-MX" dirty="0"/>
              <a:t>CURSO INTERSEMESTRAL</a:t>
            </a:r>
          </a:p>
        </p:txBody>
      </p:sp>
    </p:spTree>
    <p:extLst>
      <p:ext uri="{BB962C8B-B14F-4D97-AF65-F5344CB8AC3E}">
        <p14:creationId xmlns="" xmlns:p14="http://schemas.microsoft.com/office/powerpoint/2010/main" val="324365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4BE214B-2C92-47AF-8D90-6982111037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 xmlns:a16="http://schemas.microsoft.com/office/drawing/2014/main" id="{186D07CD-E0E5-42ED-BA28-6CB6ADC3B09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9257EB65-554C-4F07-9081-A7D6A9AB58E9}"/>
              </a:ext>
            </a:extLst>
          </p:cNvPr>
          <p:cNvSpPr>
            <a:spLocks noGrp="1"/>
          </p:cNvSpPr>
          <p:nvPr>
            <p:ph type="title"/>
          </p:nvPr>
        </p:nvSpPr>
        <p:spPr>
          <a:xfrm>
            <a:off x="1451580" y="804520"/>
            <a:ext cx="5550355" cy="1049235"/>
          </a:xfrm>
        </p:spPr>
        <p:txBody>
          <a:bodyPr>
            <a:normAutofit/>
          </a:bodyPr>
          <a:lstStyle/>
          <a:p>
            <a:r>
              <a:rPr lang="es-MX" dirty="0"/>
              <a:t>OPERADOR “OR”</a:t>
            </a:r>
          </a:p>
        </p:txBody>
      </p:sp>
      <p:sp>
        <p:nvSpPr>
          <p:cNvPr id="13" name="Rectangle 12">
            <a:extLst>
              <a:ext uri="{FF2B5EF4-FFF2-40B4-BE49-F238E27FC236}">
                <a16:creationId xmlns="" xmlns:a16="http://schemas.microsoft.com/office/drawing/2014/main" id="{369A020F-4984-4DD0-898A-B60A4882B0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 xmlns:a16="http://schemas.microsoft.com/office/drawing/2014/main" id="{26E22A4D-669C-4403-8597-22608DEFE1AB}"/>
              </a:ext>
            </a:extLst>
          </p:cNvPr>
          <p:cNvSpPr>
            <a:spLocks noGrp="1"/>
          </p:cNvSpPr>
          <p:nvPr>
            <p:ph idx="1"/>
          </p:nvPr>
        </p:nvSpPr>
        <p:spPr>
          <a:xfrm>
            <a:off x="1451580" y="2015732"/>
            <a:ext cx="5550355" cy="3450613"/>
          </a:xfrm>
        </p:spPr>
        <p:txBody>
          <a:bodyPr>
            <a:normAutofit/>
          </a:bodyPr>
          <a:lstStyle/>
          <a:p>
            <a:pPr marL="0" indent="0">
              <a:buNone/>
            </a:pPr>
            <a:r>
              <a:rPr lang="es-MX" dirty="0"/>
              <a:t>A diferencia del operador anterior, este nos ayuda a elegir entre un tema u otro o en el mejor de los casos, ambos. Siguiendo con el ejemplo pasado, si queremos algo sobre economía y de alguna forma quiere saber sobre China, podemos colocar “economía OR China”.</a:t>
            </a:r>
          </a:p>
          <a:p>
            <a:pPr marL="0" indent="0">
              <a:buNone/>
            </a:pPr>
            <a:r>
              <a:rPr lang="es-MX" dirty="0"/>
              <a:t>Sería como decir que quiere resultados sobre economía o China o economía China.</a:t>
            </a:r>
          </a:p>
        </p:txBody>
      </p:sp>
      <p:grpSp>
        <p:nvGrpSpPr>
          <p:cNvPr id="15" name="Group 14">
            <a:extLst>
              <a:ext uri="{FF2B5EF4-FFF2-40B4-BE49-F238E27FC236}">
                <a16:creationId xmlns="" xmlns:a16="http://schemas.microsoft.com/office/drawing/2014/main" id="{A3761B47-AE33-47C9-9636-19D4B313F27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477388" y="482171"/>
            <a:ext cx="4074533" cy="5149101"/>
            <a:chOff x="7477388" y="482171"/>
            <a:chExt cx="4074533" cy="5149101"/>
          </a:xfrm>
        </p:grpSpPr>
        <p:sp>
          <p:nvSpPr>
            <p:cNvPr id="16" name="Rectangle 15">
              <a:extLst>
                <a:ext uri="{FF2B5EF4-FFF2-40B4-BE49-F238E27FC236}">
                  <a16:creationId xmlns="" xmlns:a16="http://schemas.microsoft.com/office/drawing/2014/main" id="{9E204B78-8026-4E1E-9C59-5F523ECDD25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DDDEB6F1-F54D-4345-B8DF-72D72C71EC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 xmlns:a16="http://schemas.microsoft.com/office/drawing/2014/main" id="{4380F474-D468-4F2F-8BE9-F343F8D1A9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 xmlns:a16="http://schemas.microsoft.com/office/drawing/2014/main" id="{716C481E-05B5-440D-A257-A5BB6497E653}"/>
              </a:ext>
            </a:extLst>
          </p:cNvPr>
          <p:cNvPicPr>
            <a:picLocks noChangeAspect="1"/>
          </p:cNvPicPr>
          <p:nvPr/>
        </p:nvPicPr>
        <p:blipFill>
          <a:blip r:embed="rId2"/>
          <a:stretch>
            <a:fillRect/>
          </a:stretch>
        </p:blipFill>
        <p:spPr>
          <a:xfrm>
            <a:off x="8116373" y="1836486"/>
            <a:ext cx="2799103" cy="2425889"/>
          </a:xfrm>
          <a:prstGeom prst="rect">
            <a:avLst/>
          </a:prstGeom>
        </p:spPr>
      </p:pic>
      <p:pic>
        <p:nvPicPr>
          <p:cNvPr id="21" name="Picture 20">
            <a:extLst>
              <a:ext uri="{FF2B5EF4-FFF2-40B4-BE49-F238E27FC236}">
                <a16:creationId xmlns="" xmlns:a16="http://schemas.microsoft.com/office/drawing/2014/main" id="{D757EBBD-8611-41C1-8124-C151D0957DB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 xmlns:a16="http://schemas.microsoft.com/office/drawing/2014/main" id="{E40D0D8B-2D5E-48A4-BBD5-8CB09A86A66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9910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8E51B09-2B9E-4D82-A5F8-29F85CBE20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9240118-40F3-4A1C-85DC-4E58525CB6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 xmlns:a16="http://schemas.microsoft.com/office/drawing/2014/main" id="{C269951F-7B8C-4336-BC68-9BA9843CED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9" y="482171"/>
            <a:ext cx="4074533" cy="5149101"/>
            <a:chOff x="7463259" y="583365"/>
            <a:chExt cx="4074533" cy="5181928"/>
          </a:xfrm>
        </p:grpSpPr>
        <p:sp>
          <p:nvSpPr>
            <p:cNvPr id="14" name="Rectangle 13">
              <a:extLst>
                <a:ext uri="{FF2B5EF4-FFF2-40B4-BE49-F238E27FC236}">
                  <a16:creationId xmlns="" xmlns:a16="http://schemas.microsoft.com/office/drawing/2014/main" id="{CFD48101-E230-4669-8C1B-39BAAB2BBE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A18FA112-D8F0-41D3-9171-B0A3110E2A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 xmlns:a16="http://schemas.microsoft.com/office/drawing/2014/main" id="{A9087EE4-E285-4C8E-AC5F-CAE7D1FDE3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A53BA9D5-E470-4B9C-A69E-6B0112CF3C51}"/>
              </a:ext>
            </a:extLst>
          </p:cNvPr>
          <p:cNvSpPr>
            <a:spLocks noGrp="1"/>
          </p:cNvSpPr>
          <p:nvPr>
            <p:ph type="title"/>
          </p:nvPr>
        </p:nvSpPr>
        <p:spPr>
          <a:xfrm>
            <a:off x="5188043" y="804520"/>
            <a:ext cx="5550355" cy="1049235"/>
          </a:xfrm>
        </p:spPr>
        <p:txBody>
          <a:bodyPr>
            <a:normAutofit/>
          </a:bodyPr>
          <a:lstStyle/>
          <a:p>
            <a:r>
              <a:rPr lang="es-MX" sz="2200"/>
              <a:t>¿se pueden usar ambos operadores en una sola búsqueda?</a:t>
            </a:r>
          </a:p>
        </p:txBody>
      </p:sp>
      <p:pic>
        <p:nvPicPr>
          <p:cNvPr id="4" name="Imagen 3">
            <a:extLst>
              <a:ext uri="{FF2B5EF4-FFF2-40B4-BE49-F238E27FC236}">
                <a16:creationId xmlns="" xmlns:a16="http://schemas.microsoft.com/office/drawing/2014/main" id="{9E1D30C1-5C7C-4D9B-BB32-1F287660C706}"/>
              </a:ext>
            </a:extLst>
          </p:cNvPr>
          <p:cNvPicPr>
            <a:picLocks noChangeAspect="1"/>
          </p:cNvPicPr>
          <p:nvPr/>
        </p:nvPicPr>
        <p:blipFill rotWithShape="1">
          <a:blip r:embed="rId2"/>
          <a:srcRect r="134" b="7295"/>
          <a:stretch/>
        </p:blipFill>
        <p:spPr>
          <a:xfrm>
            <a:off x="1285438" y="1116345"/>
            <a:ext cx="2799103" cy="3583992"/>
          </a:xfrm>
          <a:prstGeom prst="rect">
            <a:avLst/>
          </a:prstGeom>
        </p:spPr>
      </p:pic>
      <p:sp>
        <p:nvSpPr>
          <p:cNvPr id="3" name="Marcador de contenido 2">
            <a:extLst>
              <a:ext uri="{FF2B5EF4-FFF2-40B4-BE49-F238E27FC236}">
                <a16:creationId xmlns="" xmlns:a16="http://schemas.microsoft.com/office/drawing/2014/main" id="{6D77638C-862F-4E13-838F-031E67AD1FDB}"/>
              </a:ext>
            </a:extLst>
          </p:cNvPr>
          <p:cNvSpPr>
            <a:spLocks noGrp="1"/>
          </p:cNvSpPr>
          <p:nvPr>
            <p:ph idx="1"/>
          </p:nvPr>
        </p:nvSpPr>
        <p:spPr>
          <a:xfrm>
            <a:off x="5188043" y="2248245"/>
            <a:ext cx="5550355" cy="1594976"/>
          </a:xfrm>
        </p:spPr>
        <p:txBody>
          <a:bodyPr>
            <a:normAutofit/>
          </a:bodyPr>
          <a:lstStyle/>
          <a:p>
            <a:pPr marL="0" indent="0">
              <a:buNone/>
            </a:pPr>
            <a:r>
              <a:rPr lang="es-MX" dirty="0"/>
              <a:t>Claro que si, esto depende de qué tan precisa o efectiva quiere que sea su búsqueda. Todo esto son aspectos básicos e importantes para resultados más eficaces.</a:t>
            </a:r>
          </a:p>
        </p:txBody>
      </p:sp>
      <p:pic>
        <p:nvPicPr>
          <p:cNvPr id="19" name="Picture 18">
            <a:extLst>
              <a:ext uri="{FF2B5EF4-FFF2-40B4-BE49-F238E27FC236}">
                <a16:creationId xmlns="" xmlns:a16="http://schemas.microsoft.com/office/drawing/2014/main" id="{DD8AF6BD-5D32-4F8F-98B6-05F8A4390CB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 xmlns:a16="http://schemas.microsoft.com/office/drawing/2014/main" id="{B47013E4-D33D-425E-B32E-DE7D5CB5F30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7083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4BE214B-2C92-47AF-8D90-6982111037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 xmlns:a16="http://schemas.microsoft.com/office/drawing/2014/main" id="{186D07CD-E0E5-42ED-BA28-6CB6ADC3B09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A2BD3BD0-C227-457C-BCC2-78F3AF3CF388}"/>
              </a:ext>
            </a:extLst>
          </p:cNvPr>
          <p:cNvSpPr>
            <a:spLocks noGrp="1"/>
          </p:cNvSpPr>
          <p:nvPr>
            <p:ph type="title"/>
          </p:nvPr>
        </p:nvSpPr>
        <p:spPr>
          <a:xfrm>
            <a:off x="1451580" y="804520"/>
            <a:ext cx="5550355" cy="1049235"/>
          </a:xfrm>
        </p:spPr>
        <p:txBody>
          <a:bodyPr>
            <a:normAutofit/>
          </a:bodyPr>
          <a:lstStyle/>
          <a:p>
            <a:r>
              <a:rPr lang="es-MX" dirty="0"/>
              <a:t>APP DE LA BIBLIOTECA</a:t>
            </a:r>
          </a:p>
        </p:txBody>
      </p:sp>
      <p:sp>
        <p:nvSpPr>
          <p:cNvPr id="13" name="Rectangle 12">
            <a:extLst>
              <a:ext uri="{FF2B5EF4-FFF2-40B4-BE49-F238E27FC236}">
                <a16:creationId xmlns="" xmlns:a16="http://schemas.microsoft.com/office/drawing/2014/main" id="{369A020F-4984-4DD0-898A-B60A4882B0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 xmlns:a16="http://schemas.microsoft.com/office/drawing/2014/main" id="{733B58D4-2AA9-40FE-8075-561568BA1E6A}"/>
              </a:ext>
            </a:extLst>
          </p:cNvPr>
          <p:cNvSpPr>
            <a:spLocks noGrp="1"/>
          </p:cNvSpPr>
          <p:nvPr>
            <p:ph idx="1"/>
          </p:nvPr>
        </p:nvSpPr>
        <p:spPr>
          <a:xfrm>
            <a:off x="1451580" y="2015732"/>
            <a:ext cx="5550355" cy="3450613"/>
          </a:xfrm>
        </p:spPr>
        <p:txBody>
          <a:bodyPr>
            <a:normAutofit/>
          </a:bodyPr>
          <a:lstStyle/>
          <a:p>
            <a:pPr marL="0" indent="0">
              <a:buNone/>
            </a:pPr>
            <a:r>
              <a:rPr lang="es-MX" dirty="0"/>
              <a:t>Gracias al trabajo de la universidad, la UNAM logró hacer una aplicación que nos facilita el tener que navegador por Internet y tener acceso a la información desde nuestro smartphone.</a:t>
            </a:r>
          </a:p>
          <a:p>
            <a:pPr marL="0" indent="0">
              <a:buNone/>
            </a:pPr>
            <a:r>
              <a:rPr lang="es-MX" dirty="0"/>
              <a:t>Puedes buscar la app para Android y iOS como “Bibliotecas UNAM”. Se especializa en prestamos y resellos.</a:t>
            </a:r>
          </a:p>
        </p:txBody>
      </p:sp>
      <p:grpSp>
        <p:nvGrpSpPr>
          <p:cNvPr id="15" name="Group 14">
            <a:extLst>
              <a:ext uri="{FF2B5EF4-FFF2-40B4-BE49-F238E27FC236}">
                <a16:creationId xmlns="" xmlns:a16="http://schemas.microsoft.com/office/drawing/2014/main" id="{A3761B47-AE33-47C9-9636-19D4B313F27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477388" y="482171"/>
            <a:ext cx="4074533" cy="5149101"/>
            <a:chOff x="7477388" y="482171"/>
            <a:chExt cx="4074533" cy="5149101"/>
          </a:xfrm>
        </p:grpSpPr>
        <p:sp>
          <p:nvSpPr>
            <p:cNvPr id="16" name="Rectangle 15">
              <a:extLst>
                <a:ext uri="{FF2B5EF4-FFF2-40B4-BE49-F238E27FC236}">
                  <a16:creationId xmlns="" xmlns:a16="http://schemas.microsoft.com/office/drawing/2014/main" id="{9E204B78-8026-4E1E-9C59-5F523ECDD25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DDDEB6F1-F54D-4345-B8DF-72D72C71EC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 xmlns:a16="http://schemas.microsoft.com/office/drawing/2014/main" id="{4380F474-D468-4F2F-8BE9-F343F8D1A9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cono&#10;&#10;Descripción generada automáticamente">
            <a:extLst>
              <a:ext uri="{FF2B5EF4-FFF2-40B4-BE49-F238E27FC236}">
                <a16:creationId xmlns="" xmlns:a16="http://schemas.microsoft.com/office/drawing/2014/main" id="{60E248F4-9645-49F1-A781-21194E9D6F29}"/>
              </a:ext>
            </a:extLst>
          </p:cNvPr>
          <p:cNvPicPr>
            <a:picLocks noChangeAspect="1"/>
          </p:cNvPicPr>
          <p:nvPr/>
        </p:nvPicPr>
        <p:blipFill>
          <a:blip r:embed="rId2"/>
          <a:stretch>
            <a:fillRect/>
          </a:stretch>
        </p:blipFill>
        <p:spPr>
          <a:xfrm>
            <a:off x="8116373" y="2367150"/>
            <a:ext cx="2799103" cy="1364562"/>
          </a:xfrm>
          <a:prstGeom prst="rect">
            <a:avLst/>
          </a:prstGeom>
        </p:spPr>
      </p:pic>
      <p:pic>
        <p:nvPicPr>
          <p:cNvPr id="21" name="Picture 20">
            <a:extLst>
              <a:ext uri="{FF2B5EF4-FFF2-40B4-BE49-F238E27FC236}">
                <a16:creationId xmlns="" xmlns:a16="http://schemas.microsoft.com/office/drawing/2014/main" id="{D757EBBD-8611-41C1-8124-C151D0957DB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 xmlns:a16="http://schemas.microsoft.com/office/drawing/2014/main" id="{E40D0D8B-2D5E-48A4-BBD5-8CB09A86A66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9468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BF0792A-0F2B-4A2E-AB38-0A4F18A307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57DB18D-C2F1-4C8C-8808-9C01ECE683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 xmlns:a16="http://schemas.microsoft.com/office/drawing/2014/main" id="{E5D935FA-3336-4941-9214-E250A5727F4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 xmlns:a16="http://schemas.microsoft.com/office/drawing/2014/main" id="{45D9E2ED-FF90-4200-A7EE-6D41D6526F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A4BEB8D-68AD-4314-8A2B-F8DC85A530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 xmlns:a16="http://schemas.microsoft.com/office/drawing/2014/main" id="{929444CA-EAED-4BB6-8908-2E95A540CDF9}"/>
              </a:ext>
            </a:extLst>
          </p:cNvPr>
          <p:cNvSpPr>
            <a:spLocks noGrp="1"/>
          </p:cNvSpPr>
          <p:nvPr>
            <p:ph type="ctrTitle"/>
          </p:nvPr>
        </p:nvSpPr>
        <p:spPr>
          <a:xfrm>
            <a:off x="2391408" y="1590734"/>
            <a:ext cx="7405874" cy="2520012"/>
          </a:xfrm>
          <a:solidFill>
            <a:schemeClr val="bg2"/>
          </a:solidFill>
        </p:spPr>
        <p:txBody>
          <a:bodyPr anchor="ctr">
            <a:normAutofit/>
          </a:bodyPr>
          <a:lstStyle/>
          <a:p>
            <a:pPr algn="ctr"/>
            <a:r>
              <a:rPr lang="es-MX" sz="6000">
                <a:solidFill>
                  <a:schemeClr val="tx2"/>
                </a:solidFill>
              </a:rPr>
              <a:t>SECCIONES IMPORTANTES</a:t>
            </a:r>
          </a:p>
        </p:txBody>
      </p:sp>
      <p:sp>
        <p:nvSpPr>
          <p:cNvPr id="3" name="Subtítulo 2">
            <a:extLst>
              <a:ext uri="{FF2B5EF4-FFF2-40B4-BE49-F238E27FC236}">
                <a16:creationId xmlns="" xmlns:a16="http://schemas.microsoft.com/office/drawing/2014/main" id="{B8799A4F-EA7F-4F3C-B178-0CDC6C541BC5}"/>
              </a:ext>
            </a:extLst>
          </p:cNvPr>
          <p:cNvSpPr>
            <a:spLocks noGrp="1"/>
          </p:cNvSpPr>
          <p:nvPr>
            <p:ph type="subTitle" idx="1"/>
          </p:nvPr>
        </p:nvSpPr>
        <p:spPr>
          <a:xfrm>
            <a:off x="2417779" y="4427183"/>
            <a:ext cx="7379502" cy="522928"/>
          </a:xfrm>
        </p:spPr>
        <p:txBody>
          <a:bodyPr>
            <a:normAutofit/>
          </a:bodyPr>
          <a:lstStyle/>
          <a:p>
            <a:pPr algn="ctr">
              <a:lnSpc>
                <a:spcPct val="110000"/>
              </a:lnSpc>
            </a:pPr>
            <a:r>
              <a:rPr lang="es-MX" sz="1500" dirty="0">
                <a:solidFill>
                  <a:srgbClr val="000000"/>
                </a:solidFill>
              </a:rPr>
              <a:t>SE MUESTRAN LAS SECCIONES PRINCIPALES DENTRO DE LA BIBLIOTECA DIGITAL</a:t>
            </a:r>
          </a:p>
        </p:txBody>
      </p:sp>
      <p:cxnSp>
        <p:nvCxnSpPr>
          <p:cNvPr id="16" name="Straight Connector 15">
            <a:extLst>
              <a:ext uri="{FF2B5EF4-FFF2-40B4-BE49-F238E27FC236}">
                <a16:creationId xmlns="" xmlns:a16="http://schemas.microsoft.com/office/drawing/2014/main" id="{87F797D1-251E-41FE-9FF8-AD487DEF28A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09A0CE28-0E59-4F4D-9855-8A8DCE9A8E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 xmlns:a16="http://schemas.microsoft.com/office/drawing/2014/main" id="{75CC23F7-9F20-4C4B-8608-BD4DE9728FA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 xmlns:p14="http://schemas.microsoft.com/office/powerpoint/2010/main" val="293375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3522FE7-5A29-4EF6-B1EF-2CA55748A7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 xmlns:a16="http://schemas.microsoft.com/office/drawing/2014/main" id="{C2192E09-EBC7-416C-B887-DFF915D7F43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 xmlns:a16="http://schemas.microsoft.com/office/drawing/2014/main" id="{2924498D-E084-44BE-A196-CFCE355643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3BBC7667-C352-4842-9AFD-E5C16AD002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Rectangle 41">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27F9AD2E-70BB-475A-A0F2-AD9F308C38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 xmlns:a16="http://schemas.microsoft.com/office/drawing/2014/main" id="{E36710F1-2268-4E99-8AA3-E798FA6A79D5}"/>
              </a:ext>
            </a:extLst>
          </p:cNvPr>
          <p:cNvSpPr>
            <a:spLocks noGrp="1"/>
          </p:cNvSpPr>
          <p:nvPr>
            <p:ph idx="1"/>
          </p:nvPr>
        </p:nvSpPr>
        <p:spPr>
          <a:xfrm>
            <a:off x="1535372" y="4167354"/>
            <a:ext cx="9120954" cy="744373"/>
          </a:xfrm>
        </p:spPr>
        <p:txBody>
          <a:bodyPr vert="horz" lIns="91440" tIns="91440" rIns="91440" bIns="91440" rtlCol="0">
            <a:normAutofit/>
          </a:bodyPr>
          <a:lstStyle/>
          <a:p>
            <a:pPr marL="0" indent="0" algn="ctr">
              <a:buNone/>
            </a:pPr>
            <a:r>
              <a:rPr lang="en-US" sz="1800" cap="all">
                <a:solidFill>
                  <a:schemeClr val="bg2"/>
                </a:solidFill>
              </a:rPr>
              <a:t>Sección de libros digitales</a:t>
            </a:r>
          </a:p>
        </p:txBody>
      </p:sp>
      <p:sp>
        <p:nvSpPr>
          <p:cNvPr id="2" name="Título 1">
            <a:extLst>
              <a:ext uri="{FF2B5EF4-FFF2-40B4-BE49-F238E27FC236}">
                <a16:creationId xmlns="" xmlns:a16="http://schemas.microsoft.com/office/drawing/2014/main" id="{A18C943E-55D5-4F13-847B-42395EF931C6}"/>
              </a:ext>
            </a:extLst>
          </p:cNvPr>
          <p:cNvSpPr>
            <a:spLocks noGrp="1"/>
          </p:cNvSpPr>
          <p:nvPr>
            <p:ph type="title"/>
          </p:nvPr>
        </p:nvSpPr>
        <p:spPr>
          <a:xfrm>
            <a:off x="1557071" y="1559194"/>
            <a:ext cx="9099255" cy="2596730"/>
          </a:xfrm>
        </p:spPr>
        <p:txBody>
          <a:bodyPr vert="horz" lIns="91440" tIns="45720" rIns="91440" bIns="0" rtlCol="0" anchor="ctr">
            <a:normAutofit/>
          </a:bodyPr>
          <a:lstStyle/>
          <a:p>
            <a:pPr algn="ctr"/>
            <a:r>
              <a:rPr lang="en-US" sz="7200">
                <a:solidFill>
                  <a:schemeClr val="bg1"/>
                </a:solidFill>
              </a:rPr>
              <a:t>elibrunam</a:t>
            </a:r>
          </a:p>
        </p:txBody>
      </p:sp>
      <p:pic>
        <p:nvPicPr>
          <p:cNvPr id="48" name="Picture 47">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1612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02F457D-467A-463F-B639-C09B6E618829}"/>
              </a:ext>
            </a:extLst>
          </p:cNvPr>
          <p:cNvSpPr>
            <a:spLocks noGrp="1"/>
          </p:cNvSpPr>
          <p:nvPr>
            <p:ph type="title"/>
          </p:nvPr>
        </p:nvSpPr>
        <p:spPr/>
        <p:txBody>
          <a:bodyPr/>
          <a:lstStyle/>
          <a:p>
            <a:r>
              <a:rPr lang="es-MX" dirty="0"/>
              <a:t>¿Qué es?</a:t>
            </a:r>
          </a:p>
        </p:txBody>
      </p:sp>
      <p:sp>
        <p:nvSpPr>
          <p:cNvPr id="3" name="Marcador de contenido 2">
            <a:extLst>
              <a:ext uri="{FF2B5EF4-FFF2-40B4-BE49-F238E27FC236}">
                <a16:creationId xmlns="" xmlns:a16="http://schemas.microsoft.com/office/drawing/2014/main" id="{92285396-5C47-4D4F-B8B4-E56950FE3EFD}"/>
              </a:ext>
            </a:extLst>
          </p:cNvPr>
          <p:cNvSpPr>
            <a:spLocks noGrp="1"/>
          </p:cNvSpPr>
          <p:nvPr>
            <p:ph idx="1"/>
          </p:nvPr>
        </p:nvSpPr>
        <p:spPr/>
        <p:txBody>
          <a:bodyPr/>
          <a:lstStyle/>
          <a:p>
            <a:pPr marL="0" indent="0">
              <a:buNone/>
            </a:pPr>
            <a:r>
              <a:rPr lang="es-MX"/>
              <a:t>Esta es una sección especializada para la búsqueda de libros digitales, en ella encontrarás un amplio catalogo de libros que la universidad se ha encargado de digitalizar en su mayoría.</a:t>
            </a:r>
          </a:p>
          <a:p>
            <a:pPr marL="0" indent="0">
              <a:buNone/>
            </a:pPr>
            <a:r>
              <a:rPr lang="es-MX"/>
              <a:t>NOTAS:</a:t>
            </a:r>
          </a:p>
          <a:p>
            <a:r>
              <a:rPr lang="es-MX"/>
              <a:t>No todos los libros están disponibles de manera digital, es decir, solo nos dan los datos a través de su ficha bibliográfica o son exclusivos de un plantel</a:t>
            </a:r>
          </a:p>
          <a:p>
            <a:r>
              <a:rPr lang="es-MX"/>
              <a:t>Para acceder a ellos, cada base de datos requiere que verifiques tus credenciales.</a:t>
            </a:r>
            <a:endParaRPr lang="es-MX" dirty="0"/>
          </a:p>
        </p:txBody>
      </p:sp>
    </p:spTree>
    <p:extLst>
      <p:ext uri="{BB962C8B-B14F-4D97-AF65-F5344CB8AC3E}">
        <p14:creationId xmlns="" xmlns:p14="http://schemas.microsoft.com/office/powerpoint/2010/main" val="74468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27F9AD2E-70BB-475A-A0F2-AD9F308C38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B1D618CE-8193-427C-9602-9FF9330CBBF3}"/>
              </a:ext>
            </a:extLst>
          </p:cNvPr>
          <p:cNvSpPr>
            <a:spLocks noGrp="1"/>
          </p:cNvSpPr>
          <p:nvPr>
            <p:ph type="subTitle" idx="1"/>
          </p:nvPr>
        </p:nvSpPr>
        <p:spPr>
          <a:xfrm>
            <a:off x="1535372" y="4167354"/>
            <a:ext cx="9120954" cy="744373"/>
          </a:xfrm>
        </p:spPr>
        <p:txBody>
          <a:bodyPr>
            <a:normAutofit/>
          </a:bodyPr>
          <a:lstStyle/>
          <a:p>
            <a:pPr algn="ctr"/>
            <a:r>
              <a:rPr lang="es-MX">
                <a:solidFill>
                  <a:schemeClr val="bg2"/>
                </a:solidFill>
              </a:rPr>
              <a:t>SECCIÓN CON VARIOS APARTADOS SEGÚN EL TEMA DE ESPECIALIZACIÓN</a:t>
            </a:r>
          </a:p>
        </p:txBody>
      </p:sp>
      <p:sp>
        <p:nvSpPr>
          <p:cNvPr id="2" name="Título 1">
            <a:extLst>
              <a:ext uri="{FF2B5EF4-FFF2-40B4-BE49-F238E27FC236}">
                <a16:creationId xmlns="" xmlns:a16="http://schemas.microsoft.com/office/drawing/2014/main" id="{C59A80FB-8CC7-41C6-96CE-220520568272}"/>
              </a:ext>
            </a:extLst>
          </p:cNvPr>
          <p:cNvSpPr>
            <a:spLocks noGrp="1"/>
          </p:cNvSpPr>
          <p:nvPr>
            <p:ph type="ctrTitle"/>
          </p:nvPr>
        </p:nvSpPr>
        <p:spPr>
          <a:xfrm>
            <a:off x="1557071" y="1559194"/>
            <a:ext cx="9099255" cy="2596730"/>
          </a:xfrm>
        </p:spPr>
        <p:txBody>
          <a:bodyPr anchor="ctr">
            <a:normAutofit/>
          </a:bodyPr>
          <a:lstStyle/>
          <a:p>
            <a:pPr algn="ctr"/>
            <a:r>
              <a:rPr lang="es-MX" sz="7200">
                <a:solidFill>
                  <a:schemeClr val="bg1"/>
                </a:solidFill>
              </a:rPr>
              <a:t>REVISTAS Y ARTÍCULOS</a:t>
            </a:r>
          </a:p>
        </p:txBody>
      </p:sp>
      <p:pic>
        <p:nvPicPr>
          <p:cNvPr id="29" name="Picture 28">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5672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7939E36-E319-4F4F-9597-5CC27BC67D6A}"/>
              </a:ext>
            </a:extLst>
          </p:cNvPr>
          <p:cNvSpPr>
            <a:spLocks noGrp="1"/>
          </p:cNvSpPr>
          <p:nvPr>
            <p:ph type="title"/>
          </p:nvPr>
        </p:nvSpPr>
        <p:spPr/>
        <p:txBody>
          <a:bodyPr/>
          <a:lstStyle/>
          <a:p>
            <a:r>
              <a:rPr lang="es-MX" dirty="0"/>
              <a:t>¿De qué trata esta sección?</a:t>
            </a:r>
          </a:p>
        </p:txBody>
      </p:sp>
      <p:sp>
        <p:nvSpPr>
          <p:cNvPr id="3" name="Marcador de contenido 2">
            <a:extLst>
              <a:ext uri="{FF2B5EF4-FFF2-40B4-BE49-F238E27FC236}">
                <a16:creationId xmlns="" xmlns:a16="http://schemas.microsoft.com/office/drawing/2014/main" id="{E50A1805-602A-4E46-A84E-FF30A65E86F8}"/>
              </a:ext>
            </a:extLst>
          </p:cNvPr>
          <p:cNvSpPr>
            <a:spLocks noGrp="1"/>
          </p:cNvSpPr>
          <p:nvPr>
            <p:ph idx="1"/>
          </p:nvPr>
        </p:nvSpPr>
        <p:spPr/>
        <p:txBody>
          <a:bodyPr/>
          <a:lstStyle/>
          <a:p>
            <a:pPr marL="0" indent="0">
              <a:buNone/>
            </a:pPr>
            <a:r>
              <a:rPr lang="es-MX" dirty="0"/>
              <a:t>Esta sección cuenta con 4 apartados que dependen de lo que se desea buscar y son los siguientes:</a:t>
            </a:r>
          </a:p>
          <a:p>
            <a:pPr marL="457200" indent="-457200">
              <a:buFont typeface="+mj-lt"/>
              <a:buAutoNum type="arabicPeriod"/>
            </a:pPr>
            <a:r>
              <a:rPr lang="es-MX" dirty="0"/>
              <a:t>Búsqueda de revistas en general</a:t>
            </a:r>
          </a:p>
          <a:p>
            <a:pPr marL="457200" indent="-457200">
              <a:buFont typeface="+mj-lt"/>
              <a:buAutoNum type="arabicPeriod"/>
            </a:pPr>
            <a:r>
              <a:rPr lang="es-MX" dirty="0" err="1"/>
              <a:t>eSERIUNAM</a:t>
            </a:r>
            <a:endParaRPr lang="es-MX" dirty="0"/>
          </a:p>
          <a:p>
            <a:pPr marL="457200" indent="-457200">
              <a:buFont typeface="+mj-lt"/>
              <a:buAutoNum type="arabicPeriod"/>
            </a:pPr>
            <a:r>
              <a:rPr lang="es-MX" dirty="0"/>
              <a:t>Artículos de Ciencias Sociales y Humanidades (CLASE)</a:t>
            </a:r>
          </a:p>
          <a:p>
            <a:pPr marL="457200" indent="-457200">
              <a:buFont typeface="+mj-lt"/>
              <a:buAutoNum type="arabicPeriod"/>
            </a:pPr>
            <a:r>
              <a:rPr lang="es-MX" dirty="0"/>
              <a:t>Artículos de Ciencias Exactas y Naturales (PERIODICA).</a:t>
            </a:r>
          </a:p>
        </p:txBody>
      </p:sp>
    </p:spTree>
    <p:extLst>
      <p:ext uri="{BB962C8B-B14F-4D97-AF65-F5344CB8AC3E}">
        <p14:creationId xmlns="" xmlns:p14="http://schemas.microsoft.com/office/powerpoint/2010/main" val="275630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669046F-5838-4C7A-BBE8-A77F40FD9C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2D5E6CDB-92ED-43A1-9491-C46E2C8E99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 xmlns:a16="http://schemas.microsoft.com/office/drawing/2014/main" id="{EBB966BC-DC49-4138-8DEF-B1CD1303392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7" y="482171"/>
            <a:ext cx="6104331" cy="5149101"/>
            <a:chOff x="632237" y="482171"/>
            <a:chExt cx="6104331" cy="5149101"/>
          </a:xfrm>
        </p:grpSpPr>
        <p:sp>
          <p:nvSpPr>
            <p:cNvPr id="15" name="Rectangle 14">
              <a:extLst>
                <a:ext uri="{FF2B5EF4-FFF2-40B4-BE49-F238E27FC236}">
                  <a16:creationId xmlns="" xmlns:a16="http://schemas.microsoft.com/office/drawing/2014/main" id="{EDD0BD06-EC5B-4F0E-A221-562BC2BA69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634200B3-EC47-4A5B-A640-7118BF6AD2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 xmlns:a16="http://schemas.microsoft.com/office/drawing/2014/main" id="{23B9DAF8-7DB4-40CB-85F8-7E02F95C6C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 xmlns:a16="http://schemas.microsoft.com/office/drawing/2014/main" id="{606AED2C-61BA-485C-9DD4-B23B6280F9D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0DFC5DCB-9E12-4E20-9B04-CEB1D76F7119}"/>
              </a:ext>
            </a:extLst>
          </p:cNvPr>
          <p:cNvSpPr>
            <a:spLocks noGrp="1"/>
          </p:cNvSpPr>
          <p:nvPr>
            <p:ph type="title"/>
          </p:nvPr>
        </p:nvSpPr>
        <p:spPr>
          <a:xfrm>
            <a:off x="7218030" y="804520"/>
            <a:ext cx="3520367" cy="1049235"/>
          </a:xfrm>
        </p:spPr>
        <p:txBody>
          <a:bodyPr>
            <a:normAutofit/>
          </a:bodyPr>
          <a:lstStyle/>
          <a:p>
            <a:r>
              <a:rPr lang="es-MX" dirty="0"/>
              <a:t>BÚSQUEDA BÁSICA</a:t>
            </a:r>
          </a:p>
        </p:txBody>
      </p:sp>
      <p:pic>
        <p:nvPicPr>
          <p:cNvPr id="5" name="Imagen 4">
            <a:extLst>
              <a:ext uri="{FF2B5EF4-FFF2-40B4-BE49-F238E27FC236}">
                <a16:creationId xmlns="" xmlns:a16="http://schemas.microsoft.com/office/drawing/2014/main" id="{9859D807-B37F-44F2-A512-8473EB84F70C}"/>
              </a:ext>
            </a:extLst>
          </p:cNvPr>
          <p:cNvPicPr>
            <a:picLocks noChangeAspect="1"/>
          </p:cNvPicPr>
          <p:nvPr/>
        </p:nvPicPr>
        <p:blipFill>
          <a:blip r:embed="rId2"/>
          <a:stretch>
            <a:fillRect/>
          </a:stretch>
        </p:blipFill>
        <p:spPr>
          <a:xfrm>
            <a:off x="1271223" y="1927584"/>
            <a:ext cx="4825148" cy="2243693"/>
          </a:xfrm>
          <a:prstGeom prst="rect">
            <a:avLst/>
          </a:prstGeom>
        </p:spPr>
      </p:pic>
      <p:sp>
        <p:nvSpPr>
          <p:cNvPr id="3" name="Marcador de contenido 2">
            <a:extLst>
              <a:ext uri="{FF2B5EF4-FFF2-40B4-BE49-F238E27FC236}">
                <a16:creationId xmlns="" xmlns:a16="http://schemas.microsoft.com/office/drawing/2014/main" id="{32908DE7-82EB-44A6-95C7-696A1275E5FF}"/>
              </a:ext>
            </a:extLst>
          </p:cNvPr>
          <p:cNvSpPr>
            <a:spLocks noGrp="1"/>
          </p:cNvSpPr>
          <p:nvPr>
            <p:ph idx="1"/>
          </p:nvPr>
        </p:nvSpPr>
        <p:spPr>
          <a:xfrm>
            <a:off x="7218029" y="2015732"/>
            <a:ext cx="3520368" cy="3450613"/>
          </a:xfrm>
        </p:spPr>
        <p:txBody>
          <a:bodyPr>
            <a:normAutofit/>
          </a:bodyPr>
          <a:lstStyle/>
          <a:p>
            <a:pPr marL="0" indent="0">
              <a:lnSpc>
                <a:spcPct val="110000"/>
              </a:lnSpc>
              <a:buNone/>
            </a:pPr>
            <a:r>
              <a:rPr lang="es-MX" sz="1700"/>
              <a:t>Para las revistas en general se muestra un buscador sencillo y un listado por letra y orden alfabético.</a:t>
            </a:r>
          </a:p>
          <a:p>
            <a:pPr marL="0" indent="0">
              <a:lnSpc>
                <a:spcPct val="110000"/>
              </a:lnSpc>
              <a:buNone/>
            </a:pPr>
            <a:r>
              <a:rPr lang="es-MX" sz="1700"/>
              <a:t>En el caso de las otras tres se muestra un buscador con los datos mostrados en la siguiente imagen.</a:t>
            </a:r>
          </a:p>
          <a:p>
            <a:pPr marL="0" indent="0">
              <a:lnSpc>
                <a:spcPct val="110000"/>
              </a:lnSpc>
              <a:buNone/>
            </a:pPr>
            <a:r>
              <a:rPr lang="es-MX" sz="1700"/>
              <a:t>Como se puede ver es bastante sencillo buscar revistas y artículos en esta sección.</a:t>
            </a:r>
          </a:p>
        </p:txBody>
      </p:sp>
      <p:pic>
        <p:nvPicPr>
          <p:cNvPr id="22" name="Picture 21">
            <a:extLst>
              <a:ext uri="{FF2B5EF4-FFF2-40B4-BE49-F238E27FC236}">
                <a16:creationId xmlns="" xmlns:a16="http://schemas.microsoft.com/office/drawing/2014/main" id="{7EFCF05C-6070-460B-8E60-12BE3EFD19F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 xmlns:a16="http://schemas.microsoft.com/office/drawing/2014/main" id="{CFD731F1-726F-453E-9516-3058095DE99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9300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7F9AD2E-70BB-475A-A0F2-AD9F308C38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0C21A2C1-1B17-441B-9506-D3F716ED620A}"/>
              </a:ext>
            </a:extLst>
          </p:cNvPr>
          <p:cNvSpPr>
            <a:spLocks noGrp="1"/>
          </p:cNvSpPr>
          <p:nvPr>
            <p:ph type="subTitle" idx="1"/>
          </p:nvPr>
        </p:nvSpPr>
        <p:spPr>
          <a:xfrm>
            <a:off x="1535372" y="4167354"/>
            <a:ext cx="9120954" cy="744373"/>
          </a:xfrm>
        </p:spPr>
        <p:txBody>
          <a:bodyPr>
            <a:normAutofit/>
          </a:bodyPr>
          <a:lstStyle/>
          <a:p>
            <a:pPr algn="ctr"/>
            <a:r>
              <a:rPr lang="es-MX">
                <a:solidFill>
                  <a:schemeClr val="bg2"/>
                </a:solidFill>
              </a:rPr>
              <a:t>SECCIÓN ESPECIALIZADA EN TESIS</a:t>
            </a:r>
          </a:p>
        </p:txBody>
      </p:sp>
      <p:sp>
        <p:nvSpPr>
          <p:cNvPr id="2" name="Título 1">
            <a:extLst>
              <a:ext uri="{FF2B5EF4-FFF2-40B4-BE49-F238E27FC236}">
                <a16:creationId xmlns="" xmlns:a16="http://schemas.microsoft.com/office/drawing/2014/main" id="{731065DA-DE65-4A1E-A16E-AAB31C476F24}"/>
              </a:ext>
            </a:extLst>
          </p:cNvPr>
          <p:cNvSpPr>
            <a:spLocks noGrp="1"/>
          </p:cNvSpPr>
          <p:nvPr>
            <p:ph type="ctrTitle"/>
          </p:nvPr>
        </p:nvSpPr>
        <p:spPr>
          <a:xfrm>
            <a:off x="1557071" y="1559194"/>
            <a:ext cx="9099255" cy="2596730"/>
          </a:xfrm>
        </p:spPr>
        <p:txBody>
          <a:bodyPr anchor="ctr">
            <a:normAutofit/>
          </a:bodyPr>
          <a:lstStyle/>
          <a:p>
            <a:pPr algn="ctr"/>
            <a:r>
              <a:rPr lang="es-MX" sz="7200">
                <a:solidFill>
                  <a:schemeClr val="bg1"/>
                </a:solidFill>
              </a:rPr>
              <a:t>ETESIUNAM</a:t>
            </a:r>
          </a:p>
        </p:txBody>
      </p:sp>
      <p:pic>
        <p:nvPicPr>
          <p:cNvPr id="18" name="Picture 17">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682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13B31514-E6DF-4357-9EEA-EFB7983080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8E36A3B0-8C95-4419-877F-D35033B21FE4}"/>
              </a:ext>
            </a:extLst>
          </p:cNvPr>
          <p:cNvSpPr>
            <a:spLocks noGrp="1"/>
          </p:cNvSpPr>
          <p:nvPr>
            <p:ph type="ctrTitle"/>
          </p:nvPr>
        </p:nvSpPr>
        <p:spPr>
          <a:xfrm>
            <a:off x="1557071" y="1292772"/>
            <a:ext cx="9099255" cy="1639614"/>
          </a:xfrm>
        </p:spPr>
        <p:txBody>
          <a:bodyPr anchor="ctr">
            <a:normAutofit/>
          </a:bodyPr>
          <a:lstStyle/>
          <a:p>
            <a:pPr algn="ctr"/>
            <a:r>
              <a:rPr lang="es-MX" sz="5500" dirty="0" smtClean="0">
                <a:latin typeface="+mn-lt"/>
                <a:ea typeface="+mn-ea"/>
                <a:cs typeface="+mn-cs"/>
              </a:rPr>
              <a:t>Qué puedes obtener</a:t>
            </a:r>
            <a:endParaRPr lang="es-MX" sz="5500" dirty="0">
              <a:latin typeface="+mn-lt"/>
              <a:ea typeface="+mn-ea"/>
              <a:cs typeface="+mn-cs"/>
            </a:endParaRPr>
          </a:p>
        </p:txBody>
      </p:sp>
      <p:sp>
        <p:nvSpPr>
          <p:cNvPr id="3" name="Subtítulo 2">
            <a:extLst>
              <a:ext uri="{FF2B5EF4-FFF2-40B4-BE49-F238E27FC236}">
                <a16:creationId xmlns="" xmlns:a16="http://schemas.microsoft.com/office/drawing/2014/main" id="{30538FE4-8C19-48A5-A860-36043BC87B41}"/>
              </a:ext>
            </a:extLst>
          </p:cNvPr>
          <p:cNvSpPr>
            <a:spLocks noGrp="1"/>
          </p:cNvSpPr>
          <p:nvPr>
            <p:ph type="subTitle" idx="1"/>
          </p:nvPr>
        </p:nvSpPr>
        <p:spPr>
          <a:xfrm>
            <a:off x="1535372" y="3373821"/>
            <a:ext cx="9120954" cy="1503786"/>
          </a:xfrm>
        </p:spPr>
        <p:txBody>
          <a:bodyPr>
            <a:normAutofit/>
          </a:bodyPr>
          <a:lstStyle/>
          <a:p>
            <a:pPr algn="ctr"/>
            <a:r>
              <a:rPr lang="es-MX" dirty="0" smtClean="0">
                <a:solidFill>
                  <a:schemeClr val="accent1"/>
                </a:solidFill>
              </a:rPr>
              <a:t>Buscar y seleccionar información relevante, necesaria y efectiva en la red, así como conocer los catálogos y bases de nueva adquisición en la UNAM.</a:t>
            </a:r>
            <a:endParaRPr lang="es-MX" dirty="0">
              <a:solidFill>
                <a:schemeClr val="accent1"/>
              </a:solidFill>
            </a:endParaRPr>
          </a:p>
        </p:txBody>
      </p:sp>
      <p:pic>
        <p:nvPicPr>
          <p:cNvPr id="18" name="Picture 17">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784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 xmlns:a16="http://schemas.microsoft.com/office/drawing/2014/main" id="{3193BA5C-B8F3-4972-BA54-014C48FAFA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 xmlns:a16="http://schemas.microsoft.com/office/drawing/2014/main" id="{D7162BAB-C25E-4CE9-B87C-F118DC7E7C2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073210A5-D175-4737-88B5-75F9FB47817A}"/>
              </a:ext>
            </a:extLst>
          </p:cNvPr>
          <p:cNvSpPr>
            <a:spLocks noGrp="1"/>
          </p:cNvSpPr>
          <p:nvPr>
            <p:ph type="title"/>
          </p:nvPr>
        </p:nvSpPr>
        <p:spPr>
          <a:xfrm>
            <a:off x="1451580" y="804520"/>
            <a:ext cx="3530157" cy="1049235"/>
          </a:xfrm>
        </p:spPr>
        <p:txBody>
          <a:bodyPr>
            <a:normAutofit/>
          </a:bodyPr>
          <a:lstStyle/>
          <a:p>
            <a:r>
              <a:rPr lang="es-MX" sz="2700"/>
              <a:t>¿QUÉ PUEDO ENCONTRAR AQUÍ?</a:t>
            </a:r>
          </a:p>
        </p:txBody>
      </p:sp>
      <p:sp>
        <p:nvSpPr>
          <p:cNvPr id="27" name="Rectangle 13">
            <a:extLst>
              <a:ext uri="{FF2B5EF4-FFF2-40B4-BE49-F238E27FC236}">
                <a16:creationId xmlns="" xmlns:a16="http://schemas.microsoft.com/office/drawing/2014/main" id="{05B93327-222A-4DAC-9163-371BF44CD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 xmlns:a16="http://schemas.microsoft.com/office/drawing/2014/main" id="{3D8D0427-5D78-4FFA-BACF-BA8ADDC3912D}"/>
              </a:ext>
            </a:extLst>
          </p:cNvPr>
          <p:cNvSpPr>
            <a:spLocks noGrp="1"/>
          </p:cNvSpPr>
          <p:nvPr>
            <p:ph idx="1"/>
          </p:nvPr>
        </p:nvSpPr>
        <p:spPr>
          <a:xfrm>
            <a:off x="1451581" y="2015732"/>
            <a:ext cx="3526523" cy="3450613"/>
          </a:xfrm>
        </p:spPr>
        <p:txBody>
          <a:bodyPr>
            <a:normAutofit/>
          </a:bodyPr>
          <a:lstStyle/>
          <a:p>
            <a:pPr marL="0" indent="0">
              <a:lnSpc>
                <a:spcPct val="110000"/>
              </a:lnSpc>
              <a:buNone/>
            </a:pPr>
            <a:r>
              <a:rPr lang="es-MX" sz="1900"/>
              <a:t>Como su nombre lo indica, esta sección se encarga de proporcional tesis de egresados registradas dentro del sistema de la universidad. </a:t>
            </a:r>
          </a:p>
          <a:p>
            <a:pPr marL="0" indent="0">
              <a:lnSpc>
                <a:spcPct val="110000"/>
              </a:lnSpc>
              <a:buNone/>
            </a:pPr>
            <a:r>
              <a:rPr lang="es-MX" sz="1900"/>
              <a:t>Al igual que en la sección especializada en libros (</a:t>
            </a:r>
            <a:r>
              <a:rPr lang="es-MX" sz="1900" err="1"/>
              <a:t>eLIBRUNAM</a:t>
            </a:r>
            <a:r>
              <a:rPr lang="es-MX" sz="1900"/>
              <a:t>), la búsqueda es muy similar y se puede observar en la imagen mostrada.</a:t>
            </a:r>
          </a:p>
        </p:txBody>
      </p:sp>
      <p:grpSp>
        <p:nvGrpSpPr>
          <p:cNvPr id="28" name="Group 15">
            <a:extLst>
              <a:ext uri="{FF2B5EF4-FFF2-40B4-BE49-F238E27FC236}">
                <a16:creationId xmlns="" xmlns:a16="http://schemas.microsoft.com/office/drawing/2014/main" id="{14EE34E3-F117-4487-8ACF-33DA65FA11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0131" y="482171"/>
            <a:ext cx="6091791" cy="5149101"/>
            <a:chOff x="5460131" y="482171"/>
            <a:chExt cx="6091791" cy="5149101"/>
          </a:xfrm>
        </p:grpSpPr>
        <p:sp>
          <p:nvSpPr>
            <p:cNvPr id="29" name="Rectangle 16">
              <a:extLst>
                <a:ext uri="{FF2B5EF4-FFF2-40B4-BE49-F238E27FC236}">
                  <a16:creationId xmlns="" xmlns:a16="http://schemas.microsoft.com/office/drawing/2014/main" id="{39ACC02C-6424-4165-93C4-E83C8E81D4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17">
              <a:extLst>
                <a:ext uri="{FF2B5EF4-FFF2-40B4-BE49-F238E27FC236}">
                  <a16:creationId xmlns="" xmlns:a16="http://schemas.microsoft.com/office/drawing/2014/main" id="{C182CB9C-C978-4C9B-9AAD-8B13418975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19">
            <a:extLst>
              <a:ext uri="{FF2B5EF4-FFF2-40B4-BE49-F238E27FC236}">
                <a16:creationId xmlns="" xmlns:a16="http://schemas.microsoft.com/office/drawing/2014/main" id="{56388820-A63D-463C-9DBC-060A5ABE3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nterfaz de usuario gráfica, Texto, Aplicación, Correo electrónico&#10;&#10;Descripción generada automáticamente">
            <a:extLst>
              <a:ext uri="{FF2B5EF4-FFF2-40B4-BE49-F238E27FC236}">
                <a16:creationId xmlns="" xmlns:a16="http://schemas.microsoft.com/office/drawing/2014/main" id="{20B12111-0A21-467E-847E-DE3B85BA0BAC}"/>
              </a:ext>
            </a:extLst>
          </p:cNvPr>
          <p:cNvPicPr>
            <a:picLocks noChangeAspect="1"/>
          </p:cNvPicPr>
          <p:nvPr/>
        </p:nvPicPr>
        <p:blipFill>
          <a:blip r:embed="rId2"/>
          <a:stretch>
            <a:fillRect/>
          </a:stretch>
        </p:blipFill>
        <p:spPr>
          <a:xfrm>
            <a:off x="6093926" y="1693370"/>
            <a:ext cx="4821551" cy="2712122"/>
          </a:xfrm>
          <a:prstGeom prst="rect">
            <a:avLst/>
          </a:prstGeom>
        </p:spPr>
      </p:pic>
      <p:pic>
        <p:nvPicPr>
          <p:cNvPr id="32" name="Picture 21">
            <a:extLst>
              <a:ext uri="{FF2B5EF4-FFF2-40B4-BE49-F238E27FC236}">
                <a16:creationId xmlns="" xmlns:a16="http://schemas.microsoft.com/office/drawing/2014/main" id="{C04ED70F-D6FD-4EB1-A171-D30F885FE7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 xmlns:a16="http://schemas.microsoft.com/office/drawing/2014/main" id="{DA26CAE9-74C4-4EDD-8A80-77F79EAA86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932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7F9AD2E-70BB-475A-A0F2-AD9F308C38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5FF0CF1E-F9BA-4433-AB36-451EEB671BAC}"/>
              </a:ext>
            </a:extLst>
          </p:cNvPr>
          <p:cNvSpPr>
            <a:spLocks noGrp="1"/>
          </p:cNvSpPr>
          <p:nvPr>
            <p:ph type="subTitle" idx="1"/>
          </p:nvPr>
        </p:nvSpPr>
        <p:spPr>
          <a:xfrm>
            <a:off x="1535372" y="4167354"/>
            <a:ext cx="9120954" cy="744373"/>
          </a:xfrm>
        </p:spPr>
        <p:txBody>
          <a:bodyPr>
            <a:normAutofit/>
          </a:bodyPr>
          <a:lstStyle/>
          <a:p>
            <a:pPr algn="ctr"/>
            <a:r>
              <a:rPr lang="es-MX">
                <a:solidFill>
                  <a:schemeClr val="bg2"/>
                </a:solidFill>
              </a:rPr>
              <a:t>Sección de mapas</a:t>
            </a:r>
          </a:p>
        </p:txBody>
      </p:sp>
      <p:sp>
        <p:nvSpPr>
          <p:cNvPr id="2" name="Título 1">
            <a:extLst>
              <a:ext uri="{FF2B5EF4-FFF2-40B4-BE49-F238E27FC236}">
                <a16:creationId xmlns="" xmlns:a16="http://schemas.microsoft.com/office/drawing/2014/main" id="{E3240B63-CE90-4081-A0D9-3DA2A31AC6CB}"/>
              </a:ext>
            </a:extLst>
          </p:cNvPr>
          <p:cNvSpPr>
            <a:spLocks noGrp="1"/>
          </p:cNvSpPr>
          <p:nvPr>
            <p:ph type="ctrTitle"/>
          </p:nvPr>
        </p:nvSpPr>
        <p:spPr>
          <a:xfrm>
            <a:off x="1557071" y="1559194"/>
            <a:ext cx="9099255" cy="2596730"/>
          </a:xfrm>
        </p:spPr>
        <p:txBody>
          <a:bodyPr anchor="ctr">
            <a:normAutofit/>
          </a:bodyPr>
          <a:lstStyle/>
          <a:p>
            <a:pPr algn="ctr"/>
            <a:r>
              <a:rPr lang="es-MX" sz="7200">
                <a:solidFill>
                  <a:schemeClr val="bg1"/>
                </a:solidFill>
              </a:rPr>
              <a:t>emapamex</a:t>
            </a:r>
          </a:p>
        </p:txBody>
      </p:sp>
      <p:pic>
        <p:nvPicPr>
          <p:cNvPr id="18" name="Picture 17">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74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6D32F46-4442-4ABE-94D0-47C3D438AA44}"/>
              </a:ext>
            </a:extLst>
          </p:cNvPr>
          <p:cNvSpPr>
            <a:spLocks noGrp="1"/>
          </p:cNvSpPr>
          <p:nvPr>
            <p:ph type="title"/>
          </p:nvPr>
        </p:nvSpPr>
        <p:spPr/>
        <p:txBody>
          <a:bodyPr/>
          <a:lstStyle/>
          <a:p>
            <a:r>
              <a:rPr lang="es-MX" dirty="0"/>
              <a:t>¿Qué es?</a:t>
            </a:r>
          </a:p>
        </p:txBody>
      </p:sp>
      <p:sp>
        <p:nvSpPr>
          <p:cNvPr id="3" name="Marcador de contenido 2">
            <a:extLst>
              <a:ext uri="{FF2B5EF4-FFF2-40B4-BE49-F238E27FC236}">
                <a16:creationId xmlns="" xmlns:a16="http://schemas.microsoft.com/office/drawing/2014/main" id="{F4A0A944-24F6-4BD0-925A-7FEE5FF595C7}"/>
              </a:ext>
            </a:extLst>
          </p:cNvPr>
          <p:cNvSpPr>
            <a:spLocks noGrp="1"/>
          </p:cNvSpPr>
          <p:nvPr>
            <p:ph idx="1"/>
          </p:nvPr>
        </p:nvSpPr>
        <p:spPr/>
        <p:txBody>
          <a:bodyPr/>
          <a:lstStyle/>
          <a:p>
            <a:pPr marL="0" indent="0">
              <a:buNone/>
            </a:pPr>
            <a:r>
              <a:rPr lang="es-MX" dirty="0"/>
              <a:t>Está más enfocado a carreras como ingeniería civil o arquitectura y trata de un catálogo de mapas impresos y electrónicos.</a:t>
            </a:r>
          </a:p>
          <a:p>
            <a:pPr marL="0" indent="0">
              <a:buNone/>
            </a:pPr>
            <a:r>
              <a:rPr lang="es-MX" dirty="0"/>
              <a:t>Aunque muchos son planos, también se cuenta con mapas geográficos antiguos de distintos lugares.</a:t>
            </a:r>
          </a:p>
        </p:txBody>
      </p:sp>
    </p:spTree>
    <p:extLst>
      <p:ext uri="{BB962C8B-B14F-4D97-AF65-F5344CB8AC3E}">
        <p14:creationId xmlns="" xmlns:p14="http://schemas.microsoft.com/office/powerpoint/2010/main" val="150570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C69834E-5EEE-4D61-833E-04928896454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8E5D9BA-46E7-4BFA-9C74-75495BF6F5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 xmlns:a16="http://schemas.microsoft.com/office/drawing/2014/main" id="{5B033D76-5800-44B6-AFE9-EE21069351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22D6F85-FFBA-4F81-AEE5-AAA17CB7A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7F9AD2E-70BB-475A-A0F2-AD9F308C38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4796" y="1030259"/>
            <a:ext cx="10122408" cy="405993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282647D2-8B0A-486A-9E5F-7846F7456B77}"/>
              </a:ext>
            </a:extLst>
          </p:cNvPr>
          <p:cNvSpPr>
            <a:spLocks noGrp="1"/>
          </p:cNvSpPr>
          <p:nvPr>
            <p:ph type="subTitle" idx="1"/>
          </p:nvPr>
        </p:nvSpPr>
        <p:spPr>
          <a:xfrm>
            <a:off x="1535372" y="4167354"/>
            <a:ext cx="9120954" cy="744373"/>
          </a:xfrm>
        </p:spPr>
        <p:txBody>
          <a:bodyPr>
            <a:normAutofit/>
          </a:bodyPr>
          <a:lstStyle/>
          <a:p>
            <a:pPr algn="ctr"/>
            <a:r>
              <a:rPr lang="es-MX">
                <a:solidFill>
                  <a:schemeClr val="bg2"/>
                </a:solidFill>
              </a:rPr>
              <a:t>SECCIÓN DE MATERIALES DE SIGLOS PASADOS</a:t>
            </a:r>
          </a:p>
        </p:txBody>
      </p:sp>
      <p:sp>
        <p:nvSpPr>
          <p:cNvPr id="2" name="Título 1">
            <a:extLst>
              <a:ext uri="{FF2B5EF4-FFF2-40B4-BE49-F238E27FC236}">
                <a16:creationId xmlns="" xmlns:a16="http://schemas.microsoft.com/office/drawing/2014/main" id="{36881980-25D3-449E-AAFA-13580BE8EA26}"/>
              </a:ext>
            </a:extLst>
          </p:cNvPr>
          <p:cNvSpPr>
            <a:spLocks noGrp="1"/>
          </p:cNvSpPr>
          <p:nvPr>
            <p:ph type="ctrTitle"/>
          </p:nvPr>
        </p:nvSpPr>
        <p:spPr>
          <a:xfrm>
            <a:off x="1557071" y="1559194"/>
            <a:ext cx="9099255" cy="2596730"/>
          </a:xfrm>
        </p:spPr>
        <p:txBody>
          <a:bodyPr anchor="ctr">
            <a:normAutofit/>
          </a:bodyPr>
          <a:lstStyle/>
          <a:p>
            <a:pPr algn="ctr"/>
            <a:r>
              <a:rPr lang="es-MX" sz="7200">
                <a:solidFill>
                  <a:schemeClr val="bg1"/>
                </a:solidFill>
              </a:rPr>
              <a:t>FONDO ANTIGUO</a:t>
            </a:r>
          </a:p>
        </p:txBody>
      </p:sp>
      <p:pic>
        <p:nvPicPr>
          <p:cNvPr id="18" name="Picture 17">
            <a:extLst>
              <a:ext uri="{FF2B5EF4-FFF2-40B4-BE49-F238E27FC236}">
                <a16:creationId xmlns="" xmlns:a16="http://schemas.microsoft.com/office/drawing/2014/main" id="{4C401D57-600A-4C91-AC9A-14CA1ED6F7D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 xmlns:a16="http://schemas.microsoft.com/office/drawing/2014/main" id="{412BDC66-00FA-4A3F-9BC7-BE05FF7705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3670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77196D2-B7AE-4ADF-B0DD-255563032632}"/>
              </a:ext>
            </a:extLst>
          </p:cNvPr>
          <p:cNvSpPr>
            <a:spLocks noGrp="1"/>
          </p:cNvSpPr>
          <p:nvPr>
            <p:ph type="title"/>
          </p:nvPr>
        </p:nvSpPr>
        <p:spPr/>
        <p:txBody>
          <a:bodyPr/>
          <a:lstStyle/>
          <a:p>
            <a:r>
              <a:rPr lang="es-MX" dirty="0"/>
              <a:t>DATOS GENERALES</a:t>
            </a:r>
          </a:p>
        </p:txBody>
      </p:sp>
      <p:sp>
        <p:nvSpPr>
          <p:cNvPr id="3" name="Marcador de contenido 2">
            <a:extLst>
              <a:ext uri="{FF2B5EF4-FFF2-40B4-BE49-F238E27FC236}">
                <a16:creationId xmlns="" xmlns:a16="http://schemas.microsoft.com/office/drawing/2014/main" id="{3AAB59F4-98EE-4C47-B2D2-092A6EF020D0}"/>
              </a:ext>
            </a:extLst>
          </p:cNvPr>
          <p:cNvSpPr>
            <a:spLocks noGrp="1"/>
          </p:cNvSpPr>
          <p:nvPr>
            <p:ph idx="1"/>
          </p:nvPr>
        </p:nvSpPr>
        <p:spPr/>
        <p:txBody>
          <a:bodyPr/>
          <a:lstStyle/>
          <a:p>
            <a:pPr marL="0" indent="0">
              <a:buNone/>
            </a:pPr>
            <a:r>
              <a:rPr lang="es-MX" dirty="0"/>
              <a:t>Dentro de esta sección se encuentran materiales que datan desde 1700. </a:t>
            </a:r>
          </a:p>
          <a:p>
            <a:pPr marL="0" indent="0">
              <a:buNone/>
            </a:pPr>
            <a:r>
              <a:rPr lang="es-MX" dirty="0"/>
              <a:t>Entre los materiales que podemos encontrar están:</a:t>
            </a:r>
          </a:p>
          <a:p>
            <a:r>
              <a:rPr lang="es-MX" dirty="0"/>
              <a:t>Libros</a:t>
            </a:r>
          </a:p>
          <a:p>
            <a:r>
              <a:rPr lang="es-MX" dirty="0"/>
              <a:t>Impresos sueltos</a:t>
            </a:r>
          </a:p>
          <a:p>
            <a:r>
              <a:rPr lang="es-MX" dirty="0"/>
              <a:t>Folletería mexicana</a:t>
            </a:r>
          </a:p>
          <a:p>
            <a:r>
              <a:rPr lang="es-MX" dirty="0"/>
              <a:t>Propiedad artística y literaria</a:t>
            </a:r>
          </a:p>
        </p:txBody>
      </p:sp>
    </p:spTree>
    <p:extLst>
      <p:ext uri="{BB962C8B-B14F-4D97-AF65-F5344CB8AC3E}">
        <p14:creationId xmlns="" xmlns:p14="http://schemas.microsoft.com/office/powerpoint/2010/main" val="2647633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Muchos signos de interrogación sobre fondo negro">
            <a:extLst>
              <a:ext uri="{FF2B5EF4-FFF2-40B4-BE49-F238E27FC236}">
                <a16:creationId xmlns="" xmlns:a16="http://schemas.microsoft.com/office/drawing/2014/main" id="{A3A48817-17F1-4105-9B7A-2CDA365A8D5F}"/>
              </a:ext>
            </a:extLst>
          </p:cNvPr>
          <p:cNvPicPr>
            <a:picLocks noChangeAspect="1"/>
          </p:cNvPicPr>
          <p:nvPr/>
        </p:nvPicPr>
        <p:blipFill rotWithShape="1">
          <a:blip r:embed="rId2"/>
          <a:srcRect t="7785" r="-1" b="-1"/>
          <a:stretch/>
        </p:blipFill>
        <p:spPr>
          <a:xfrm>
            <a:off x="2" y="10"/>
            <a:ext cx="12191695" cy="6857990"/>
          </a:xfrm>
          <a:prstGeom prst="rect">
            <a:avLst/>
          </a:prstGeom>
        </p:spPr>
      </p:pic>
      <p:sp>
        <p:nvSpPr>
          <p:cNvPr id="9" name="Rectangle 8">
            <a:extLst>
              <a:ext uri="{FF2B5EF4-FFF2-40B4-BE49-F238E27FC236}">
                <a16:creationId xmlns=""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0E637CBB-6B6D-4D5B-8091-45C34B9D7262}"/>
              </a:ext>
            </a:extLst>
          </p:cNvPr>
          <p:cNvSpPr>
            <a:spLocks noGrp="1"/>
          </p:cNvSpPr>
          <p:nvPr>
            <p:ph type="ctrTitle"/>
          </p:nvPr>
        </p:nvSpPr>
        <p:spPr>
          <a:xfrm>
            <a:off x="4065511" y="3236470"/>
            <a:ext cx="6832500" cy="1252601"/>
          </a:xfrm>
        </p:spPr>
        <p:txBody>
          <a:bodyPr>
            <a:normAutofit/>
          </a:bodyPr>
          <a:lstStyle/>
          <a:p>
            <a:r>
              <a:rPr lang="es-MX" sz="4400">
                <a:solidFill>
                  <a:srgbClr val="FFFFFE"/>
                </a:solidFill>
              </a:rPr>
              <a:t>conclusiones</a:t>
            </a:r>
          </a:p>
        </p:txBody>
      </p:sp>
      <p:sp>
        <p:nvSpPr>
          <p:cNvPr id="3" name="Subtítulo 2">
            <a:extLst>
              <a:ext uri="{FF2B5EF4-FFF2-40B4-BE49-F238E27FC236}">
                <a16:creationId xmlns="" xmlns:a16="http://schemas.microsoft.com/office/drawing/2014/main" id="{D91AFDA4-89A2-4E0D-B4CF-5476A54FFC14}"/>
              </a:ext>
            </a:extLst>
          </p:cNvPr>
          <p:cNvSpPr>
            <a:spLocks noGrp="1"/>
          </p:cNvSpPr>
          <p:nvPr>
            <p:ph type="subTitle" idx="1"/>
          </p:nvPr>
        </p:nvSpPr>
        <p:spPr>
          <a:xfrm>
            <a:off x="4065511" y="4669144"/>
            <a:ext cx="6832499" cy="716529"/>
          </a:xfrm>
        </p:spPr>
        <p:txBody>
          <a:bodyPr>
            <a:normAutofit/>
          </a:bodyPr>
          <a:lstStyle/>
          <a:p>
            <a:r>
              <a:rPr lang="es-MX" sz="1600" dirty="0">
                <a:solidFill>
                  <a:srgbClr val="FFFFFE"/>
                </a:solidFill>
              </a:rPr>
              <a:t>Comentarios finales</a:t>
            </a:r>
          </a:p>
        </p:txBody>
      </p:sp>
      <p:cxnSp>
        <p:nvCxnSpPr>
          <p:cNvPr id="11" name="Straight Connector 10">
            <a:extLst>
              <a:ext uri="{FF2B5EF4-FFF2-40B4-BE49-F238E27FC236}">
                <a16:creationId xmlns=""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3778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F9E8A95-1A04-4EA6-9C0E-3D960C38CF54}"/>
              </a:ext>
            </a:extLst>
          </p:cNvPr>
          <p:cNvSpPr>
            <a:spLocks noGrp="1"/>
          </p:cNvSpPr>
          <p:nvPr>
            <p:ph type="title"/>
          </p:nvPr>
        </p:nvSpPr>
        <p:spPr/>
        <p:txBody>
          <a:bodyPr/>
          <a:lstStyle/>
          <a:p>
            <a:r>
              <a:rPr lang="es-MX" dirty="0"/>
              <a:t>¿QUÉ PODEMOS DECIR DE ESTE CURSO?</a:t>
            </a:r>
          </a:p>
        </p:txBody>
      </p:sp>
      <p:sp>
        <p:nvSpPr>
          <p:cNvPr id="3" name="Marcador de contenido 2">
            <a:extLst>
              <a:ext uri="{FF2B5EF4-FFF2-40B4-BE49-F238E27FC236}">
                <a16:creationId xmlns="" xmlns:a16="http://schemas.microsoft.com/office/drawing/2014/main" id="{A9862E4E-A7CB-44B3-973A-570D35B0896B}"/>
              </a:ext>
            </a:extLst>
          </p:cNvPr>
          <p:cNvSpPr>
            <a:spLocks noGrp="1"/>
          </p:cNvSpPr>
          <p:nvPr>
            <p:ph idx="1"/>
          </p:nvPr>
        </p:nvSpPr>
        <p:spPr/>
        <p:txBody>
          <a:bodyPr/>
          <a:lstStyle/>
          <a:p>
            <a:r>
              <a:rPr lang="es-MX" dirty="0"/>
              <a:t>En tiempos de pandemia y clases en línea creo que un curso como estos es una buena herramienta para buscar información a través de los recursos proporcionados por la universidad.</a:t>
            </a:r>
          </a:p>
          <a:p>
            <a:r>
              <a:rPr lang="es-MX" dirty="0"/>
              <a:t>A pesar de que tiene ciertos detalles con las bases de datos, existe un amplio catalogo de materiales.</a:t>
            </a:r>
          </a:p>
          <a:p>
            <a:r>
              <a:rPr lang="es-MX" dirty="0"/>
              <a:t>El curso funge como una guía básica para adentrarse a la plataforma, sin embargo, se tiene que entrar en materia para realmente comprender cómo es que funciona la biblioteca digital.</a:t>
            </a:r>
          </a:p>
          <a:p>
            <a:pPr marL="0" indent="0">
              <a:buNone/>
            </a:pPr>
            <a:endParaRPr lang="es-MX" dirty="0"/>
          </a:p>
        </p:txBody>
      </p:sp>
    </p:spTree>
    <p:extLst>
      <p:ext uri="{BB962C8B-B14F-4D97-AF65-F5344CB8AC3E}">
        <p14:creationId xmlns="" xmlns:p14="http://schemas.microsoft.com/office/powerpoint/2010/main" val="3124018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8B71113-ED1E-4689-96FF-620B290351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AB45EEE3-98B3-474A-954B-4946894457B3}"/>
              </a:ext>
            </a:extLst>
          </p:cNvPr>
          <p:cNvSpPr>
            <a:spLocks noGrp="1"/>
          </p:cNvSpPr>
          <p:nvPr>
            <p:ph type="subTitle" idx="1"/>
          </p:nvPr>
        </p:nvSpPr>
        <p:spPr>
          <a:xfrm>
            <a:off x="868353" y="802298"/>
            <a:ext cx="2717810" cy="5116985"/>
          </a:xfrm>
        </p:spPr>
        <p:txBody>
          <a:bodyPr anchor="ctr">
            <a:normAutofit/>
          </a:bodyPr>
          <a:lstStyle/>
          <a:p>
            <a:pPr algn="r"/>
            <a:r>
              <a:rPr lang="es-MX" sz="2000">
                <a:solidFill>
                  <a:srgbClr val="FFFFFF"/>
                </a:solidFill>
              </a:rPr>
              <a:t>CURSOS PROFOCAP</a:t>
            </a:r>
          </a:p>
        </p:txBody>
      </p:sp>
      <p:sp useBgFill="1">
        <p:nvSpPr>
          <p:cNvPr id="10" name="Rectangle 9">
            <a:extLst>
              <a:ext uri="{FF2B5EF4-FFF2-40B4-BE49-F238E27FC236}">
                <a16:creationId xmlns="" xmlns:a16="http://schemas.microsoft.com/office/drawing/2014/main" id="{84252525-B2F1-43A9-8DDF-5F476C864C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94100009-192B-45CA-8405-370E512E688A}"/>
              </a:ext>
            </a:extLst>
          </p:cNvPr>
          <p:cNvSpPr>
            <a:spLocks noGrp="1"/>
          </p:cNvSpPr>
          <p:nvPr>
            <p:ph type="ctrTitle"/>
          </p:nvPr>
        </p:nvSpPr>
        <p:spPr>
          <a:xfrm>
            <a:off x="4669998" y="802298"/>
            <a:ext cx="6384854" cy="5116985"/>
          </a:xfrm>
        </p:spPr>
        <p:txBody>
          <a:bodyPr anchor="ctr">
            <a:normAutofit/>
          </a:bodyPr>
          <a:lstStyle/>
          <a:p>
            <a:r>
              <a:rPr lang="es-MX" sz="6000"/>
              <a:t>GRACIAS POR SU ATENCIÓN</a:t>
            </a:r>
          </a:p>
        </p:txBody>
      </p:sp>
    </p:spTree>
    <p:extLst>
      <p:ext uri="{BB962C8B-B14F-4D97-AF65-F5344CB8AC3E}">
        <p14:creationId xmlns="" xmlns:p14="http://schemas.microsoft.com/office/powerpoint/2010/main" val="13420881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8E51B09-2B9E-4D82-A5F8-29F85CBE20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9240118-40F3-4A1C-85DC-4E58525CB6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 xmlns:a16="http://schemas.microsoft.com/office/drawing/2014/main" id="{C269951F-7B8C-4336-BC68-9BA9843CED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9" y="482171"/>
            <a:ext cx="4074533" cy="5149101"/>
            <a:chOff x="7463259" y="583365"/>
            <a:chExt cx="4074533" cy="5181928"/>
          </a:xfrm>
        </p:grpSpPr>
        <p:sp>
          <p:nvSpPr>
            <p:cNvPr id="14" name="Rectangle 13">
              <a:extLst>
                <a:ext uri="{FF2B5EF4-FFF2-40B4-BE49-F238E27FC236}">
                  <a16:creationId xmlns="" xmlns:a16="http://schemas.microsoft.com/office/drawing/2014/main" id="{CFD48101-E230-4669-8C1B-39BAAB2BBE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A18FA112-D8F0-41D3-9171-B0A3110E2A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 xmlns:a16="http://schemas.microsoft.com/office/drawing/2014/main" id="{A9087EE4-E285-4C8E-AC5F-CAE7D1FDE3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138975E3-F102-454F-967A-CF5CE988FC9E}"/>
              </a:ext>
            </a:extLst>
          </p:cNvPr>
          <p:cNvSpPr>
            <a:spLocks noGrp="1"/>
          </p:cNvSpPr>
          <p:nvPr>
            <p:ph type="title"/>
          </p:nvPr>
        </p:nvSpPr>
        <p:spPr>
          <a:xfrm>
            <a:off x="5188043" y="804520"/>
            <a:ext cx="5550355" cy="1049235"/>
          </a:xfrm>
        </p:spPr>
        <p:txBody>
          <a:bodyPr>
            <a:normAutofit/>
          </a:bodyPr>
          <a:lstStyle/>
          <a:p>
            <a:r>
              <a:rPr lang="es-MX" dirty="0"/>
              <a:t>¿de qué trata este curso?</a:t>
            </a:r>
          </a:p>
        </p:txBody>
      </p:sp>
      <p:pic>
        <p:nvPicPr>
          <p:cNvPr id="4" name="Imagen 3">
            <a:extLst>
              <a:ext uri="{FF2B5EF4-FFF2-40B4-BE49-F238E27FC236}">
                <a16:creationId xmlns="" xmlns:a16="http://schemas.microsoft.com/office/drawing/2014/main" id="{05490D28-B9B0-49CA-BAA5-F5DE88870506}"/>
              </a:ext>
            </a:extLst>
          </p:cNvPr>
          <p:cNvPicPr>
            <a:picLocks noChangeAspect="1"/>
          </p:cNvPicPr>
          <p:nvPr/>
        </p:nvPicPr>
        <p:blipFill rotWithShape="1">
          <a:blip r:embed="rId2"/>
          <a:srcRect l="6563" r="15470" b="7715"/>
          <a:stretch/>
        </p:blipFill>
        <p:spPr>
          <a:xfrm>
            <a:off x="1285438" y="1116345"/>
            <a:ext cx="2799103" cy="3567950"/>
          </a:xfrm>
          <a:prstGeom prst="rect">
            <a:avLst/>
          </a:prstGeom>
        </p:spPr>
      </p:pic>
      <p:sp>
        <p:nvSpPr>
          <p:cNvPr id="3" name="Marcador de contenido 2">
            <a:extLst>
              <a:ext uri="{FF2B5EF4-FFF2-40B4-BE49-F238E27FC236}">
                <a16:creationId xmlns="" xmlns:a16="http://schemas.microsoft.com/office/drawing/2014/main" id="{07F42C5A-F222-4794-925E-66CFC30643DD}"/>
              </a:ext>
            </a:extLst>
          </p:cNvPr>
          <p:cNvSpPr>
            <a:spLocks noGrp="1"/>
          </p:cNvSpPr>
          <p:nvPr>
            <p:ph idx="1"/>
          </p:nvPr>
        </p:nvSpPr>
        <p:spPr>
          <a:xfrm>
            <a:off x="5188042" y="2361402"/>
            <a:ext cx="5550355" cy="1368662"/>
          </a:xfrm>
        </p:spPr>
        <p:txBody>
          <a:bodyPr>
            <a:normAutofit/>
          </a:bodyPr>
          <a:lstStyle/>
          <a:p>
            <a:pPr marL="0" indent="0">
              <a:buNone/>
            </a:pPr>
            <a:r>
              <a:rPr lang="es-MX" dirty="0"/>
              <a:t>Este curso sirve como una guía básica para hacer uso de una de las herramientas que nos da la UNAM: la biblioteca digital.</a:t>
            </a:r>
          </a:p>
        </p:txBody>
      </p:sp>
      <p:pic>
        <p:nvPicPr>
          <p:cNvPr id="19" name="Picture 18">
            <a:extLst>
              <a:ext uri="{FF2B5EF4-FFF2-40B4-BE49-F238E27FC236}">
                <a16:creationId xmlns="" xmlns:a16="http://schemas.microsoft.com/office/drawing/2014/main" id="{DD8AF6BD-5D32-4F8F-98B6-05F8A4390CB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 xmlns:a16="http://schemas.microsoft.com/office/drawing/2014/main" id="{B47013E4-D33D-425E-B32E-DE7D5CB5F30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3577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1E4338B-6C2A-400B-90E8-6239CC21DF2C}"/>
              </a:ext>
            </a:extLst>
          </p:cNvPr>
          <p:cNvSpPr>
            <a:spLocks noGrp="1"/>
          </p:cNvSpPr>
          <p:nvPr>
            <p:ph type="title"/>
          </p:nvPr>
        </p:nvSpPr>
        <p:spPr>
          <a:xfrm>
            <a:off x="1451579" y="804519"/>
            <a:ext cx="9603275" cy="1049235"/>
          </a:xfrm>
        </p:spPr>
        <p:txBody>
          <a:bodyPr>
            <a:normAutofit/>
          </a:bodyPr>
          <a:lstStyle/>
          <a:p>
            <a:r>
              <a:rPr lang="es-MX" dirty="0"/>
              <a:t>¿Dónde encuentro la biblioteca digital?</a:t>
            </a:r>
          </a:p>
        </p:txBody>
      </p:sp>
      <p:sp>
        <p:nvSpPr>
          <p:cNvPr id="3" name="Marcador de contenido 2">
            <a:extLst>
              <a:ext uri="{FF2B5EF4-FFF2-40B4-BE49-F238E27FC236}">
                <a16:creationId xmlns="" xmlns:a16="http://schemas.microsoft.com/office/drawing/2014/main" id="{67A141F1-94C7-4423-BFD2-4DA006A02C7B}"/>
              </a:ext>
            </a:extLst>
          </p:cNvPr>
          <p:cNvSpPr>
            <a:spLocks noGrp="1"/>
          </p:cNvSpPr>
          <p:nvPr>
            <p:ph idx="1"/>
          </p:nvPr>
        </p:nvSpPr>
        <p:spPr>
          <a:xfrm>
            <a:off x="1451580" y="2015734"/>
            <a:ext cx="5140945" cy="3450613"/>
          </a:xfrm>
        </p:spPr>
        <p:txBody>
          <a:bodyPr>
            <a:normAutofit/>
          </a:bodyPr>
          <a:lstStyle/>
          <a:p>
            <a:pPr marL="0" indent="0">
              <a:buNone/>
            </a:pPr>
            <a:r>
              <a:rPr lang="es-MX" sz="1900"/>
              <a:t>Puedes ingresar a cualquier navegador y buscar biblioteca digital UNAM. El link es el siguiente:</a:t>
            </a:r>
          </a:p>
          <a:p>
            <a:pPr marL="0" indent="0">
              <a:buNone/>
            </a:pPr>
            <a:r>
              <a:rPr lang="es-MX" sz="1900">
                <a:hlinkClick r:id="rId2"/>
              </a:rPr>
              <a:t>https://bidi.unam.mx/</a:t>
            </a:r>
            <a:r>
              <a:rPr lang="es-MX" sz="1900"/>
              <a:t> </a:t>
            </a:r>
          </a:p>
          <a:p>
            <a:pPr marL="0" indent="0">
              <a:buNone/>
            </a:pPr>
            <a:r>
              <a:rPr lang="es-MX" sz="1900"/>
              <a:t>Otra alternativa es ingresar a la página de la FES Aragón en la sección “Biblioteca JRH”, apartado “Servicios en Línea”, punto “Catálogos y recursos electrónicos UNAM”. N os lleva al siguiente link:</a:t>
            </a:r>
          </a:p>
          <a:p>
            <a:pPr marL="0" indent="0">
              <a:buNone/>
            </a:pPr>
            <a:r>
              <a:rPr lang="es-MX" sz="1900">
                <a:hlinkClick r:id="rId3"/>
              </a:rPr>
              <a:t>https://bibliotecas.unam.mx/index.php</a:t>
            </a:r>
            <a:r>
              <a:rPr lang="es-MX" sz="1900"/>
              <a:t> </a:t>
            </a:r>
          </a:p>
        </p:txBody>
      </p:sp>
      <p:grpSp>
        <p:nvGrpSpPr>
          <p:cNvPr id="9" name="Group 8">
            <a:extLst>
              <a:ext uri="{FF2B5EF4-FFF2-40B4-BE49-F238E27FC236}">
                <a16:creationId xmlns="" xmlns:a16="http://schemas.microsoft.com/office/drawing/2014/main" id="{6333FD21-F9CA-4831-A3B0-50E5AB4E49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077983" y="2012810"/>
            <a:ext cx="3980500" cy="3459865"/>
            <a:chOff x="7077983" y="2012810"/>
            <a:chExt cx="3980500" cy="3459865"/>
          </a:xfrm>
        </p:grpSpPr>
        <p:sp>
          <p:nvSpPr>
            <p:cNvPr id="10" name="Rectangle 9">
              <a:extLst>
                <a:ext uri="{FF2B5EF4-FFF2-40B4-BE49-F238E27FC236}">
                  <a16:creationId xmlns="" xmlns:a16="http://schemas.microsoft.com/office/drawing/2014/main" id="{662D0DEB-89CD-498D-825F-0B7F459FB0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077983" y="2012810"/>
              <a:ext cx="3980500"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FEB3EF6-D8A9-415A-B9A8-ECE930E5008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238218" y="2182137"/>
              <a:ext cx="365653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 xmlns:a16="http://schemas.microsoft.com/office/drawing/2014/main" id="{58D342A4-E17A-4DD7-984C-906F70494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90414" y="2345863"/>
            <a:ext cx="3328055"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 xmlns:a16="http://schemas.microsoft.com/office/drawing/2014/main" id="{308230CC-A4E7-4A59-BB24-AD2A7908EE4A}"/>
              </a:ext>
            </a:extLst>
          </p:cNvPr>
          <p:cNvPicPr>
            <a:picLocks noChangeAspect="1"/>
          </p:cNvPicPr>
          <p:nvPr/>
        </p:nvPicPr>
        <p:blipFill>
          <a:blip r:embed="rId4"/>
          <a:stretch>
            <a:fillRect/>
          </a:stretch>
        </p:blipFill>
        <p:spPr>
          <a:xfrm>
            <a:off x="7549107" y="3114602"/>
            <a:ext cx="3023917" cy="1255210"/>
          </a:xfrm>
          <a:prstGeom prst="rect">
            <a:avLst/>
          </a:prstGeom>
        </p:spPr>
      </p:pic>
    </p:spTree>
    <p:extLst>
      <p:ext uri="{BB962C8B-B14F-4D97-AF65-F5344CB8AC3E}">
        <p14:creationId xmlns="" xmlns:p14="http://schemas.microsoft.com/office/powerpoint/2010/main" val="296407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7C70BFDB-979D-4D01-8764-154458F98B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45FCB5B7-E85D-4C9D-AE9B-2B04C20D7C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 xmlns:a16="http://schemas.microsoft.com/office/drawing/2014/main" id="{4C48EA7D-6DFA-4BAB-B557-0D500356BE3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9" y="482171"/>
            <a:ext cx="4074533" cy="5149101"/>
            <a:chOff x="632239" y="482171"/>
            <a:chExt cx="4074533" cy="5149101"/>
          </a:xfrm>
        </p:grpSpPr>
        <p:sp>
          <p:nvSpPr>
            <p:cNvPr id="15" name="Rectangle 14">
              <a:extLst>
                <a:ext uri="{FF2B5EF4-FFF2-40B4-BE49-F238E27FC236}">
                  <a16:creationId xmlns="" xmlns:a16="http://schemas.microsoft.com/office/drawing/2014/main" id="{0A792C74-3AEF-46D7-BB84-FE0A1C9FDD8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E3F01C4D-F010-44B1-B80D-DE6D0036F4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 xmlns:a16="http://schemas.microsoft.com/office/drawing/2014/main" id="{66DEDBC9-7E02-4AC1-84C0-28900C560B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 xmlns:a16="http://schemas.microsoft.com/office/drawing/2014/main" id="{5D8167BA-4647-4588-9EF8-AFA0496DC82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5A80492C-3517-420B-90C6-432F66C254E4}"/>
              </a:ext>
            </a:extLst>
          </p:cNvPr>
          <p:cNvSpPr>
            <a:spLocks noGrp="1"/>
          </p:cNvSpPr>
          <p:nvPr>
            <p:ph type="title"/>
          </p:nvPr>
        </p:nvSpPr>
        <p:spPr>
          <a:xfrm>
            <a:off x="5188043" y="804520"/>
            <a:ext cx="5550355" cy="1049235"/>
          </a:xfrm>
        </p:spPr>
        <p:txBody>
          <a:bodyPr>
            <a:normAutofit/>
          </a:bodyPr>
          <a:lstStyle/>
          <a:p>
            <a:r>
              <a:rPr lang="es-MX" dirty="0"/>
              <a:t>Registro</a:t>
            </a:r>
          </a:p>
        </p:txBody>
      </p:sp>
      <p:pic>
        <p:nvPicPr>
          <p:cNvPr id="5" name="Imagen 4">
            <a:extLst>
              <a:ext uri="{FF2B5EF4-FFF2-40B4-BE49-F238E27FC236}">
                <a16:creationId xmlns="" xmlns:a16="http://schemas.microsoft.com/office/drawing/2014/main" id="{FD2CC508-D6FC-4484-BBE8-583F4E50FC4D}"/>
              </a:ext>
            </a:extLst>
          </p:cNvPr>
          <p:cNvPicPr>
            <a:picLocks noChangeAspect="1"/>
          </p:cNvPicPr>
          <p:nvPr/>
        </p:nvPicPr>
        <p:blipFill>
          <a:blip r:embed="rId2"/>
          <a:stretch>
            <a:fillRect/>
          </a:stretch>
        </p:blipFill>
        <p:spPr>
          <a:xfrm>
            <a:off x="1438149" y="1116345"/>
            <a:ext cx="2493680" cy="3866172"/>
          </a:xfrm>
          <a:prstGeom prst="rect">
            <a:avLst/>
          </a:prstGeom>
        </p:spPr>
      </p:pic>
      <p:sp>
        <p:nvSpPr>
          <p:cNvPr id="3" name="Marcador de contenido 2">
            <a:extLst>
              <a:ext uri="{FF2B5EF4-FFF2-40B4-BE49-F238E27FC236}">
                <a16:creationId xmlns="" xmlns:a16="http://schemas.microsoft.com/office/drawing/2014/main" id="{3DA2B2EA-96DA-4853-B8CD-FDCFBD934497}"/>
              </a:ext>
            </a:extLst>
          </p:cNvPr>
          <p:cNvSpPr>
            <a:spLocks noGrp="1"/>
          </p:cNvSpPr>
          <p:nvPr>
            <p:ph idx="1"/>
          </p:nvPr>
        </p:nvSpPr>
        <p:spPr>
          <a:xfrm>
            <a:off x="5188042" y="2631512"/>
            <a:ext cx="5550355" cy="1594976"/>
          </a:xfrm>
        </p:spPr>
        <p:txBody>
          <a:bodyPr>
            <a:normAutofit/>
          </a:bodyPr>
          <a:lstStyle/>
          <a:p>
            <a:pPr marL="0" indent="0">
              <a:buNone/>
            </a:pPr>
            <a:r>
              <a:rPr lang="es-MX" dirty="0"/>
              <a:t>Como en cualquier página web o sistema escolarizado, es necesario registrarse, esto para obtener su cuenta de acceso remoto que le permite hacer uso de la herramienta. </a:t>
            </a:r>
          </a:p>
        </p:txBody>
      </p:sp>
      <p:pic>
        <p:nvPicPr>
          <p:cNvPr id="22" name="Picture 21">
            <a:extLst>
              <a:ext uri="{FF2B5EF4-FFF2-40B4-BE49-F238E27FC236}">
                <a16:creationId xmlns="" xmlns:a16="http://schemas.microsoft.com/office/drawing/2014/main" id="{BAC44D98-B853-4420-8ED4-E3792706D41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 xmlns:a16="http://schemas.microsoft.com/office/drawing/2014/main" id="{46625410-A0A9-42B8-96F9-540C7C42CBE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90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193BA5C-B8F3-4972-BA54-014C48FAFA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 xmlns:a16="http://schemas.microsoft.com/office/drawing/2014/main" id="{D7162BAB-C25E-4CE9-B87C-F118DC7E7C2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7890FC72-EF06-4B9D-9735-1C4F4280EC7F}"/>
              </a:ext>
            </a:extLst>
          </p:cNvPr>
          <p:cNvSpPr>
            <a:spLocks noGrp="1"/>
          </p:cNvSpPr>
          <p:nvPr>
            <p:ph type="title"/>
          </p:nvPr>
        </p:nvSpPr>
        <p:spPr>
          <a:xfrm>
            <a:off x="1451580" y="804520"/>
            <a:ext cx="3530157" cy="1049235"/>
          </a:xfrm>
        </p:spPr>
        <p:txBody>
          <a:bodyPr>
            <a:normAutofit/>
          </a:bodyPr>
          <a:lstStyle/>
          <a:p>
            <a:r>
              <a:rPr lang="es-MX" dirty="0"/>
              <a:t>materiales</a:t>
            </a:r>
          </a:p>
        </p:txBody>
      </p:sp>
      <p:sp>
        <p:nvSpPr>
          <p:cNvPr id="13" name="Rectangle 12">
            <a:extLst>
              <a:ext uri="{FF2B5EF4-FFF2-40B4-BE49-F238E27FC236}">
                <a16:creationId xmlns="" xmlns:a16="http://schemas.microsoft.com/office/drawing/2014/main" id="{05B93327-222A-4DAC-9163-371BF44CD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 xmlns:a16="http://schemas.microsoft.com/office/drawing/2014/main" id="{F62BEA54-9C1C-4EBA-BF17-76C9EB2A4A59}"/>
              </a:ext>
            </a:extLst>
          </p:cNvPr>
          <p:cNvSpPr>
            <a:spLocks noGrp="1"/>
          </p:cNvSpPr>
          <p:nvPr>
            <p:ph idx="1"/>
          </p:nvPr>
        </p:nvSpPr>
        <p:spPr>
          <a:xfrm>
            <a:off x="1451580" y="2019476"/>
            <a:ext cx="3526523" cy="3450613"/>
          </a:xfrm>
        </p:spPr>
        <p:txBody>
          <a:bodyPr>
            <a:normAutofit/>
          </a:bodyPr>
          <a:lstStyle/>
          <a:p>
            <a:pPr marL="0" indent="0">
              <a:lnSpc>
                <a:spcPct val="110000"/>
              </a:lnSpc>
              <a:buNone/>
            </a:pPr>
            <a:r>
              <a:rPr lang="es-MX" dirty="0"/>
              <a:t>La biblioteca nos permite consultar y/o descargar los siguientes materiales:</a:t>
            </a:r>
          </a:p>
          <a:p>
            <a:pPr marL="457200" indent="-457200">
              <a:lnSpc>
                <a:spcPct val="110000"/>
              </a:lnSpc>
              <a:buAutoNum type="arabicPeriod"/>
            </a:pPr>
            <a:r>
              <a:rPr lang="es-MX" dirty="0"/>
              <a:t>Libros en formato PDF</a:t>
            </a:r>
          </a:p>
          <a:p>
            <a:pPr marL="457200" indent="-457200">
              <a:lnSpc>
                <a:spcPct val="110000"/>
              </a:lnSpc>
              <a:buAutoNum type="arabicPeriod"/>
            </a:pPr>
            <a:r>
              <a:rPr lang="es-MX" dirty="0"/>
              <a:t>Revistas</a:t>
            </a:r>
          </a:p>
          <a:p>
            <a:pPr marL="457200" indent="-457200">
              <a:lnSpc>
                <a:spcPct val="110000"/>
              </a:lnSpc>
              <a:buAutoNum type="arabicPeriod"/>
            </a:pPr>
            <a:r>
              <a:rPr lang="es-MX" dirty="0"/>
              <a:t>Tesis</a:t>
            </a:r>
          </a:p>
          <a:p>
            <a:pPr marL="457200" indent="-457200">
              <a:lnSpc>
                <a:spcPct val="110000"/>
              </a:lnSpc>
              <a:buAutoNum type="arabicPeriod"/>
            </a:pPr>
            <a:r>
              <a:rPr lang="es-MX" dirty="0"/>
              <a:t>Bases de datos</a:t>
            </a:r>
          </a:p>
          <a:p>
            <a:pPr marL="457200" indent="-457200">
              <a:lnSpc>
                <a:spcPct val="110000"/>
              </a:lnSpc>
              <a:buAutoNum type="arabicPeriod"/>
            </a:pPr>
            <a:r>
              <a:rPr lang="es-MX" dirty="0"/>
              <a:t>Mapas y planos</a:t>
            </a:r>
          </a:p>
        </p:txBody>
      </p:sp>
      <p:grpSp>
        <p:nvGrpSpPr>
          <p:cNvPr id="15" name="Group 14">
            <a:extLst>
              <a:ext uri="{FF2B5EF4-FFF2-40B4-BE49-F238E27FC236}">
                <a16:creationId xmlns="" xmlns:a16="http://schemas.microsoft.com/office/drawing/2014/main" id="{14EE34E3-F117-4487-8ACF-33DA65FA11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 xmlns:a16="http://schemas.microsoft.com/office/drawing/2014/main" id="{39ACC02C-6424-4165-93C4-E83C8E81D4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C182CB9C-C978-4C9B-9AAD-8B13418975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 xmlns:a16="http://schemas.microsoft.com/office/drawing/2014/main" id="{56388820-A63D-463C-9DBC-060A5ABE3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 xmlns:a16="http://schemas.microsoft.com/office/drawing/2014/main" id="{610FB31F-CA1B-4F94-B1C3-2481EA0F21B7}"/>
              </a:ext>
            </a:extLst>
          </p:cNvPr>
          <p:cNvPicPr>
            <a:picLocks noChangeAspect="1"/>
          </p:cNvPicPr>
          <p:nvPr/>
        </p:nvPicPr>
        <p:blipFill>
          <a:blip r:embed="rId2"/>
          <a:stretch>
            <a:fillRect/>
          </a:stretch>
        </p:blipFill>
        <p:spPr>
          <a:xfrm>
            <a:off x="6093926" y="1844043"/>
            <a:ext cx="4821551" cy="2410775"/>
          </a:xfrm>
          <a:prstGeom prst="rect">
            <a:avLst/>
          </a:prstGeom>
        </p:spPr>
      </p:pic>
      <p:pic>
        <p:nvPicPr>
          <p:cNvPr id="21" name="Picture 20">
            <a:extLst>
              <a:ext uri="{FF2B5EF4-FFF2-40B4-BE49-F238E27FC236}">
                <a16:creationId xmlns="" xmlns:a16="http://schemas.microsoft.com/office/drawing/2014/main" id="{C04ED70F-D6FD-4EB1-A171-D30F885FE7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 xmlns:a16="http://schemas.microsoft.com/office/drawing/2014/main" id="{DA26CAE9-74C4-4EDD-8A80-77F79EAA86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4085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E8E51B09-2B9E-4D82-A5F8-29F85CBE20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9240118-40F3-4A1C-85DC-4E58525CB6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 xmlns:a16="http://schemas.microsoft.com/office/drawing/2014/main" id="{C269951F-7B8C-4336-BC68-9BA9843CED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9" y="482171"/>
            <a:ext cx="4074533" cy="5149101"/>
            <a:chOff x="7463259" y="583365"/>
            <a:chExt cx="4074533" cy="5181928"/>
          </a:xfrm>
        </p:grpSpPr>
        <p:sp>
          <p:nvSpPr>
            <p:cNvPr id="14" name="Rectangle 13">
              <a:extLst>
                <a:ext uri="{FF2B5EF4-FFF2-40B4-BE49-F238E27FC236}">
                  <a16:creationId xmlns="" xmlns:a16="http://schemas.microsoft.com/office/drawing/2014/main" id="{CFD48101-E230-4669-8C1B-39BAAB2BBE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A18FA112-D8F0-41D3-9171-B0A3110E2A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 xmlns:a16="http://schemas.microsoft.com/office/drawing/2014/main" id="{A9087EE4-E285-4C8E-AC5F-CAE7D1FDE3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1C908FDE-DDDD-48B2-B914-79E7ACDC417F}"/>
              </a:ext>
            </a:extLst>
          </p:cNvPr>
          <p:cNvSpPr>
            <a:spLocks noGrp="1"/>
          </p:cNvSpPr>
          <p:nvPr>
            <p:ph type="title"/>
          </p:nvPr>
        </p:nvSpPr>
        <p:spPr>
          <a:xfrm>
            <a:off x="5188043" y="804520"/>
            <a:ext cx="5550355" cy="1049235"/>
          </a:xfrm>
        </p:spPr>
        <p:txBody>
          <a:bodyPr>
            <a:normAutofit/>
          </a:bodyPr>
          <a:lstStyle/>
          <a:p>
            <a:r>
              <a:rPr lang="es-MX" dirty="0"/>
              <a:t>Bases de datos</a:t>
            </a:r>
          </a:p>
        </p:txBody>
      </p:sp>
      <p:pic>
        <p:nvPicPr>
          <p:cNvPr id="4" name="Imagen 3">
            <a:extLst>
              <a:ext uri="{FF2B5EF4-FFF2-40B4-BE49-F238E27FC236}">
                <a16:creationId xmlns="" xmlns:a16="http://schemas.microsoft.com/office/drawing/2014/main" id="{75A22739-7743-4976-828A-11AA2A0C5397}"/>
              </a:ext>
            </a:extLst>
          </p:cNvPr>
          <p:cNvPicPr>
            <a:picLocks noChangeAspect="1"/>
          </p:cNvPicPr>
          <p:nvPr/>
        </p:nvPicPr>
        <p:blipFill rotWithShape="1">
          <a:blip r:embed="rId2"/>
          <a:srcRect l="33397" r="33300" b="1"/>
          <a:stretch/>
        </p:blipFill>
        <p:spPr>
          <a:xfrm>
            <a:off x="1285438" y="1116345"/>
            <a:ext cx="2799103" cy="3866172"/>
          </a:xfrm>
          <a:prstGeom prst="rect">
            <a:avLst/>
          </a:prstGeom>
        </p:spPr>
      </p:pic>
      <p:sp>
        <p:nvSpPr>
          <p:cNvPr id="3" name="Marcador de contenido 2">
            <a:extLst>
              <a:ext uri="{FF2B5EF4-FFF2-40B4-BE49-F238E27FC236}">
                <a16:creationId xmlns="" xmlns:a16="http://schemas.microsoft.com/office/drawing/2014/main" id="{BF274615-687C-41D1-AC26-6BAA67AC6314}"/>
              </a:ext>
            </a:extLst>
          </p:cNvPr>
          <p:cNvSpPr>
            <a:spLocks noGrp="1"/>
          </p:cNvSpPr>
          <p:nvPr>
            <p:ph idx="1"/>
          </p:nvPr>
        </p:nvSpPr>
        <p:spPr>
          <a:xfrm>
            <a:off x="5188043" y="2015732"/>
            <a:ext cx="5550355" cy="3450613"/>
          </a:xfrm>
        </p:spPr>
        <p:txBody>
          <a:bodyPr>
            <a:normAutofit/>
          </a:bodyPr>
          <a:lstStyle/>
          <a:p>
            <a:pPr marL="0" indent="0">
              <a:lnSpc>
                <a:spcPct val="110000"/>
              </a:lnSpc>
              <a:buNone/>
            </a:pPr>
            <a:r>
              <a:rPr lang="es-MX" sz="1700"/>
              <a:t>Es importante entender como usuario que la UNAM hace uso de distintos servicios de base de datos en la nube para poner a nuestra disposición la información a consultar.</a:t>
            </a:r>
          </a:p>
          <a:p>
            <a:pPr marL="0" indent="0">
              <a:lnSpc>
                <a:spcPct val="110000"/>
              </a:lnSpc>
              <a:buNone/>
            </a:pPr>
            <a:r>
              <a:rPr lang="es-MX" sz="1700"/>
              <a:t>NOTAS IMPORTANTES:</a:t>
            </a:r>
          </a:p>
          <a:p>
            <a:pPr>
              <a:lnSpc>
                <a:spcPct val="110000"/>
              </a:lnSpc>
            </a:pPr>
            <a:r>
              <a:rPr lang="es-MX" sz="1700"/>
              <a:t>Cada base de datos necesita la autenticación del usuario</a:t>
            </a:r>
          </a:p>
          <a:p>
            <a:pPr>
              <a:lnSpc>
                <a:spcPct val="110000"/>
              </a:lnSpc>
            </a:pPr>
            <a:r>
              <a:rPr lang="es-MX" sz="1700"/>
              <a:t>Algunos materiales son exclusivos de un plantel en específico</a:t>
            </a:r>
          </a:p>
          <a:p>
            <a:pPr>
              <a:lnSpc>
                <a:spcPct val="110000"/>
              </a:lnSpc>
            </a:pPr>
            <a:r>
              <a:rPr lang="es-MX" sz="1700"/>
              <a:t>Suele haber errores al cargar la información solicitada</a:t>
            </a:r>
          </a:p>
        </p:txBody>
      </p:sp>
      <p:pic>
        <p:nvPicPr>
          <p:cNvPr id="19" name="Picture 18">
            <a:extLst>
              <a:ext uri="{FF2B5EF4-FFF2-40B4-BE49-F238E27FC236}">
                <a16:creationId xmlns="" xmlns:a16="http://schemas.microsoft.com/office/drawing/2014/main" id="{DD8AF6BD-5D32-4F8F-98B6-05F8A4390CB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 xmlns:a16="http://schemas.microsoft.com/office/drawing/2014/main" id="{B47013E4-D33D-425E-B32E-DE7D5CB5F30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69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 xmlns:a16="http://schemas.microsoft.com/office/drawing/2014/main" id="{3193BA5C-B8F3-4972-BA54-014C48FAFA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 xmlns:a16="http://schemas.microsoft.com/office/drawing/2014/main" id="{D7162BAB-C25E-4CE9-B87C-F118DC7E7C2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551AE2E3-A828-4EBB-A5B9-B156E2958D03}"/>
              </a:ext>
            </a:extLst>
          </p:cNvPr>
          <p:cNvSpPr>
            <a:spLocks noGrp="1"/>
          </p:cNvSpPr>
          <p:nvPr>
            <p:ph type="title"/>
          </p:nvPr>
        </p:nvSpPr>
        <p:spPr>
          <a:xfrm>
            <a:off x="1451580" y="804520"/>
            <a:ext cx="3530157" cy="1049235"/>
          </a:xfrm>
        </p:spPr>
        <p:txBody>
          <a:bodyPr>
            <a:normAutofit/>
          </a:bodyPr>
          <a:lstStyle/>
          <a:p>
            <a:r>
              <a:rPr lang="es-MX" dirty="0"/>
              <a:t>Búsqueda de información</a:t>
            </a:r>
          </a:p>
        </p:txBody>
      </p:sp>
      <p:sp>
        <p:nvSpPr>
          <p:cNvPr id="27" name="Rectangle 13">
            <a:extLst>
              <a:ext uri="{FF2B5EF4-FFF2-40B4-BE49-F238E27FC236}">
                <a16:creationId xmlns="" xmlns:a16="http://schemas.microsoft.com/office/drawing/2014/main" id="{05B93327-222A-4DAC-9163-371BF44CD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 xmlns:a16="http://schemas.microsoft.com/office/drawing/2014/main" id="{A5B86401-7A79-4E47-9DBF-829F5F8AE007}"/>
              </a:ext>
            </a:extLst>
          </p:cNvPr>
          <p:cNvSpPr>
            <a:spLocks noGrp="1"/>
          </p:cNvSpPr>
          <p:nvPr>
            <p:ph idx="1"/>
          </p:nvPr>
        </p:nvSpPr>
        <p:spPr>
          <a:xfrm>
            <a:off x="1451581" y="2015732"/>
            <a:ext cx="3526523" cy="3450613"/>
          </a:xfrm>
        </p:spPr>
        <p:txBody>
          <a:bodyPr>
            <a:normAutofit/>
          </a:bodyPr>
          <a:lstStyle/>
          <a:p>
            <a:pPr marL="0" indent="0">
              <a:lnSpc>
                <a:spcPct val="110000"/>
              </a:lnSpc>
              <a:buNone/>
            </a:pPr>
            <a:r>
              <a:rPr lang="es-MX"/>
              <a:t>Este curso tiene un amplio énfasis en cuestión a la herramienta de búsqueda. </a:t>
            </a:r>
          </a:p>
          <a:p>
            <a:pPr marL="0" indent="0">
              <a:lnSpc>
                <a:spcPct val="110000"/>
              </a:lnSpc>
              <a:buNone/>
            </a:pPr>
            <a:r>
              <a:rPr lang="es-MX"/>
              <a:t>Una búsqueda básica solicita lo mostrado en la imagen. Pero aparte de esto se puede hacer uso de operadores boleanos que se tocaran en las siguientes diapositivas.</a:t>
            </a:r>
          </a:p>
        </p:txBody>
      </p:sp>
      <p:grpSp>
        <p:nvGrpSpPr>
          <p:cNvPr id="28" name="Group 15">
            <a:extLst>
              <a:ext uri="{FF2B5EF4-FFF2-40B4-BE49-F238E27FC236}">
                <a16:creationId xmlns="" xmlns:a16="http://schemas.microsoft.com/office/drawing/2014/main" id="{14EE34E3-F117-4487-8ACF-33DA65FA11B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0131" y="482171"/>
            <a:ext cx="6091791" cy="5149101"/>
            <a:chOff x="5460131" y="482171"/>
            <a:chExt cx="6091791" cy="5149101"/>
          </a:xfrm>
        </p:grpSpPr>
        <p:sp>
          <p:nvSpPr>
            <p:cNvPr id="29" name="Rectangle 16">
              <a:extLst>
                <a:ext uri="{FF2B5EF4-FFF2-40B4-BE49-F238E27FC236}">
                  <a16:creationId xmlns="" xmlns:a16="http://schemas.microsoft.com/office/drawing/2014/main" id="{39ACC02C-6424-4165-93C4-E83C8E81D4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17">
              <a:extLst>
                <a:ext uri="{FF2B5EF4-FFF2-40B4-BE49-F238E27FC236}">
                  <a16:creationId xmlns="" xmlns:a16="http://schemas.microsoft.com/office/drawing/2014/main" id="{C182CB9C-C978-4C9B-9AAD-8B13418975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19">
            <a:extLst>
              <a:ext uri="{FF2B5EF4-FFF2-40B4-BE49-F238E27FC236}">
                <a16:creationId xmlns="" xmlns:a16="http://schemas.microsoft.com/office/drawing/2014/main" id="{56388820-A63D-463C-9DBC-060A5ABE33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 xmlns:a16="http://schemas.microsoft.com/office/drawing/2014/main" id="{1A1FC8DF-237A-44F2-95A4-ACAAF375725F}"/>
              </a:ext>
            </a:extLst>
          </p:cNvPr>
          <p:cNvPicPr>
            <a:picLocks noChangeAspect="1"/>
          </p:cNvPicPr>
          <p:nvPr/>
        </p:nvPicPr>
        <p:blipFill>
          <a:blip r:embed="rId2"/>
          <a:stretch>
            <a:fillRect/>
          </a:stretch>
        </p:blipFill>
        <p:spPr>
          <a:xfrm>
            <a:off x="6093926" y="1530643"/>
            <a:ext cx="4821551" cy="3037576"/>
          </a:xfrm>
          <a:prstGeom prst="rect">
            <a:avLst/>
          </a:prstGeom>
        </p:spPr>
      </p:pic>
      <p:pic>
        <p:nvPicPr>
          <p:cNvPr id="32" name="Picture 21">
            <a:extLst>
              <a:ext uri="{FF2B5EF4-FFF2-40B4-BE49-F238E27FC236}">
                <a16:creationId xmlns="" xmlns:a16="http://schemas.microsoft.com/office/drawing/2014/main" id="{C04ED70F-D6FD-4EB1-A171-D30F885FE7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 xmlns:a16="http://schemas.microsoft.com/office/drawing/2014/main" id="{DA26CAE9-74C4-4EDD-8A80-77F79EAA86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4066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C70BFDB-979D-4D01-8764-154458F98B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45FCB5B7-E85D-4C9D-AE9B-2B04C20D7C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 xmlns:a16="http://schemas.microsoft.com/office/drawing/2014/main" id="{4C48EA7D-6DFA-4BAB-B557-0D500356BE3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9" y="482171"/>
            <a:ext cx="4074533" cy="5149101"/>
            <a:chOff x="632239" y="482171"/>
            <a:chExt cx="4074533" cy="5149101"/>
          </a:xfrm>
        </p:grpSpPr>
        <p:sp>
          <p:nvSpPr>
            <p:cNvPr id="14" name="Rectangle 13">
              <a:extLst>
                <a:ext uri="{FF2B5EF4-FFF2-40B4-BE49-F238E27FC236}">
                  <a16:creationId xmlns="" xmlns:a16="http://schemas.microsoft.com/office/drawing/2014/main" id="{0A792C74-3AEF-46D7-BB84-FE0A1C9FDD8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32239"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E3F01C4D-F010-44B1-B80D-DE6D0036F4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 xmlns:a16="http://schemas.microsoft.com/office/drawing/2014/main" id="{66DEDBC9-7E02-4AC1-84C0-28900C560B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07042" y="977965"/>
            <a:ext cx="3124515"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 xmlns:a16="http://schemas.microsoft.com/office/drawing/2014/main" id="{5D8167BA-4647-4588-9EF8-AFA0496DC82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 xmlns:a16="http://schemas.microsoft.com/office/drawing/2014/main" id="{BA156118-5BB9-47F9-BFDC-C2271B9BDB61}"/>
              </a:ext>
            </a:extLst>
          </p:cNvPr>
          <p:cNvSpPr>
            <a:spLocks noGrp="1"/>
          </p:cNvSpPr>
          <p:nvPr>
            <p:ph type="title"/>
          </p:nvPr>
        </p:nvSpPr>
        <p:spPr>
          <a:xfrm>
            <a:off x="5188043" y="804520"/>
            <a:ext cx="5550355" cy="1049235"/>
          </a:xfrm>
        </p:spPr>
        <p:txBody>
          <a:bodyPr>
            <a:normAutofit/>
          </a:bodyPr>
          <a:lstStyle/>
          <a:p>
            <a:r>
              <a:rPr lang="es-MX" dirty="0"/>
              <a:t>Operador “and”</a:t>
            </a:r>
          </a:p>
        </p:txBody>
      </p:sp>
      <p:pic>
        <p:nvPicPr>
          <p:cNvPr id="4" name="Imagen 3">
            <a:extLst>
              <a:ext uri="{FF2B5EF4-FFF2-40B4-BE49-F238E27FC236}">
                <a16:creationId xmlns="" xmlns:a16="http://schemas.microsoft.com/office/drawing/2014/main" id="{C0E1CA35-DE49-4F42-9659-2D97A42CE8D8}"/>
              </a:ext>
            </a:extLst>
          </p:cNvPr>
          <p:cNvPicPr>
            <a:picLocks noChangeAspect="1"/>
          </p:cNvPicPr>
          <p:nvPr/>
        </p:nvPicPr>
        <p:blipFill>
          <a:blip r:embed="rId2"/>
          <a:stretch>
            <a:fillRect/>
          </a:stretch>
        </p:blipFill>
        <p:spPr>
          <a:xfrm>
            <a:off x="1285438" y="1831821"/>
            <a:ext cx="2799103" cy="2435219"/>
          </a:xfrm>
          <a:prstGeom prst="rect">
            <a:avLst/>
          </a:prstGeom>
        </p:spPr>
      </p:pic>
      <p:sp>
        <p:nvSpPr>
          <p:cNvPr id="3" name="Marcador de contenido 2">
            <a:extLst>
              <a:ext uri="{FF2B5EF4-FFF2-40B4-BE49-F238E27FC236}">
                <a16:creationId xmlns="" xmlns:a16="http://schemas.microsoft.com/office/drawing/2014/main" id="{1F17CE96-E3EB-4329-A3DC-89EA267CAD78}"/>
              </a:ext>
            </a:extLst>
          </p:cNvPr>
          <p:cNvSpPr>
            <a:spLocks noGrp="1"/>
          </p:cNvSpPr>
          <p:nvPr>
            <p:ph idx="1"/>
          </p:nvPr>
        </p:nvSpPr>
        <p:spPr>
          <a:xfrm>
            <a:off x="5188043" y="2015732"/>
            <a:ext cx="5550355" cy="3450613"/>
          </a:xfrm>
        </p:spPr>
        <p:txBody>
          <a:bodyPr>
            <a:normAutofit/>
          </a:bodyPr>
          <a:lstStyle/>
          <a:p>
            <a:pPr marL="0" indent="0">
              <a:lnSpc>
                <a:spcPct val="110000"/>
              </a:lnSpc>
              <a:buNone/>
            </a:pPr>
            <a:r>
              <a:rPr lang="es-MX" dirty="0"/>
              <a:t>Como su nombre lo indica, ayuda a hacer una búsqueda de dos o más temas relacionados. Por ejemplo si queremos buscar algo sobre Economía pero específicamente debe ser de una país tal como China, el operador AND nos sirve si colocamos “economía AND China”. </a:t>
            </a:r>
            <a:endParaRPr lang="es-MX"/>
          </a:p>
          <a:p>
            <a:pPr marL="0" indent="0">
              <a:lnSpc>
                <a:spcPct val="110000"/>
              </a:lnSpc>
              <a:buNone/>
            </a:pPr>
            <a:r>
              <a:rPr lang="es-MX" dirty="0"/>
              <a:t>Con ello estamos diciéndole al buscador que nos muestre todo lo relacionado con la economía que hay en China.</a:t>
            </a:r>
            <a:endParaRPr lang="es-MX"/>
          </a:p>
        </p:txBody>
      </p:sp>
      <p:pic>
        <p:nvPicPr>
          <p:cNvPr id="21" name="Picture 20">
            <a:extLst>
              <a:ext uri="{FF2B5EF4-FFF2-40B4-BE49-F238E27FC236}">
                <a16:creationId xmlns="" xmlns:a16="http://schemas.microsoft.com/office/drawing/2014/main" id="{BAC44D98-B853-4420-8ED4-E3792706D41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 xmlns:a16="http://schemas.microsoft.com/office/drawing/2014/main" id="{46625410-A0A9-42B8-96F9-540C7C42CBE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27083267"/>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299</TotalTime>
  <Words>1010</Words>
  <Application>Microsoft Office PowerPoint</Application>
  <PresentationFormat>Personalizado</PresentationFormat>
  <Paragraphs>88</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Galería</vt:lpstr>
      <vt:lpstr>CURSO INTERSEMESTRAL</vt:lpstr>
      <vt:lpstr>Qué puedes obtener</vt:lpstr>
      <vt:lpstr>¿de qué trata este curso?</vt:lpstr>
      <vt:lpstr>¿Dónde encuentro la biblioteca digital?</vt:lpstr>
      <vt:lpstr>Registro</vt:lpstr>
      <vt:lpstr>materiales</vt:lpstr>
      <vt:lpstr>Bases de datos</vt:lpstr>
      <vt:lpstr>Búsqueda de información</vt:lpstr>
      <vt:lpstr>Operador “and”</vt:lpstr>
      <vt:lpstr>OPERADOR “OR”</vt:lpstr>
      <vt:lpstr>¿se pueden usar ambos operadores en una sola búsqueda?</vt:lpstr>
      <vt:lpstr>APP DE LA BIBLIOTECA</vt:lpstr>
      <vt:lpstr>SECCIONES IMPORTANTES</vt:lpstr>
      <vt:lpstr>elibrunam</vt:lpstr>
      <vt:lpstr>¿Qué es?</vt:lpstr>
      <vt:lpstr>REVISTAS Y ARTÍCULOS</vt:lpstr>
      <vt:lpstr>¿De qué trata esta sección?</vt:lpstr>
      <vt:lpstr>BÚSQUEDA BÁSICA</vt:lpstr>
      <vt:lpstr>ETESIUNAM</vt:lpstr>
      <vt:lpstr>¿QUÉ PUEDO ENCONTRAR AQUÍ?</vt:lpstr>
      <vt:lpstr>emapamex</vt:lpstr>
      <vt:lpstr>¿Qué es?</vt:lpstr>
      <vt:lpstr>FONDO ANTIGUO</vt:lpstr>
      <vt:lpstr>DATOS GENERALES</vt:lpstr>
      <vt:lpstr>conclusiones</vt:lpstr>
      <vt:lpstr>¿QUÉ PODEMOS DECIR DE ESTE CURSO?</vt:lpstr>
      <vt:lpstr>GRACIAS POR SU ATENCIÓN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INTERSEMESTRAL</dc:title>
  <dc:creator>José Angel Escobar Cuevas</dc:creator>
  <cp:lastModifiedBy>BADILLO  Y NATALY</cp:lastModifiedBy>
  <cp:revision>2</cp:revision>
  <dcterms:created xsi:type="dcterms:W3CDTF">2021-10-08T01:23:43Z</dcterms:created>
  <dcterms:modified xsi:type="dcterms:W3CDTF">2021-10-19T00:50:05Z</dcterms:modified>
</cp:coreProperties>
</file>