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3" r:id="rId8"/>
    <p:sldId id="280" r:id="rId9"/>
    <p:sldId id="281"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C604B-E013-4053-BD40-58FB7D034B4B}" v="4" dt="2021-10-08T16:08:17.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presProps" Target="presProps.xml"/><Relationship Id="rId33"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Angel Escobar Cuevas" userId="0b4aae913914311e" providerId="LiveId" clId="{E85C604B-E013-4053-BD40-58FB7D034B4B}"/>
    <pc:docChg chg="undo custSel addSld delSld modSld">
      <pc:chgData name="José Angel Escobar Cuevas" userId="0b4aae913914311e" providerId="LiveId" clId="{E85C604B-E013-4053-BD40-58FB7D034B4B}" dt="2021-10-08T16:15:50.722" v="3747"/>
      <pc:docMkLst>
        <pc:docMk/>
      </pc:docMkLst>
      <pc:sldChg chg="modSp mod">
        <pc:chgData name="José Angel Escobar Cuevas" userId="0b4aae913914311e" providerId="LiveId" clId="{E85C604B-E013-4053-BD40-58FB7D034B4B}" dt="2021-10-08T02:32:53.102" v="1" actId="732"/>
        <pc:sldMkLst>
          <pc:docMk/>
          <pc:sldMk cId="4135771875" sldId="257"/>
        </pc:sldMkLst>
        <pc:picChg chg="mod modCrop">
          <ac:chgData name="José Angel Escobar Cuevas" userId="0b4aae913914311e" providerId="LiveId" clId="{E85C604B-E013-4053-BD40-58FB7D034B4B}" dt="2021-10-08T02:32:53.102" v="1" actId="732"/>
          <ac:picMkLst>
            <pc:docMk/>
            <pc:sldMk cId="4135771875" sldId="257"/>
            <ac:picMk id="4" creationId="{05490D28-B9B0-49CA-BAA5-F5DE88870506}"/>
          </ac:picMkLst>
        </pc:picChg>
      </pc:sldChg>
      <pc:sldChg chg="addSp delSp modSp mod setBg">
        <pc:chgData name="José Angel Escobar Cuevas" userId="0b4aae913914311e" providerId="LiveId" clId="{E85C604B-E013-4053-BD40-58FB7D034B4B}" dt="2021-10-08T13:45:05.046" v="1605" actId="26606"/>
        <pc:sldMkLst>
          <pc:docMk/>
          <pc:sldMk cId="2016120647" sldId="261"/>
        </pc:sldMkLst>
        <pc:spChg chg="mod ord">
          <ac:chgData name="José Angel Escobar Cuevas" userId="0b4aae913914311e" providerId="LiveId" clId="{E85C604B-E013-4053-BD40-58FB7D034B4B}" dt="2021-10-08T13:45:05.046" v="1605" actId="26606"/>
          <ac:spMkLst>
            <pc:docMk/>
            <pc:sldMk cId="2016120647" sldId="261"/>
            <ac:spMk id="2" creationId="{A18C943E-55D5-4F13-847B-42395EF931C6}"/>
          </ac:spMkLst>
        </pc:spChg>
        <pc:spChg chg="mod">
          <ac:chgData name="José Angel Escobar Cuevas" userId="0b4aae913914311e" providerId="LiveId" clId="{E85C604B-E013-4053-BD40-58FB7D034B4B}" dt="2021-10-08T13:45:05.046" v="1605" actId="26606"/>
          <ac:spMkLst>
            <pc:docMk/>
            <pc:sldMk cId="2016120647" sldId="261"/>
            <ac:spMk id="3" creationId="{E36710F1-2268-4E99-8AA3-E798FA6A79D5}"/>
          </ac:spMkLst>
        </pc:spChg>
        <pc:spChg chg="del">
          <ac:chgData name="José Angel Escobar Cuevas" userId="0b4aae913914311e" providerId="LiveId" clId="{E85C604B-E013-4053-BD40-58FB7D034B4B}" dt="2021-10-08T13:45:05.046" v="1605" actId="26606"/>
          <ac:spMkLst>
            <pc:docMk/>
            <pc:sldMk cId="2016120647" sldId="261"/>
            <ac:spMk id="9" creationId="{1CE580D1-F917-4567-AFB4-99AA9B52ADF0}"/>
          </ac:spMkLst>
        </pc:spChg>
        <pc:spChg chg="del">
          <ac:chgData name="José Angel Escobar Cuevas" userId="0b4aae913914311e" providerId="LiveId" clId="{E85C604B-E013-4053-BD40-58FB7D034B4B}" dt="2021-10-08T13:45:05.046" v="1605" actId="26606"/>
          <ac:spMkLst>
            <pc:docMk/>
            <pc:sldMk cId="2016120647" sldId="261"/>
            <ac:spMk id="17" creationId="{8D095B41-7312-4603-9F0F-93387C353134}"/>
          </ac:spMkLst>
        </pc:spChg>
        <pc:spChg chg="del">
          <ac:chgData name="José Angel Escobar Cuevas" userId="0b4aae913914311e" providerId="LiveId" clId="{E85C604B-E013-4053-BD40-58FB7D034B4B}" dt="2021-10-08T13:45:05.046" v="1605" actId="26606"/>
          <ac:spMkLst>
            <pc:docMk/>
            <pc:sldMk cId="2016120647" sldId="261"/>
            <ac:spMk id="19" creationId="{1042C936-444C-4F0D-9737-291EAFE1E7E4}"/>
          </ac:spMkLst>
        </pc:spChg>
        <pc:spChg chg="add">
          <ac:chgData name="José Angel Escobar Cuevas" userId="0b4aae913914311e" providerId="LiveId" clId="{E85C604B-E013-4053-BD40-58FB7D034B4B}" dt="2021-10-08T13:45:05.046" v="1605" actId="26606"/>
          <ac:spMkLst>
            <pc:docMk/>
            <pc:sldMk cId="2016120647" sldId="261"/>
            <ac:spMk id="30" creationId="{23522FE7-5A29-4EF6-B1EF-2CA55748A772}"/>
          </ac:spMkLst>
        </pc:spChg>
        <pc:spChg chg="add">
          <ac:chgData name="José Angel Escobar Cuevas" userId="0b4aae913914311e" providerId="LiveId" clId="{E85C604B-E013-4053-BD40-58FB7D034B4B}" dt="2021-10-08T13:45:05.046" v="1605" actId="26606"/>
          <ac:spMkLst>
            <pc:docMk/>
            <pc:sldMk cId="2016120647" sldId="261"/>
            <ac:spMk id="38" creationId="{1C69834E-5EEE-4D61-833E-04928896454C}"/>
          </ac:spMkLst>
        </pc:spChg>
        <pc:spChg chg="add">
          <ac:chgData name="José Angel Escobar Cuevas" userId="0b4aae913914311e" providerId="LiveId" clId="{E85C604B-E013-4053-BD40-58FB7D034B4B}" dt="2021-10-08T13:45:05.046" v="1605" actId="26606"/>
          <ac:spMkLst>
            <pc:docMk/>
            <pc:sldMk cId="2016120647" sldId="261"/>
            <ac:spMk id="40" creationId="{58E5D9BA-46E7-4BFA-9C74-75495BF6F54D}"/>
          </ac:spMkLst>
        </pc:spChg>
        <pc:spChg chg="add">
          <ac:chgData name="José Angel Escobar Cuevas" userId="0b4aae913914311e" providerId="LiveId" clId="{E85C604B-E013-4053-BD40-58FB7D034B4B}" dt="2021-10-08T13:45:05.046" v="1605" actId="26606"/>
          <ac:spMkLst>
            <pc:docMk/>
            <pc:sldMk cId="2016120647" sldId="261"/>
            <ac:spMk id="42" creationId="{5B033D76-5800-44B6-AFE9-EE2106935115}"/>
          </ac:spMkLst>
        </pc:spChg>
        <pc:spChg chg="add">
          <ac:chgData name="José Angel Escobar Cuevas" userId="0b4aae913914311e" providerId="LiveId" clId="{E85C604B-E013-4053-BD40-58FB7D034B4B}" dt="2021-10-08T13:45:05.046" v="1605" actId="26606"/>
          <ac:spMkLst>
            <pc:docMk/>
            <pc:sldMk cId="2016120647" sldId="261"/>
            <ac:spMk id="44" creationId="{522D6F85-FFBA-4F81-AEE5-AAA17CB7AA98}"/>
          </ac:spMkLst>
        </pc:spChg>
        <pc:spChg chg="add">
          <ac:chgData name="José Angel Escobar Cuevas" userId="0b4aae913914311e" providerId="LiveId" clId="{E85C604B-E013-4053-BD40-58FB7D034B4B}" dt="2021-10-08T13:45:05.046" v="1605" actId="26606"/>
          <ac:spMkLst>
            <pc:docMk/>
            <pc:sldMk cId="2016120647" sldId="261"/>
            <ac:spMk id="46" creationId="{27F9AD2E-70BB-475A-A0F2-AD9F308C38FE}"/>
          </ac:spMkLst>
        </pc:spChg>
        <pc:picChg chg="del">
          <ac:chgData name="José Angel Escobar Cuevas" userId="0b4aae913914311e" providerId="LiveId" clId="{E85C604B-E013-4053-BD40-58FB7D034B4B}" dt="2021-10-08T13:32:59.705" v="768" actId="21"/>
          <ac:picMkLst>
            <pc:docMk/>
            <pc:sldMk cId="2016120647" sldId="261"/>
            <ac:picMk id="5" creationId="{C64E2A6C-3067-438C-BC6A-E163DBAE0F20}"/>
          </ac:picMkLst>
        </pc:picChg>
        <pc:picChg chg="add del">
          <ac:chgData name="José Angel Escobar Cuevas" userId="0b4aae913914311e" providerId="LiveId" clId="{E85C604B-E013-4053-BD40-58FB7D034B4B}" dt="2021-10-08T13:33:03.411" v="769" actId="478"/>
          <ac:picMkLst>
            <pc:docMk/>
            <pc:sldMk cId="2016120647" sldId="261"/>
            <ac:picMk id="6" creationId="{1A123ECF-3AFD-476B-98AF-E813E8C71757}"/>
          </ac:picMkLst>
        </pc:picChg>
        <pc:picChg chg="del">
          <ac:chgData name="José Angel Escobar Cuevas" userId="0b4aae913914311e" providerId="LiveId" clId="{E85C604B-E013-4053-BD40-58FB7D034B4B}" dt="2021-10-08T13:45:05.046" v="1605" actId="26606"/>
          <ac:picMkLst>
            <pc:docMk/>
            <pc:sldMk cId="2016120647" sldId="261"/>
            <ac:picMk id="11" creationId="{1F5620B8-A2D8-4568-B566-F0453A0D9167}"/>
          </ac:picMkLst>
        </pc:picChg>
        <pc:picChg chg="del">
          <ac:chgData name="José Angel Escobar Cuevas" userId="0b4aae913914311e" providerId="LiveId" clId="{E85C604B-E013-4053-BD40-58FB7D034B4B}" dt="2021-10-08T13:45:05.046" v="1605" actId="26606"/>
          <ac:picMkLst>
            <pc:docMk/>
            <pc:sldMk cId="2016120647" sldId="261"/>
            <ac:picMk id="23" creationId="{419FDB25-3050-4009-9806-3000DDD1C083}"/>
          </ac:picMkLst>
        </pc:picChg>
        <pc:picChg chg="add">
          <ac:chgData name="José Angel Escobar Cuevas" userId="0b4aae913914311e" providerId="LiveId" clId="{E85C604B-E013-4053-BD40-58FB7D034B4B}" dt="2021-10-08T13:45:05.046" v="1605" actId="26606"/>
          <ac:picMkLst>
            <pc:docMk/>
            <pc:sldMk cId="2016120647" sldId="261"/>
            <ac:picMk id="32" creationId="{C2192E09-EBC7-416C-B887-DFF915D7F43D}"/>
          </ac:picMkLst>
        </pc:picChg>
        <pc:picChg chg="add">
          <ac:chgData name="José Angel Escobar Cuevas" userId="0b4aae913914311e" providerId="LiveId" clId="{E85C604B-E013-4053-BD40-58FB7D034B4B}" dt="2021-10-08T13:45:05.046" v="1605" actId="26606"/>
          <ac:picMkLst>
            <pc:docMk/>
            <pc:sldMk cId="2016120647" sldId="261"/>
            <ac:picMk id="48" creationId="{4C401D57-600A-4C91-AC9A-14CA1ED6F7D8}"/>
          </ac:picMkLst>
        </pc:picChg>
        <pc:cxnChg chg="del">
          <ac:chgData name="José Angel Escobar Cuevas" userId="0b4aae913914311e" providerId="LiveId" clId="{E85C604B-E013-4053-BD40-58FB7D034B4B}" dt="2021-10-08T13:45:05.046" v="1605" actId="26606"/>
          <ac:cxnSpMkLst>
            <pc:docMk/>
            <pc:sldMk cId="2016120647" sldId="261"/>
            <ac:cxnSpMk id="13" creationId="{1C7D2BA4-4B7A-4596-8BCC-5CF715423894}"/>
          </ac:cxnSpMkLst>
        </pc:cxnChg>
        <pc:cxnChg chg="del">
          <ac:chgData name="José Angel Escobar Cuevas" userId="0b4aae913914311e" providerId="LiveId" clId="{E85C604B-E013-4053-BD40-58FB7D034B4B}" dt="2021-10-08T13:45:05.046" v="1605" actId="26606"/>
          <ac:cxnSpMkLst>
            <pc:docMk/>
            <pc:sldMk cId="2016120647" sldId="261"/>
            <ac:cxnSpMk id="15" creationId="{4977F1E1-2B6F-4BB6-899F-67D8764D83C5}"/>
          </ac:cxnSpMkLst>
        </pc:cxnChg>
        <pc:cxnChg chg="del">
          <ac:chgData name="José Angel Escobar Cuevas" userId="0b4aae913914311e" providerId="LiveId" clId="{E85C604B-E013-4053-BD40-58FB7D034B4B}" dt="2021-10-08T13:45:05.046" v="1605" actId="26606"/>
          <ac:cxnSpMkLst>
            <pc:docMk/>
            <pc:sldMk cId="2016120647" sldId="261"/>
            <ac:cxnSpMk id="21" creationId="{B61C4D9F-F4AF-4ED2-9310-56EB2E19C084}"/>
          </ac:cxnSpMkLst>
        </pc:cxnChg>
        <pc:cxnChg chg="del">
          <ac:chgData name="José Angel Escobar Cuevas" userId="0b4aae913914311e" providerId="LiveId" clId="{E85C604B-E013-4053-BD40-58FB7D034B4B}" dt="2021-10-08T13:45:05.046" v="1605" actId="26606"/>
          <ac:cxnSpMkLst>
            <pc:docMk/>
            <pc:sldMk cId="2016120647" sldId="261"/>
            <ac:cxnSpMk id="25" creationId="{8063EF0F-7BC0-4CFB-AB98-20A8DD91D70F}"/>
          </ac:cxnSpMkLst>
        </pc:cxnChg>
        <pc:cxnChg chg="add">
          <ac:chgData name="José Angel Escobar Cuevas" userId="0b4aae913914311e" providerId="LiveId" clId="{E85C604B-E013-4053-BD40-58FB7D034B4B}" dt="2021-10-08T13:45:05.046" v="1605" actId="26606"/>
          <ac:cxnSpMkLst>
            <pc:docMk/>
            <pc:sldMk cId="2016120647" sldId="261"/>
            <ac:cxnSpMk id="34" creationId="{2924498D-E084-44BE-A196-CFCE35564350}"/>
          </ac:cxnSpMkLst>
        </pc:cxnChg>
        <pc:cxnChg chg="add">
          <ac:chgData name="José Angel Escobar Cuevas" userId="0b4aae913914311e" providerId="LiveId" clId="{E85C604B-E013-4053-BD40-58FB7D034B4B}" dt="2021-10-08T13:45:05.046" v="1605" actId="26606"/>
          <ac:cxnSpMkLst>
            <pc:docMk/>
            <pc:sldMk cId="2016120647" sldId="261"/>
            <ac:cxnSpMk id="36" creationId="{3BBC7667-C352-4842-9AFD-E5C16AD002F4}"/>
          </ac:cxnSpMkLst>
        </pc:cxnChg>
        <pc:cxnChg chg="add">
          <ac:chgData name="José Angel Escobar Cuevas" userId="0b4aae913914311e" providerId="LiveId" clId="{E85C604B-E013-4053-BD40-58FB7D034B4B}" dt="2021-10-08T13:45:05.046" v="1605" actId="26606"/>
          <ac:cxnSpMkLst>
            <pc:docMk/>
            <pc:sldMk cId="2016120647" sldId="261"/>
            <ac:cxnSpMk id="50" creationId="{412BDC66-00FA-4A3F-9BC7-BE05FF7705F8}"/>
          </ac:cxnSpMkLst>
        </pc:cxnChg>
      </pc:sldChg>
      <pc:sldChg chg="addSp delSp modSp mod setBg">
        <pc:chgData name="José Angel Escobar Cuevas" userId="0b4aae913914311e" providerId="LiveId" clId="{E85C604B-E013-4053-BD40-58FB7D034B4B}" dt="2021-10-08T13:32:32.808" v="766" actId="22"/>
        <pc:sldMkLst>
          <pc:docMk/>
          <pc:sldMk cId="744684857" sldId="262"/>
        </pc:sldMkLst>
        <pc:spChg chg="mod">
          <ac:chgData name="José Angel Escobar Cuevas" userId="0b4aae913914311e" providerId="LiveId" clId="{E85C604B-E013-4053-BD40-58FB7D034B4B}" dt="2021-10-08T13:32:31.505" v="765" actId="26606"/>
          <ac:spMkLst>
            <pc:docMk/>
            <pc:sldMk cId="744684857" sldId="262"/>
            <ac:spMk id="2" creationId="{B02F457D-467A-463F-B639-C09B6E618829}"/>
          </ac:spMkLst>
        </pc:spChg>
        <pc:spChg chg="mod">
          <ac:chgData name="José Angel Escobar Cuevas" userId="0b4aae913914311e" providerId="LiveId" clId="{E85C604B-E013-4053-BD40-58FB7D034B4B}" dt="2021-10-08T13:32:31.505" v="765" actId="26606"/>
          <ac:spMkLst>
            <pc:docMk/>
            <pc:sldMk cId="744684857" sldId="262"/>
            <ac:spMk id="3" creationId="{92285396-5C47-4D4F-B8B4-E56950FE3EFD}"/>
          </ac:spMkLst>
        </pc:spChg>
        <pc:spChg chg="add del">
          <ac:chgData name="José Angel Escobar Cuevas" userId="0b4aae913914311e" providerId="LiveId" clId="{E85C604B-E013-4053-BD40-58FB7D034B4B}" dt="2021-10-08T13:32:31.505" v="765" actId="26606"/>
          <ac:spMkLst>
            <pc:docMk/>
            <pc:sldMk cId="744684857" sldId="262"/>
            <ac:spMk id="10" creationId="{C7157C7B-5BD6-404A-9073-673C1198EFA5}"/>
          </ac:spMkLst>
        </pc:spChg>
        <pc:spChg chg="add del">
          <ac:chgData name="José Angel Escobar Cuevas" userId="0b4aae913914311e" providerId="LiveId" clId="{E85C604B-E013-4053-BD40-58FB7D034B4B}" dt="2021-10-08T13:32:31.505" v="765" actId="26606"/>
          <ac:spMkLst>
            <pc:docMk/>
            <pc:sldMk cId="744684857" sldId="262"/>
            <ac:spMk id="12" creationId="{244BC347-8964-476D-89D3-92BAE6D56FB9}"/>
          </ac:spMkLst>
        </pc:spChg>
        <pc:picChg chg="add del mod">
          <ac:chgData name="José Angel Escobar Cuevas" userId="0b4aae913914311e" providerId="LiveId" clId="{E85C604B-E013-4053-BD40-58FB7D034B4B}" dt="2021-10-08T13:32:32.808" v="766" actId="22"/>
          <ac:picMkLst>
            <pc:docMk/>
            <pc:sldMk cId="744684857" sldId="262"/>
            <ac:picMk id="5" creationId="{ADF7FA13-B0D4-4069-95D1-7D32061D35A9}"/>
          </ac:picMkLst>
        </pc:picChg>
        <pc:picChg chg="add del">
          <ac:chgData name="José Angel Escobar Cuevas" userId="0b4aae913914311e" providerId="LiveId" clId="{E85C604B-E013-4053-BD40-58FB7D034B4B}" dt="2021-10-08T13:32:31.505" v="765" actId="26606"/>
          <ac:picMkLst>
            <pc:docMk/>
            <pc:sldMk cId="744684857" sldId="262"/>
            <ac:picMk id="16" creationId="{5970D13F-8358-42A9-9237-91B5B4DDA4B4}"/>
          </ac:picMkLst>
        </pc:picChg>
        <pc:cxnChg chg="add del">
          <ac:chgData name="José Angel Escobar Cuevas" userId="0b4aae913914311e" providerId="LiveId" clId="{E85C604B-E013-4053-BD40-58FB7D034B4B}" dt="2021-10-08T13:32:31.505" v="765" actId="26606"/>
          <ac:cxnSpMkLst>
            <pc:docMk/>
            <pc:sldMk cId="744684857" sldId="262"/>
            <ac:cxnSpMk id="14" creationId="{A528BB2E-BE2B-416D-A6B3-28D6574248CC}"/>
          </ac:cxnSpMkLst>
        </pc:cxnChg>
        <pc:cxnChg chg="add del">
          <ac:chgData name="José Angel Escobar Cuevas" userId="0b4aae913914311e" providerId="LiveId" clId="{E85C604B-E013-4053-BD40-58FB7D034B4B}" dt="2021-10-08T13:32:31.505" v="765" actId="26606"/>
          <ac:cxnSpMkLst>
            <pc:docMk/>
            <pc:sldMk cId="744684857" sldId="262"/>
            <ac:cxnSpMk id="18" creationId="{06BFB317-A03A-48CB-B03E-4504961FA02B}"/>
          </ac:cxnSpMkLst>
        </pc:cxnChg>
      </pc:sldChg>
      <pc:sldChg chg="modSp mod">
        <pc:chgData name="José Angel Escobar Cuevas" userId="0b4aae913914311e" providerId="LiveId" clId="{E85C604B-E013-4053-BD40-58FB7D034B4B}" dt="2021-10-08T02:32:38.234" v="0" actId="732"/>
        <pc:sldMkLst>
          <pc:docMk/>
          <pc:sldMk cId="2970837029" sldId="268"/>
        </pc:sldMkLst>
        <pc:picChg chg="mod modCrop">
          <ac:chgData name="José Angel Escobar Cuevas" userId="0b4aae913914311e" providerId="LiveId" clId="{E85C604B-E013-4053-BD40-58FB7D034B4B}" dt="2021-10-08T02:32:38.234" v="0" actId="732"/>
          <ac:picMkLst>
            <pc:docMk/>
            <pc:sldMk cId="2970837029" sldId="268"/>
            <ac:picMk id="4" creationId="{9E1D30C1-5C7C-4D9B-BB32-1F287660C706}"/>
          </ac:picMkLst>
        </pc:picChg>
      </pc:sldChg>
      <pc:sldChg chg="addSp modSp new mod setBg">
        <pc:chgData name="José Angel Escobar Cuevas" userId="0b4aae913914311e" providerId="LiveId" clId="{E85C604B-E013-4053-BD40-58FB7D034B4B}" dt="2021-10-08T13:43:13.918" v="1596" actId="20577"/>
        <pc:sldMkLst>
          <pc:docMk/>
          <pc:sldMk cId="2994688640" sldId="269"/>
        </pc:sldMkLst>
        <pc:spChg chg="mod">
          <ac:chgData name="José Angel Escobar Cuevas" userId="0b4aae913914311e" providerId="LiveId" clId="{E85C604B-E013-4053-BD40-58FB7D034B4B}" dt="2021-10-08T02:38:41.093" v="357" actId="26606"/>
          <ac:spMkLst>
            <pc:docMk/>
            <pc:sldMk cId="2994688640" sldId="269"/>
            <ac:spMk id="2" creationId="{A2BD3BD0-C227-457C-BCC2-78F3AF3CF388}"/>
          </ac:spMkLst>
        </pc:spChg>
        <pc:spChg chg="mod">
          <ac:chgData name="José Angel Escobar Cuevas" userId="0b4aae913914311e" providerId="LiveId" clId="{E85C604B-E013-4053-BD40-58FB7D034B4B}" dt="2021-10-08T13:43:13.918" v="1596" actId="20577"/>
          <ac:spMkLst>
            <pc:docMk/>
            <pc:sldMk cId="2994688640" sldId="269"/>
            <ac:spMk id="3" creationId="{733B58D4-2AA9-40FE-8075-561568BA1E6A}"/>
          </ac:spMkLst>
        </pc:spChg>
        <pc:spChg chg="add">
          <ac:chgData name="José Angel Escobar Cuevas" userId="0b4aae913914311e" providerId="LiveId" clId="{E85C604B-E013-4053-BD40-58FB7D034B4B}" dt="2021-10-08T02:38:41.093" v="357" actId="26606"/>
          <ac:spMkLst>
            <pc:docMk/>
            <pc:sldMk cId="2994688640" sldId="269"/>
            <ac:spMk id="9" creationId="{24BE214B-2C92-47AF-8D90-698211103731}"/>
          </ac:spMkLst>
        </pc:spChg>
        <pc:spChg chg="add">
          <ac:chgData name="José Angel Escobar Cuevas" userId="0b4aae913914311e" providerId="LiveId" clId="{E85C604B-E013-4053-BD40-58FB7D034B4B}" dt="2021-10-08T02:38:41.093" v="357" actId="26606"/>
          <ac:spMkLst>
            <pc:docMk/>
            <pc:sldMk cId="2994688640" sldId="269"/>
            <ac:spMk id="13" creationId="{369A020F-4984-4DD0-898A-B60A4882B04C}"/>
          </ac:spMkLst>
        </pc:spChg>
        <pc:spChg chg="add">
          <ac:chgData name="José Angel Escobar Cuevas" userId="0b4aae913914311e" providerId="LiveId" clId="{E85C604B-E013-4053-BD40-58FB7D034B4B}" dt="2021-10-08T02:38:41.093" v="357" actId="26606"/>
          <ac:spMkLst>
            <pc:docMk/>
            <pc:sldMk cId="2994688640" sldId="269"/>
            <ac:spMk id="19" creationId="{4380F474-D468-4F2F-8BE9-F343F8D1A9C8}"/>
          </ac:spMkLst>
        </pc:spChg>
        <pc:grpChg chg="add">
          <ac:chgData name="José Angel Escobar Cuevas" userId="0b4aae913914311e" providerId="LiveId" clId="{E85C604B-E013-4053-BD40-58FB7D034B4B}" dt="2021-10-08T02:38:41.093" v="357" actId="26606"/>
          <ac:grpSpMkLst>
            <pc:docMk/>
            <pc:sldMk cId="2994688640" sldId="269"/>
            <ac:grpSpMk id="15" creationId="{A3761B47-AE33-47C9-9636-19D4B313F277}"/>
          </ac:grpSpMkLst>
        </pc:grpChg>
        <pc:picChg chg="add mod">
          <ac:chgData name="José Angel Escobar Cuevas" userId="0b4aae913914311e" providerId="LiveId" clId="{E85C604B-E013-4053-BD40-58FB7D034B4B}" dt="2021-10-08T02:39:19.465" v="358" actId="27614"/>
          <ac:picMkLst>
            <pc:docMk/>
            <pc:sldMk cId="2994688640" sldId="269"/>
            <ac:picMk id="4" creationId="{60E248F4-9645-49F1-A781-21194E9D6F29}"/>
          </ac:picMkLst>
        </pc:picChg>
        <pc:picChg chg="add">
          <ac:chgData name="José Angel Escobar Cuevas" userId="0b4aae913914311e" providerId="LiveId" clId="{E85C604B-E013-4053-BD40-58FB7D034B4B}" dt="2021-10-08T02:38:41.093" v="357" actId="26606"/>
          <ac:picMkLst>
            <pc:docMk/>
            <pc:sldMk cId="2994688640" sldId="269"/>
            <ac:picMk id="21" creationId="{D757EBBD-8611-41C1-8124-C151D0957DBF}"/>
          </ac:picMkLst>
        </pc:picChg>
        <pc:cxnChg chg="add">
          <ac:chgData name="José Angel Escobar Cuevas" userId="0b4aae913914311e" providerId="LiveId" clId="{E85C604B-E013-4053-BD40-58FB7D034B4B}" dt="2021-10-08T02:38:41.093" v="357" actId="26606"/>
          <ac:cxnSpMkLst>
            <pc:docMk/>
            <pc:sldMk cId="2994688640" sldId="269"/>
            <ac:cxnSpMk id="11" creationId="{186D07CD-E0E5-42ED-BA28-6CB6ADC3B09F}"/>
          </ac:cxnSpMkLst>
        </pc:cxnChg>
        <pc:cxnChg chg="add">
          <ac:chgData name="José Angel Escobar Cuevas" userId="0b4aae913914311e" providerId="LiveId" clId="{E85C604B-E013-4053-BD40-58FB7D034B4B}" dt="2021-10-08T02:38:41.093" v="357" actId="26606"/>
          <ac:cxnSpMkLst>
            <pc:docMk/>
            <pc:sldMk cId="2994688640" sldId="269"/>
            <ac:cxnSpMk id="23" creationId="{E40D0D8B-2D5E-48A4-BBD5-8CB09A86A663}"/>
          </ac:cxnSpMkLst>
        </pc:cxnChg>
      </pc:sldChg>
      <pc:sldChg chg="addSp delSp modSp new mod setBg addAnim">
        <pc:chgData name="José Angel Escobar Cuevas" userId="0b4aae913914311e" providerId="LiveId" clId="{E85C604B-E013-4053-BD40-58FB7D034B4B}" dt="2021-10-08T13:45:14.741" v="1606" actId="26606"/>
        <pc:sldMkLst>
          <pc:docMk/>
          <pc:sldMk cId="556722291" sldId="270"/>
        </pc:sldMkLst>
        <pc:spChg chg="mod ord">
          <ac:chgData name="José Angel Escobar Cuevas" userId="0b4aae913914311e" providerId="LiveId" clId="{E85C604B-E013-4053-BD40-58FB7D034B4B}" dt="2021-10-08T13:45:14.741" v="1606" actId="26606"/>
          <ac:spMkLst>
            <pc:docMk/>
            <pc:sldMk cId="556722291" sldId="270"/>
            <ac:spMk id="2" creationId="{C59A80FB-8CC7-41C6-96CE-220520568272}"/>
          </ac:spMkLst>
        </pc:spChg>
        <pc:spChg chg="mod">
          <ac:chgData name="José Angel Escobar Cuevas" userId="0b4aae913914311e" providerId="LiveId" clId="{E85C604B-E013-4053-BD40-58FB7D034B4B}" dt="2021-10-08T13:45:14.741" v="1606" actId="26606"/>
          <ac:spMkLst>
            <pc:docMk/>
            <pc:sldMk cId="556722291" sldId="270"/>
            <ac:spMk id="3" creationId="{B1D618CE-8193-427C-9602-9FF9330CBBF3}"/>
          </ac:spMkLst>
        </pc:spChg>
        <pc:spChg chg="add del">
          <ac:chgData name="José Angel Escobar Cuevas" userId="0b4aae913914311e" providerId="LiveId" clId="{E85C604B-E013-4053-BD40-58FB7D034B4B}" dt="2021-10-08T13:45:14.741" v="1606" actId="26606"/>
          <ac:spMkLst>
            <pc:docMk/>
            <pc:sldMk cId="556722291" sldId="270"/>
            <ac:spMk id="8" creationId="{60F480BC-15A3-42F3-B382-E17ECCDF1F8D}"/>
          </ac:spMkLst>
        </pc:spChg>
        <pc:spChg chg="add del">
          <ac:chgData name="José Angel Escobar Cuevas" userId="0b4aae913914311e" providerId="LiveId" clId="{E85C604B-E013-4053-BD40-58FB7D034B4B}" dt="2021-10-08T13:45:14.741" v="1606" actId="26606"/>
          <ac:spMkLst>
            <pc:docMk/>
            <pc:sldMk cId="556722291" sldId="270"/>
            <ac:spMk id="14" creationId="{8FB5FC97-2B97-4BFE-B03B-816367F11B04}"/>
          </ac:spMkLst>
        </pc:spChg>
        <pc:spChg chg="add">
          <ac:chgData name="José Angel Escobar Cuevas" userId="0b4aae913914311e" providerId="LiveId" clId="{E85C604B-E013-4053-BD40-58FB7D034B4B}" dt="2021-10-08T13:45:14.741" v="1606" actId="26606"/>
          <ac:spMkLst>
            <pc:docMk/>
            <pc:sldMk cId="556722291" sldId="270"/>
            <ac:spMk id="19" creationId="{1C69834E-5EEE-4D61-833E-04928896454C}"/>
          </ac:spMkLst>
        </pc:spChg>
        <pc:spChg chg="add">
          <ac:chgData name="José Angel Escobar Cuevas" userId="0b4aae913914311e" providerId="LiveId" clId="{E85C604B-E013-4053-BD40-58FB7D034B4B}" dt="2021-10-08T13:45:14.741" v="1606" actId="26606"/>
          <ac:spMkLst>
            <pc:docMk/>
            <pc:sldMk cId="556722291" sldId="270"/>
            <ac:spMk id="21" creationId="{58E5D9BA-46E7-4BFA-9C74-75495BF6F54D}"/>
          </ac:spMkLst>
        </pc:spChg>
        <pc:spChg chg="add">
          <ac:chgData name="José Angel Escobar Cuevas" userId="0b4aae913914311e" providerId="LiveId" clId="{E85C604B-E013-4053-BD40-58FB7D034B4B}" dt="2021-10-08T13:45:14.741" v="1606" actId="26606"/>
          <ac:spMkLst>
            <pc:docMk/>
            <pc:sldMk cId="556722291" sldId="270"/>
            <ac:spMk id="23" creationId="{5B033D76-5800-44B6-AFE9-EE2106935115}"/>
          </ac:spMkLst>
        </pc:spChg>
        <pc:spChg chg="add">
          <ac:chgData name="José Angel Escobar Cuevas" userId="0b4aae913914311e" providerId="LiveId" clId="{E85C604B-E013-4053-BD40-58FB7D034B4B}" dt="2021-10-08T13:45:14.741" v="1606" actId="26606"/>
          <ac:spMkLst>
            <pc:docMk/>
            <pc:sldMk cId="556722291" sldId="270"/>
            <ac:spMk id="25" creationId="{522D6F85-FFBA-4F81-AEE5-AAA17CB7AA98}"/>
          </ac:spMkLst>
        </pc:spChg>
        <pc:spChg chg="add">
          <ac:chgData name="José Angel Escobar Cuevas" userId="0b4aae913914311e" providerId="LiveId" clId="{E85C604B-E013-4053-BD40-58FB7D034B4B}" dt="2021-10-08T13:45:14.741" v="1606" actId="26606"/>
          <ac:spMkLst>
            <pc:docMk/>
            <pc:sldMk cId="556722291" sldId="270"/>
            <ac:spMk id="27" creationId="{27F9AD2E-70BB-475A-A0F2-AD9F308C38FE}"/>
          </ac:spMkLst>
        </pc:spChg>
        <pc:grpChg chg="add del">
          <ac:chgData name="José Angel Escobar Cuevas" userId="0b4aae913914311e" providerId="LiveId" clId="{E85C604B-E013-4053-BD40-58FB7D034B4B}" dt="2021-10-08T13:45:14.741" v="1606" actId="26606"/>
          <ac:grpSpMkLst>
            <pc:docMk/>
            <pc:sldMk cId="556722291" sldId="270"/>
            <ac:grpSpMk id="10" creationId="{BDE6B5C7-0FE4-465C-82B5-A68EFDF7FA6A}"/>
          </ac:grpSpMkLst>
        </pc:grpChg>
        <pc:picChg chg="add">
          <ac:chgData name="José Angel Escobar Cuevas" userId="0b4aae913914311e" providerId="LiveId" clId="{E85C604B-E013-4053-BD40-58FB7D034B4B}" dt="2021-10-08T13:45:14.741" v="1606" actId="26606"/>
          <ac:picMkLst>
            <pc:docMk/>
            <pc:sldMk cId="556722291" sldId="270"/>
            <ac:picMk id="29" creationId="{4C401D57-600A-4C91-AC9A-14CA1ED6F7D8}"/>
          </ac:picMkLst>
        </pc:picChg>
        <pc:cxnChg chg="add">
          <ac:chgData name="José Angel Escobar Cuevas" userId="0b4aae913914311e" providerId="LiveId" clId="{E85C604B-E013-4053-BD40-58FB7D034B4B}" dt="2021-10-08T13:45:14.741" v="1606" actId="26606"/>
          <ac:cxnSpMkLst>
            <pc:docMk/>
            <pc:sldMk cId="556722291" sldId="270"/>
            <ac:cxnSpMk id="31" creationId="{412BDC66-00FA-4A3F-9BC7-BE05FF7705F8}"/>
          </ac:cxnSpMkLst>
        </pc:cxnChg>
      </pc:sldChg>
      <pc:sldChg chg="modSp new mod">
        <pc:chgData name="José Angel Escobar Cuevas" userId="0b4aae913914311e" providerId="LiveId" clId="{E85C604B-E013-4053-BD40-58FB7D034B4B}" dt="2021-10-08T13:38:01.093" v="1201" actId="20577"/>
        <pc:sldMkLst>
          <pc:docMk/>
          <pc:sldMk cId="2756307304" sldId="271"/>
        </pc:sldMkLst>
        <pc:spChg chg="mod">
          <ac:chgData name="José Angel Escobar Cuevas" userId="0b4aae913914311e" providerId="LiveId" clId="{E85C604B-E013-4053-BD40-58FB7D034B4B}" dt="2021-10-08T13:36:05.235" v="930" actId="20577"/>
          <ac:spMkLst>
            <pc:docMk/>
            <pc:sldMk cId="2756307304" sldId="271"/>
            <ac:spMk id="2" creationId="{47939E36-E319-4F4F-9597-5CC27BC67D6A}"/>
          </ac:spMkLst>
        </pc:spChg>
        <pc:spChg chg="mod">
          <ac:chgData name="José Angel Escobar Cuevas" userId="0b4aae913914311e" providerId="LiveId" clId="{E85C604B-E013-4053-BD40-58FB7D034B4B}" dt="2021-10-08T13:38:01.093" v="1201" actId="20577"/>
          <ac:spMkLst>
            <pc:docMk/>
            <pc:sldMk cId="2756307304" sldId="271"/>
            <ac:spMk id="3" creationId="{E50A1805-602A-4E46-A84E-FF30A65E86F8}"/>
          </ac:spMkLst>
        </pc:spChg>
      </pc:sldChg>
      <pc:sldChg chg="addSp modSp new mod setBg">
        <pc:chgData name="José Angel Escobar Cuevas" userId="0b4aae913914311e" providerId="LiveId" clId="{E85C604B-E013-4053-BD40-58FB7D034B4B}" dt="2021-10-08T13:44:04.225" v="1599" actId="26606"/>
        <pc:sldMkLst>
          <pc:docMk/>
          <pc:sldMk cId="3793009898" sldId="272"/>
        </pc:sldMkLst>
        <pc:spChg chg="mod">
          <ac:chgData name="José Angel Escobar Cuevas" userId="0b4aae913914311e" providerId="LiveId" clId="{E85C604B-E013-4053-BD40-58FB7D034B4B}" dt="2021-10-08T13:44:04.225" v="1599" actId="26606"/>
          <ac:spMkLst>
            <pc:docMk/>
            <pc:sldMk cId="3793009898" sldId="272"/>
            <ac:spMk id="2" creationId="{0DFC5DCB-9E12-4E20-9B04-CEB1D76F7119}"/>
          </ac:spMkLst>
        </pc:spChg>
        <pc:spChg chg="mod ord">
          <ac:chgData name="José Angel Escobar Cuevas" userId="0b4aae913914311e" providerId="LiveId" clId="{E85C604B-E013-4053-BD40-58FB7D034B4B}" dt="2021-10-08T13:44:04.225" v="1599" actId="26606"/>
          <ac:spMkLst>
            <pc:docMk/>
            <pc:sldMk cId="3793009898" sldId="272"/>
            <ac:spMk id="3" creationId="{32908DE7-82EB-44A6-95C7-696A1275E5FF}"/>
          </ac:spMkLst>
        </pc:spChg>
        <pc:spChg chg="add">
          <ac:chgData name="José Angel Escobar Cuevas" userId="0b4aae913914311e" providerId="LiveId" clId="{E85C604B-E013-4053-BD40-58FB7D034B4B}" dt="2021-10-08T13:44:04.225" v="1599" actId="26606"/>
          <ac:spMkLst>
            <pc:docMk/>
            <pc:sldMk cId="3793009898" sldId="272"/>
            <ac:spMk id="10" creationId="{1669046F-5838-4C7A-BBE8-A77F40FD9C7F}"/>
          </ac:spMkLst>
        </pc:spChg>
        <pc:spChg chg="add">
          <ac:chgData name="José Angel Escobar Cuevas" userId="0b4aae913914311e" providerId="LiveId" clId="{E85C604B-E013-4053-BD40-58FB7D034B4B}" dt="2021-10-08T13:44:04.225" v="1599" actId="26606"/>
          <ac:spMkLst>
            <pc:docMk/>
            <pc:sldMk cId="3793009898" sldId="272"/>
            <ac:spMk id="12" creationId="{2D5E6CDB-92ED-43A1-9491-C46E2C8E9956}"/>
          </ac:spMkLst>
        </pc:spChg>
        <pc:spChg chg="add">
          <ac:chgData name="José Angel Escobar Cuevas" userId="0b4aae913914311e" providerId="LiveId" clId="{E85C604B-E013-4053-BD40-58FB7D034B4B}" dt="2021-10-08T13:44:04.225" v="1599" actId="26606"/>
          <ac:spMkLst>
            <pc:docMk/>
            <pc:sldMk cId="3793009898" sldId="272"/>
            <ac:spMk id="18" creationId="{23B9DAF8-7DB4-40CB-85F8-7E02F95C6CA7}"/>
          </ac:spMkLst>
        </pc:spChg>
        <pc:grpChg chg="add">
          <ac:chgData name="José Angel Escobar Cuevas" userId="0b4aae913914311e" providerId="LiveId" clId="{E85C604B-E013-4053-BD40-58FB7D034B4B}" dt="2021-10-08T13:44:04.225" v="1599" actId="26606"/>
          <ac:grpSpMkLst>
            <pc:docMk/>
            <pc:sldMk cId="3793009898" sldId="272"/>
            <ac:grpSpMk id="14" creationId="{EBB966BC-DC49-4138-8DEF-B1CD13033926}"/>
          </ac:grpSpMkLst>
        </pc:grpChg>
        <pc:picChg chg="add mod">
          <ac:chgData name="José Angel Escobar Cuevas" userId="0b4aae913914311e" providerId="LiveId" clId="{E85C604B-E013-4053-BD40-58FB7D034B4B}" dt="2021-10-08T13:44:04.225" v="1599" actId="26606"/>
          <ac:picMkLst>
            <pc:docMk/>
            <pc:sldMk cId="3793009898" sldId="272"/>
            <ac:picMk id="5" creationId="{9859D807-B37F-44F2-A512-8473EB84F70C}"/>
          </ac:picMkLst>
        </pc:picChg>
        <pc:picChg chg="add">
          <ac:chgData name="José Angel Escobar Cuevas" userId="0b4aae913914311e" providerId="LiveId" clId="{E85C604B-E013-4053-BD40-58FB7D034B4B}" dt="2021-10-08T13:44:04.225" v="1599" actId="26606"/>
          <ac:picMkLst>
            <pc:docMk/>
            <pc:sldMk cId="3793009898" sldId="272"/>
            <ac:picMk id="22" creationId="{7EFCF05C-6070-460B-8E60-12BE3EFD19F0}"/>
          </ac:picMkLst>
        </pc:picChg>
        <pc:cxnChg chg="add">
          <ac:chgData name="José Angel Escobar Cuevas" userId="0b4aae913914311e" providerId="LiveId" clId="{E85C604B-E013-4053-BD40-58FB7D034B4B}" dt="2021-10-08T13:44:04.225" v="1599" actId="26606"/>
          <ac:cxnSpMkLst>
            <pc:docMk/>
            <pc:sldMk cId="3793009898" sldId="272"/>
            <ac:cxnSpMk id="20" creationId="{606AED2C-61BA-485C-9DD4-B23B6280F9D8}"/>
          </ac:cxnSpMkLst>
        </pc:cxnChg>
        <pc:cxnChg chg="add">
          <ac:chgData name="José Angel Escobar Cuevas" userId="0b4aae913914311e" providerId="LiveId" clId="{E85C604B-E013-4053-BD40-58FB7D034B4B}" dt="2021-10-08T13:44:04.225" v="1599" actId="26606"/>
          <ac:cxnSpMkLst>
            <pc:docMk/>
            <pc:sldMk cId="3793009898" sldId="272"/>
            <ac:cxnSpMk id="24" creationId="{CFD731F1-726F-453E-9516-3058095DE995}"/>
          </ac:cxnSpMkLst>
        </pc:cxnChg>
      </pc:sldChg>
      <pc:sldChg chg="addSp modSp new mod setBg addAnim">
        <pc:chgData name="José Angel Escobar Cuevas" userId="0b4aae913914311e" providerId="LiveId" clId="{E85C604B-E013-4053-BD40-58FB7D034B4B}" dt="2021-10-08T13:47:29.764" v="1653"/>
        <pc:sldMkLst>
          <pc:docMk/>
          <pc:sldMk cId="226820105" sldId="273"/>
        </pc:sldMkLst>
        <pc:spChg chg="mod ord">
          <ac:chgData name="José Angel Escobar Cuevas" userId="0b4aae913914311e" providerId="LiveId" clId="{E85C604B-E013-4053-BD40-58FB7D034B4B}" dt="2021-10-08T13:47:29.762" v="1651" actId="26606"/>
          <ac:spMkLst>
            <pc:docMk/>
            <pc:sldMk cId="226820105" sldId="273"/>
            <ac:spMk id="2" creationId="{731065DA-DE65-4A1E-A16E-AAB31C476F24}"/>
          </ac:spMkLst>
        </pc:spChg>
        <pc:spChg chg="mod">
          <ac:chgData name="José Angel Escobar Cuevas" userId="0b4aae913914311e" providerId="LiveId" clId="{E85C604B-E013-4053-BD40-58FB7D034B4B}" dt="2021-10-08T13:47:29.762" v="1651" actId="26606"/>
          <ac:spMkLst>
            <pc:docMk/>
            <pc:sldMk cId="226820105" sldId="273"/>
            <ac:spMk id="3" creationId="{0C21A2C1-1B17-441B-9506-D3F716ED620A}"/>
          </ac:spMkLst>
        </pc:spChg>
        <pc:spChg chg="add">
          <ac:chgData name="José Angel Escobar Cuevas" userId="0b4aae913914311e" providerId="LiveId" clId="{E85C604B-E013-4053-BD40-58FB7D034B4B}" dt="2021-10-08T13:47:29.762" v="1651" actId="26606"/>
          <ac:spMkLst>
            <pc:docMk/>
            <pc:sldMk cId="226820105" sldId="273"/>
            <ac:spMk id="8" creationId="{1C69834E-5EEE-4D61-833E-04928896454C}"/>
          </ac:spMkLst>
        </pc:spChg>
        <pc:spChg chg="add">
          <ac:chgData name="José Angel Escobar Cuevas" userId="0b4aae913914311e" providerId="LiveId" clId="{E85C604B-E013-4053-BD40-58FB7D034B4B}" dt="2021-10-08T13:47:29.762" v="1651" actId="26606"/>
          <ac:spMkLst>
            <pc:docMk/>
            <pc:sldMk cId="226820105" sldId="273"/>
            <ac:spMk id="10" creationId="{58E5D9BA-46E7-4BFA-9C74-75495BF6F54D}"/>
          </ac:spMkLst>
        </pc:spChg>
        <pc:spChg chg="add">
          <ac:chgData name="José Angel Escobar Cuevas" userId="0b4aae913914311e" providerId="LiveId" clId="{E85C604B-E013-4053-BD40-58FB7D034B4B}" dt="2021-10-08T13:47:29.762" v="1651" actId="26606"/>
          <ac:spMkLst>
            <pc:docMk/>
            <pc:sldMk cId="226820105" sldId="273"/>
            <ac:spMk id="12" creationId="{5B033D76-5800-44B6-AFE9-EE2106935115}"/>
          </ac:spMkLst>
        </pc:spChg>
        <pc:spChg chg="add">
          <ac:chgData name="José Angel Escobar Cuevas" userId="0b4aae913914311e" providerId="LiveId" clId="{E85C604B-E013-4053-BD40-58FB7D034B4B}" dt="2021-10-08T13:47:29.762" v="1651" actId="26606"/>
          <ac:spMkLst>
            <pc:docMk/>
            <pc:sldMk cId="226820105" sldId="273"/>
            <ac:spMk id="14" creationId="{522D6F85-FFBA-4F81-AEE5-AAA17CB7AA98}"/>
          </ac:spMkLst>
        </pc:spChg>
        <pc:spChg chg="add">
          <ac:chgData name="José Angel Escobar Cuevas" userId="0b4aae913914311e" providerId="LiveId" clId="{E85C604B-E013-4053-BD40-58FB7D034B4B}" dt="2021-10-08T13:47:29.762" v="1651" actId="26606"/>
          <ac:spMkLst>
            <pc:docMk/>
            <pc:sldMk cId="226820105" sldId="273"/>
            <ac:spMk id="16" creationId="{27F9AD2E-70BB-475A-A0F2-AD9F308C38FE}"/>
          </ac:spMkLst>
        </pc:spChg>
        <pc:picChg chg="add">
          <ac:chgData name="José Angel Escobar Cuevas" userId="0b4aae913914311e" providerId="LiveId" clId="{E85C604B-E013-4053-BD40-58FB7D034B4B}" dt="2021-10-08T13:47:29.762" v="1651" actId="26606"/>
          <ac:picMkLst>
            <pc:docMk/>
            <pc:sldMk cId="226820105" sldId="273"/>
            <ac:picMk id="18" creationId="{4C401D57-600A-4C91-AC9A-14CA1ED6F7D8}"/>
          </ac:picMkLst>
        </pc:picChg>
        <pc:cxnChg chg="add">
          <ac:chgData name="José Angel Escobar Cuevas" userId="0b4aae913914311e" providerId="LiveId" clId="{E85C604B-E013-4053-BD40-58FB7D034B4B}" dt="2021-10-08T13:47:29.762" v="1651" actId="26606"/>
          <ac:cxnSpMkLst>
            <pc:docMk/>
            <pc:sldMk cId="226820105" sldId="273"/>
            <ac:cxnSpMk id="20" creationId="{412BDC66-00FA-4A3F-9BC7-BE05FF7705F8}"/>
          </ac:cxnSpMkLst>
        </pc:cxnChg>
      </pc:sldChg>
      <pc:sldChg chg="delSp add del setBg delDesignElem">
        <pc:chgData name="José Angel Escobar Cuevas" userId="0b4aae913914311e" providerId="LiveId" clId="{E85C604B-E013-4053-BD40-58FB7D034B4B}" dt="2021-10-08T13:45:19.045" v="1607" actId="47"/>
        <pc:sldMkLst>
          <pc:docMk/>
          <pc:sldMk cId="1143889651" sldId="273"/>
        </pc:sldMkLst>
        <pc:spChg chg="del">
          <ac:chgData name="José Angel Escobar Cuevas" userId="0b4aae913914311e" providerId="LiveId" clId="{E85C604B-E013-4053-BD40-58FB7D034B4B}" dt="2021-10-08T13:44:57.340" v="1604"/>
          <ac:spMkLst>
            <pc:docMk/>
            <pc:sldMk cId="1143889651" sldId="273"/>
            <ac:spMk id="9" creationId="{1CE580D1-F917-4567-AFB4-99AA9B52ADF0}"/>
          </ac:spMkLst>
        </pc:spChg>
        <pc:spChg chg="del">
          <ac:chgData name="José Angel Escobar Cuevas" userId="0b4aae913914311e" providerId="LiveId" clId="{E85C604B-E013-4053-BD40-58FB7D034B4B}" dt="2021-10-08T13:44:57.340" v="1604"/>
          <ac:spMkLst>
            <pc:docMk/>
            <pc:sldMk cId="1143889651" sldId="273"/>
            <ac:spMk id="17" creationId="{8D095B41-7312-4603-9F0F-93387C353134}"/>
          </ac:spMkLst>
        </pc:spChg>
        <pc:spChg chg="del">
          <ac:chgData name="José Angel Escobar Cuevas" userId="0b4aae913914311e" providerId="LiveId" clId="{E85C604B-E013-4053-BD40-58FB7D034B4B}" dt="2021-10-08T13:44:57.340" v="1604"/>
          <ac:spMkLst>
            <pc:docMk/>
            <pc:sldMk cId="1143889651" sldId="273"/>
            <ac:spMk id="19" creationId="{1042C936-444C-4F0D-9737-291EAFE1E7E4}"/>
          </ac:spMkLst>
        </pc:spChg>
        <pc:picChg chg="del">
          <ac:chgData name="José Angel Escobar Cuevas" userId="0b4aae913914311e" providerId="LiveId" clId="{E85C604B-E013-4053-BD40-58FB7D034B4B}" dt="2021-10-08T13:44:57.340" v="1604"/>
          <ac:picMkLst>
            <pc:docMk/>
            <pc:sldMk cId="1143889651" sldId="273"/>
            <ac:picMk id="11" creationId="{1F5620B8-A2D8-4568-B566-F0453A0D9167}"/>
          </ac:picMkLst>
        </pc:picChg>
        <pc:picChg chg="del">
          <ac:chgData name="José Angel Escobar Cuevas" userId="0b4aae913914311e" providerId="LiveId" clId="{E85C604B-E013-4053-BD40-58FB7D034B4B}" dt="2021-10-08T13:44:57.340" v="1604"/>
          <ac:picMkLst>
            <pc:docMk/>
            <pc:sldMk cId="1143889651" sldId="273"/>
            <ac:picMk id="23" creationId="{419FDB25-3050-4009-9806-3000DDD1C083}"/>
          </ac:picMkLst>
        </pc:picChg>
        <pc:cxnChg chg="del">
          <ac:chgData name="José Angel Escobar Cuevas" userId="0b4aae913914311e" providerId="LiveId" clId="{E85C604B-E013-4053-BD40-58FB7D034B4B}" dt="2021-10-08T13:44:57.340" v="1604"/>
          <ac:cxnSpMkLst>
            <pc:docMk/>
            <pc:sldMk cId="1143889651" sldId="273"/>
            <ac:cxnSpMk id="13" creationId="{1C7D2BA4-4B7A-4596-8BCC-5CF715423894}"/>
          </ac:cxnSpMkLst>
        </pc:cxnChg>
        <pc:cxnChg chg="del">
          <ac:chgData name="José Angel Escobar Cuevas" userId="0b4aae913914311e" providerId="LiveId" clId="{E85C604B-E013-4053-BD40-58FB7D034B4B}" dt="2021-10-08T13:44:57.340" v="1604"/>
          <ac:cxnSpMkLst>
            <pc:docMk/>
            <pc:sldMk cId="1143889651" sldId="273"/>
            <ac:cxnSpMk id="15" creationId="{4977F1E1-2B6F-4BB6-899F-67D8764D83C5}"/>
          </ac:cxnSpMkLst>
        </pc:cxnChg>
        <pc:cxnChg chg="del">
          <ac:chgData name="José Angel Escobar Cuevas" userId="0b4aae913914311e" providerId="LiveId" clId="{E85C604B-E013-4053-BD40-58FB7D034B4B}" dt="2021-10-08T13:44:57.340" v="1604"/>
          <ac:cxnSpMkLst>
            <pc:docMk/>
            <pc:sldMk cId="1143889651" sldId="273"/>
            <ac:cxnSpMk id="21" creationId="{B61C4D9F-F4AF-4ED2-9310-56EB2E19C084}"/>
          </ac:cxnSpMkLst>
        </pc:cxnChg>
        <pc:cxnChg chg="del">
          <ac:chgData name="José Angel Escobar Cuevas" userId="0b4aae913914311e" providerId="LiveId" clId="{E85C604B-E013-4053-BD40-58FB7D034B4B}" dt="2021-10-08T13:44:57.340" v="1604"/>
          <ac:cxnSpMkLst>
            <pc:docMk/>
            <pc:sldMk cId="1143889651" sldId="273"/>
            <ac:cxnSpMk id="25" creationId="{8063EF0F-7BC0-4CFB-AB98-20A8DD91D70F}"/>
          </ac:cxnSpMkLst>
        </pc:cxnChg>
      </pc:sldChg>
      <pc:sldChg chg="new del">
        <pc:chgData name="José Angel Escobar Cuevas" userId="0b4aae913914311e" providerId="LiveId" clId="{E85C604B-E013-4053-BD40-58FB7D034B4B}" dt="2021-10-08T13:45:30.923" v="1609" actId="680"/>
        <pc:sldMkLst>
          <pc:docMk/>
          <pc:sldMk cId="1860795057" sldId="273"/>
        </pc:sldMkLst>
      </pc:sldChg>
      <pc:sldChg chg="addSp delSp modSp new mod setBg">
        <pc:chgData name="José Angel Escobar Cuevas" userId="0b4aae913914311e" providerId="LiveId" clId="{E85C604B-E013-4053-BD40-58FB7D034B4B}" dt="2021-10-08T13:52:10.646" v="2161" actId="27614"/>
        <pc:sldMkLst>
          <pc:docMk/>
          <pc:sldMk cId="289329530" sldId="274"/>
        </pc:sldMkLst>
        <pc:spChg chg="mod">
          <ac:chgData name="José Angel Escobar Cuevas" userId="0b4aae913914311e" providerId="LiveId" clId="{E85C604B-E013-4053-BD40-58FB7D034B4B}" dt="2021-10-08T13:52:02.105" v="2160" actId="26606"/>
          <ac:spMkLst>
            <pc:docMk/>
            <pc:sldMk cId="289329530" sldId="274"/>
            <ac:spMk id="2" creationId="{073210A5-D175-4737-88B5-75F9FB47817A}"/>
          </ac:spMkLst>
        </pc:spChg>
        <pc:spChg chg="mod">
          <ac:chgData name="José Angel Escobar Cuevas" userId="0b4aae913914311e" providerId="LiveId" clId="{E85C604B-E013-4053-BD40-58FB7D034B4B}" dt="2021-10-08T13:52:02.105" v="2160" actId="26606"/>
          <ac:spMkLst>
            <pc:docMk/>
            <pc:sldMk cId="289329530" sldId="274"/>
            <ac:spMk id="3" creationId="{3D8D0427-5D78-4FFA-BACF-BA8ADDC3912D}"/>
          </ac:spMkLst>
        </pc:spChg>
        <pc:spChg chg="add del">
          <ac:chgData name="José Angel Escobar Cuevas" userId="0b4aae913914311e" providerId="LiveId" clId="{E85C604B-E013-4053-BD40-58FB7D034B4B}" dt="2021-10-08T13:52:02.076" v="2159" actId="26606"/>
          <ac:spMkLst>
            <pc:docMk/>
            <pc:sldMk cId="289329530" sldId="274"/>
            <ac:spMk id="10" creationId="{021A4066-B261-49FE-952E-A0FE3EE75CD2}"/>
          </ac:spMkLst>
        </pc:spChg>
        <pc:spChg chg="add del">
          <ac:chgData name="José Angel Escobar Cuevas" userId="0b4aae913914311e" providerId="LiveId" clId="{E85C604B-E013-4053-BD40-58FB7D034B4B}" dt="2021-10-08T13:52:02.076" v="2159" actId="26606"/>
          <ac:spMkLst>
            <pc:docMk/>
            <pc:sldMk cId="289329530" sldId="274"/>
            <ac:spMk id="14" creationId="{81958111-BC13-4D45-AB27-0C2C83F9BA64}"/>
          </ac:spMkLst>
        </pc:spChg>
        <pc:spChg chg="add">
          <ac:chgData name="José Angel Escobar Cuevas" userId="0b4aae913914311e" providerId="LiveId" clId="{E85C604B-E013-4053-BD40-58FB7D034B4B}" dt="2021-10-08T13:52:02.105" v="2160" actId="26606"/>
          <ac:spMkLst>
            <pc:docMk/>
            <pc:sldMk cId="289329530" sldId="274"/>
            <ac:spMk id="25" creationId="{3193BA5C-B8F3-4972-BA54-014C48FAFA42}"/>
          </ac:spMkLst>
        </pc:spChg>
        <pc:spChg chg="add">
          <ac:chgData name="José Angel Escobar Cuevas" userId="0b4aae913914311e" providerId="LiveId" clId="{E85C604B-E013-4053-BD40-58FB7D034B4B}" dt="2021-10-08T13:52:02.105" v="2160" actId="26606"/>
          <ac:spMkLst>
            <pc:docMk/>
            <pc:sldMk cId="289329530" sldId="274"/>
            <ac:spMk id="27" creationId="{05B93327-222A-4DAC-9163-371BF44CDB0C}"/>
          </ac:spMkLst>
        </pc:spChg>
        <pc:spChg chg="add">
          <ac:chgData name="José Angel Escobar Cuevas" userId="0b4aae913914311e" providerId="LiveId" clId="{E85C604B-E013-4053-BD40-58FB7D034B4B}" dt="2021-10-08T13:52:02.105" v="2160" actId="26606"/>
          <ac:spMkLst>
            <pc:docMk/>
            <pc:sldMk cId="289329530" sldId="274"/>
            <ac:spMk id="31" creationId="{56388820-A63D-463C-9DBC-060A5ABE33B6}"/>
          </ac:spMkLst>
        </pc:spChg>
        <pc:grpChg chg="add del">
          <ac:chgData name="José Angel Escobar Cuevas" userId="0b4aae913914311e" providerId="LiveId" clId="{E85C604B-E013-4053-BD40-58FB7D034B4B}" dt="2021-10-08T13:52:02.076" v="2159" actId="26606"/>
          <ac:grpSpMkLst>
            <pc:docMk/>
            <pc:sldMk cId="289329530" sldId="274"/>
            <ac:grpSpMk id="16" creationId="{82188758-E18A-4CE5-9D03-F4BF5D887C3F}"/>
          </ac:grpSpMkLst>
        </pc:grpChg>
        <pc:grpChg chg="add">
          <ac:chgData name="José Angel Escobar Cuevas" userId="0b4aae913914311e" providerId="LiveId" clId="{E85C604B-E013-4053-BD40-58FB7D034B4B}" dt="2021-10-08T13:52:02.105" v="2160" actId="26606"/>
          <ac:grpSpMkLst>
            <pc:docMk/>
            <pc:sldMk cId="289329530" sldId="274"/>
            <ac:grpSpMk id="28" creationId="{14EE34E3-F117-4487-8ACF-33DA65FA11B3}"/>
          </ac:grpSpMkLst>
        </pc:grpChg>
        <pc:picChg chg="add mod">
          <ac:chgData name="José Angel Escobar Cuevas" userId="0b4aae913914311e" providerId="LiveId" clId="{E85C604B-E013-4053-BD40-58FB7D034B4B}" dt="2021-10-08T13:52:10.646" v="2161" actId="27614"/>
          <ac:picMkLst>
            <pc:docMk/>
            <pc:sldMk cId="289329530" sldId="274"/>
            <ac:picMk id="5" creationId="{20B12111-0A21-467E-847E-DE3B85BA0BAC}"/>
          </ac:picMkLst>
        </pc:picChg>
        <pc:picChg chg="add del">
          <ac:chgData name="José Angel Escobar Cuevas" userId="0b4aae913914311e" providerId="LiveId" clId="{E85C604B-E013-4053-BD40-58FB7D034B4B}" dt="2021-10-08T13:52:02.076" v="2159" actId="26606"/>
          <ac:picMkLst>
            <pc:docMk/>
            <pc:sldMk cId="289329530" sldId="274"/>
            <ac:picMk id="20" creationId="{D42F4933-2ECF-4EE5-BCE4-F19E3CA609FE}"/>
          </ac:picMkLst>
        </pc:picChg>
        <pc:picChg chg="add">
          <ac:chgData name="José Angel Escobar Cuevas" userId="0b4aae913914311e" providerId="LiveId" clId="{E85C604B-E013-4053-BD40-58FB7D034B4B}" dt="2021-10-08T13:52:02.105" v="2160" actId="26606"/>
          <ac:picMkLst>
            <pc:docMk/>
            <pc:sldMk cId="289329530" sldId="274"/>
            <ac:picMk id="32" creationId="{C04ED70F-D6FD-4EB1-A171-D30F885FE73E}"/>
          </ac:picMkLst>
        </pc:picChg>
        <pc:cxnChg chg="add del">
          <ac:chgData name="José Angel Escobar Cuevas" userId="0b4aae913914311e" providerId="LiveId" clId="{E85C604B-E013-4053-BD40-58FB7D034B4B}" dt="2021-10-08T13:52:02.076" v="2159" actId="26606"/>
          <ac:cxnSpMkLst>
            <pc:docMk/>
            <pc:sldMk cId="289329530" sldId="274"/>
            <ac:cxnSpMk id="12" creationId="{381B4579-E2EA-4BD7-94FF-0A0BEE135C6B}"/>
          </ac:cxnSpMkLst>
        </pc:cxnChg>
        <pc:cxnChg chg="add del">
          <ac:chgData name="José Angel Escobar Cuevas" userId="0b4aae913914311e" providerId="LiveId" clId="{E85C604B-E013-4053-BD40-58FB7D034B4B}" dt="2021-10-08T13:52:02.076" v="2159" actId="26606"/>
          <ac:cxnSpMkLst>
            <pc:docMk/>
            <pc:sldMk cId="289329530" sldId="274"/>
            <ac:cxnSpMk id="22" creationId="{C6FAC23C-014D-4AC5-AD1B-36F7D0E7EF32}"/>
          </ac:cxnSpMkLst>
        </pc:cxnChg>
        <pc:cxnChg chg="add">
          <ac:chgData name="José Angel Escobar Cuevas" userId="0b4aae913914311e" providerId="LiveId" clId="{E85C604B-E013-4053-BD40-58FB7D034B4B}" dt="2021-10-08T13:52:02.105" v="2160" actId="26606"/>
          <ac:cxnSpMkLst>
            <pc:docMk/>
            <pc:sldMk cId="289329530" sldId="274"/>
            <ac:cxnSpMk id="24" creationId="{DA26CAE9-74C4-4EDD-8A80-77F79EAA86F4}"/>
          </ac:cxnSpMkLst>
        </pc:cxnChg>
        <pc:cxnChg chg="add">
          <ac:chgData name="José Angel Escobar Cuevas" userId="0b4aae913914311e" providerId="LiveId" clId="{E85C604B-E013-4053-BD40-58FB7D034B4B}" dt="2021-10-08T13:52:02.105" v="2160" actId="26606"/>
          <ac:cxnSpMkLst>
            <pc:docMk/>
            <pc:sldMk cId="289329530" sldId="274"/>
            <ac:cxnSpMk id="26" creationId="{D7162BAB-C25E-4CE9-B87C-F118DC7E7C22}"/>
          </ac:cxnSpMkLst>
        </pc:cxnChg>
      </pc:sldChg>
      <pc:sldChg chg="addSp modSp new mod setBg addAnim">
        <pc:chgData name="José Angel Escobar Cuevas" userId="0b4aae913914311e" providerId="LiveId" clId="{E85C604B-E013-4053-BD40-58FB7D034B4B}" dt="2021-10-08T15:58:21.449" v="2496"/>
        <pc:sldMkLst>
          <pc:docMk/>
          <pc:sldMk cId="4746619" sldId="275"/>
        </pc:sldMkLst>
        <pc:spChg chg="mod ord">
          <ac:chgData name="José Angel Escobar Cuevas" userId="0b4aae913914311e" providerId="LiveId" clId="{E85C604B-E013-4053-BD40-58FB7D034B4B}" dt="2021-10-08T15:58:21.449" v="2494" actId="26606"/>
          <ac:spMkLst>
            <pc:docMk/>
            <pc:sldMk cId="4746619" sldId="275"/>
            <ac:spMk id="2" creationId="{E3240B63-CE90-4081-A0D9-3DA2A31AC6CB}"/>
          </ac:spMkLst>
        </pc:spChg>
        <pc:spChg chg="mod">
          <ac:chgData name="José Angel Escobar Cuevas" userId="0b4aae913914311e" providerId="LiveId" clId="{E85C604B-E013-4053-BD40-58FB7D034B4B}" dt="2021-10-08T15:58:21.449" v="2494" actId="26606"/>
          <ac:spMkLst>
            <pc:docMk/>
            <pc:sldMk cId="4746619" sldId="275"/>
            <ac:spMk id="3" creationId="{5FF0CF1E-F9BA-4433-AB36-451EEB671BAC}"/>
          </ac:spMkLst>
        </pc:spChg>
        <pc:spChg chg="add">
          <ac:chgData name="José Angel Escobar Cuevas" userId="0b4aae913914311e" providerId="LiveId" clId="{E85C604B-E013-4053-BD40-58FB7D034B4B}" dt="2021-10-08T15:58:21.449" v="2494" actId="26606"/>
          <ac:spMkLst>
            <pc:docMk/>
            <pc:sldMk cId="4746619" sldId="275"/>
            <ac:spMk id="8" creationId="{1C69834E-5EEE-4D61-833E-04928896454C}"/>
          </ac:spMkLst>
        </pc:spChg>
        <pc:spChg chg="add">
          <ac:chgData name="José Angel Escobar Cuevas" userId="0b4aae913914311e" providerId="LiveId" clId="{E85C604B-E013-4053-BD40-58FB7D034B4B}" dt="2021-10-08T15:58:21.449" v="2494" actId="26606"/>
          <ac:spMkLst>
            <pc:docMk/>
            <pc:sldMk cId="4746619" sldId="275"/>
            <ac:spMk id="10" creationId="{58E5D9BA-46E7-4BFA-9C74-75495BF6F54D}"/>
          </ac:spMkLst>
        </pc:spChg>
        <pc:spChg chg="add">
          <ac:chgData name="José Angel Escobar Cuevas" userId="0b4aae913914311e" providerId="LiveId" clId="{E85C604B-E013-4053-BD40-58FB7D034B4B}" dt="2021-10-08T15:58:21.449" v="2494" actId="26606"/>
          <ac:spMkLst>
            <pc:docMk/>
            <pc:sldMk cId="4746619" sldId="275"/>
            <ac:spMk id="12" creationId="{5B033D76-5800-44B6-AFE9-EE2106935115}"/>
          </ac:spMkLst>
        </pc:spChg>
        <pc:spChg chg="add">
          <ac:chgData name="José Angel Escobar Cuevas" userId="0b4aae913914311e" providerId="LiveId" clId="{E85C604B-E013-4053-BD40-58FB7D034B4B}" dt="2021-10-08T15:58:21.449" v="2494" actId="26606"/>
          <ac:spMkLst>
            <pc:docMk/>
            <pc:sldMk cId="4746619" sldId="275"/>
            <ac:spMk id="14" creationId="{522D6F85-FFBA-4F81-AEE5-AAA17CB7AA98}"/>
          </ac:spMkLst>
        </pc:spChg>
        <pc:spChg chg="add">
          <ac:chgData name="José Angel Escobar Cuevas" userId="0b4aae913914311e" providerId="LiveId" clId="{E85C604B-E013-4053-BD40-58FB7D034B4B}" dt="2021-10-08T15:58:21.449" v="2494" actId="26606"/>
          <ac:spMkLst>
            <pc:docMk/>
            <pc:sldMk cId="4746619" sldId="275"/>
            <ac:spMk id="16" creationId="{27F9AD2E-70BB-475A-A0F2-AD9F308C38FE}"/>
          </ac:spMkLst>
        </pc:spChg>
        <pc:picChg chg="add">
          <ac:chgData name="José Angel Escobar Cuevas" userId="0b4aae913914311e" providerId="LiveId" clId="{E85C604B-E013-4053-BD40-58FB7D034B4B}" dt="2021-10-08T15:58:21.449" v="2494" actId="26606"/>
          <ac:picMkLst>
            <pc:docMk/>
            <pc:sldMk cId="4746619" sldId="275"/>
            <ac:picMk id="18" creationId="{4C401D57-600A-4C91-AC9A-14CA1ED6F7D8}"/>
          </ac:picMkLst>
        </pc:picChg>
        <pc:cxnChg chg="add">
          <ac:chgData name="José Angel Escobar Cuevas" userId="0b4aae913914311e" providerId="LiveId" clId="{E85C604B-E013-4053-BD40-58FB7D034B4B}" dt="2021-10-08T15:58:21.449" v="2494" actId="26606"/>
          <ac:cxnSpMkLst>
            <pc:docMk/>
            <pc:sldMk cId="4746619" sldId="275"/>
            <ac:cxnSpMk id="20" creationId="{412BDC66-00FA-4A3F-9BC7-BE05FF7705F8}"/>
          </ac:cxnSpMkLst>
        </pc:cxnChg>
      </pc:sldChg>
      <pc:sldChg chg="new del">
        <pc:chgData name="José Angel Escobar Cuevas" userId="0b4aae913914311e" providerId="LiveId" clId="{E85C604B-E013-4053-BD40-58FB7D034B4B}" dt="2021-10-08T13:52:20.109" v="2163" actId="680"/>
        <pc:sldMkLst>
          <pc:docMk/>
          <pc:sldMk cId="2396182688" sldId="275"/>
        </pc:sldMkLst>
      </pc:sldChg>
      <pc:sldChg chg="modSp new mod">
        <pc:chgData name="José Angel Escobar Cuevas" userId="0b4aae913914311e" providerId="LiveId" clId="{E85C604B-E013-4053-BD40-58FB7D034B4B}" dt="2021-10-08T13:54:56.972" v="2493" actId="20577"/>
        <pc:sldMkLst>
          <pc:docMk/>
          <pc:sldMk cId="1505708645" sldId="276"/>
        </pc:sldMkLst>
        <pc:spChg chg="mod">
          <ac:chgData name="José Angel Escobar Cuevas" userId="0b4aae913914311e" providerId="LiveId" clId="{E85C604B-E013-4053-BD40-58FB7D034B4B}" dt="2021-10-08T13:53:20.685" v="2208" actId="20577"/>
          <ac:spMkLst>
            <pc:docMk/>
            <pc:sldMk cId="1505708645" sldId="276"/>
            <ac:spMk id="2" creationId="{06D32F46-4442-4ABE-94D0-47C3D438AA44}"/>
          </ac:spMkLst>
        </pc:spChg>
        <pc:spChg chg="mod">
          <ac:chgData name="José Angel Escobar Cuevas" userId="0b4aae913914311e" providerId="LiveId" clId="{E85C604B-E013-4053-BD40-58FB7D034B4B}" dt="2021-10-08T13:54:56.972" v="2493" actId="20577"/>
          <ac:spMkLst>
            <pc:docMk/>
            <pc:sldMk cId="1505708645" sldId="276"/>
            <ac:spMk id="3" creationId="{F4A0A944-24F6-4BD0-925A-7FEE5FF595C7}"/>
          </ac:spMkLst>
        </pc:spChg>
      </pc:sldChg>
      <pc:sldChg chg="addSp modSp new mod setBg addAnim">
        <pc:chgData name="José Angel Escobar Cuevas" userId="0b4aae913914311e" providerId="LiveId" clId="{E85C604B-E013-4053-BD40-58FB7D034B4B}" dt="2021-10-08T16:00:35.332" v="2559"/>
        <pc:sldMkLst>
          <pc:docMk/>
          <pc:sldMk cId="3136700652" sldId="277"/>
        </pc:sldMkLst>
        <pc:spChg chg="mod ord">
          <ac:chgData name="José Angel Escobar Cuevas" userId="0b4aae913914311e" providerId="LiveId" clId="{E85C604B-E013-4053-BD40-58FB7D034B4B}" dt="2021-10-08T16:00:35.332" v="2557" actId="26606"/>
          <ac:spMkLst>
            <pc:docMk/>
            <pc:sldMk cId="3136700652" sldId="277"/>
            <ac:spMk id="2" creationId="{36881980-25D3-449E-AAFA-13580BE8EA26}"/>
          </ac:spMkLst>
        </pc:spChg>
        <pc:spChg chg="mod">
          <ac:chgData name="José Angel Escobar Cuevas" userId="0b4aae913914311e" providerId="LiveId" clId="{E85C604B-E013-4053-BD40-58FB7D034B4B}" dt="2021-10-08T16:00:35.332" v="2557" actId="26606"/>
          <ac:spMkLst>
            <pc:docMk/>
            <pc:sldMk cId="3136700652" sldId="277"/>
            <ac:spMk id="3" creationId="{282647D2-8B0A-486A-9E5F-7846F7456B77}"/>
          </ac:spMkLst>
        </pc:spChg>
        <pc:spChg chg="add">
          <ac:chgData name="José Angel Escobar Cuevas" userId="0b4aae913914311e" providerId="LiveId" clId="{E85C604B-E013-4053-BD40-58FB7D034B4B}" dt="2021-10-08T16:00:35.332" v="2557" actId="26606"/>
          <ac:spMkLst>
            <pc:docMk/>
            <pc:sldMk cId="3136700652" sldId="277"/>
            <ac:spMk id="8" creationId="{1C69834E-5EEE-4D61-833E-04928896454C}"/>
          </ac:spMkLst>
        </pc:spChg>
        <pc:spChg chg="add">
          <ac:chgData name="José Angel Escobar Cuevas" userId="0b4aae913914311e" providerId="LiveId" clId="{E85C604B-E013-4053-BD40-58FB7D034B4B}" dt="2021-10-08T16:00:35.332" v="2557" actId="26606"/>
          <ac:spMkLst>
            <pc:docMk/>
            <pc:sldMk cId="3136700652" sldId="277"/>
            <ac:spMk id="10" creationId="{58E5D9BA-46E7-4BFA-9C74-75495BF6F54D}"/>
          </ac:spMkLst>
        </pc:spChg>
        <pc:spChg chg="add">
          <ac:chgData name="José Angel Escobar Cuevas" userId="0b4aae913914311e" providerId="LiveId" clId="{E85C604B-E013-4053-BD40-58FB7D034B4B}" dt="2021-10-08T16:00:35.332" v="2557" actId="26606"/>
          <ac:spMkLst>
            <pc:docMk/>
            <pc:sldMk cId="3136700652" sldId="277"/>
            <ac:spMk id="12" creationId="{5B033D76-5800-44B6-AFE9-EE2106935115}"/>
          </ac:spMkLst>
        </pc:spChg>
        <pc:spChg chg="add">
          <ac:chgData name="José Angel Escobar Cuevas" userId="0b4aae913914311e" providerId="LiveId" clId="{E85C604B-E013-4053-BD40-58FB7D034B4B}" dt="2021-10-08T16:00:35.332" v="2557" actId="26606"/>
          <ac:spMkLst>
            <pc:docMk/>
            <pc:sldMk cId="3136700652" sldId="277"/>
            <ac:spMk id="14" creationId="{522D6F85-FFBA-4F81-AEE5-AAA17CB7AA98}"/>
          </ac:spMkLst>
        </pc:spChg>
        <pc:spChg chg="add">
          <ac:chgData name="José Angel Escobar Cuevas" userId="0b4aae913914311e" providerId="LiveId" clId="{E85C604B-E013-4053-BD40-58FB7D034B4B}" dt="2021-10-08T16:00:35.332" v="2557" actId="26606"/>
          <ac:spMkLst>
            <pc:docMk/>
            <pc:sldMk cId="3136700652" sldId="277"/>
            <ac:spMk id="16" creationId="{27F9AD2E-70BB-475A-A0F2-AD9F308C38FE}"/>
          </ac:spMkLst>
        </pc:spChg>
        <pc:picChg chg="add">
          <ac:chgData name="José Angel Escobar Cuevas" userId="0b4aae913914311e" providerId="LiveId" clId="{E85C604B-E013-4053-BD40-58FB7D034B4B}" dt="2021-10-08T16:00:35.332" v="2557" actId="26606"/>
          <ac:picMkLst>
            <pc:docMk/>
            <pc:sldMk cId="3136700652" sldId="277"/>
            <ac:picMk id="18" creationId="{4C401D57-600A-4C91-AC9A-14CA1ED6F7D8}"/>
          </ac:picMkLst>
        </pc:picChg>
        <pc:cxnChg chg="add">
          <ac:chgData name="José Angel Escobar Cuevas" userId="0b4aae913914311e" providerId="LiveId" clId="{E85C604B-E013-4053-BD40-58FB7D034B4B}" dt="2021-10-08T16:00:35.332" v="2557" actId="26606"/>
          <ac:cxnSpMkLst>
            <pc:docMk/>
            <pc:sldMk cId="3136700652" sldId="277"/>
            <ac:cxnSpMk id="20" creationId="{412BDC66-00FA-4A3F-9BC7-BE05FF7705F8}"/>
          </ac:cxnSpMkLst>
        </pc:cxnChg>
      </pc:sldChg>
      <pc:sldChg chg="modSp new mod">
        <pc:chgData name="José Angel Escobar Cuevas" userId="0b4aae913914311e" providerId="LiveId" clId="{E85C604B-E013-4053-BD40-58FB7D034B4B}" dt="2021-10-08T16:04:42.511" v="2838" actId="20577"/>
        <pc:sldMkLst>
          <pc:docMk/>
          <pc:sldMk cId="2647633712" sldId="278"/>
        </pc:sldMkLst>
        <pc:spChg chg="mod">
          <ac:chgData name="José Angel Escobar Cuevas" userId="0b4aae913914311e" providerId="LiveId" clId="{E85C604B-E013-4053-BD40-58FB7D034B4B}" dt="2021-10-08T16:00:56.283" v="2574" actId="20577"/>
          <ac:spMkLst>
            <pc:docMk/>
            <pc:sldMk cId="2647633712" sldId="278"/>
            <ac:spMk id="2" creationId="{977196D2-B7AE-4ADF-B0DD-255563032632}"/>
          </ac:spMkLst>
        </pc:spChg>
        <pc:spChg chg="mod">
          <ac:chgData name="José Angel Escobar Cuevas" userId="0b4aae913914311e" providerId="LiveId" clId="{E85C604B-E013-4053-BD40-58FB7D034B4B}" dt="2021-10-08T16:04:42.511" v="2838" actId="20577"/>
          <ac:spMkLst>
            <pc:docMk/>
            <pc:sldMk cId="2647633712" sldId="278"/>
            <ac:spMk id="3" creationId="{3AAB59F4-98EE-4C47-B2D2-092A6EF020D0}"/>
          </ac:spMkLst>
        </pc:spChg>
      </pc:sldChg>
      <pc:sldChg chg="new del">
        <pc:chgData name="José Angel Escobar Cuevas" userId="0b4aae913914311e" providerId="LiveId" clId="{E85C604B-E013-4053-BD40-58FB7D034B4B}" dt="2021-10-08T16:08:04.364" v="2840" actId="47"/>
        <pc:sldMkLst>
          <pc:docMk/>
          <pc:sldMk cId="2855310239" sldId="279"/>
        </pc:sldMkLst>
      </pc:sldChg>
      <pc:sldChg chg="addSp modSp new mod setBg">
        <pc:chgData name="José Angel Escobar Cuevas" userId="0b4aae913914311e" providerId="LiveId" clId="{E85C604B-E013-4053-BD40-58FB7D034B4B}" dt="2021-10-08T16:08:56.277" v="2937" actId="26606"/>
        <pc:sldMkLst>
          <pc:docMk/>
          <pc:sldMk cId="2933757454" sldId="279"/>
        </pc:sldMkLst>
        <pc:spChg chg="mod">
          <ac:chgData name="José Angel Escobar Cuevas" userId="0b4aae913914311e" providerId="LiveId" clId="{E85C604B-E013-4053-BD40-58FB7D034B4B}" dt="2021-10-08T16:08:56.277" v="2937" actId="26606"/>
          <ac:spMkLst>
            <pc:docMk/>
            <pc:sldMk cId="2933757454" sldId="279"/>
            <ac:spMk id="2" creationId="{929444CA-EAED-4BB6-8908-2E95A540CDF9}"/>
          </ac:spMkLst>
        </pc:spChg>
        <pc:spChg chg="mod">
          <ac:chgData name="José Angel Escobar Cuevas" userId="0b4aae913914311e" providerId="LiveId" clId="{E85C604B-E013-4053-BD40-58FB7D034B4B}" dt="2021-10-08T16:08:56.277" v="2937" actId="26606"/>
          <ac:spMkLst>
            <pc:docMk/>
            <pc:sldMk cId="2933757454" sldId="279"/>
            <ac:spMk id="3" creationId="{B8799A4F-EA7F-4F3C-B178-0CDC6C541BC5}"/>
          </ac:spMkLst>
        </pc:spChg>
        <pc:spChg chg="add">
          <ac:chgData name="José Angel Escobar Cuevas" userId="0b4aae913914311e" providerId="LiveId" clId="{E85C604B-E013-4053-BD40-58FB7D034B4B}" dt="2021-10-08T16:08:56.277" v="2937" actId="26606"/>
          <ac:spMkLst>
            <pc:docMk/>
            <pc:sldMk cId="2933757454" sldId="279"/>
            <ac:spMk id="8" creationId="{1BF0792A-0F2B-4A2E-AB38-0A4F18A3072D}"/>
          </ac:spMkLst>
        </pc:spChg>
        <pc:spChg chg="add">
          <ac:chgData name="José Angel Escobar Cuevas" userId="0b4aae913914311e" providerId="LiveId" clId="{E85C604B-E013-4053-BD40-58FB7D034B4B}" dt="2021-10-08T16:08:56.277" v="2937" actId="26606"/>
          <ac:spMkLst>
            <pc:docMk/>
            <pc:sldMk cId="2933757454" sldId="279"/>
            <ac:spMk id="10" creationId="{F57DB18D-C2F1-4C8C-8808-9C01ECE6834E}"/>
          </ac:spMkLst>
        </pc:spChg>
        <pc:grpChg chg="add">
          <ac:chgData name="José Angel Escobar Cuevas" userId="0b4aae913914311e" providerId="LiveId" clId="{E85C604B-E013-4053-BD40-58FB7D034B4B}" dt="2021-10-08T16:08:56.277" v="2937" actId="26606"/>
          <ac:grpSpMkLst>
            <pc:docMk/>
            <pc:sldMk cId="2933757454" sldId="279"/>
            <ac:grpSpMk id="12" creationId="{E5D935FA-3336-4941-9214-E250A5727F40}"/>
          </ac:grpSpMkLst>
        </pc:grpChg>
        <pc:picChg chg="add">
          <ac:chgData name="José Angel Escobar Cuevas" userId="0b4aae913914311e" providerId="LiveId" clId="{E85C604B-E013-4053-BD40-58FB7D034B4B}" dt="2021-10-08T16:08:56.277" v="2937" actId="26606"/>
          <ac:picMkLst>
            <pc:docMk/>
            <pc:sldMk cId="2933757454" sldId="279"/>
            <ac:picMk id="20" creationId="{75CC23F7-9F20-4C4B-8608-BD4DE9728FA5}"/>
          </ac:picMkLst>
        </pc:picChg>
        <pc:cxnChg chg="add">
          <ac:chgData name="José Angel Escobar Cuevas" userId="0b4aae913914311e" providerId="LiveId" clId="{E85C604B-E013-4053-BD40-58FB7D034B4B}" dt="2021-10-08T16:08:56.277" v="2937" actId="26606"/>
          <ac:cxnSpMkLst>
            <pc:docMk/>
            <pc:sldMk cId="2933757454" sldId="279"/>
            <ac:cxnSpMk id="16" creationId="{87F797D1-251E-41FE-9FF8-AD487DEF28AC}"/>
          </ac:cxnSpMkLst>
        </pc:cxnChg>
        <pc:cxnChg chg="add">
          <ac:chgData name="José Angel Escobar Cuevas" userId="0b4aae913914311e" providerId="LiveId" clId="{E85C604B-E013-4053-BD40-58FB7D034B4B}" dt="2021-10-08T16:08:56.277" v="2937" actId="26606"/>
          <ac:cxnSpMkLst>
            <pc:docMk/>
            <pc:sldMk cId="2933757454" sldId="279"/>
            <ac:cxnSpMk id="18" creationId="{09A0CE28-0E59-4F4D-9855-8A8DCE9A8EFE}"/>
          </ac:cxnSpMkLst>
        </pc:cxnChg>
      </pc:sldChg>
      <pc:sldChg chg="addSp delSp add del setBg delDesignElem">
        <pc:chgData name="José Angel Escobar Cuevas" userId="0b4aae913914311e" providerId="LiveId" clId="{E85C604B-E013-4053-BD40-58FB7D034B4B}" dt="2021-10-08T16:08:17.541" v="2843"/>
        <pc:sldMkLst>
          <pc:docMk/>
          <pc:sldMk cId="3958829855" sldId="279"/>
        </pc:sldMkLst>
        <pc:spChg chg="add del">
          <ac:chgData name="José Angel Escobar Cuevas" userId="0b4aae913914311e" providerId="LiveId" clId="{E85C604B-E013-4053-BD40-58FB7D034B4B}" dt="2021-10-08T16:08:17.541" v="2843"/>
          <ac:spMkLst>
            <pc:docMk/>
            <pc:sldMk cId="3958829855" sldId="279"/>
            <ac:spMk id="8" creationId="{1C69834E-5EEE-4D61-833E-04928896454C}"/>
          </ac:spMkLst>
        </pc:spChg>
        <pc:spChg chg="add del">
          <ac:chgData name="José Angel Escobar Cuevas" userId="0b4aae913914311e" providerId="LiveId" clId="{E85C604B-E013-4053-BD40-58FB7D034B4B}" dt="2021-10-08T16:08:17.541" v="2843"/>
          <ac:spMkLst>
            <pc:docMk/>
            <pc:sldMk cId="3958829855" sldId="279"/>
            <ac:spMk id="10" creationId="{58E5D9BA-46E7-4BFA-9C74-75495BF6F54D}"/>
          </ac:spMkLst>
        </pc:spChg>
        <pc:spChg chg="add del">
          <ac:chgData name="José Angel Escobar Cuevas" userId="0b4aae913914311e" providerId="LiveId" clId="{E85C604B-E013-4053-BD40-58FB7D034B4B}" dt="2021-10-08T16:08:17.541" v="2843"/>
          <ac:spMkLst>
            <pc:docMk/>
            <pc:sldMk cId="3958829855" sldId="279"/>
            <ac:spMk id="12" creationId="{5B033D76-5800-44B6-AFE9-EE2106935115}"/>
          </ac:spMkLst>
        </pc:spChg>
        <pc:spChg chg="add del">
          <ac:chgData name="José Angel Escobar Cuevas" userId="0b4aae913914311e" providerId="LiveId" clId="{E85C604B-E013-4053-BD40-58FB7D034B4B}" dt="2021-10-08T16:08:17.541" v="2843"/>
          <ac:spMkLst>
            <pc:docMk/>
            <pc:sldMk cId="3958829855" sldId="279"/>
            <ac:spMk id="16" creationId="{13B31514-E6DF-4357-9EEA-EFB7983080DA}"/>
          </ac:spMkLst>
        </pc:spChg>
        <pc:spChg chg="add del">
          <ac:chgData name="José Angel Escobar Cuevas" userId="0b4aae913914311e" providerId="LiveId" clId="{E85C604B-E013-4053-BD40-58FB7D034B4B}" dt="2021-10-08T16:08:17.541" v="2843"/>
          <ac:spMkLst>
            <pc:docMk/>
            <pc:sldMk cId="3958829855" sldId="279"/>
            <ac:spMk id="17" creationId="{522D6F85-FFBA-4F81-AEE5-AAA17CB7AA98}"/>
          </ac:spMkLst>
        </pc:spChg>
        <pc:picChg chg="add del">
          <ac:chgData name="José Angel Escobar Cuevas" userId="0b4aae913914311e" providerId="LiveId" clId="{E85C604B-E013-4053-BD40-58FB7D034B4B}" dt="2021-10-08T16:08:17.541" v="2843"/>
          <ac:picMkLst>
            <pc:docMk/>
            <pc:sldMk cId="3958829855" sldId="279"/>
            <ac:picMk id="18" creationId="{4C401D57-600A-4C91-AC9A-14CA1ED6F7D8}"/>
          </ac:picMkLst>
        </pc:picChg>
        <pc:cxnChg chg="add del">
          <ac:chgData name="José Angel Escobar Cuevas" userId="0b4aae913914311e" providerId="LiveId" clId="{E85C604B-E013-4053-BD40-58FB7D034B4B}" dt="2021-10-08T16:08:17.541" v="2843"/>
          <ac:cxnSpMkLst>
            <pc:docMk/>
            <pc:sldMk cId="3958829855" sldId="279"/>
            <ac:cxnSpMk id="20" creationId="{412BDC66-00FA-4A3F-9BC7-BE05FF7705F8}"/>
          </ac:cxnSpMkLst>
        </pc:cxnChg>
      </pc:sldChg>
      <pc:sldChg chg="addSp modSp new mod setBg">
        <pc:chgData name="José Angel Escobar Cuevas" userId="0b4aae913914311e" providerId="LiveId" clId="{E85C604B-E013-4053-BD40-58FB7D034B4B}" dt="2021-10-08T16:09:32.938" v="2971" actId="20577"/>
        <pc:sldMkLst>
          <pc:docMk/>
          <pc:sldMk cId="2137780673" sldId="280"/>
        </pc:sldMkLst>
        <pc:spChg chg="mod">
          <ac:chgData name="José Angel Escobar Cuevas" userId="0b4aae913914311e" providerId="LiveId" clId="{E85C604B-E013-4053-BD40-58FB7D034B4B}" dt="2021-10-08T16:09:17.890" v="2951" actId="26606"/>
          <ac:spMkLst>
            <pc:docMk/>
            <pc:sldMk cId="2137780673" sldId="280"/>
            <ac:spMk id="2" creationId="{0E637CBB-6B6D-4D5B-8091-45C34B9D7262}"/>
          </ac:spMkLst>
        </pc:spChg>
        <pc:spChg chg="mod">
          <ac:chgData name="José Angel Escobar Cuevas" userId="0b4aae913914311e" providerId="LiveId" clId="{E85C604B-E013-4053-BD40-58FB7D034B4B}" dt="2021-10-08T16:09:32.938" v="2971" actId="20577"/>
          <ac:spMkLst>
            <pc:docMk/>
            <pc:sldMk cId="2137780673" sldId="280"/>
            <ac:spMk id="3" creationId="{D91AFDA4-89A2-4E0D-B4CF-5476A54FFC14}"/>
          </ac:spMkLst>
        </pc:spChg>
        <pc:spChg chg="add">
          <ac:chgData name="José Angel Escobar Cuevas" userId="0b4aae913914311e" providerId="LiveId" clId="{E85C604B-E013-4053-BD40-58FB7D034B4B}" dt="2021-10-08T16:09:17.890" v="2951" actId="26606"/>
          <ac:spMkLst>
            <pc:docMk/>
            <pc:sldMk cId="2137780673" sldId="280"/>
            <ac:spMk id="9" creationId="{6A0FFA78-985C-4F50-B21A-77045C7DF657}"/>
          </ac:spMkLst>
        </pc:spChg>
        <pc:picChg chg="add">
          <ac:chgData name="José Angel Escobar Cuevas" userId="0b4aae913914311e" providerId="LiveId" clId="{E85C604B-E013-4053-BD40-58FB7D034B4B}" dt="2021-10-08T16:09:17.890" v="2951" actId="26606"/>
          <ac:picMkLst>
            <pc:docMk/>
            <pc:sldMk cId="2137780673" sldId="280"/>
            <ac:picMk id="5" creationId="{A3A48817-17F1-4105-9B7A-2CDA365A8D5F}"/>
          </ac:picMkLst>
        </pc:picChg>
        <pc:cxnChg chg="add">
          <ac:chgData name="José Angel Escobar Cuevas" userId="0b4aae913914311e" providerId="LiveId" clId="{E85C604B-E013-4053-BD40-58FB7D034B4B}" dt="2021-10-08T16:09:17.890" v="2951" actId="26606"/>
          <ac:cxnSpMkLst>
            <pc:docMk/>
            <pc:sldMk cId="2137780673" sldId="280"/>
            <ac:cxnSpMk id="11" creationId="{65409EC7-69B1-45CC-8FB7-1964C1AB6720}"/>
          </ac:cxnSpMkLst>
        </pc:cxnChg>
      </pc:sldChg>
      <pc:sldChg chg="modSp new mod">
        <pc:chgData name="José Angel Escobar Cuevas" userId="0b4aae913914311e" providerId="LiveId" clId="{E85C604B-E013-4053-BD40-58FB7D034B4B}" dt="2021-10-08T16:14:39.059" v="3699" actId="20577"/>
        <pc:sldMkLst>
          <pc:docMk/>
          <pc:sldMk cId="3124018801" sldId="281"/>
        </pc:sldMkLst>
        <pc:spChg chg="mod">
          <ac:chgData name="José Angel Escobar Cuevas" userId="0b4aae913914311e" providerId="LiveId" clId="{E85C604B-E013-4053-BD40-58FB7D034B4B}" dt="2021-10-08T16:10:21.984" v="3010" actId="20577"/>
          <ac:spMkLst>
            <pc:docMk/>
            <pc:sldMk cId="3124018801" sldId="281"/>
            <ac:spMk id="2" creationId="{4F9E8A95-1A04-4EA6-9C0E-3D960C38CF54}"/>
          </ac:spMkLst>
        </pc:spChg>
        <pc:spChg chg="mod">
          <ac:chgData name="José Angel Escobar Cuevas" userId="0b4aae913914311e" providerId="LiveId" clId="{E85C604B-E013-4053-BD40-58FB7D034B4B}" dt="2021-10-08T16:14:39.059" v="3699" actId="20577"/>
          <ac:spMkLst>
            <pc:docMk/>
            <pc:sldMk cId="3124018801" sldId="281"/>
            <ac:spMk id="3" creationId="{A9862E4E-A7CB-44B3-973A-570D35B0896B}"/>
          </ac:spMkLst>
        </pc:spChg>
      </pc:sldChg>
      <pc:sldChg chg="addSp modSp new mod setBg addAnim setClrOvrMap">
        <pc:chgData name="José Angel Escobar Cuevas" userId="0b4aae913914311e" providerId="LiveId" clId="{E85C604B-E013-4053-BD40-58FB7D034B4B}" dt="2021-10-08T16:15:50.722" v="3747"/>
        <pc:sldMkLst>
          <pc:docMk/>
          <pc:sldMk cId="1342088167" sldId="282"/>
        </pc:sldMkLst>
        <pc:spChg chg="mod ord">
          <ac:chgData name="José Angel Escobar Cuevas" userId="0b4aae913914311e" providerId="LiveId" clId="{E85C604B-E013-4053-BD40-58FB7D034B4B}" dt="2021-10-08T16:15:50.722" v="3745" actId="26606"/>
          <ac:spMkLst>
            <pc:docMk/>
            <pc:sldMk cId="1342088167" sldId="282"/>
            <ac:spMk id="2" creationId="{94100009-192B-45CA-8405-370E512E688A}"/>
          </ac:spMkLst>
        </pc:spChg>
        <pc:spChg chg="mod">
          <ac:chgData name="José Angel Escobar Cuevas" userId="0b4aae913914311e" providerId="LiveId" clId="{E85C604B-E013-4053-BD40-58FB7D034B4B}" dt="2021-10-08T16:15:50.722" v="3745" actId="26606"/>
          <ac:spMkLst>
            <pc:docMk/>
            <pc:sldMk cId="1342088167" sldId="282"/>
            <ac:spMk id="3" creationId="{AB45EEE3-98B3-474A-954B-4946894457B3}"/>
          </ac:spMkLst>
        </pc:spChg>
        <pc:spChg chg="add">
          <ac:chgData name="José Angel Escobar Cuevas" userId="0b4aae913914311e" providerId="LiveId" clId="{E85C604B-E013-4053-BD40-58FB7D034B4B}" dt="2021-10-08T16:15:50.722" v="3745" actId="26606"/>
          <ac:spMkLst>
            <pc:docMk/>
            <pc:sldMk cId="1342088167" sldId="282"/>
            <ac:spMk id="8" creationId="{18B71113-ED1E-4689-96FF-620B290351F0}"/>
          </ac:spMkLst>
        </pc:spChg>
        <pc:spChg chg="add">
          <ac:chgData name="José Angel Escobar Cuevas" userId="0b4aae913914311e" providerId="LiveId" clId="{E85C604B-E013-4053-BD40-58FB7D034B4B}" dt="2021-10-08T16:15:50.722" v="3745" actId="26606"/>
          <ac:spMkLst>
            <pc:docMk/>
            <pc:sldMk cId="1342088167" sldId="282"/>
            <ac:spMk id="10" creationId="{84252525-B2F1-43A9-8DDF-5F476C864C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ibliotecas.unam.mx/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31F1B8D4-D9DB-4D9D-9B19-93D52FA4871D}"/>
              </a:ext>
            </a:extLst>
          </p:cNvPr>
          <p:cNvSpPr>
            <a:spLocks noGrp="1"/>
          </p:cNvSpPr>
          <p:nvPr>
            <p:ph type="subTitle" idx="1"/>
          </p:nvPr>
        </p:nvSpPr>
        <p:spPr/>
        <p:txBody>
          <a:bodyPr/>
          <a:lstStyle/>
          <a:p>
            <a:r>
              <a:rPr lang="es-MX" dirty="0" smtClean="0"/>
              <a:t>DERECHOS HUMANOS</a:t>
            </a:r>
            <a:endParaRPr lang="es-MX" dirty="0"/>
          </a:p>
        </p:txBody>
      </p:sp>
      <p:sp>
        <p:nvSpPr>
          <p:cNvPr id="5" name="Título 4">
            <a:extLst>
              <a:ext uri="{FF2B5EF4-FFF2-40B4-BE49-F238E27FC236}">
                <a16:creationId xmlns:a16="http://schemas.microsoft.com/office/drawing/2014/main" xmlns="" id="{57CCBFDA-8B2F-42FD-BB8F-EC0AC4B6E3BA}"/>
              </a:ext>
            </a:extLst>
          </p:cNvPr>
          <p:cNvSpPr>
            <a:spLocks noGrp="1"/>
          </p:cNvSpPr>
          <p:nvPr>
            <p:ph type="ctrTitle"/>
          </p:nvPr>
        </p:nvSpPr>
        <p:spPr/>
        <p:txBody>
          <a:bodyPr/>
          <a:lstStyle/>
          <a:p>
            <a:r>
              <a:rPr lang="es-MX" dirty="0"/>
              <a:t>CURSO INTERSEMESTRAL</a:t>
            </a:r>
          </a:p>
        </p:txBody>
      </p:sp>
    </p:spTree>
    <p:extLst>
      <p:ext uri="{BB962C8B-B14F-4D97-AF65-F5344CB8AC3E}">
        <p14:creationId xmlns:p14="http://schemas.microsoft.com/office/powerpoint/2010/main" xmlns="" val="324365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AB45EEE3-98B3-474A-954B-4946894457B3}"/>
              </a:ext>
            </a:extLst>
          </p:cNvPr>
          <p:cNvSpPr>
            <a:spLocks noGrp="1"/>
          </p:cNvSpPr>
          <p:nvPr>
            <p:ph type="subTitle" idx="1"/>
          </p:nvPr>
        </p:nvSpPr>
        <p:spPr>
          <a:xfrm>
            <a:off x="868353" y="802298"/>
            <a:ext cx="2717810" cy="5116985"/>
          </a:xfrm>
        </p:spPr>
        <p:txBody>
          <a:bodyPr anchor="ctr">
            <a:normAutofit/>
          </a:bodyPr>
          <a:lstStyle/>
          <a:p>
            <a:pPr algn="r"/>
            <a:r>
              <a:rPr lang="es-MX" sz="2000">
                <a:solidFill>
                  <a:srgbClr val="FFFFFF"/>
                </a:solidFill>
              </a:rPr>
              <a:t>CURSOS PROFOCAP</a:t>
            </a:r>
          </a:p>
        </p:txBody>
      </p:sp>
      <p:sp useBgFill="1">
        <p:nvSpPr>
          <p:cNvPr id="10" name="Rectangle 9">
            <a:extLst>
              <a:ext uri="{FF2B5EF4-FFF2-40B4-BE49-F238E27FC236}">
                <a16:creationId xmlns:a16="http://schemas.microsoft.com/office/drawing/2014/main" xmlns=""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94100009-192B-45CA-8405-370E512E688A}"/>
              </a:ext>
            </a:extLst>
          </p:cNvPr>
          <p:cNvSpPr>
            <a:spLocks noGrp="1"/>
          </p:cNvSpPr>
          <p:nvPr>
            <p:ph type="ctrTitle"/>
          </p:nvPr>
        </p:nvSpPr>
        <p:spPr>
          <a:xfrm>
            <a:off x="4669998" y="802298"/>
            <a:ext cx="6384854" cy="5116985"/>
          </a:xfrm>
        </p:spPr>
        <p:txBody>
          <a:bodyPr anchor="ctr">
            <a:normAutofit/>
          </a:bodyPr>
          <a:lstStyle/>
          <a:p>
            <a:r>
              <a:rPr lang="es-MX" sz="6000"/>
              <a:t>GRACIAS POR SU ATENCIÓN</a:t>
            </a:r>
          </a:p>
        </p:txBody>
      </p:sp>
    </p:spTree>
    <p:extLst>
      <p:ext uri="{BB962C8B-B14F-4D97-AF65-F5344CB8AC3E}">
        <p14:creationId xmlns:p14="http://schemas.microsoft.com/office/powerpoint/2010/main" xmlns="" val="13420881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C69834E-5EEE-4D61-833E-0492889645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8E5D9BA-46E7-4BFA-9C74-75495BF6F5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xmlns="" id="{5B033D76-5800-44B6-AFE9-EE21069351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xmlns="" id="{522D6F85-FFBA-4F81-AEE5-AAA17CB7AA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3B31514-E6DF-4357-9EEA-EFB798308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8E36A3B0-8C95-4419-877F-D35033B21FE4}"/>
              </a:ext>
            </a:extLst>
          </p:cNvPr>
          <p:cNvSpPr>
            <a:spLocks noGrp="1"/>
          </p:cNvSpPr>
          <p:nvPr>
            <p:ph type="ctrTitle"/>
          </p:nvPr>
        </p:nvSpPr>
        <p:spPr>
          <a:xfrm>
            <a:off x="1557071" y="1584553"/>
            <a:ext cx="9099255" cy="1158648"/>
          </a:xfrm>
        </p:spPr>
        <p:txBody>
          <a:bodyPr anchor="ctr">
            <a:normAutofit/>
          </a:bodyPr>
          <a:lstStyle/>
          <a:p>
            <a:pPr algn="ctr"/>
            <a:r>
              <a:rPr lang="es-MX" sz="5500" dirty="0" smtClean="0"/>
              <a:t>Qué puedes obtener</a:t>
            </a:r>
            <a:endParaRPr lang="es-MX" sz="5500" dirty="0"/>
          </a:p>
        </p:txBody>
      </p:sp>
      <p:sp>
        <p:nvSpPr>
          <p:cNvPr id="3" name="Subtítulo 2">
            <a:extLst>
              <a:ext uri="{FF2B5EF4-FFF2-40B4-BE49-F238E27FC236}">
                <a16:creationId xmlns:a16="http://schemas.microsoft.com/office/drawing/2014/main" xmlns="" id="{30538FE4-8C19-48A5-A860-36043BC87B41}"/>
              </a:ext>
            </a:extLst>
          </p:cNvPr>
          <p:cNvSpPr>
            <a:spLocks noGrp="1"/>
          </p:cNvSpPr>
          <p:nvPr>
            <p:ph type="subTitle" idx="1"/>
          </p:nvPr>
        </p:nvSpPr>
        <p:spPr>
          <a:xfrm>
            <a:off x="1535372" y="2701160"/>
            <a:ext cx="9120954" cy="2176448"/>
          </a:xfrm>
        </p:spPr>
        <p:txBody>
          <a:bodyPr>
            <a:normAutofit/>
          </a:bodyPr>
          <a:lstStyle/>
          <a:p>
            <a:pPr algn="ctr"/>
            <a:endParaRPr lang="es-MX" dirty="0" smtClean="0">
              <a:solidFill>
                <a:schemeClr val="accent1"/>
              </a:solidFill>
            </a:endParaRPr>
          </a:p>
          <a:p>
            <a:pPr algn="ctr"/>
            <a:r>
              <a:rPr lang="es-MX" dirty="0" smtClean="0">
                <a:solidFill>
                  <a:schemeClr val="accent1"/>
                </a:solidFill>
              </a:rPr>
              <a:t>Entender </a:t>
            </a:r>
            <a:r>
              <a:rPr lang="es-MX" dirty="0" smtClean="0">
                <a:solidFill>
                  <a:schemeClr val="accent1"/>
                </a:solidFill>
              </a:rPr>
              <a:t>el significado de los Derechos Humanos en la actualidad, su funcionalidad real en el mundo jurídico y la constitución del Sistema Internacional que protege.</a:t>
            </a:r>
            <a:endParaRPr lang="es-MX" dirty="0">
              <a:solidFill>
                <a:schemeClr val="accent1"/>
              </a:solidFill>
            </a:endParaRPr>
          </a:p>
        </p:txBody>
      </p:sp>
      <p:pic>
        <p:nvPicPr>
          <p:cNvPr id="18" name="Picture 17">
            <a:extLst>
              <a:ext uri="{FF2B5EF4-FFF2-40B4-BE49-F238E27FC236}">
                <a16:creationId xmlns:a16="http://schemas.microsoft.com/office/drawing/2014/main" xmlns="" id="{4C401D57-600A-4C91-AC9A-14CA1ED6F7D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xmlns="" id="{412BDC66-00FA-4A3F-9BC7-BE05FF7705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84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5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8E51B09-2B9E-4D82-A5F8-29F85CBE20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9240118-40F3-4A1C-85DC-4E58525CB6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a16="http://schemas.microsoft.com/office/drawing/2014/main" xmlns="" id="{C269951F-7B8C-4336-BC68-9BA9843CED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9" y="482171"/>
            <a:ext cx="4074533" cy="5149101"/>
            <a:chOff x="7463259" y="583365"/>
            <a:chExt cx="4074533" cy="5181928"/>
          </a:xfrm>
        </p:grpSpPr>
        <p:sp>
          <p:nvSpPr>
            <p:cNvPr id="14" name="Rectangle 13">
              <a:extLst>
                <a:ext uri="{FF2B5EF4-FFF2-40B4-BE49-F238E27FC236}">
                  <a16:creationId xmlns:a16="http://schemas.microsoft.com/office/drawing/2014/main" xmlns="" id="{CFD48101-E230-4669-8C1B-39BAAB2BBE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18FA112-D8F0-41D3-9171-B0A3110E2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xmlns="" id="{A9087EE4-E285-4C8E-AC5F-CAE7D1FDE3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xmlns="" id="{138975E3-F102-454F-967A-CF5CE988FC9E}"/>
              </a:ext>
            </a:extLst>
          </p:cNvPr>
          <p:cNvSpPr>
            <a:spLocks noGrp="1"/>
          </p:cNvSpPr>
          <p:nvPr>
            <p:ph type="title"/>
          </p:nvPr>
        </p:nvSpPr>
        <p:spPr>
          <a:xfrm>
            <a:off x="5188043" y="804520"/>
            <a:ext cx="5550355" cy="1049235"/>
          </a:xfrm>
        </p:spPr>
        <p:txBody>
          <a:bodyPr>
            <a:normAutofit/>
          </a:bodyPr>
          <a:lstStyle/>
          <a:p>
            <a:r>
              <a:rPr lang="es-MX" dirty="0"/>
              <a:t>¿de qué trata este curso?</a:t>
            </a:r>
          </a:p>
        </p:txBody>
      </p:sp>
      <p:pic>
        <p:nvPicPr>
          <p:cNvPr id="4" name="Imagen 3">
            <a:extLst>
              <a:ext uri="{FF2B5EF4-FFF2-40B4-BE49-F238E27FC236}">
                <a16:creationId xmlns:a16="http://schemas.microsoft.com/office/drawing/2014/main" xmlns="" id="{05490D28-B9B0-49CA-BAA5-F5DE88870506}"/>
              </a:ext>
            </a:extLst>
          </p:cNvPr>
          <p:cNvPicPr>
            <a:picLocks noChangeAspect="1"/>
          </p:cNvPicPr>
          <p:nvPr/>
        </p:nvPicPr>
        <p:blipFill rotWithShape="1">
          <a:blip r:embed="rId2"/>
          <a:srcRect l="6563" r="15470" b="7715"/>
          <a:stretch/>
        </p:blipFill>
        <p:spPr>
          <a:xfrm>
            <a:off x="1285438" y="1116345"/>
            <a:ext cx="2799103" cy="3567950"/>
          </a:xfrm>
          <a:prstGeom prst="rect">
            <a:avLst/>
          </a:prstGeom>
        </p:spPr>
      </p:pic>
      <p:sp>
        <p:nvSpPr>
          <p:cNvPr id="3" name="Marcador de contenido 2">
            <a:extLst>
              <a:ext uri="{FF2B5EF4-FFF2-40B4-BE49-F238E27FC236}">
                <a16:creationId xmlns:a16="http://schemas.microsoft.com/office/drawing/2014/main" xmlns="" id="{07F42C5A-F222-4794-925E-66CFC30643DD}"/>
              </a:ext>
            </a:extLst>
          </p:cNvPr>
          <p:cNvSpPr>
            <a:spLocks noGrp="1"/>
          </p:cNvSpPr>
          <p:nvPr>
            <p:ph idx="1"/>
          </p:nvPr>
        </p:nvSpPr>
        <p:spPr>
          <a:xfrm>
            <a:off x="5188042" y="2361402"/>
            <a:ext cx="5550355" cy="1368662"/>
          </a:xfrm>
        </p:spPr>
        <p:txBody>
          <a:bodyPr>
            <a:normAutofit fontScale="92500" lnSpcReduction="10000"/>
          </a:bodyPr>
          <a:lstStyle/>
          <a:p>
            <a:pPr marL="0" indent="0">
              <a:buNone/>
            </a:pPr>
            <a:r>
              <a:rPr lang="es-MX" dirty="0"/>
              <a:t>Este curso </a:t>
            </a:r>
            <a:r>
              <a:rPr lang="es-MX" dirty="0" smtClean="0"/>
              <a:t>te brindará herramientas para conocer el panorama de los Derechos Humanos en México, instrumentos de protección así como su propósito y disposiciones legales.</a:t>
            </a:r>
            <a:endParaRPr lang="es-MX" dirty="0"/>
          </a:p>
        </p:txBody>
      </p:sp>
      <p:pic>
        <p:nvPicPr>
          <p:cNvPr id="19" name="Picture 18">
            <a:extLst>
              <a:ext uri="{FF2B5EF4-FFF2-40B4-BE49-F238E27FC236}">
                <a16:creationId xmlns:a16="http://schemas.microsoft.com/office/drawing/2014/main" xmlns="" id="{DD8AF6BD-5D32-4F8F-98B6-05F8A4390CB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xmlns="" id="{B47013E4-D33D-425E-B32E-DE7D5CB5F3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577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1E4338B-6C2A-400B-90E8-6239CC21DF2C}"/>
              </a:ext>
            </a:extLst>
          </p:cNvPr>
          <p:cNvSpPr>
            <a:spLocks noGrp="1"/>
          </p:cNvSpPr>
          <p:nvPr>
            <p:ph type="title"/>
          </p:nvPr>
        </p:nvSpPr>
        <p:spPr>
          <a:xfrm>
            <a:off x="1451579" y="804519"/>
            <a:ext cx="9603275" cy="1049235"/>
          </a:xfrm>
        </p:spPr>
        <p:txBody>
          <a:bodyPr>
            <a:normAutofit/>
          </a:bodyPr>
          <a:lstStyle/>
          <a:p>
            <a:r>
              <a:rPr lang="es-MX" dirty="0" smtClean="0"/>
              <a:t>¿QUÉ SON LOS DERECHOS HUMANOS?</a:t>
            </a:r>
            <a:endParaRPr lang="es-MX" dirty="0"/>
          </a:p>
        </p:txBody>
      </p:sp>
      <p:sp>
        <p:nvSpPr>
          <p:cNvPr id="3" name="Marcador de contenido 2">
            <a:extLst>
              <a:ext uri="{FF2B5EF4-FFF2-40B4-BE49-F238E27FC236}">
                <a16:creationId xmlns:a16="http://schemas.microsoft.com/office/drawing/2014/main" xmlns="" id="{67A141F1-94C7-4423-BFD2-4DA006A02C7B}"/>
              </a:ext>
            </a:extLst>
          </p:cNvPr>
          <p:cNvSpPr>
            <a:spLocks noGrp="1"/>
          </p:cNvSpPr>
          <p:nvPr>
            <p:ph idx="1"/>
          </p:nvPr>
        </p:nvSpPr>
        <p:spPr>
          <a:xfrm>
            <a:off x="1451580" y="2015734"/>
            <a:ext cx="5140945" cy="3450613"/>
          </a:xfrm>
        </p:spPr>
        <p:txBody>
          <a:bodyPr>
            <a:normAutofit/>
          </a:bodyPr>
          <a:lstStyle/>
          <a:p>
            <a:pPr marL="0" indent="0">
              <a:buNone/>
            </a:pPr>
            <a:r>
              <a:rPr lang="es-MX" sz="1800" dirty="0" smtClean="0"/>
              <a:t>Los Derechos Humanos son el conjunto de prerrogativas sustentadas en la dignidad humana, cuya realización efectiva resulta indispensable para el desarrollo integral de la persona. Este conjunto de prerrogativas se encuentra establecido dentro del orden jurídico nacional, en nuestra Constitución Política, tratados internacionales y las leyes.</a:t>
            </a:r>
            <a:endParaRPr lang="es-MX" sz="1900" dirty="0"/>
          </a:p>
          <a:p>
            <a:pPr marL="0" indent="0">
              <a:lnSpc>
                <a:spcPct val="130000"/>
              </a:lnSpc>
              <a:buNone/>
            </a:pPr>
            <a:r>
              <a:rPr lang="es-MX" sz="1900" dirty="0" smtClean="0">
                <a:hlinkClick r:id="rId2"/>
              </a:rPr>
              <a:t>https</a:t>
            </a:r>
            <a:r>
              <a:rPr lang="es-MX" sz="1900" dirty="0" smtClean="0">
                <a:hlinkClick r:id="rId2"/>
              </a:rPr>
              <a:t>://www.cndh.org.mx/derechos-humanos/que-son-los-derechos-humanos </a:t>
            </a:r>
            <a:endParaRPr lang="es-MX" sz="1900" dirty="0">
              <a:hlinkClick r:id="rId2"/>
            </a:endParaRPr>
          </a:p>
        </p:txBody>
      </p:sp>
      <p:grpSp>
        <p:nvGrpSpPr>
          <p:cNvPr id="9" name="Group 8">
            <a:extLst>
              <a:ext uri="{FF2B5EF4-FFF2-40B4-BE49-F238E27FC236}">
                <a16:creationId xmlns:a16="http://schemas.microsoft.com/office/drawing/2014/main" xmlns="" id="{6333FD21-F9CA-4831-A3B0-50E5AB4E49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077983" y="2012810"/>
            <a:ext cx="3980500" cy="3459865"/>
            <a:chOff x="7077983" y="2012810"/>
            <a:chExt cx="3980500" cy="3459865"/>
          </a:xfrm>
        </p:grpSpPr>
        <p:sp>
          <p:nvSpPr>
            <p:cNvPr id="10" name="Rectangle 9">
              <a:extLst>
                <a:ext uri="{FF2B5EF4-FFF2-40B4-BE49-F238E27FC236}">
                  <a16:creationId xmlns:a16="http://schemas.microsoft.com/office/drawing/2014/main" xmlns="" id="{662D0DEB-89CD-498D-825F-0B7F459FB0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77983" y="2012810"/>
              <a:ext cx="3980500"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FEB3EF6-D8A9-415A-B9A8-ECE930E500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38218" y="2182137"/>
              <a:ext cx="365653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11 Imagen" descr="CNDH.jpg"/>
          <p:cNvPicPr>
            <a:picLocks noChangeAspect="1"/>
          </p:cNvPicPr>
          <p:nvPr/>
        </p:nvPicPr>
        <p:blipFill>
          <a:blip r:embed="rId3"/>
          <a:stretch>
            <a:fillRect/>
          </a:stretch>
        </p:blipFill>
        <p:spPr>
          <a:xfrm>
            <a:off x="7543799" y="2217683"/>
            <a:ext cx="3024000" cy="3024000"/>
          </a:xfrm>
          <a:prstGeom prst="rect">
            <a:avLst/>
          </a:prstGeom>
        </p:spPr>
      </p:pic>
    </p:spTree>
    <p:extLst>
      <p:ext uri="{BB962C8B-B14F-4D97-AF65-F5344CB8AC3E}">
        <p14:creationId xmlns:p14="http://schemas.microsoft.com/office/powerpoint/2010/main" xmlns="" val="296407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7C70BFDB-979D-4D01-8764-154458F98B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FCB5B7-E85D-4C9D-AE9B-2B04C20D7C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xmlns="" id="{4C48EA7D-6DFA-4BAB-B557-0D500356BE3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9" y="482171"/>
            <a:ext cx="4074533" cy="5149101"/>
            <a:chOff x="632239" y="482171"/>
            <a:chExt cx="4074533" cy="5149101"/>
          </a:xfrm>
        </p:grpSpPr>
        <p:sp>
          <p:nvSpPr>
            <p:cNvPr id="15" name="Rectangle 14">
              <a:extLst>
                <a:ext uri="{FF2B5EF4-FFF2-40B4-BE49-F238E27FC236}">
                  <a16:creationId xmlns:a16="http://schemas.microsoft.com/office/drawing/2014/main" xmlns="" id="{0A792C74-3AEF-46D7-BB84-FE0A1C9FDD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E3F01C4D-F010-44B1-B80D-DE6D0036F4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66DEDBC9-7E02-4AC1-84C0-28900C560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xmlns="" id="{5D8167BA-4647-4588-9EF8-AFA0496DC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xmlns="" id="{5A80492C-3517-420B-90C6-432F66C254E4}"/>
              </a:ext>
            </a:extLst>
          </p:cNvPr>
          <p:cNvSpPr>
            <a:spLocks noGrp="1"/>
          </p:cNvSpPr>
          <p:nvPr>
            <p:ph type="title"/>
          </p:nvPr>
        </p:nvSpPr>
        <p:spPr>
          <a:xfrm>
            <a:off x="5188043" y="804520"/>
            <a:ext cx="5550355" cy="1049235"/>
          </a:xfrm>
        </p:spPr>
        <p:txBody>
          <a:bodyPr>
            <a:normAutofit/>
          </a:bodyPr>
          <a:lstStyle/>
          <a:p>
            <a:r>
              <a:rPr lang="es-MX" dirty="0" smtClean="0"/>
              <a:t>PROPÓSITO DE LOS DERECHOS HUMANOS</a:t>
            </a:r>
            <a:endParaRPr lang="es-MX" dirty="0"/>
          </a:p>
        </p:txBody>
      </p:sp>
      <p:sp>
        <p:nvSpPr>
          <p:cNvPr id="3" name="Marcador de contenido 2">
            <a:extLst>
              <a:ext uri="{FF2B5EF4-FFF2-40B4-BE49-F238E27FC236}">
                <a16:creationId xmlns:a16="http://schemas.microsoft.com/office/drawing/2014/main" xmlns="" id="{3DA2B2EA-96DA-4853-B8CD-FDCFBD934497}"/>
              </a:ext>
            </a:extLst>
          </p:cNvPr>
          <p:cNvSpPr>
            <a:spLocks noGrp="1"/>
          </p:cNvSpPr>
          <p:nvPr>
            <p:ph idx="1"/>
          </p:nvPr>
        </p:nvSpPr>
        <p:spPr>
          <a:xfrm>
            <a:off x="5188042" y="2301765"/>
            <a:ext cx="5550355" cy="2617075"/>
          </a:xfrm>
        </p:spPr>
        <p:txBody>
          <a:bodyPr>
            <a:normAutofit fontScale="92500" lnSpcReduction="20000"/>
          </a:bodyPr>
          <a:lstStyle/>
          <a:p>
            <a:pPr marL="0" indent="0">
              <a:buNone/>
            </a:pPr>
            <a:r>
              <a:rPr lang="es-MX" dirty="0" smtClean="0"/>
              <a:t>Las </a:t>
            </a:r>
            <a:r>
              <a:rPr lang="es-MX" dirty="0" smtClean="0"/>
              <a:t>Naciones Unidas tienen cuatro propósitos: mantener la paz y la seguridad internacionales, fomentar relaciones de amistad entre las naciones, realizar la cooperación internacional en la solución de problemas internacionales y promover el respeto (y cumplimiento) de los derechos humanos y armonizar los esfuerzos de las naciones encaminados a cumplir dichos objetivos.</a:t>
            </a:r>
            <a:endParaRPr lang="es-MX" dirty="0"/>
          </a:p>
        </p:txBody>
      </p:sp>
      <p:pic>
        <p:nvPicPr>
          <p:cNvPr id="22" name="Picture 21">
            <a:extLst>
              <a:ext uri="{FF2B5EF4-FFF2-40B4-BE49-F238E27FC236}">
                <a16:creationId xmlns:a16="http://schemas.microsoft.com/office/drawing/2014/main" xmlns="" id="{BAC44D98-B853-4420-8ED4-E3792706D41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xmlns="" id="{46625410-A0A9-42B8-96F9-540C7C42CBE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16 Imagen" descr="ONU.png"/>
          <p:cNvPicPr>
            <a:picLocks noChangeAspect="1"/>
          </p:cNvPicPr>
          <p:nvPr/>
        </p:nvPicPr>
        <p:blipFill>
          <a:blip r:embed="rId3"/>
          <a:stretch>
            <a:fillRect/>
          </a:stretch>
        </p:blipFill>
        <p:spPr>
          <a:xfrm>
            <a:off x="1121822" y="1702675"/>
            <a:ext cx="3060000" cy="2551534"/>
          </a:xfrm>
          <a:prstGeom prst="rect">
            <a:avLst/>
          </a:prstGeom>
        </p:spPr>
      </p:pic>
    </p:spTree>
    <p:extLst>
      <p:ext uri="{BB962C8B-B14F-4D97-AF65-F5344CB8AC3E}">
        <p14:creationId xmlns:p14="http://schemas.microsoft.com/office/powerpoint/2010/main" xmlns="" val="890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xmlns="" id="{7890FC72-EF06-4B9D-9735-1C4F4280EC7F}"/>
              </a:ext>
            </a:extLst>
          </p:cNvPr>
          <p:cNvSpPr>
            <a:spLocks noGrp="1"/>
          </p:cNvSpPr>
          <p:nvPr>
            <p:ph type="title"/>
          </p:nvPr>
        </p:nvSpPr>
        <p:spPr>
          <a:xfrm>
            <a:off x="1451580" y="804520"/>
            <a:ext cx="3530157" cy="1049235"/>
          </a:xfrm>
        </p:spPr>
        <p:txBody>
          <a:bodyPr>
            <a:normAutofit/>
          </a:bodyPr>
          <a:lstStyle/>
          <a:p>
            <a:r>
              <a:rPr lang="es-MX" sz="2300" dirty="0" smtClean="0"/>
              <a:t>ÓRGANOS PROTECTORES DE LOS DERECHOS HUMANOS</a:t>
            </a:r>
            <a:endParaRPr lang="es-MX" sz="2300" dirty="0"/>
          </a:p>
        </p:txBody>
      </p:sp>
      <p:sp>
        <p:nvSpPr>
          <p:cNvPr id="13" name="Rectangle 12">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xmlns="" id="{F62BEA54-9C1C-4EBA-BF17-76C9EB2A4A59}"/>
              </a:ext>
            </a:extLst>
          </p:cNvPr>
          <p:cNvSpPr>
            <a:spLocks noGrp="1"/>
          </p:cNvSpPr>
          <p:nvPr>
            <p:ph idx="1"/>
          </p:nvPr>
        </p:nvSpPr>
        <p:spPr>
          <a:xfrm>
            <a:off x="1451580" y="2019476"/>
            <a:ext cx="3526523" cy="3450613"/>
          </a:xfrm>
        </p:spPr>
        <p:txBody>
          <a:bodyPr>
            <a:normAutofit lnSpcReduction="10000"/>
          </a:bodyPr>
          <a:lstStyle/>
          <a:p>
            <a:pPr marL="457200" indent="-457200">
              <a:lnSpc>
                <a:spcPct val="110000"/>
              </a:lnSpc>
              <a:buAutoNum type="arabicPeriod"/>
            </a:pPr>
            <a:r>
              <a:rPr lang="es-MX" dirty="0" smtClean="0"/>
              <a:t>Corte Internacional de Justicia</a:t>
            </a:r>
          </a:p>
          <a:p>
            <a:pPr marL="457200" indent="-457200">
              <a:lnSpc>
                <a:spcPct val="110000"/>
              </a:lnSpc>
              <a:buAutoNum type="arabicPeriod"/>
            </a:pPr>
            <a:r>
              <a:rPr lang="es-MX" dirty="0" smtClean="0"/>
              <a:t>Corte </a:t>
            </a:r>
            <a:r>
              <a:rPr lang="es-MX" dirty="0" smtClean="0"/>
              <a:t>Interamericana de Derechos </a:t>
            </a:r>
            <a:r>
              <a:rPr lang="es-MX" dirty="0" smtClean="0"/>
              <a:t>Humanos</a:t>
            </a:r>
          </a:p>
          <a:p>
            <a:pPr marL="457200" indent="-457200">
              <a:lnSpc>
                <a:spcPct val="110000"/>
              </a:lnSpc>
              <a:buAutoNum type="arabicPeriod"/>
            </a:pPr>
            <a:r>
              <a:rPr lang="es-MX" dirty="0" smtClean="0"/>
              <a:t>Comisión Nacional de Derechos </a:t>
            </a:r>
            <a:r>
              <a:rPr lang="es-MX" dirty="0" smtClean="0"/>
              <a:t>Humanos</a:t>
            </a:r>
          </a:p>
          <a:p>
            <a:pPr marL="457200" indent="-457200">
              <a:lnSpc>
                <a:spcPct val="110000"/>
              </a:lnSpc>
              <a:buAutoNum type="arabicPeriod"/>
            </a:pPr>
            <a:r>
              <a:rPr lang="es-MX" dirty="0" smtClean="0"/>
              <a:t>Comisión </a:t>
            </a:r>
            <a:r>
              <a:rPr lang="es-MX" dirty="0" smtClean="0"/>
              <a:t>de Derechos Humanos de la Ciudad de México</a:t>
            </a:r>
            <a:endParaRPr lang="es-MX" dirty="0"/>
          </a:p>
        </p:txBody>
      </p:sp>
      <p:grpSp>
        <p:nvGrpSpPr>
          <p:cNvPr id="15" name="Group 14">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13 Imagen" descr="CorteInternacionalDeJusticia.png"/>
          <p:cNvPicPr>
            <a:picLocks noChangeAspect="1"/>
          </p:cNvPicPr>
          <p:nvPr/>
        </p:nvPicPr>
        <p:blipFill>
          <a:blip r:embed="rId3"/>
          <a:stretch>
            <a:fillRect/>
          </a:stretch>
        </p:blipFill>
        <p:spPr>
          <a:xfrm>
            <a:off x="5949950" y="956441"/>
            <a:ext cx="2304000" cy="1989120"/>
          </a:xfrm>
          <a:prstGeom prst="rect">
            <a:avLst/>
          </a:prstGeom>
        </p:spPr>
      </p:pic>
      <p:pic>
        <p:nvPicPr>
          <p:cNvPr id="18" name="17 Imagen" descr="Corte interamericana.png"/>
          <p:cNvPicPr>
            <a:picLocks noChangeAspect="1"/>
          </p:cNvPicPr>
          <p:nvPr/>
        </p:nvPicPr>
        <p:blipFill>
          <a:blip r:embed="rId4"/>
          <a:stretch>
            <a:fillRect/>
          </a:stretch>
        </p:blipFill>
        <p:spPr>
          <a:xfrm>
            <a:off x="8800281" y="1608129"/>
            <a:ext cx="2304000" cy="2286816"/>
          </a:xfrm>
          <a:prstGeom prst="rect">
            <a:avLst/>
          </a:prstGeom>
        </p:spPr>
      </p:pic>
      <p:pic>
        <p:nvPicPr>
          <p:cNvPr id="20" name="19 Imagen" descr="CDHCDMX.jpg"/>
          <p:cNvPicPr>
            <a:picLocks noChangeAspect="1"/>
          </p:cNvPicPr>
          <p:nvPr/>
        </p:nvPicPr>
        <p:blipFill>
          <a:blip r:embed="rId5"/>
          <a:stretch>
            <a:fillRect/>
          </a:stretch>
        </p:blipFill>
        <p:spPr>
          <a:xfrm>
            <a:off x="6776544" y="3153104"/>
            <a:ext cx="2016000" cy="2016000"/>
          </a:xfrm>
          <a:prstGeom prst="rect">
            <a:avLst/>
          </a:prstGeom>
        </p:spPr>
      </p:pic>
    </p:spTree>
    <p:extLst>
      <p:ext uri="{BB962C8B-B14F-4D97-AF65-F5344CB8AC3E}">
        <p14:creationId xmlns:p14="http://schemas.microsoft.com/office/powerpoint/2010/main" xmlns="" val="44085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8E51B09-2B9E-4D82-A5F8-29F85CBE20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9240118-40F3-4A1C-85DC-4E58525CB6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a16="http://schemas.microsoft.com/office/drawing/2014/main" xmlns="" id="{C269951F-7B8C-4336-BC68-9BA9843CED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9" y="482171"/>
            <a:ext cx="4074533" cy="5149101"/>
            <a:chOff x="7463259" y="583365"/>
            <a:chExt cx="4074533" cy="5181928"/>
          </a:xfrm>
        </p:grpSpPr>
        <p:sp>
          <p:nvSpPr>
            <p:cNvPr id="14" name="Rectangle 13">
              <a:extLst>
                <a:ext uri="{FF2B5EF4-FFF2-40B4-BE49-F238E27FC236}">
                  <a16:creationId xmlns:a16="http://schemas.microsoft.com/office/drawing/2014/main" xmlns="" id="{CFD48101-E230-4669-8C1B-39BAAB2BBE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18FA112-D8F0-41D3-9171-B0A3110E2A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xmlns="" id="{A9087EE4-E285-4C8E-AC5F-CAE7D1FDE3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xmlns="" id="{1C908FDE-DDDD-48B2-B914-79E7ACDC417F}"/>
              </a:ext>
            </a:extLst>
          </p:cNvPr>
          <p:cNvSpPr>
            <a:spLocks noGrp="1"/>
          </p:cNvSpPr>
          <p:nvPr>
            <p:ph type="title"/>
          </p:nvPr>
        </p:nvSpPr>
        <p:spPr>
          <a:xfrm>
            <a:off x="5188043" y="804520"/>
            <a:ext cx="5550355" cy="1049235"/>
          </a:xfrm>
        </p:spPr>
        <p:txBody>
          <a:bodyPr>
            <a:normAutofit fontScale="90000"/>
          </a:bodyPr>
          <a:lstStyle/>
          <a:p>
            <a:r>
              <a:rPr lang="es-MX" dirty="0" smtClean="0"/>
              <a:t>Derecho internacional de los derechos humanos</a:t>
            </a:r>
            <a:endParaRPr lang="es-MX" dirty="0"/>
          </a:p>
        </p:txBody>
      </p:sp>
      <p:sp>
        <p:nvSpPr>
          <p:cNvPr id="3" name="Marcador de contenido 2">
            <a:extLst>
              <a:ext uri="{FF2B5EF4-FFF2-40B4-BE49-F238E27FC236}">
                <a16:creationId xmlns:a16="http://schemas.microsoft.com/office/drawing/2014/main" xmlns="" id="{BF274615-687C-41D1-AC26-6BAA67AC6314}"/>
              </a:ext>
            </a:extLst>
          </p:cNvPr>
          <p:cNvSpPr>
            <a:spLocks noGrp="1"/>
          </p:cNvSpPr>
          <p:nvPr>
            <p:ph idx="1"/>
          </p:nvPr>
        </p:nvSpPr>
        <p:spPr>
          <a:xfrm>
            <a:off x="5188043" y="2764221"/>
            <a:ext cx="5550355" cy="2702124"/>
          </a:xfrm>
        </p:spPr>
        <p:txBody>
          <a:bodyPr>
            <a:normAutofit/>
          </a:bodyPr>
          <a:lstStyle/>
          <a:p>
            <a:pPr marL="0" indent="0">
              <a:lnSpc>
                <a:spcPct val="110000"/>
              </a:lnSpc>
              <a:buNone/>
            </a:pPr>
            <a:r>
              <a:rPr lang="es-MX" sz="1800" dirty="0" smtClean="0"/>
              <a:t>El DIDH es un conjunto de normas internacionales, convencionales o consuetudinarias, en que se estipula el comportamiento y los beneficios que las personas o grupos de personas pueden esperar o exigir de los Gobiernos.</a:t>
            </a:r>
            <a:endParaRPr lang="es-MX" sz="1700" dirty="0"/>
          </a:p>
        </p:txBody>
      </p:sp>
      <p:pic>
        <p:nvPicPr>
          <p:cNvPr id="19" name="Picture 18">
            <a:extLst>
              <a:ext uri="{FF2B5EF4-FFF2-40B4-BE49-F238E27FC236}">
                <a16:creationId xmlns:a16="http://schemas.microsoft.com/office/drawing/2014/main" xmlns="" id="{DD8AF6BD-5D32-4F8F-98B6-05F8A4390CB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xmlns="" id="{B47013E4-D33D-425E-B32E-DE7D5CB5F3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15 Imagen" descr="Derecho derechos humanos.jpg"/>
          <p:cNvPicPr>
            <a:picLocks noChangeAspect="1"/>
          </p:cNvPicPr>
          <p:nvPr/>
        </p:nvPicPr>
        <p:blipFill>
          <a:blip r:embed="rId3"/>
          <a:stretch>
            <a:fillRect/>
          </a:stretch>
        </p:blipFill>
        <p:spPr>
          <a:xfrm>
            <a:off x="1317899" y="2063476"/>
            <a:ext cx="2619375" cy="1743075"/>
          </a:xfrm>
          <a:prstGeom prst="rect">
            <a:avLst/>
          </a:prstGeom>
        </p:spPr>
      </p:pic>
    </p:spTree>
    <p:extLst>
      <p:ext uri="{BB962C8B-B14F-4D97-AF65-F5344CB8AC3E}">
        <p14:creationId xmlns:p14="http://schemas.microsoft.com/office/powerpoint/2010/main" xmlns="" val="65769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Muchos signos de interrogación sobre fondo negro">
            <a:extLst>
              <a:ext uri="{FF2B5EF4-FFF2-40B4-BE49-F238E27FC236}">
                <a16:creationId xmlns:a16="http://schemas.microsoft.com/office/drawing/2014/main" xmlns="" id="{A3A48817-17F1-4105-9B7A-2CDA365A8D5F}"/>
              </a:ext>
            </a:extLst>
          </p:cNvPr>
          <p:cNvPicPr>
            <a:picLocks noChangeAspect="1"/>
          </p:cNvPicPr>
          <p:nvPr/>
        </p:nvPicPr>
        <p:blipFill rotWithShape="1">
          <a:blip r:embed="rId2"/>
          <a:srcRect t="7785" r="-1" b="-1"/>
          <a:stretch/>
        </p:blipFill>
        <p:spPr>
          <a:xfrm>
            <a:off x="2" y="10"/>
            <a:ext cx="12191695" cy="6857990"/>
          </a:xfrm>
          <a:prstGeom prst="rect">
            <a:avLst/>
          </a:prstGeom>
        </p:spPr>
      </p:pic>
      <p:sp>
        <p:nvSpPr>
          <p:cNvPr id="9" name="Rectangle 8">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0E637CBB-6B6D-4D5B-8091-45C34B9D7262}"/>
              </a:ext>
            </a:extLst>
          </p:cNvPr>
          <p:cNvSpPr>
            <a:spLocks noGrp="1"/>
          </p:cNvSpPr>
          <p:nvPr>
            <p:ph type="ctrTitle"/>
          </p:nvPr>
        </p:nvSpPr>
        <p:spPr>
          <a:xfrm>
            <a:off x="4065511" y="3236470"/>
            <a:ext cx="6832500" cy="1252601"/>
          </a:xfrm>
        </p:spPr>
        <p:txBody>
          <a:bodyPr>
            <a:normAutofit/>
          </a:bodyPr>
          <a:lstStyle/>
          <a:p>
            <a:r>
              <a:rPr lang="es-MX" sz="4400">
                <a:solidFill>
                  <a:srgbClr val="FFFFFE"/>
                </a:solidFill>
              </a:rPr>
              <a:t>conclusiones</a:t>
            </a:r>
          </a:p>
        </p:txBody>
      </p:sp>
      <p:sp>
        <p:nvSpPr>
          <p:cNvPr id="3" name="Subtítulo 2">
            <a:extLst>
              <a:ext uri="{FF2B5EF4-FFF2-40B4-BE49-F238E27FC236}">
                <a16:creationId xmlns:a16="http://schemas.microsoft.com/office/drawing/2014/main" xmlns="" id="{D91AFDA4-89A2-4E0D-B4CF-5476A54FFC14}"/>
              </a:ext>
            </a:extLst>
          </p:cNvPr>
          <p:cNvSpPr>
            <a:spLocks noGrp="1"/>
          </p:cNvSpPr>
          <p:nvPr>
            <p:ph type="subTitle" idx="1"/>
          </p:nvPr>
        </p:nvSpPr>
        <p:spPr>
          <a:xfrm>
            <a:off x="4065511" y="4669144"/>
            <a:ext cx="6832499" cy="716529"/>
          </a:xfrm>
        </p:spPr>
        <p:txBody>
          <a:bodyPr>
            <a:normAutofit/>
          </a:bodyPr>
          <a:lstStyle/>
          <a:p>
            <a:r>
              <a:rPr lang="es-MX" sz="1600" dirty="0">
                <a:solidFill>
                  <a:srgbClr val="FFFFFE"/>
                </a:solidFill>
              </a:rPr>
              <a:t>Comentarios finales</a:t>
            </a:r>
          </a:p>
        </p:txBody>
      </p:sp>
      <p:cxnSp>
        <p:nvCxnSpPr>
          <p:cNvPr id="11" name="Straight Connector 10">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377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9E8A95-1A04-4EA6-9C0E-3D960C38CF54}"/>
              </a:ext>
            </a:extLst>
          </p:cNvPr>
          <p:cNvSpPr>
            <a:spLocks noGrp="1"/>
          </p:cNvSpPr>
          <p:nvPr>
            <p:ph type="title"/>
          </p:nvPr>
        </p:nvSpPr>
        <p:spPr/>
        <p:txBody>
          <a:bodyPr/>
          <a:lstStyle/>
          <a:p>
            <a:r>
              <a:rPr lang="es-MX" dirty="0"/>
              <a:t>¿QUÉ PODEMOS DECIR DE ESTE CURSO?</a:t>
            </a:r>
          </a:p>
        </p:txBody>
      </p:sp>
      <p:sp>
        <p:nvSpPr>
          <p:cNvPr id="3" name="Marcador de contenido 2">
            <a:extLst>
              <a:ext uri="{FF2B5EF4-FFF2-40B4-BE49-F238E27FC236}">
                <a16:creationId xmlns:a16="http://schemas.microsoft.com/office/drawing/2014/main" xmlns="" id="{A9862E4E-A7CB-44B3-973A-570D35B0896B}"/>
              </a:ext>
            </a:extLst>
          </p:cNvPr>
          <p:cNvSpPr>
            <a:spLocks noGrp="1"/>
          </p:cNvSpPr>
          <p:nvPr>
            <p:ph idx="1"/>
          </p:nvPr>
        </p:nvSpPr>
        <p:spPr/>
        <p:txBody>
          <a:bodyPr/>
          <a:lstStyle/>
          <a:p>
            <a:endParaRPr lang="es-MX" dirty="0" smtClean="0"/>
          </a:p>
          <a:p>
            <a:r>
              <a:rPr lang="es-MX" dirty="0" smtClean="0"/>
              <a:t>La información que se te presentará en este curso te ayudará a que </a:t>
            </a:r>
            <a:r>
              <a:rPr lang="es-MX" dirty="0" smtClean="0"/>
              <a:t>conozcas </a:t>
            </a:r>
            <a:r>
              <a:rPr lang="es-MX" dirty="0" smtClean="0"/>
              <a:t>a fondo cuáles son tus derechos, en qué consisten y cómo puedes ejercerlos de forma libre.</a:t>
            </a:r>
            <a:endParaRPr lang="es-MX" dirty="0" smtClean="0"/>
          </a:p>
          <a:p>
            <a:r>
              <a:rPr lang="es-MX" dirty="0" smtClean="0"/>
              <a:t>Conocerás  el legado histórico de los Derechos Humanos, a partir de sus bases y sus orígenes. </a:t>
            </a:r>
          </a:p>
          <a:p>
            <a:r>
              <a:rPr lang="es-MX" dirty="0" smtClean="0"/>
              <a:t>Podrás hacer reflexiones sobre la importancia y vigencia de los Derechos Humanos.</a:t>
            </a:r>
            <a:endParaRPr lang="es-MX" dirty="0"/>
          </a:p>
          <a:p>
            <a:pPr marL="0" indent="0">
              <a:buNone/>
            </a:pPr>
            <a:endParaRPr lang="es-MX" dirty="0"/>
          </a:p>
        </p:txBody>
      </p:sp>
    </p:spTree>
    <p:extLst>
      <p:ext uri="{BB962C8B-B14F-4D97-AF65-F5344CB8AC3E}">
        <p14:creationId xmlns:p14="http://schemas.microsoft.com/office/powerpoint/2010/main" xmlns="" val="3124018801"/>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225</TotalTime>
  <Words>344</Words>
  <Application>Microsoft Office PowerPoint</Application>
  <PresentationFormat>Personalizado</PresentationFormat>
  <Paragraphs>28</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Galería</vt:lpstr>
      <vt:lpstr>CURSO INTERSEMESTRAL</vt:lpstr>
      <vt:lpstr>Qué puedes obtener</vt:lpstr>
      <vt:lpstr>¿de qué trata este curso?</vt:lpstr>
      <vt:lpstr>¿QUÉ SON LOS DERECHOS HUMANOS?</vt:lpstr>
      <vt:lpstr>PROPÓSITO DE LOS DERECHOS HUMANOS</vt:lpstr>
      <vt:lpstr>ÓRGANOS PROTECTORES DE LOS DERECHOS HUMANOS</vt:lpstr>
      <vt:lpstr>Derecho internacional de los derechos humanos</vt:lpstr>
      <vt:lpstr>conclusiones</vt:lpstr>
      <vt:lpstr>¿QUÉ PODEMOS DECIR DE ESTE CURSO?</vt:lpstr>
      <vt:lpstr>GRACIAS POR SU ATENCIÓN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INTERSEMESTRAL</dc:title>
  <dc:creator>José Angel Escobar Cuevas</dc:creator>
  <cp:lastModifiedBy>BADILLO  Y NATALY</cp:lastModifiedBy>
  <cp:revision>2</cp:revision>
  <dcterms:created xsi:type="dcterms:W3CDTF">2021-10-08T01:23:43Z</dcterms:created>
  <dcterms:modified xsi:type="dcterms:W3CDTF">2021-10-18T23:33:30Z</dcterms:modified>
</cp:coreProperties>
</file>