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83" r:id="rId6"/>
    <p:sldId id="284" r:id="rId7"/>
    <p:sldId id="285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A4EA9-FC3A-430B-B226-CFB2721F22D9}" v="732" dt="2021-10-19T16:13:38.742"/>
    <p1510:client id="{E85C604B-E013-4053-BD40-58FB7D034B4B}" v="4" dt="2021-10-08T16:08:1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meniname.com/amor-uno-mism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dossomosclientes.blogspot.com/2017/03/25-frases-inspiradoras-sobre-resilienci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eblog.com/2017/09/24/relaciones-toxicas-de-pareja-como-salir-de-ella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sarzuritach.blogspot.com/2018/05/mejorando-mi-autoestima-como-se-pued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F1B8D4-D9DB-4D9D-9B19-93D52FA48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s-MX" dirty="0" smtClean="0"/>
              <a:t>¿Y....si nadie te quiere?</a:t>
            </a:r>
          </a:p>
          <a:p>
            <a:r>
              <a:rPr lang="es-MX" dirty="0" smtClean="0"/>
              <a:t>Un taller sobre autoestima</a:t>
            </a:r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57CCBFDA-8B2F-42FD-BB8F-EC0AC4B6E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INTERSEMESTRAL</a:t>
            </a:r>
          </a:p>
        </p:txBody>
      </p:sp>
    </p:spTree>
    <p:extLst>
      <p:ext uri="{BB962C8B-B14F-4D97-AF65-F5344CB8AC3E}">
        <p14:creationId xmlns:p14="http://schemas.microsoft.com/office/powerpoint/2010/main" xmlns="" val="32436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69834E-5EEE-4D61-833E-049288964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E5D9BA-46E7-4BFA-9C74-75495BF6F5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B033D76-5800-44B6-AFE9-EE2106935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522D6F85-FFBA-4F81-AEE5-AAA17CB7A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3B31514-E6DF-4357-9EEA-EFB798308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36A3B0-8C95-4419-877F-D35033B2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3"/>
            <a:ext cx="9099255" cy="1158648"/>
          </a:xfrm>
        </p:spPr>
        <p:txBody>
          <a:bodyPr anchor="ctr">
            <a:normAutofit/>
          </a:bodyPr>
          <a:lstStyle/>
          <a:p>
            <a:pPr algn="ctr"/>
            <a:r>
              <a:rPr lang="es-MX" sz="5500" dirty="0"/>
              <a:t>Qué puedes obtener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0538FE4-8C19-48A5-A860-36043BC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2701160"/>
            <a:ext cx="9120954" cy="2176448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just"/>
            <a:endParaRPr lang="es-MX" dirty="0" smtClean="0">
              <a:solidFill>
                <a:schemeClr val="accent1"/>
              </a:solidFill>
            </a:endParaRPr>
          </a:p>
          <a:p>
            <a:pPr algn="ctr"/>
            <a:r>
              <a:rPr lang="es-MX" dirty="0" smtClean="0">
                <a:solidFill>
                  <a:schemeClr val="accent1"/>
                </a:solidFill>
              </a:rPr>
              <a:t>Conocer </a:t>
            </a:r>
            <a:r>
              <a:rPr lang="es-MX" dirty="0" smtClean="0">
                <a:solidFill>
                  <a:schemeClr val="accent1"/>
                </a:solidFill>
              </a:rPr>
              <a:t>la importancia </a:t>
            </a:r>
            <a:r>
              <a:rPr lang="es-MX" dirty="0" smtClean="0">
                <a:solidFill>
                  <a:schemeClr val="accent1"/>
                </a:solidFill>
              </a:rPr>
              <a:t>de la </a:t>
            </a:r>
            <a:r>
              <a:rPr lang="es-MX" dirty="0" smtClean="0">
                <a:solidFill>
                  <a:schemeClr val="accent1"/>
                </a:solidFill>
              </a:rPr>
              <a:t>autoestima y </a:t>
            </a:r>
            <a:r>
              <a:rPr lang="es-MX" dirty="0" smtClean="0">
                <a:solidFill>
                  <a:schemeClr val="accent1"/>
                </a:solidFill>
              </a:rPr>
              <a:t>los conceptos </a:t>
            </a:r>
            <a:r>
              <a:rPr lang="es-MX" dirty="0" smtClean="0">
                <a:solidFill>
                  <a:schemeClr val="accent1"/>
                </a:solidFill>
              </a:rPr>
              <a:t>relacionados </a:t>
            </a:r>
            <a:r>
              <a:rPr lang="es-MX" dirty="0" smtClean="0">
                <a:solidFill>
                  <a:schemeClr val="accent1"/>
                </a:solidFill>
              </a:rPr>
              <a:t>a esta</a:t>
            </a:r>
            <a:r>
              <a:rPr lang="es-MX" dirty="0" smtClean="0">
                <a:solidFill>
                  <a:schemeClr val="accent1"/>
                </a:solidFill>
              </a:rPr>
              <a:t>, </a:t>
            </a:r>
            <a:r>
              <a:rPr lang="es-MX" dirty="0" smtClean="0">
                <a:solidFill>
                  <a:schemeClr val="accent1"/>
                </a:solidFill>
              </a:rPr>
              <a:t> así </a:t>
            </a:r>
            <a:r>
              <a:rPr lang="es-MX" dirty="0" smtClean="0">
                <a:solidFill>
                  <a:schemeClr val="accent1"/>
                </a:solidFill>
              </a:rPr>
              <a:t>como entender </a:t>
            </a:r>
            <a:r>
              <a:rPr lang="es-MX" dirty="0" smtClean="0">
                <a:solidFill>
                  <a:schemeClr val="accent1"/>
                </a:solidFill>
              </a:rPr>
              <a:t>el impacto </a:t>
            </a:r>
            <a:r>
              <a:rPr lang="es-MX" dirty="0" smtClean="0">
                <a:solidFill>
                  <a:schemeClr val="accent1"/>
                </a:solidFill>
              </a:rPr>
              <a:t>que tiene en </a:t>
            </a:r>
            <a:r>
              <a:rPr lang="es-MX" dirty="0" smtClean="0">
                <a:solidFill>
                  <a:schemeClr val="accent1"/>
                </a:solidFill>
              </a:rPr>
              <a:t>los  vínculos </a:t>
            </a:r>
            <a:r>
              <a:rPr lang="es-MX" dirty="0" smtClean="0">
                <a:solidFill>
                  <a:schemeClr val="accent1"/>
                </a:solidFill>
              </a:rPr>
              <a:t>sociales y en </a:t>
            </a:r>
            <a:r>
              <a:rPr lang="es-MX" dirty="0" smtClean="0">
                <a:solidFill>
                  <a:schemeClr val="accent1"/>
                </a:solidFill>
              </a:rPr>
              <a:t>las decisiones </a:t>
            </a:r>
            <a:r>
              <a:rPr lang="es-MX" dirty="0" smtClean="0">
                <a:solidFill>
                  <a:schemeClr val="accent1"/>
                </a:solidFill>
              </a:rPr>
              <a:t>de </a:t>
            </a:r>
            <a:r>
              <a:rPr lang="es-MX" dirty="0" smtClean="0">
                <a:solidFill>
                  <a:schemeClr val="accent1"/>
                </a:solidFill>
              </a:rPr>
              <a:t>la vida </a:t>
            </a:r>
            <a:r>
              <a:rPr lang="es-MX" dirty="0" smtClean="0">
                <a:solidFill>
                  <a:schemeClr val="accent1"/>
                </a:solidFill>
              </a:rPr>
              <a:t>diaria.</a:t>
            </a:r>
            <a:endParaRPr lang="es-MX" dirty="0" smtClean="0">
              <a:solidFill>
                <a:schemeClr val="accent1"/>
              </a:solidFill>
            </a:endParaRPr>
          </a:p>
          <a:p>
            <a:pPr algn="ctr"/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401D57-600A-4C91-AC9A-14CA1ED6F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2BDC66-00FA-4A3F-9BC7-BE05FF7705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84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8E51B09-2B9E-4D82-A5F8-29F85CBE2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240118-40F3-4A1C-85DC-4E58525CB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269951F-7B8C-4336-BC68-9BA9843CED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FD48101-E230-4669-8C1B-39BAAB2BB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18FA112-D8F0-41D3-9171-B0A3110E2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9087EE4-E285-4C8E-AC5F-CAE7D1FDE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8975E3-F102-454F-967A-CF5CE9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s-MX" dirty="0"/>
              <a:t>¿de qué trata este curso?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5490D28-B9B0-49CA-BAA5-F5DE8887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r="15470" b="7715"/>
          <a:stretch/>
        </p:blipFill>
        <p:spPr>
          <a:xfrm>
            <a:off x="1285438" y="1116345"/>
            <a:ext cx="2799103" cy="35679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7F42C5A-F222-4794-925E-66CFC306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2" y="2361402"/>
            <a:ext cx="5550355" cy="13686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>
                <a:ea typeface="+mn-lt"/>
                <a:cs typeface="+mn-lt"/>
              </a:rPr>
              <a:t>Es un espacio de dos horas al día en donde se llevarán a cabo dinámicas alusivas al concepto de autoestima con el fin de que los jóvenes conozcan y comprendan la importancia del tema en el desarrollo de sus actividades diarias, así como su expresión en el entorno social.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D8AF6BD-5D32-4F8F-98B6-05F8A439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7013E4-D33D-425E-B32E-DE7D5CB5F3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57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Unidad 1</a:t>
            </a:r>
            <a:br>
              <a:rPr lang="es-MX" dirty="0"/>
            </a:br>
            <a:r>
              <a:rPr lang="es-MX" dirty="0"/>
              <a:t>conociendo el autoestima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Objetivo: </a:t>
            </a:r>
            <a:r>
              <a:rPr lang="es-MX" sz="1800" dirty="0" smtClean="0">
                <a:ea typeface="+mn-lt"/>
                <a:cs typeface="+mn-lt"/>
              </a:rPr>
              <a:t> </a:t>
            </a:r>
            <a:r>
              <a:rPr lang="es-MX" sz="1800" dirty="0" smtClean="0">
                <a:ea typeface="+mn-lt"/>
                <a:cs typeface="+mn-lt"/>
              </a:rPr>
              <a:t>Se </a:t>
            </a:r>
            <a:r>
              <a:rPr lang="es-MX" sz="1800" dirty="0">
                <a:ea typeface="+mn-lt"/>
                <a:cs typeface="+mn-lt"/>
              </a:rPr>
              <a:t>realizará una breve mención del tema, los objetivos, duración y descripción del taller.</a:t>
            </a:r>
            <a:endParaRPr lang="es-MX" sz="1800" dirty="0"/>
          </a:p>
          <a:p>
            <a:pPr marL="0" indent="0">
              <a:buNone/>
            </a:pPr>
            <a:endParaRPr lang="es-MX" sz="1800" dirty="0"/>
          </a:p>
          <a:p>
            <a:pPr marL="0" indent="0"/>
            <a:r>
              <a:rPr lang="es-MX" sz="1800" dirty="0">
                <a:hlinkClick r:id="rId2"/>
              </a:rPr>
              <a:t> ¿Qué es el autoestima?</a:t>
            </a:r>
          </a:p>
          <a:p>
            <a:pPr marL="0" indent="0"/>
            <a:r>
              <a:rPr lang="es-MX" sz="1800" dirty="0" smtClean="0">
                <a:hlinkClick r:id="rId2"/>
              </a:rPr>
              <a:t> ¿Cómo</a:t>
            </a:r>
            <a:r>
              <a:rPr lang="es-MX" sz="1800" dirty="0">
                <a:hlinkClick r:id="rId2"/>
              </a:rPr>
              <a:t> nos ayuda el autoestima en la vida diaria?</a:t>
            </a:r>
            <a:endParaRPr lang="es-MX" sz="1800" dirty="0"/>
          </a:p>
          <a:p>
            <a:pPr marL="0" indent="0">
              <a:buNone/>
            </a:pPr>
            <a:endParaRPr lang="es-MX" sz="1800" dirty="0">
              <a:hlinkClick r:id="rId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BEA37F7-38C2-49DD-94B5-11EA3BC0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559777" y="2549013"/>
            <a:ext cx="2921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Unidad 1I</a:t>
            </a:r>
            <a:br>
              <a:rPr lang="es-MX" dirty="0"/>
            </a:br>
            <a:r>
              <a:rPr lang="es-MX" dirty="0" smtClean="0"/>
              <a:t>resiliencia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Objetivo: </a:t>
            </a:r>
            <a:r>
              <a:rPr lang="es-MX" sz="1800" dirty="0" smtClean="0"/>
              <a:t> </a:t>
            </a:r>
            <a:r>
              <a:rPr lang="es-MX" sz="1800" dirty="0" smtClean="0">
                <a:ea typeface="+mn-lt"/>
                <a:cs typeface="+mn-lt"/>
              </a:rPr>
              <a:t>reconocer </a:t>
            </a:r>
            <a:r>
              <a:rPr lang="es-MX" sz="1800" dirty="0">
                <a:ea typeface="+mn-lt"/>
                <a:cs typeface="+mn-lt"/>
              </a:rPr>
              <a:t>y entender mejor el concepto de </a:t>
            </a:r>
            <a:r>
              <a:rPr lang="es-MX" sz="1800" dirty="0" smtClean="0">
                <a:ea typeface="+mn-lt"/>
                <a:cs typeface="+mn-lt"/>
              </a:rPr>
              <a:t>resiliencia</a:t>
            </a:r>
            <a:r>
              <a:rPr lang="es-MX" sz="1800" dirty="0" smtClean="0">
                <a:ea typeface="+mn-lt"/>
                <a:cs typeface="+mn-lt"/>
              </a:rPr>
              <a:t>. </a:t>
            </a:r>
            <a:r>
              <a:rPr lang="es-MX" sz="1800" dirty="0" smtClean="0">
                <a:ea typeface="+mn-lt"/>
                <a:cs typeface="+mn-lt"/>
              </a:rPr>
              <a:t>  </a:t>
            </a:r>
            <a:endParaRPr lang="en-US" dirty="0"/>
          </a:p>
          <a:p>
            <a:pPr>
              <a:buNone/>
            </a:pPr>
            <a:r>
              <a:rPr lang="es-MX" sz="1800" dirty="0" smtClean="0">
                <a:ea typeface="+mn-lt"/>
                <a:cs typeface="+mn-lt"/>
              </a:rPr>
              <a:t>(Los </a:t>
            </a:r>
            <a:r>
              <a:rPr lang="es-MX" sz="1800" dirty="0">
                <a:ea typeface="+mn-lt"/>
                <a:cs typeface="+mn-lt"/>
              </a:rPr>
              <a:t>asistentes realizarán una vinculación </a:t>
            </a:r>
            <a:r>
              <a:rPr lang="es-MX" sz="1800" dirty="0" smtClean="0">
                <a:ea typeface="+mn-lt"/>
                <a:cs typeface="+mn-lt"/>
              </a:rPr>
              <a:t>del concepto de </a:t>
            </a:r>
            <a:r>
              <a:rPr lang="es-MX" sz="1800" dirty="0">
                <a:ea typeface="+mn-lt"/>
                <a:cs typeface="+mn-lt"/>
              </a:rPr>
              <a:t>resiliencia a su experiencia de </a:t>
            </a:r>
            <a:r>
              <a:rPr lang="es-MX" sz="1800" dirty="0" smtClean="0">
                <a:ea typeface="+mn-lt"/>
                <a:cs typeface="+mn-lt"/>
              </a:rPr>
              <a:t>vida)</a:t>
            </a:r>
            <a:endParaRPr lang="es-MX" dirty="0">
              <a:ea typeface="+mn-lt"/>
              <a:cs typeface="+mn-lt"/>
            </a:endParaRPr>
          </a:p>
          <a:p>
            <a:pPr marL="0" indent="0">
              <a:buNone/>
            </a:pPr>
            <a:endParaRPr lang="es-MX" sz="1800" dirty="0">
              <a:ea typeface="+mn-lt"/>
              <a:cs typeface="+mn-lt"/>
            </a:endParaRPr>
          </a:p>
          <a:p>
            <a:pPr marL="0" indent="0"/>
            <a:r>
              <a:rPr lang="es-MX" sz="18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s-MX" sz="1800" dirty="0" smtClean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¿</a:t>
            </a:r>
            <a:r>
              <a:rPr lang="es-MX" sz="18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Qué</a:t>
            </a:r>
            <a:r>
              <a:rPr lang="es-MX" sz="1800" dirty="0">
                <a:solidFill>
                  <a:srgbClr val="000000"/>
                </a:solidFill>
                <a:hlinkClick r:id="rId2"/>
              </a:rPr>
              <a:t> </a:t>
            </a:r>
            <a:r>
              <a:rPr lang="es-MX" sz="18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opinas de...?</a:t>
            </a:r>
            <a:endParaRPr lang="es-MX" dirty="0">
              <a:solidFill>
                <a:srgbClr val="000000"/>
              </a:solidFill>
            </a:endParaRPr>
          </a:p>
          <a:p>
            <a:pPr marL="0" indent="0"/>
            <a:r>
              <a:rPr lang="es-MX" sz="1800" dirty="0" smtClean="0">
                <a:hlinkClick r:id="rId2"/>
              </a:rPr>
              <a:t> Las</a:t>
            </a:r>
            <a:r>
              <a:rPr lang="es-MX" sz="1800" dirty="0">
                <a:hlinkClick r:id="rId2"/>
              </a:rPr>
              <a:t> decisiones nuestras de cada día</a:t>
            </a:r>
          </a:p>
          <a:p>
            <a:pPr marL="0" indent="0"/>
            <a:r>
              <a:rPr lang="es-MX" sz="1800" dirty="0">
                <a:hlinkClick r:id="rId2"/>
              </a:rPr>
              <a:t> Cuento del escritor Jorge </a:t>
            </a:r>
            <a:r>
              <a:rPr lang="es-MX" sz="1800" dirty="0" err="1" smtClean="0">
                <a:hlinkClick r:id="rId2"/>
              </a:rPr>
              <a:t>Bucay</a:t>
            </a:r>
            <a:endParaRPr lang="es-MX" sz="1800" dirty="0">
              <a:hlinkClick r:id="rId2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3E751DA-B963-4B40-B78D-2CAD32417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686368" y="2601529"/>
            <a:ext cx="2743200" cy="2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2663"/>
            <a:ext cx="9603275" cy="1181092"/>
          </a:xfrm>
        </p:spPr>
        <p:txBody>
          <a:bodyPr>
            <a:normAutofit/>
          </a:bodyPr>
          <a:lstStyle/>
          <a:p>
            <a:r>
              <a:rPr lang="es-MX" dirty="0"/>
              <a:t>Unidad III</a:t>
            </a:r>
            <a:br>
              <a:rPr lang="es-MX" dirty="0"/>
            </a:br>
            <a:r>
              <a:rPr lang="es-MX" dirty="0"/>
              <a:t>autoestima en pareja 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/>
              <a:t>Objetivo: </a:t>
            </a:r>
            <a:r>
              <a:rPr lang="es-MX" sz="1800" dirty="0" smtClean="0"/>
              <a:t> Saber </a:t>
            </a:r>
            <a:r>
              <a:rPr lang="es-MX" sz="1800" dirty="0"/>
              <a:t>identificar las relaciones sanas y tóxicas y </a:t>
            </a:r>
            <a:r>
              <a:rPr lang="es-MX" sz="1800" dirty="0" smtClean="0"/>
              <a:t>cómo </a:t>
            </a:r>
            <a:r>
              <a:rPr lang="es-MX" sz="1800" dirty="0"/>
              <a:t>nos afectan directamente el autoestima.</a:t>
            </a:r>
          </a:p>
          <a:p>
            <a:pPr marL="0" indent="0">
              <a:buNone/>
            </a:pPr>
            <a:endParaRPr lang="es-MX" sz="1800" dirty="0"/>
          </a:p>
          <a:p>
            <a:pPr marL="0" indent="0"/>
            <a:r>
              <a:rPr lang="es-MX" sz="1800" dirty="0">
                <a:hlinkClick r:id="rId2"/>
              </a:rPr>
              <a:t> </a:t>
            </a:r>
            <a:r>
              <a:rPr lang="es-MX" sz="1800" dirty="0" err="1" smtClean="0">
                <a:hlinkClick r:id="rId2"/>
              </a:rPr>
              <a:t>Dinamica</a:t>
            </a:r>
            <a:r>
              <a:rPr lang="es-MX" sz="1800" dirty="0" smtClean="0">
                <a:hlinkClick r:id="rId2"/>
              </a:rPr>
              <a:t>: </a:t>
            </a:r>
            <a:r>
              <a:rPr lang="es-MX" sz="1800" dirty="0" smtClean="0">
                <a:hlinkClick r:id="rId2"/>
              </a:rPr>
              <a:t>"Mi</a:t>
            </a:r>
            <a:r>
              <a:rPr lang="es-MX" sz="1800" dirty="0">
                <a:hlinkClick r:id="rId2"/>
              </a:rPr>
              <a:t> persona favorita"</a:t>
            </a:r>
          </a:p>
          <a:p>
            <a:pPr marL="0" indent="0"/>
            <a:r>
              <a:rPr lang="es-MX" sz="1800" dirty="0" smtClean="0">
                <a:hlinkClick r:id="rId2"/>
              </a:rPr>
              <a:t> Una autoestima sana (características) </a:t>
            </a:r>
            <a:endParaRPr lang="es-MX" sz="1800" dirty="0">
              <a:hlinkClick r:id="rId2"/>
            </a:endParaRPr>
          </a:p>
          <a:p>
            <a:pPr marL="0" indent="0"/>
            <a:r>
              <a:rPr lang="es-MX" sz="1800" dirty="0">
                <a:hlinkClick r:id="rId2"/>
              </a:rPr>
              <a:t> </a:t>
            </a:r>
            <a:r>
              <a:rPr lang="es-MX" sz="1800" dirty="0" smtClean="0">
                <a:hlinkClick r:id="rId2"/>
              </a:rPr>
              <a:t>Reflexión</a:t>
            </a:r>
            <a:r>
              <a:rPr lang="es-MX" sz="1800" dirty="0">
                <a:hlinkClick r:id="rId2"/>
              </a:rPr>
              <a:t> de nuestras decisiones diarias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C34431B-183A-472E-B650-63206AFE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383780" y="2713352"/>
            <a:ext cx="3352800" cy="18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2663"/>
            <a:ext cx="9603275" cy="1181092"/>
          </a:xfrm>
        </p:spPr>
        <p:txBody>
          <a:bodyPr>
            <a:normAutofit/>
          </a:bodyPr>
          <a:lstStyle/>
          <a:p>
            <a:r>
              <a:rPr lang="es-MX" dirty="0"/>
              <a:t>Unidad IV</a:t>
            </a:r>
            <a:br>
              <a:rPr lang="es-MX" dirty="0"/>
            </a:br>
            <a:r>
              <a:rPr lang="es-MX" dirty="0"/>
              <a:t>estrategias para mejorar la autoestima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Objetivo: retroalimentación </a:t>
            </a:r>
            <a:r>
              <a:rPr lang="es-MX" sz="1800" dirty="0"/>
              <a:t>que permita identificar los componentes de una autoestima adecuada.</a:t>
            </a:r>
          </a:p>
          <a:p>
            <a:pPr marL="0" indent="0">
              <a:buNone/>
            </a:pPr>
            <a:endParaRPr lang="es-MX" sz="1800" dirty="0"/>
          </a:p>
          <a:p>
            <a:pPr marL="0" indent="0"/>
            <a:r>
              <a:rPr lang="es-MX" sz="1800" dirty="0">
                <a:hlinkClick r:id="rId2"/>
              </a:rPr>
              <a:t> Entorno mental</a:t>
            </a:r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err="1" smtClean="0">
                <a:hlinkClick r:id="rId2"/>
              </a:rPr>
              <a:t>Autoobservación</a:t>
            </a:r>
            <a:endParaRPr lang="es-MX" sz="1800" dirty="0">
              <a:hlinkClick r:id="rId2"/>
            </a:endParaRPr>
          </a:p>
          <a:p>
            <a:pPr marL="0" indent="0"/>
            <a:r>
              <a:rPr lang="es-MX" sz="1800" dirty="0" smtClean="0">
                <a:hlinkClick r:id="rId2"/>
              </a:rPr>
              <a:t> Diferencias</a:t>
            </a:r>
            <a:r>
              <a:rPr lang="es-MX" sz="1800" dirty="0">
                <a:hlinkClick r:id="rId2"/>
              </a:rPr>
              <a:t> entre autoestima alta y baja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0CA6404E-FFAA-495C-9E2F-ED4C3575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551174" y="2556510"/>
            <a:ext cx="3009900" cy="21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B71113-ED1E-4689-96FF-620B29035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407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B45EEE3-98B3-474A-954B-49468944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3" y="802298"/>
            <a:ext cx="2717810" cy="5116985"/>
          </a:xfrm>
        </p:spPr>
        <p:txBody>
          <a:bodyPr anchor="ctr">
            <a:normAutofit/>
          </a:bodyPr>
          <a:lstStyle/>
          <a:p>
            <a:pPr algn="r"/>
            <a:r>
              <a:rPr lang="es-MX" sz="2000">
                <a:solidFill>
                  <a:srgbClr val="FFFFFF"/>
                </a:solidFill>
              </a:rPr>
              <a:t>CURSOS PROFOCAP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4252525-B2F1-43A9-8DDF-5F476C864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70794" y="0"/>
            <a:ext cx="81212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00009-192B-45CA-8405-370E512E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998" y="802298"/>
            <a:ext cx="6384854" cy="5116985"/>
          </a:xfrm>
        </p:spPr>
        <p:txBody>
          <a:bodyPr anchor="ctr">
            <a:normAutofit/>
          </a:bodyPr>
          <a:lstStyle/>
          <a:p>
            <a:r>
              <a:rPr lang="es-MX" sz="600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34208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439</TotalTime>
  <Words>180</Words>
  <Application>Microsoft Office PowerPoint</Application>
  <PresentationFormat>Personalizado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Galería</vt:lpstr>
      <vt:lpstr>CURSO INTERSEMESTRAL</vt:lpstr>
      <vt:lpstr>Qué puedes obtener</vt:lpstr>
      <vt:lpstr>¿de qué trata este curso?</vt:lpstr>
      <vt:lpstr>Unidad 1 conociendo el autoestima</vt:lpstr>
      <vt:lpstr>Unidad 1I resiliencia</vt:lpstr>
      <vt:lpstr>Unidad III autoestima en pareja </vt:lpstr>
      <vt:lpstr>Unidad IV estrategias para mejorar la autoestima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INTERSEMESTRAL</dc:title>
  <dc:creator>José Angel Escobar Cuevas</dc:creator>
  <cp:lastModifiedBy>BADILLO  Y NATALY</cp:lastModifiedBy>
  <cp:revision>125</cp:revision>
  <dcterms:created xsi:type="dcterms:W3CDTF">2021-10-08T01:23:43Z</dcterms:created>
  <dcterms:modified xsi:type="dcterms:W3CDTF">2021-10-20T00:08:00Z</dcterms:modified>
</cp:coreProperties>
</file>