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9" r:id="rId9"/>
    <p:sldId id="264" r:id="rId10"/>
    <p:sldId id="265" r:id="rId11"/>
    <p:sldId id="266" r:id="rId12"/>
    <p:sldId id="263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6" autoAdjust="0"/>
  </p:normalViewPr>
  <p:slideViewPr>
    <p:cSldViewPr snapToGrid="0" snapToObjects="1">
      <p:cViewPr varScale="1">
        <p:scale>
          <a:sx n="84" d="100"/>
          <a:sy n="84" d="100"/>
        </p:scale>
        <p:origin x="-15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2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89C-B0B8-914A-947B-E2585136B30C}" type="datetimeFigureOut">
              <a:rPr lang="en-US" smtClean="0"/>
              <a:t>01.10.17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4FF9-3FC9-0D42-8422-5D10354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397"/>
            <a:ext cx="7772400" cy="1470025"/>
          </a:xfrm>
        </p:spPr>
        <p:txBody>
          <a:bodyPr/>
          <a:lstStyle/>
          <a:p>
            <a:r>
              <a:rPr lang="en-US" dirty="0" err="1" smtClean="0"/>
              <a:t>Hitties</a:t>
            </a:r>
            <a:r>
              <a:rPr lang="en-US" dirty="0" smtClean="0"/>
              <a:t> civilization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6211"/>
            <a:ext cx="6400800" cy="1752600"/>
          </a:xfrm>
        </p:spPr>
        <p:txBody>
          <a:bodyPr/>
          <a:lstStyle/>
          <a:p>
            <a:r>
              <a:rPr lang="is-IS" dirty="0"/>
              <a:t>1680–1220 BC</a:t>
            </a:r>
            <a:endParaRPr lang="en-US" dirty="0"/>
          </a:p>
        </p:txBody>
      </p:sp>
      <p:pic>
        <p:nvPicPr>
          <p:cNvPr id="7" name="Picture 6" descr="512px-AlterOri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67" y="2463852"/>
            <a:ext cx="5212226" cy="41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7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Labarna</a:t>
            </a:r>
            <a:r>
              <a:rPr lang="en-US" dirty="0" smtClean="0"/>
              <a:t> I conquered West Asia Minor, made a kingdom from sea to sea</a:t>
            </a:r>
            <a:r>
              <a:rPr lang="ru-RU" dirty="0" smtClean="0"/>
              <a:t>. </a:t>
            </a:r>
            <a:r>
              <a:rPr lang="en-US" dirty="0" smtClean="0"/>
              <a:t>His wife was </a:t>
            </a:r>
            <a:r>
              <a:rPr lang="fi-FI" dirty="0" err="1"/>
              <a:t>Tawannanna</a:t>
            </a:r>
            <a:endParaRPr lang="en-US" dirty="0" smtClean="0"/>
          </a:p>
          <a:p>
            <a:r>
              <a:rPr lang="en-US" dirty="0" err="1" smtClean="0"/>
              <a:t>Hattusili</a:t>
            </a:r>
            <a:r>
              <a:rPr lang="en-US" dirty="0" smtClean="0"/>
              <a:t> I, his nephew, conquered </a:t>
            </a:r>
            <a:r>
              <a:rPr lang="en-US" dirty="0" err="1" smtClean="0"/>
              <a:t>Siria</a:t>
            </a:r>
            <a:r>
              <a:rPr lang="en-US" dirty="0" smtClean="0"/>
              <a:t>, tried to change line of succession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Mursili</a:t>
            </a:r>
            <a:r>
              <a:rPr lang="en-US" dirty="0" smtClean="0"/>
              <a:t>, his adopted grandson, </a:t>
            </a:r>
            <a:r>
              <a:rPr lang="en-US" dirty="0" smtClean="0"/>
              <a:t>ransacked Babylon itself in 1531 BC (short chronology), </a:t>
            </a:r>
            <a:r>
              <a:rPr lang="en-US" dirty="0" err="1" smtClean="0"/>
              <a:t>destoyed</a:t>
            </a:r>
            <a:r>
              <a:rPr lang="en-US" dirty="0" smtClean="0"/>
              <a:t> the dynasty of </a:t>
            </a:r>
            <a:r>
              <a:rPr lang="en-US" dirty="0" err="1" smtClean="0"/>
              <a:t>Hammurapi</a:t>
            </a:r>
            <a:r>
              <a:rPr lang="en-US" dirty="0" smtClean="0"/>
              <a:t>. However, he was killed by his own people</a:t>
            </a:r>
          </a:p>
          <a:p>
            <a:r>
              <a:rPr lang="en-US" dirty="0" smtClean="0"/>
              <a:t>Finally, </a:t>
            </a:r>
            <a:r>
              <a:rPr lang="en-US" dirty="0" err="1" smtClean="0"/>
              <a:t>Telepinu</a:t>
            </a:r>
            <a:r>
              <a:rPr lang="en-US" dirty="0" smtClean="0"/>
              <a:t>(1530-1500) had to give </a:t>
            </a:r>
            <a:r>
              <a:rPr lang="en-US" dirty="0" err="1" smtClean="0"/>
              <a:t>tulia</a:t>
            </a:r>
            <a:r>
              <a:rPr lang="en-US" dirty="0" smtClean="0"/>
              <a:t> right to </a:t>
            </a:r>
            <a:r>
              <a:rPr lang="en-US" dirty="0" err="1" smtClean="0"/>
              <a:t>judje</a:t>
            </a:r>
            <a:r>
              <a:rPr lang="en-US" dirty="0" smtClean="0"/>
              <a:t> and execute kings(!), but he made a </a:t>
            </a:r>
            <a:r>
              <a:rPr lang="en-US" dirty="0" err="1" smtClean="0"/>
              <a:t>stirct</a:t>
            </a:r>
            <a:r>
              <a:rPr lang="en-US" dirty="0" smtClean="0"/>
              <a:t> line of </a:t>
            </a:r>
            <a:r>
              <a:rPr lang="en-US" dirty="0" err="1" smtClean="0"/>
              <a:t>sucession</a:t>
            </a:r>
            <a:r>
              <a:rPr lang="en-US" dirty="0" smtClean="0"/>
              <a:t>, there own son of the king was first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3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Midlle</a:t>
            </a:r>
            <a:r>
              <a:rPr lang="en-US" dirty="0" smtClean="0"/>
              <a:t> </a:t>
            </a:r>
            <a:r>
              <a:rPr lang="en-US" dirty="0" err="1" smtClean="0"/>
              <a:t>Hitties</a:t>
            </a:r>
            <a:r>
              <a:rPr lang="en-US" dirty="0" smtClean="0"/>
              <a:t> (first half of XV BC) 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Hitties</a:t>
            </a:r>
            <a:r>
              <a:rPr lang="en-US" dirty="0" smtClean="0"/>
              <a:t> (XV-XII BC)</a:t>
            </a:r>
          </a:p>
          <a:p>
            <a:r>
              <a:rPr lang="en-US" dirty="0" smtClean="0"/>
              <a:t>By the time of </a:t>
            </a:r>
            <a:r>
              <a:rPr lang="fi-FI" dirty="0" err="1" smtClean="0"/>
              <a:t>Suppiluliuma</a:t>
            </a:r>
            <a:r>
              <a:rPr lang="fi-FI" dirty="0" smtClean="0"/>
              <a:t> I,</a:t>
            </a:r>
            <a:r>
              <a:rPr lang="en-US" dirty="0" smtClean="0"/>
              <a:t> </a:t>
            </a:r>
            <a:r>
              <a:rPr lang="en-US" dirty="0" err="1" smtClean="0"/>
              <a:t>Hitties</a:t>
            </a:r>
            <a:r>
              <a:rPr lang="en-US" dirty="0" smtClean="0"/>
              <a:t> </a:t>
            </a:r>
            <a:r>
              <a:rPr lang="en-US" dirty="0" err="1" smtClean="0"/>
              <a:t>succesfully</a:t>
            </a:r>
            <a:r>
              <a:rPr lang="en-US" dirty="0" smtClean="0"/>
              <a:t> fought with </a:t>
            </a:r>
            <a:r>
              <a:rPr lang="en-US" dirty="0" err="1" smtClean="0"/>
              <a:t>Aheians</a:t>
            </a:r>
            <a:r>
              <a:rPr lang="en-US" dirty="0" smtClean="0"/>
              <a:t> on West, </a:t>
            </a:r>
            <a:r>
              <a:rPr lang="en-US" dirty="0" err="1" smtClean="0"/>
              <a:t>Assirians</a:t>
            </a:r>
            <a:r>
              <a:rPr lang="en-US" dirty="0" smtClean="0"/>
              <a:t> on South and conquer Syria, thanks for Egypt weakness. </a:t>
            </a:r>
            <a:r>
              <a:rPr lang="de-DE" dirty="0" err="1" smtClean="0"/>
              <a:t>Ankhesenamun</a:t>
            </a:r>
            <a:r>
              <a:rPr lang="de-DE" dirty="0" smtClean="0"/>
              <a:t>, </a:t>
            </a:r>
            <a:r>
              <a:rPr lang="en-US" dirty="0" smtClean="0"/>
              <a:t>widow of Tutankhamen </a:t>
            </a:r>
            <a:r>
              <a:rPr lang="en-US" dirty="0"/>
              <a:t>was seeking an alliance by marriage of another of his </a:t>
            </a:r>
            <a:r>
              <a:rPr lang="en-US" dirty="0" smtClean="0"/>
              <a:t>sons, but this son was murdered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Hittite_Empi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48" r="-40848"/>
          <a:stretch>
            <a:fillRect/>
          </a:stretch>
        </p:blipFill>
        <p:spPr>
          <a:xfrm>
            <a:off x="0" y="1417638"/>
            <a:ext cx="9144000" cy="5324475"/>
          </a:xfrm>
        </p:spPr>
      </p:pic>
    </p:spTree>
    <p:extLst>
      <p:ext uri="{BB962C8B-B14F-4D97-AF65-F5344CB8AC3E}">
        <p14:creationId xmlns:p14="http://schemas.microsoft.com/office/powerpoint/2010/main" val="93599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Ramzes</a:t>
            </a:r>
            <a:r>
              <a:rPr lang="en-US" dirty="0" smtClean="0"/>
              <a:t> II in the battle of </a:t>
            </a:r>
            <a:r>
              <a:rPr lang="en-US" dirty="0" err="1" smtClean="0"/>
              <a:t>Kadesh</a:t>
            </a:r>
            <a:r>
              <a:rPr lang="en-US" dirty="0" smtClean="0"/>
              <a:t>, 1274 BC</a:t>
            </a:r>
            <a:endParaRPr lang="en-US" dirty="0"/>
          </a:p>
        </p:txBody>
      </p:sp>
      <p:pic>
        <p:nvPicPr>
          <p:cNvPr id="8" name="Picture Placeholder 7" descr="1382319490_Chariot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92" b="-769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Won only thanks for relief</a:t>
            </a:r>
          </a:p>
          <a:p>
            <a:endParaRPr lang="en-US" dirty="0"/>
          </a:p>
          <a:p>
            <a:r>
              <a:rPr lang="pl-PL" b="1" dirty="0" err="1"/>
              <a:t>Muwatalli</a:t>
            </a:r>
            <a:r>
              <a:rPr lang="pl-PL" b="1" dirty="0"/>
              <a:t> </a:t>
            </a:r>
            <a:r>
              <a:rPr lang="pl-PL" b="1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73054" cy="4525963"/>
          </a:xfrm>
        </p:spPr>
        <p:txBody>
          <a:bodyPr/>
          <a:lstStyle/>
          <a:p>
            <a:r>
              <a:rPr lang="en-US" dirty="0" err="1" smtClean="0"/>
              <a:t>Supiluliuma</a:t>
            </a:r>
            <a:r>
              <a:rPr lang="en-US" dirty="0" smtClean="0"/>
              <a:t> III usurped throne and happily have peace and alliance by marriage with Ramses, who married </a:t>
            </a:r>
            <a:r>
              <a:rPr lang="en-US" dirty="0" err="1" smtClean="0"/>
              <a:t>Hittie</a:t>
            </a:r>
            <a:r>
              <a:rPr lang="en-US" dirty="0" smtClean="0"/>
              <a:t> princess. However, it still could not save empire, which was too big. It died in XII century </a:t>
            </a:r>
            <a:r>
              <a:rPr lang="en-US" dirty="0" smtClean="0"/>
              <a:t>BC </a:t>
            </a:r>
            <a:r>
              <a:rPr lang="en-US" dirty="0" smtClean="0"/>
              <a:t>under attacks by </a:t>
            </a:r>
            <a:r>
              <a:rPr lang="en-US" dirty="0" err="1" smtClean="0"/>
              <a:t>assirians</a:t>
            </a:r>
            <a:r>
              <a:rPr lang="en-US" dirty="0" smtClean="0"/>
              <a:t> from South and men of sea from West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 and development of civilizations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civilizations origin in the places under mountains, thanks for their </a:t>
            </a:r>
            <a:r>
              <a:rPr lang="it-IT" dirty="0"/>
              <a:t>fertile </a:t>
            </a:r>
            <a:r>
              <a:rPr lang="it-IT" dirty="0" err="1" smtClean="0"/>
              <a:t>lands</a:t>
            </a:r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The process of state’s originating is long, and depend on different factors</a:t>
            </a:r>
          </a:p>
          <a:p>
            <a:r>
              <a:rPr lang="en-US" dirty="0" smtClean="0"/>
              <a:t>Thanks for geographic factor different  useful inventions(like wheel) can transfer in all area from China to 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Asia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Mountains, which lead to fertile lands</a:t>
            </a:r>
          </a:p>
          <a:p>
            <a:pPr marL="0" indent="0">
              <a:buNone/>
            </a:pPr>
            <a:r>
              <a:rPr lang="en-US" dirty="0" smtClean="0"/>
              <a:t>It lead to origin of the most ancient proto-cities like  </a:t>
            </a:r>
            <a:r>
              <a:rPr lang="en-US" dirty="0" err="1" smtClean="0"/>
              <a:t>Çatalhöyük</a:t>
            </a:r>
            <a:r>
              <a:rPr lang="en-US" dirty="0" smtClean="0"/>
              <a:t> (7500 BC to 5700)</a:t>
            </a:r>
          </a:p>
          <a:p>
            <a:pPr marL="0" indent="0">
              <a:buNone/>
            </a:pPr>
            <a:r>
              <a:rPr lang="en-US" dirty="0" smtClean="0"/>
              <a:t>However,  This good conditions lead to not having to develop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outh_are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0" b="8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225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Hatties</a:t>
            </a:r>
            <a:r>
              <a:rPr lang="en-US" dirty="0" smtClean="0"/>
              <a:t> civilization</a:t>
            </a:r>
            <a:endParaRPr lang="en-US" dirty="0"/>
          </a:p>
        </p:txBody>
      </p:sp>
      <p:pic>
        <p:nvPicPr>
          <p:cNvPr id="4" name="Content Placeholder 3" descr="114206_origina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r="4660"/>
          <a:stretch>
            <a:fillRect/>
          </a:stretch>
        </p:blipFill>
        <p:spPr>
          <a:xfrm>
            <a:off x="350838" y="1417638"/>
            <a:ext cx="8229600" cy="5672137"/>
          </a:xfrm>
        </p:spPr>
      </p:pic>
    </p:spTree>
    <p:extLst>
      <p:ext uri="{BB962C8B-B14F-4D97-AF65-F5344CB8AC3E}">
        <p14:creationId xmlns:p14="http://schemas.microsoft.com/office/powerpoint/2010/main" val="401028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Hattians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land of </a:t>
            </a:r>
            <a:r>
              <a:rPr lang="en-US" dirty="0" err="1" smtClean="0"/>
              <a:t>Hatti</a:t>
            </a:r>
            <a:r>
              <a:rPr lang="en-US" dirty="0"/>
              <a:t> </a:t>
            </a:r>
            <a:r>
              <a:rPr lang="en-US" dirty="0" smtClean="0"/>
              <a:t>and their main city </a:t>
            </a:r>
            <a:r>
              <a:rPr lang="en-US" dirty="0" err="1" smtClean="0"/>
              <a:t>Hattusa</a:t>
            </a:r>
            <a:r>
              <a:rPr lang="en-US" dirty="0" smtClean="0"/>
              <a:t> were named after them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heir language probably is North Caucasian</a:t>
            </a:r>
          </a:p>
          <a:p>
            <a:r>
              <a:rPr lang="en-US" dirty="0" smtClean="0"/>
              <a:t>They have a cult of Mother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Godness</a:t>
            </a:r>
            <a:endParaRPr lang="en-US" dirty="0" smtClean="0"/>
          </a:p>
          <a:p>
            <a:r>
              <a:rPr lang="en-US" dirty="0" smtClean="0"/>
              <a:t>They are first mentioned in </a:t>
            </a:r>
            <a:r>
              <a:rPr lang="en-US" dirty="0" err="1" smtClean="0"/>
              <a:t>accadians</a:t>
            </a:r>
            <a:r>
              <a:rPr lang="en-US" dirty="0" smtClean="0"/>
              <a:t> texts in time of Sargon I </a:t>
            </a:r>
            <a:r>
              <a:rPr lang="is-IS" dirty="0"/>
              <a:t>2350–2150 BC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Hitties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They came to Minor Asia near 2000–1700 BC  and absorbed </a:t>
            </a:r>
            <a:r>
              <a:rPr lang="en-US" dirty="0" err="1" smtClean="0"/>
              <a:t>hattians</a:t>
            </a:r>
            <a:endParaRPr lang="en-US" dirty="0" smtClean="0"/>
          </a:p>
          <a:p>
            <a:r>
              <a:rPr lang="en-US" dirty="0" smtClean="0"/>
              <a:t>They were </a:t>
            </a:r>
            <a:r>
              <a:rPr lang="en-US" dirty="0" err="1" smtClean="0"/>
              <a:t>Indo-european</a:t>
            </a:r>
            <a:r>
              <a:rPr lang="en-US" dirty="0" smtClean="0"/>
              <a:t> And their civilization is the most ancient known </a:t>
            </a:r>
            <a:r>
              <a:rPr lang="en-US" dirty="0" err="1" smtClean="0"/>
              <a:t>Indo-european</a:t>
            </a:r>
            <a:r>
              <a:rPr lang="en-US" dirty="0" smtClean="0"/>
              <a:t> civilization</a:t>
            </a:r>
          </a:p>
          <a:p>
            <a:r>
              <a:rPr lang="en-US" dirty="0" smtClean="0"/>
              <a:t>They named themselves after place they were living, so we do not know how they called themselves before coming to Minor Asia</a:t>
            </a:r>
          </a:p>
          <a:p>
            <a:r>
              <a:rPr lang="en-US" dirty="0" smtClean="0"/>
              <a:t>They are mentioned in </a:t>
            </a:r>
            <a:r>
              <a:rPr lang="it-IT" dirty="0" smtClean="0"/>
              <a:t>the Book of </a:t>
            </a:r>
            <a:r>
              <a:rPr lang="it-IT" dirty="0" err="1" smtClean="0"/>
              <a:t>Genesis</a:t>
            </a:r>
            <a:r>
              <a:rPr lang="it-IT" dirty="0" smtClean="0"/>
              <a:t> and Book of Kings,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times</a:t>
            </a:r>
            <a:r>
              <a:rPr lang="it-IT" dirty="0" smtClean="0"/>
              <a:t> in positive </a:t>
            </a:r>
            <a:r>
              <a:rPr lang="it-IT" dirty="0" err="1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Their religion also was partly </a:t>
            </a:r>
            <a:r>
              <a:rPr lang="en-US" dirty="0" err="1" smtClean="0"/>
              <a:t>Indo-european</a:t>
            </a:r>
            <a:r>
              <a:rPr lang="en-US" dirty="0" smtClean="0"/>
              <a:t>, even if they have adopted a great variety of differ</a:t>
            </a:r>
            <a:r>
              <a:rPr lang="en-US" dirty="0" smtClean="0"/>
              <a:t>e</a:t>
            </a:r>
            <a:r>
              <a:rPr lang="en-US" dirty="0" smtClean="0"/>
              <a:t>nt cults. </a:t>
            </a:r>
            <a:r>
              <a:rPr lang="en-US" dirty="0" err="1" smtClean="0"/>
              <a:t>Tarhunt</a:t>
            </a:r>
            <a:r>
              <a:rPr lang="en-US" dirty="0" smtClean="0"/>
              <a:t>, the chief god was a storm god, like chief gods in other </a:t>
            </a:r>
            <a:r>
              <a:rPr lang="en-US" dirty="0" err="1" smtClean="0"/>
              <a:t>Indo-european</a:t>
            </a:r>
            <a:r>
              <a:rPr lang="en-US" dirty="0" smtClean="0"/>
              <a:t> cultures, Zeus and </a:t>
            </a:r>
            <a:r>
              <a:rPr lang="en-US" dirty="0" err="1" smtClean="0"/>
              <a:t>Indra</a:t>
            </a:r>
            <a:r>
              <a:rPr lang="en-US" dirty="0" smtClean="0"/>
              <a:t>, for example. Like </a:t>
            </a:r>
            <a:r>
              <a:rPr lang="en-US" dirty="0" err="1" smtClean="0"/>
              <a:t>Indra</a:t>
            </a:r>
            <a:r>
              <a:rPr lang="en-US" dirty="0" smtClean="0"/>
              <a:t>, he also had conflict with serpent, </a:t>
            </a:r>
            <a:r>
              <a:rPr lang="tr-TR" dirty="0" err="1" smtClean="0"/>
              <a:t>Illuyanka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god</a:t>
            </a:r>
            <a:r>
              <a:rPr lang="tr-TR" dirty="0" smtClean="0"/>
              <a:t> </a:t>
            </a:r>
            <a:r>
              <a:rPr lang="es-ES_tradnl" dirty="0" err="1" smtClean="0"/>
              <a:t>Apaliunas</a:t>
            </a:r>
            <a:r>
              <a:rPr lang="es-ES_tradnl" dirty="0" smtClean="0"/>
              <a:t>, </a:t>
            </a:r>
            <a:r>
              <a:rPr lang="es-ES_tradnl" dirty="0" err="1" smtClean="0"/>
              <a:t>whose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form</a:t>
            </a:r>
            <a:r>
              <a:rPr lang="es-ES_tradnl" dirty="0" smtClean="0"/>
              <a:t> of </a:t>
            </a:r>
            <a:r>
              <a:rPr lang="es-ES_tradnl" dirty="0" err="1" smtClean="0"/>
              <a:t>Apollo</a:t>
            </a:r>
            <a:endParaRPr lang="es-ES_tradnl" dirty="0" smtClean="0"/>
          </a:p>
          <a:p>
            <a:r>
              <a:rPr lang="es-ES_tradnl" dirty="0" err="1" smtClean="0"/>
              <a:t>They</a:t>
            </a:r>
            <a:r>
              <a:rPr lang="es-ES_tradnl" dirty="0" smtClean="0"/>
              <a:t>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worshipped</a:t>
            </a:r>
            <a:r>
              <a:rPr lang="es-ES_tradnl" dirty="0" smtClean="0"/>
              <a:t> </a:t>
            </a:r>
            <a:r>
              <a:rPr lang="es-ES_tradnl" dirty="0" err="1" smtClean="0"/>
              <a:t>Ishtar</a:t>
            </a:r>
            <a:r>
              <a:rPr lang="es-ES_tradnl" dirty="0" smtClean="0"/>
              <a:t> and </a:t>
            </a:r>
            <a:r>
              <a:rPr lang="es-ES_tradnl" dirty="0" err="1" smtClean="0"/>
              <a:t>Mother</a:t>
            </a:r>
            <a:r>
              <a:rPr lang="es-ES_tradnl" dirty="0"/>
              <a:t> </a:t>
            </a:r>
            <a:r>
              <a:rPr lang="es-ES_tradnl" dirty="0" err="1" smtClean="0"/>
              <a:t>Godness</a:t>
            </a: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Ancient </a:t>
            </a:r>
            <a:r>
              <a:rPr lang="en-US" dirty="0" err="1" smtClean="0"/>
              <a:t>Hitiies</a:t>
            </a:r>
            <a:r>
              <a:rPr lang="en-US" dirty="0" smtClean="0"/>
              <a:t> period </a:t>
            </a:r>
            <a:br>
              <a:rPr lang="en-US" dirty="0" smtClean="0"/>
            </a:br>
            <a:r>
              <a:rPr lang="en-US" dirty="0" smtClean="0"/>
              <a:t>XX-XVIII BC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Primarily, their state was much a confederation of cities, then a regular state. </a:t>
            </a:r>
            <a:r>
              <a:rPr lang="en-US" dirty="0" err="1" smtClean="0"/>
              <a:t>Pankus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people/military counsel and </a:t>
            </a:r>
            <a:r>
              <a:rPr lang="en-US" dirty="0" err="1" smtClean="0"/>
              <a:t>tulia</a:t>
            </a:r>
            <a:r>
              <a:rPr lang="en-US" dirty="0" smtClean="0"/>
              <a:t> were great deals of power. However, they have some supreme king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Labarna</a:t>
            </a:r>
            <a:endParaRPr lang="en-US" dirty="0" smtClean="0"/>
          </a:p>
          <a:p>
            <a:r>
              <a:rPr lang="en-US" dirty="0" smtClean="0"/>
              <a:t>Their heritage law </a:t>
            </a:r>
            <a:r>
              <a:rPr lang="en-US" dirty="0"/>
              <a:t>a</a:t>
            </a:r>
            <a:r>
              <a:rPr lang="en-US" dirty="0" smtClean="0"/>
              <a:t>lso was unique. The first in line of succession  was son of the </a:t>
            </a:r>
            <a:r>
              <a:rPr lang="en-US" dirty="0" err="1" smtClean="0"/>
              <a:t>sisiter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to guess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9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604</Words>
  <Application>Microsoft Macintosh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Hitties civilization</vt:lpstr>
      <vt:lpstr>Origin and development of civilizations</vt:lpstr>
      <vt:lpstr>Minor Asia</vt:lpstr>
      <vt:lpstr>PowerPoint Presentation</vt:lpstr>
      <vt:lpstr>Hatties civilization</vt:lpstr>
      <vt:lpstr>Hattians</vt:lpstr>
      <vt:lpstr>Hitties</vt:lpstr>
      <vt:lpstr>PowerPoint Presentation</vt:lpstr>
      <vt:lpstr>Ancient Hitiies period  XX-XVIII BC </vt:lpstr>
      <vt:lpstr>PowerPoint Presentation</vt:lpstr>
      <vt:lpstr>PowerPoint Presentation</vt:lpstr>
      <vt:lpstr>PowerPoint Presentation</vt:lpstr>
      <vt:lpstr>Ramzes II in the battle of Kadesh, 1274 BC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Hitties civilization</dc:title>
  <dc:creator>Evsey Rybakov</dc:creator>
  <cp:lastModifiedBy>Evsey Rybakov</cp:lastModifiedBy>
  <cp:revision>18</cp:revision>
  <dcterms:created xsi:type="dcterms:W3CDTF">2017-10-01T13:11:34Z</dcterms:created>
  <dcterms:modified xsi:type="dcterms:W3CDTF">2017-10-04T07:24:34Z</dcterms:modified>
</cp:coreProperties>
</file>