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68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913-02B0-48BD-9220-91D919483955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6EFF-36C1-4701-8D5B-7EE091247548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913-02B0-48BD-9220-91D919483955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6EFF-36C1-4701-8D5B-7EE091247548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913-02B0-48BD-9220-91D919483955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6EFF-36C1-4701-8D5B-7EE091247548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913-02B0-48BD-9220-91D919483955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6EFF-36C1-4701-8D5B-7EE091247548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913-02B0-48BD-9220-91D919483955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6EFF-36C1-4701-8D5B-7EE091247548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913-02B0-48BD-9220-91D919483955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6EFF-36C1-4701-8D5B-7EE091247548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913-02B0-48BD-9220-91D919483955}" type="datetimeFigureOut">
              <a:rPr lang="en-PH" smtClean="0"/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6EFF-36C1-4701-8D5B-7EE091247548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913-02B0-48BD-9220-91D919483955}" type="datetimeFigureOut">
              <a:rPr lang="en-PH" smtClean="0"/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6EFF-36C1-4701-8D5B-7EE091247548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913-02B0-48BD-9220-91D919483955}" type="datetimeFigureOut">
              <a:rPr lang="en-PH" smtClean="0"/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6EFF-36C1-4701-8D5B-7EE091247548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913-02B0-48BD-9220-91D919483955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6EFF-36C1-4701-8D5B-7EE091247548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25913-02B0-48BD-9220-91D919483955}" type="datetimeFigureOut">
              <a:rPr lang="en-PH" smtClean="0"/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66EFF-36C1-4701-8D5B-7EE091247548}" type="slidenum">
              <a:rPr lang="en-PH" smtClean="0"/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25913-02B0-48BD-9220-91D919483955}" type="datetimeFigureOut">
              <a:rPr lang="en-PH" smtClean="0"/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66EFF-36C1-4701-8D5B-7EE091247548}" type="slidenum">
              <a:rPr lang="en-PH" smtClean="0"/>
            </a:fld>
            <a:endParaRPr lang="en-PH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/>
          <p:cNvSpPr/>
          <p:nvPr/>
        </p:nvSpPr>
        <p:spPr>
          <a:xfrm>
            <a:off x="3891887" y="2814850"/>
            <a:ext cx="4408226" cy="1228299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latin typeface="Arial Black" panose="020B0A04020102020204" pitchFamily="34" charset="0"/>
              </a:rPr>
              <a:t>JJR</a:t>
            </a:r>
            <a:endParaRPr lang="en-PH" sz="9600" dirty="0">
              <a:latin typeface="Arial Black" panose="020B0A040201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9900" y="1511300"/>
            <a:ext cx="5816600" cy="47561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softEdge rad="0"/>
          </a:effectLst>
          <a:scene3d>
            <a:camera prst="orthographicFront"/>
            <a:lightRig rig="balanced" dir="t"/>
          </a:scene3d>
        </p:spPr>
      </p:pic>
      <p:sp>
        <p:nvSpPr>
          <p:cNvPr id="6" name="Rectangle: Rounded Corners 5"/>
          <p:cNvSpPr/>
          <p:nvPr/>
        </p:nvSpPr>
        <p:spPr>
          <a:xfrm>
            <a:off x="6553200" y="1511300"/>
            <a:ext cx="5435600" cy="47561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7593747" y="641539"/>
            <a:ext cx="3390900" cy="6223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b="1" dirty="0">
                <a:latin typeface="Arial Black" panose="020B0A04020102020204" pitchFamily="34" charset="0"/>
              </a:rPr>
              <a:t>BUSINESS COST</a:t>
            </a:r>
            <a:endParaRPr lang="en-PH" b="1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80225" y="1748790"/>
            <a:ext cx="4838700" cy="4175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Starting Budget: PHP 50,000 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VARIABLE COSTS: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Ingredients: PHP 15,000/ Month </a:t>
            </a:r>
            <a:endParaRPr lang="en-US" sz="1400" dirty="0"/>
          </a:p>
          <a:p>
            <a:r>
              <a:rPr lang="en-US" sz="1400" dirty="0"/>
              <a:t>Packaging: PHP 3,400/ Month</a:t>
            </a:r>
            <a:endParaRPr lang="en-US" sz="1400" dirty="0"/>
          </a:p>
          <a:p>
            <a:r>
              <a:rPr lang="en-US" sz="1400" dirty="0"/>
              <a:t>Promotion(or Marketing): PHP 2,500/Month</a:t>
            </a:r>
            <a:endParaRPr lang="en-US" sz="1400" dirty="0"/>
          </a:p>
          <a:p>
            <a:r>
              <a:rPr lang="en-US" sz="1400" dirty="0"/>
              <a:t>UTILITIES(under of variable costs):</a:t>
            </a:r>
            <a:endParaRPr lang="en-US" sz="1400" dirty="0"/>
          </a:p>
          <a:p>
            <a:r>
              <a:rPr lang="en-US" sz="1400" dirty="0"/>
              <a:t>Water: PHP 600/Month</a:t>
            </a:r>
            <a:endParaRPr lang="en-US" sz="1400" dirty="0"/>
          </a:p>
          <a:p>
            <a:r>
              <a:rPr lang="en-US" sz="1400" dirty="0"/>
              <a:t>Electricity: PHP 2,000/Month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FIXED COSTS:</a:t>
            </a:r>
            <a:endParaRPr lang="en-US" sz="1400" dirty="0"/>
          </a:p>
          <a:p>
            <a:r>
              <a:rPr lang="en-US" sz="1400" dirty="0"/>
              <a:t>Rent : PHP 3,000 /Month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ONE-TIME COSTS:</a:t>
            </a:r>
            <a:endParaRPr lang="en-US" sz="1400" dirty="0"/>
          </a:p>
          <a:p>
            <a:r>
              <a:rPr lang="en-US" sz="1400" dirty="0"/>
              <a:t>Cooking Equipment: PHP14,000</a:t>
            </a:r>
            <a:endParaRPr lang="en-US" sz="1400" dirty="0"/>
          </a:p>
          <a:p>
            <a:r>
              <a:rPr lang="en-US" sz="1400" dirty="0"/>
              <a:t>Signage and Interior Design: PHP 4,500</a:t>
            </a:r>
            <a:endParaRPr lang="en-US" sz="1400" dirty="0"/>
          </a:p>
          <a:p>
            <a:r>
              <a:rPr lang="en-US" sz="1400" dirty="0"/>
              <a:t>Business Registration and Permits: 5,000 PHP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9900" y="1511300"/>
            <a:ext cx="5816600" cy="475614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effectLst>
            <a:softEdge rad="0"/>
          </a:effectLst>
          <a:scene3d>
            <a:camera prst="orthographicFront"/>
            <a:lightRig rig="balanced" dir="t"/>
          </a:scene3d>
        </p:spPr>
      </p:pic>
      <p:sp>
        <p:nvSpPr>
          <p:cNvPr id="6" name="Rectangle: Rounded Corners 5"/>
          <p:cNvSpPr/>
          <p:nvPr/>
        </p:nvSpPr>
        <p:spPr>
          <a:xfrm>
            <a:off x="6553200" y="1511300"/>
            <a:ext cx="5435600" cy="475615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7593747" y="641539"/>
            <a:ext cx="3390900" cy="622300"/>
          </a:xfrm>
          <a:prstGeom prst="roundRect">
            <a:avLst>
              <a:gd name="adj" fmla="val 50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 Black" panose="020B0A04020102020204" pitchFamily="34" charset="0"/>
              </a:rPr>
              <a:t>P</a:t>
            </a:r>
            <a:r>
              <a:rPr lang="en-PH" altLang="en-US" b="1" dirty="0">
                <a:latin typeface="Arial Black" panose="020B0A04020102020204" pitchFamily="34" charset="0"/>
              </a:rPr>
              <a:t>ROFIT</a:t>
            </a:r>
            <a:endParaRPr lang="en-PH" altLang="en-US" b="1" dirty="0">
              <a:latin typeface="Arial Black" panose="020B0A040201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6740" y="1536065"/>
            <a:ext cx="4761865" cy="46081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Expected daily doughnut sold per day = 300 pcs</a:t>
            </a:r>
            <a:endParaRPr lang="en-US" sz="1400" dirty="0"/>
          </a:p>
          <a:p>
            <a:r>
              <a:rPr lang="en-US" sz="1400" dirty="0"/>
              <a:t>1 pc/s = 9 pesos = 300 pcs * 12 pesos = 3,600 pesos</a:t>
            </a:r>
            <a:endParaRPr lang="en-US" sz="1400" dirty="0"/>
          </a:p>
          <a:p>
            <a:r>
              <a:rPr lang="en-US" sz="1400" dirty="0"/>
              <a:t>300 pcs * 30 days = 9,000 doughnut pcs per month</a:t>
            </a:r>
            <a:endParaRPr lang="en-US" sz="1400" dirty="0"/>
          </a:p>
          <a:p>
            <a:r>
              <a:rPr lang="en-US" sz="1400" dirty="0"/>
              <a:t>9,000 doughtnut per month * 9 pesos = 108,000 pesos per month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utilities 2,600 + 7,500 + 2,500 = 12,600 pesos per month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108,000 pesos from doughnut per mont</a:t>
            </a:r>
            <a:endParaRPr lang="en-US" sz="1400" dirty="0"/>
          </a:p>
          <a:p>
            <a:r>
              <a:rPr lang="en-US" sz="1400" dirty="0"/>
              <a:t>- 5% taxes per month  5,400 pesos per month</a:t>
            </a:r>
            <a:endParaRPr lang="en-US" sz="1400" dirty="0"/>
          </a:p>
          <a:p>
            <a:r>
              <a:rPr lang="en-US" sz="1400" dirty="0"/>
              <a:t>= 102,600 pesos </a:t>
            </a:r>
            <a:endParaRPr lang="en-US" sz="1400" dirty="0"/>
          </a:p>
          <a:p>
            <a:r>
              <a:rPr lang="en-US" sz="1400" dirty="0"/>
              <a:t>- 12,600 from utilities/labor/etc</a:t>
            </a:r>
            <a:endParaRPr lang="en-US" sz="1400" dirty="0"/>
          </a:p>
          <a:p>
            <a:r>
              <a:rPr lang="en-US" sz="1400" dirty="0"/>
              <a:t>= 90,000 pesos profit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817</Words>
  <Application>WPS Presentation</Application>
  <PresentationFormat>Widescreen</PresentationFormat>
  <Paragraphs>39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Dador</dc:creator>
  <cp:lastModifiedBy>HP</cp:lastModifiedBy>
  <cp:revision>6</cp:revision>
  <dcterms:created xsi:type="dcterms:W3CDTF">2024-03-25T12:57:00Z</dcterms:created>
  <dcterms:modified xsi:type="dcterms:W3CDTF">2024-03-31T08:16:45Z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E168CC4AC54D48AEBF3FF741388B352E_12</vt:lpwstr>
  </property>
  <property fmtid="{D5CDD505-2E9C-101B-9397-08002B2CF9AE}" pid="3" name="KSOProductBuildVer">
    <vt:lpwstr>1033-12.2.0.13489</vt:lpwstr>
  </property>
</Properties>
</file>