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50399950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DDF"/>
    <a:srgbClr val="001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9" d="100"/>
          <a:sy n="19" d="100"/>
        </p:scale>
        <p:origin x="144" y="1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994" y="2945943"/>
            <a:ext cx="37799963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9454516"/>
            <a:ext cx="37799963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8F5-75F8-4ED8-96F6-BF5C8C2F319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AF1F-24C2-433A-856C-DAD9FCF1E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81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8F5-75F8-4ED8-96F6-BF5C8C2F319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AF1F-24C2-433A-856C-DAD9FCF1E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09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4" y="958369"/>
            <a:ext cx="10867489" cy="152547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7" y="958369"/>
            <a:ext cx="31972468" cy="152547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8F5-75F8-4ED8-96F6-BF5C8C2F319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AF1F-24C2-433A-856C-DAD9FCF1E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13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8F5-75F8-4ED8-96F6-BF5C8C2F319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AF1F-24C2-433A-856C-DAD9FCF1E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26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7" y="4487668"/>
            <a:ext cx="43469957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7" y="12046280"/>
            <a:ext cx="43469957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8F5-75F8-4ED8-96F6-BF5C8C2F319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AF1F-24C2-433A-856C-DAD9FCF1E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9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4791843"/>
            <a:ext cx="21419979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4791843"/>
            <a:ext cx="21419979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8F5-75F8-4ED8-96F6-BF5C8C2F319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AF1F-24C2-433A-856C-DAD9FCF1E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3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958370"/>
            <a:ext cx="43469957" cy="34792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3" y="4412664"/>
            <a:ext cx="21321539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3" y="6575242"/>
            <a:ext cx="21321539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5" y="4412664"/>
            <a:ext cx="21426543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5" y="6575242"/>
            <a:ext cx="21426543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8F5-75F8-4ED8-96F6-BF5C8C2F319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AF1F-24C2-433A-856C-DAD9FCF1E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87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8F5-75F8-4ED8-96F6-BF5C8C2F319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AF1F-24C2-433A-856C-DAD9FCF1E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47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8F5-75F8-4ED8-96F6-BF5C8C2F319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AF1F-24C2-433A-856C-DAD9FCF1E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1200044"/>
            <a:ext cx="16255294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2591763"/>
            <a:ext cx="25514975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5400199"/>
            <a:ext cx="16255294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8F5-75F8-4ED8-96F6-BF5C8C2F319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AF1F-24C2-433A-856C-DAD9FCF1E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08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1200044"/>
            <a:ext cx="16255294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2591763"/>
            <a:ext cx="25514975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5400199"/>
            <a:ext cx="16255294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8F5-75F8-4ED8-96F6-BF5C8C2F319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AF1F-24C2-433A-856C-DAD9FCF1E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21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958370"/>
            <a:ext cx="4346995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4791843"/>
            <a:ext cx="4346995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16683949"/>
            <a:ext cx="1133998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7E8F5-75F8-4ED8-96F6-BF5C8C2F319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16683949"/>
            <a:ext cx="1700998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16683949"/>
            <a:ext cx="1133998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6AF1F-24C2-433A-856C-DAD9FCF1E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58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00117" rtl="0" eaLnBrk="1" latinLnBrk="1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EE4942-D9A0-4FD5-B8BA-46938FD0E86B}"/>
              </a:ext>
            </a:extLst>
          </p:cNvPr>
          <p:cNvSpPr/>
          <p:nvPr/>
        </p:nvSpPr>
        <p:spPr>
          <a:xfrm>
            <a:off x="16199644" y="8412850"/>
            <a:ext cx="18000662" cy="9587812"/>
          </a:xfrm>
          <a:prstGeom prst="rect">
            <a:avLst/>
          </a:prstGeom>
          <a:solidFill>
            <a:srgbClr val="001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22861" rIns="45722" bIns="22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/>
          </a:p>
        </p:txBody>
      </p:sp>
      <p:sp>
        <p:nvSpPr>
          <p:cNvPr id="8" name="달 7">
            <a:extLst>
              <a:ext uri="{FF2B5EF4-FFF2-40B4-BE49-F238E27FC236}">
                <a16:creationId xmlns:a16="http://schemas.microsoft.com/office/drawing/2014/main" id="{B844CE38-7988-4370-B6F2-D9AB88CAAB8D}"/>
              </a:ext>
            </a:extLst>
          </p:cNvPr>
          <p:cNvSpPr/>
          <p:nvPr/>
        </p:nvSpPr>
        <p:spPr>
          <a:xfrm rot="5400000">
            <a:off x="20699810" y="4479384"/>
            <a:ext cx="9000331" cy="18000662"/>
          </a:xfrm>
          <a:prstGeom prst="moon">
            <a:avLst>
              <a:gd name="adj" fmla="val 87500"/>
            </a:avLst>
          </a:prstGeom>
          <a:solidFill>
            <a:srgbClr val="F7F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22861" rIns="45722" bIns="22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D1551F-E029-4600-AE19-68A5C0A678D7}"/>
              </a:ext>
            </a:extLst>
          </p:cNvPr>
          <p:cNvSpPr/>
          <p:nvPr/>
        </p:nvSpPr>
        <p:spPr>
          <a:xfrm>
            <a:off x="16199644" y="17538496"/>
            <a:ext cx="18000662" cy="462166"/>
          </a:xfrm>
          <a:prstGeom prst="rect">
            <a:avLst/>
          </a:prstGeom>
          <a:solidFill>
            <a:srgbClr val="001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22861" rIns="45722" bIns="22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DE8EB16-8149-4B60-9EE7-6051D7AF6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144" y="12529639"/>
            <a:ext cx="17125661" cy="54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7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80674721-2042-47CB-BF67-9F1208E7D66F}"/>
              </a:ext>
            </a:extLst>
          </p:cNvPr>
          <p:cNvGrpSpPr/>
          <p:nvPr/>
        </p:nvGrpSpPr>
        <p:grpSpPr>
          <a:xfrm>
            <a:off x="14052550" y="8979549"/>
            <a:ext cx="22294850" cy="9021114"/>
            <a:chOff x="14052550" y="8979549"/>
            <a:chExt cx="22294850" cy="9021114"/>
          </a:xfrm>
        </p:grpSpPr>
        <p:sp>
          <p:nvSpPr>
            <p:cNvPr id="17" name="달 16">
              <a:extLst>
                <a:ext uri="{FF2B5EF4-FFF2-40B4-BE49-F238E27FC236}">
                  <a16:creationId xmlns:a16="http://schemas.microsoft.com/office/drawing/2014/main" id="{39116837-EA1B-4869-B8D3-F13AED7CF0E4}"/>
                </a:ext>
              </a:extLst>
            </p:cNvPr>
            <p:cNvSpPr/>
            <p:nvPr/>
          </p:nvSpPr>
          <p:spPr>
            <a:xfrm rot="5400000">
              <a:off x="20699810" y="4479384"/>
              <a:ext cx="9000331" cy="18000662"/>
            </a:xfrm>
            <a:prstGeom prst="moon">
              <a:avLst>
                <a:gd name="adj" fmla="val 87500"/>
              </a:avLst>
            </a:prstGeom>
            <a:solidFill>
              <a:srgbClr val="F7F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2" tIns="22861" rIns="45722" bIns="228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382934A-4492-49D0-BBA1-CAF2034E7EBD}"/>
                </a:ext>
              </a:extLst>
            </p:cNvPr>
            <p:cNvSpPr/>
            <p:nvPr/>
          </p:nvSpPr>
          <p:spPr>
            <a:xfrm>
              <a:off x="14052550" y="17302942"/>
              <a:ext cx="22294850" cy="676940"/>
            </a:xfrm>
            <a:prstGeom prst="rect">
              <a:avLst/>
            </a:prstGeom>
            <a:solidFill>
              <a:srgbClr val="001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2" tIns="22861" rIns="45722" bIns="228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/>
            </a:p>
          </p:txBody>
        </p:sp>
        <p:sp>
          <p:nvSpPr>
            <p:cNvPr id="3" name="직각 삼각형 2">
              <a:extLst>
                <a:ext uri="{FF2B5EF4-FFF2-40B4-BE49-F238E27FC236}">
                  <a16:creationId xmlns:a16="http://schemas.microsoft.com/office/drawing/2014/main" id="{DFC7F499-06CA-4EC6-A147-5AF8470E7F29}"/>
                </a:ext>
              </a:extLst>
            </p:cNvPr>
            <p:cNvSpPr/>
            <p:nvPr/>
          </p:nvSpPr>
          <p:spPr>
            <a:xfrm>
              <a:off x="33693985" y="16042855"/>
              <a:ext cx="2653415" cy="1402080"/>
            </a:xfrm>
            <a:prstGeom prst="rtTriangle">
              <a:avLst/>
            </a:prstGeom>
            <a:solidFill>
              <a:srgbClr val="001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2" tIns="22861" rIns="45722" bIns="228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DE8EB16-8149-4B60-9EE7-6051D7AF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48670" y="12557760"/>
              <a:ext cx="17102610" cy="54429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17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674C00C-CBA3-4EE5-8952-493D07A92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414" y="4954647"/>
            <a:ext cx="34021123" cy="809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9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</TotalTime>
  <Words>0</Words>
  <Application>Microsoft Office PowerPoint</Application>
  <PresentationFormat>사용자 지정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Jaechan</dc:creator>
  <cp:lastModifiedBy>Lee Jaechan</cp:lastModifiedBy>
  <cp:revision>6</cp:revision>
  <dcterms:created xsi:type="dcterms:W3CDTF">2018-11-29T04:50:38Z</dcterms:created>
  <dcterms:modified xsi:type="dcterms:W3CDTF">2018-11-29T12:52:42Z</dcterms:modified>
</cp:coreProperties>
</file>