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7a1cba0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7a1cba0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7a1cba0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7a1cba0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7a1cba03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7a1cba0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7a1cba03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7a1cba0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a1cba03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a1cba03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674450"/>
            <a:ext cx="85206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Encryption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Jung, Rudy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context to the Vigen</a:t>
            </a:r>
            <a:r>
              <a:rPr lang="en"/>
              <a:t>e</a:t>
            </a:r>
            <a:r>
              <a:rPr lang="en"/>
              <a:t>re cipher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404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Inspired by the encryption used in WW2 - Midway Battle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‘AF’ - Midway 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One of the many polyalphabetic ciphers 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Based on substitution of letters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Uses key of length 5 (Capital letters) to encrypt &amp; decrypt a message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Message: “THIS IS A SECRET”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Key: “ABCDE”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Concepts used </a:t>
            </a:r>
            <a:endParaRPr sz="2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 Sychronization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client has a thread for incoming clients and </a:t>
            </a:r>
            <a:r>
              <a:rPr lang="en"/>
              <a:t>receiving</a:t>
            </a:r>
            <a:r>
              <a:rPr lang="en"/>
              <a:t>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 and File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client writes their encryption key to 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and Distributed 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errors we came across the way and how we fixed it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67350"/>
            <a:ext cx="8520600" cy="3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Limit: Only capital letters are allowed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Null-terminating at the end of a string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Receiver determined by user input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file for each individual user in the network that contains their key. Then we can “send” the file to its intended receiver and use that to decrypt the message.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encrypt decrypt lower-case letters.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