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85964374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85964374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6a72dcf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6a72dcf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5964374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5964374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85964374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85964374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85964374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85964374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add this game-like nature to the website because…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8596437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8596437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6a72dcfb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6a72dcfb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85964374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85964374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859643749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859643749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6a72dcf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6a72dcf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Business feasibility comes from charging royalties for organizations based on their size and scope. Also with ads for both volunteers and nonprofits.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onprofitssource.com/online-giving-statistics/volunteering-statistics/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inyurl.com/VolunTier" TargetMode="External"/><Relationship Id="rId4" Type="http://schemas.openxmlformats.org/officeDocument/2006/relationships/hyperlink" Target="https://tinyurl.com/VolunTier" TargetMode="External"/><Relationship Id="rId5" Type="http://schemas.openxmlformats.org/officeDocument/2006/relationships/hyperlink" Target="https://tinyurl.com/VolunTie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2269950" y="3762875"/>
            <a:ext cx="4772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3535"/>
                </a:solidFill>
              </a:rPr>
              <a:t>Matthew Gao, Chase Holdener, Hwi Jin Jang, Jaechul Jung, John Tobin </a:t>
            </a:r>
            <a:endParaRPr>
              <a:solidFill>
                <a:srgbClr val="353535"/>
              </a:solidFill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 rotWithShape="1">
          <a:blip r:embed="rId3">
            <a:alphaModFix/>
          </a:blip>
          <a:srcRect b="60092" l="0" r="1584" t="0"/>
          <a:stretch/>
        </p:blipFill>
        <p:spPr>
          <a:xfrm>
            <a:off x="1846625" y="239125"/>
            <a:ext cx="5450751" cy="28997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2143650" y="3042375"/>
            <a:ext cx="4856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 volunteer-connecting platform</a:t>
            </a:r>
            <a:endParaRPr sz="2100"/>
          </a:p>
        </p:txBody>
      </p:sp>
      <p:cxnSp>
        <p:nvCxnSpPr>
          <p:cNvPr id="75" name="Google Shape;75;p13"/>
          <p:cNvCxnSpPr/>
          <p:nvPr/>
        </p:nvCxnSpPr>
        <p:spPr>
          <a:xfrm>
            <a:off x="269825" y="3708500"/>
            <a:ext cx="849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VolunTier makes it easy to sign up to volunteer and incentivises volunteering, many more hours will be spent helping out in communities across the country.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Through VolunTier, communities across the country will be </a:t>
            </a:r>
            <a:r>
              <a:rPr lang="en"/>
              <a:t>invigorated</a:t>
            </a:r>
            <a:r>
              <a:rPr lang="en"/>
              <a:t> with a new generation of volunteers.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50110" l="33676" r="38576" t="17725"/>
          <a:stretch/>
        </p:blipFill>
        <p:spPr>
          <a:xfrm>
            <a:off x="408075" y="1288875"/>
            <a:ext cx="1597648" cy="242979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/>
          <p:nvPr/>
        </p:nvSpPr>
        <p:spPr>
          <a:xfrm>
            <a:off x="342900" y="290950"/>
            <a:ext cx="415500" cy="30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1449903" y="-72709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3535"/>
                </a:solidFill>
              </a:rPr>
              <a:t>Questions?</a:t>
            </a:r>
            <a:r>
              <a:rPr lang="en"/>
              <a:t>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b="50110" l="33676" r="38576" t="17725"/>
          <a:stretch/>
        </p:blipFill>
        <p:spPr>
          <a:xfrm>
            <a:off x="3773175" y="2151550"/>
            <a:ext cx="1597648" cy="2429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VolunTier?</a:t>
            </a:r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VolunTier is a platform to connect volunteers to nonprofit organizations needing help.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VolunTier gamifies community service by logging the user’s hours and rewarding them with badges and </a:t>
            </a:r>
            <a:r>
              <a:rPr lang="en"/>
              <a:t>achievements</a:t>
            </a:r>
            <a:r>
              <a:rPr lang="en"/>
              <a:t> on their profile.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VolunTier provides users and organizations a simple platform to schedule, manage, and track community service.</a:t>
            </a:r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50110" l="33676" r="38576" t="17725"/>
          <a:stretch/>
        </p:blipFill>
        <p:spPr>
          <a:xfrm>
            <a:off x="408075" y="1288875"/>
            <a:ext cx="1597648" cy="242979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/>
          <p:nvPr/>
        </p:nvSpPr>
        <p:spPr>
          <a:xfrm>
            <a:off x="342900" y="290950"/>
            <a:ext cx="415500" cy="30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2675100" y="1731725"/>
            <a:ext cx="6321600" cy="63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500"/>
              <a:t>Why</a:t>
            </a:r>
            <a:r>
              <a:rPr lang="en" sz="5500"/>
              <a:t> Volun</a:t>
            </a:r>
            <a:r>
              <a:rPr lang="en" sz="5500">
                <a:solidFill>
                  <a:schemeClr val="dk1"/>
                </a:solidFill>
              </a:rPr>
              <a:t>Tier</a:t>
            </a:r>
            <a:r>
              <a:rPr lang="en" sz="5500"/>
              <a:t>?</a:t>
            </a:r>
            <a:endParaRPr sz="5500"/>
          </a:p>
        </p:txBody>
      </p:sp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 b="50110" l="33676" r="38576" t="17725"/>
          <a:stretch/>
        </p:blipFill>
        <p:spPr>
          <a:xfrm>
            <a:off x="408075" y="1288875"/>
            <a:ext cx="1597648" cy="242979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342900" y="290950"/>
            <a:ext cx="415500" cy="30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329400" y="1527750"/>
            <a:ext cx="357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500"/>
              <a:t>VolunTier</a:t>
            </a:r>
            <a:endParaRPr sz="5500"/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 b="50110" l="33676" r="38576" t="17725"/>
          <a:stretch/>
        </p:blipFill>
        <p:spPr>
          <a:xfrm>
            <a:off x="408075" y="1288875"/>
            <a:ext cx="1597648" cy="2429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b="0" l="0" r="54134" t="0"/>
          <a:stretch/>
        </p:blipFill>
        <p:spPr>
          <a:xfrm rot="5400000">
            <a:off x="5762513" y="1705563"/>
            <a:ext cx="268200" cy="1464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6"/>
          <p:cNvCxnSpPr>
            <a:stCxn id="97" idx="3"/>
            <a:endCxn id="99" idx="0"/>
          </p:cNvCxnSpPr>
          <p:nvPr/>
        </p:nvCxnSpPr>
        <p:spPr>
          <a:xfrm flipH="1">
            <a:off x="4730813" y="2571750"/>
            <a:ext cx="1165800" cy="5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0" name="Google Shape;1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1572" y="3050928"/>
            <a:ext cx="1699625" cy="169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3195450" y="3184350"/>
            <a:ext cx="30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427800" y="3127700"/>
            <a:ext cx="260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Emphasises the game-like aspects of the service like leaderboards, ranks, and badges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42900" y="290950"/>
            <a:ext cx="415500" cy="30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Problem Are We Solving?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2542975" y="1836350"/>
            <a:ext cx="5963700" cy="11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People aged</a:t>
            </a:r>
            <a:r>
              <a:rPr lang="en" sz="2500">
                <a:solidFill>
                  <a:schemeClr val="dk1"/>
                </a:solidFill>
              </a:rPr>
              <a:t> 35-44 </a:t>
            </a:r>
            <a:r>
              <a:rPr lang="en" sz="2500"/>
              <a:t>and</a:t>
            </a:r>
            <a:r>
              <a:rPr lang="en" sz="2500">
                <a:solidFill>
                  <a:schemeClr val="dk1"/>
                </a:solidFill>
              </a:rPr>
              <a:t> 45-54 </a:t>
            </a:r>
            <a:r>
              <a:rPr lang="en" sz="2500"/>
              <a:t>are</a:t>
            </a:r>
            <a:r>
              <a:rPr lang="en" sz="2500">
                <a:solidFill>
                  <a:schemeClr val="dk1"/>
                </a:solidFill>
              </a:rPr>
              <a:t> most likely to volunteer </a:t>
            </a:r>
            <a:r>
              <a:rPr lang="en" sz="2500"/>
              <a:t>(28.9% and 28% respectively) while</a:t>
            </a:r>
            <a:r>
              <a:rPr lang="en" sz="2500">
                <a:solidFill>
                  <a:schemeClr val="dk1"/>
                </a:solidFill>
              </a:rPr>
              <a:t> 20-24 year olds have the lowest rates </a:t>
            </a:r>
            <a:r>
              <a:rPr lang="en" sz="2500"/>
              <a:t>(18.4%).</a:t>
            </a:r>
            <a:endParaRPr sz="2500"/>
          </a:p>
        </p:txBody>
      </p:sp>
      <p:sp>
        <p:nvSpPr>
          <p:cNvPr id="109" name="Google Shape;109;p17"/>
          <p:cNvSpPr txBox="1"/>
          <p:nvPr/>
        </p:nvSpPr>
        <p:spPr>
          <a:xfrm>
            <a:off x="2458950" y="4408100"/>
            <a:ext cx="646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https://nonprofitssource.com/online-giving-statistics/volunteering-statistics/</a:t>
            </a:r>
            <a:r>
              <a:rPr i="1" lang="en" sz="1300">
                <a:latin typeface="Lato"/>
                <a:ea typeface="Lato"/>
                <a:cs typeface="Lato"/>
                <a:sym typeface="Lato"/>
              </a:rPr>
              <a:t> </a:t>
            </a:r>
            <a:endParaRPr i="1"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4">
            <a:alphaModFix/>
          </a:blip>
          <a:srcRect b="50110" l="33676" r="38576" t="17725"/>
          <a:stretch/>
        </p:blipFill>
        <p:spPr>
          <a:xfrm>
            <a:off x="408075" y="1288875"/>
            <a:ext cx="1597648" cy="242979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342900" y="290950"/>
            <a:ext cx="415500" cy="30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Problem Are We Solving?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2617575" y="1211350"/>
            <a:ext cx="5829600" cy="3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aim to increase the number of young people participating in community service with VolunTier.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Finding volunteer opportunities can be cumbersome, requiring searching, phone calls, and planning.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VolunTier bridges the gap between young volunteers and nonprofits, with an easy-to-use platform and inviting user interface that incorporates the good parts of social media.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50110" l="33676" r="38576" t="17725"/>
          <a:stretch/>
        </p:blipFill>
        <p:spPr>
          <a:xfrm>
            <a:off x="408075" y="1288875"/>
            <a:ext cx="1597648" cy="242979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342900" y="290950"/>
            <a:ext cx="415500" cy="30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Structure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2582700" y="1257300"/>
            <a:ext cx="6321600" cy="3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accounts: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Nonprofit Organizations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Volunteers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Nonprofits will be verified and then can post volunteer </a:t>
            </a:r>
            <a:r>
              <a:rPr lang="en"/>
              <a:t>opportunities, listing the event </a:t>
            </a:r>
            <a:r>
              <a:rPr lang="en"/>
              <a:t>time, location, and number of volunteers needed.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Volunteer users will then be able to search for volunteer opportunities based on time, location, and nature of the work.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50110" l="33676" r="38576" t="17725"/>
          <a:stretch/>
        </p:blipFill>
        <p:spPr>
          <a:xfrm>
            <a:off x="408075" y="1288875"/>
            <a:ext cx="1597648" cy="242979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/>
          <p:nvPr/>
        </p:nvSpPr>
        <p:spPr>
          <a:xfrm>
            <a:off x="342900" y="290950"/>
            <a:ext cx="415500" cy="30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/>
              <a:t>Website Demo</a:t>
            </a:r>
            <a:endParaRPr sz="5000"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</a:t>
            </a:r>
            <a:r>
              <a:rPr lang="en" u="sng">
                <a:solidFill>
                  <a:schemeClr val="hlink"/>
                </a:solidFill>
                <a:hlinkClick r:id="rId4"/>
              </a:rPr>
              <a:t>tinyurl</a:t>
            </a:r>
            <a:r>
              <a:rPr lang="en" u="sng">
                <a:solidFill>
                  <a:schemeClr val="hlink"/>
                </a:solidFill>
                <a:hlinkClick r:id="rId5"/>
              </a:rPr>
              <a:t>.com/VolunTier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will VolunTier be successful?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2410100" y="1211350"/>
            <a:ext cx="63216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the process of advertising and </a:t>
            </a:r>
            <a:r>
              <a:rPr lang="en"/>
              <a:t>joining</a:t>
            </a:r>
            <a:r>
              <a:rPr lang="en"/>
              <a:t> volunteer events for both nonprofits and volunteers through a one-stop shared platform.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Earning achievements and seeing friends volunteer will encourage young people to volunteer through positive peer pressure.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VolunTier makes it</a:t>
            </a:r>
            <a:r>
              <a:rPr lang="en"/>
              <a:t> easy to log and validate community service hours for resumes.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Past successes - Red Cross blood donation app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50110" l="33676" r="38576" t="17725"/>
          <a:stretch/>
        </p:blipFill>
        <p:spPr>
          <a:xfrm>
            <a:off x="408075" y="1288875"/>
            <a:ext cx="1597648" cy="242979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/>
          <p:nvPr/>
        </p:nvSpPr>
        <p:spPr>
          <a:xfrm>
            <a:off x="342900" y="290950"/>
            <a:ext cx="415500" cy="30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