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8" r:id="rId12"/>
    <p:sldId id="269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A9EE8-0771-47AF-8376-B52F1AAF0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C9F8F-DDD8-44CE-AAF9-1A7EFB87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B73DE-EA5E-4DB4-ADD6-7C3C379F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282A0-F269-4E29-AD83-9059BB6F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E2C16-0E6D-40F1-91FF-05D34315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92972-B6B6-4D44-9338-E7D87109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B3F02A-AA58-4F8B-86ED-7E7A06EA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EB591-ECE0-4193-9E02-1A40FC29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12DCD-3E94-4BC6-8D85-2FB060A5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49F80-B69F-46BE-B8AE-8DB8C2D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F61BA-1F73-4E7A-A8C7-F49BEE59D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A65A8-25A5-4834-8D14-703BF311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954D1-6F7F-4E5E-978B-A501F6E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570D1-7BF1-4A8B-A776-48867BD9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ED73-CE77-4F5A-A31F-557FBA4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6CAB6-290E-48AF-A601-43AE7A93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03BDF-0290-4B2D-A7E9-92710152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A191-03DD-460A-90AB-35D5C8E7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3115-1FFA-4F3B-A1CC-5C85C5A6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9947C-0CBB-48A9-92AB-50D7510B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4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2FBEB-9549-400C-9F84-8EA0C864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27059-19DC-44C1-A68F-5C9B13A9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35DAF-9C51-4F47-915D-FAD8864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B963E-C0CF-4D75-9F57-A9224FB9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471C4-2A27-4107-8F24-BE960C7F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FD7DE-16B2-4B99-8867-96532C29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7EF2F-4B14-4323-BCFD-5CB2277BB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AC3E3-5DFC-47C7-BC22-0888B9AE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047FE-B150-454E-B230-AAC63F1F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CBE35-FAA8-4CC1-95AE-65D7D762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8D5A0-263A-49E9-9FD0-A756CCB5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71A82-A395-4715-9E60-DD6B28E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7351A-34DE-42CA-9F48-E5F823E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FD5873-106A-4621-9988-21D154AE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44CF6-653F-483A-8120-EF3906730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FDE3B-2ECA-4E62-B751-1EF947B9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FC33EF-D6E8-47E0-9416-453B150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55A4AE-37D5-4ECC-A47A-74D37477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AA3B5-A496-460A-B5C0-B4AB6CDA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3967-A636-4C7E-A9F4-F4440DF2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7224F-DDFF-43FE-9FA6-748BDA7D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16B6D-1F24-45AF-8921-02C5BC4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3633F-E2BD-4427-8BA7-AD50E62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3E0FE-090D-47A9-9A95-EDC6F11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78FD96-26F0-4738-8716-A63AE94A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1D69D-DB88-432F-8683-079BD88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4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88795-752A-4E81-A947-08B26CC5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378F9-A3C7-4E81-966C-AB4ABC52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8C605-1A3A-4393-8CF3-32A2761EC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54692-628E-46F1-B573-9EE09145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77B23-91F4-4D21-86AD-C01D5B6F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8381B-47D1-4177-9976-5571B0AF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C76A-8FFE-4E2A-B1B4-F91D7737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CA63B-8F1D-49C0-A9EC-41345562D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2D655-B60B-4A5D-A484-8F84F557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42930-119B-4742-9448-19BBB36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89913-F33D-4615-82EF-CE483DB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83A0C-03A6-4C26-B4C9-16C28800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7ECD5-C1AF-483F-B393-E4A7425B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4734A-FF84-4CEA-BD84-07957243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FBC4D-1190-417D-B652-00BC26D8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7D85-B231-46F9-BE86-E3467CDD9995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19BD4-7BA8-4A64-BE92-26BF9A74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06920-7CDE-461D-AE76-5FE54AB5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4CE4-580A-47C0-A83E-17DF7F8B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0.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문제점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1)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인식 모델은 대부분 정확히 작동하는 반면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속성과 종류 예측 모델은 운에 맡겨야 할 때가 많다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.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2)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인식 모델과 같이 속성과 종류 예측 모델에 대해서도 그래프 출력을 해보려했는데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 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 CLI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모드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(?)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에서는 그래프 출력이 되지 않고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개인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PC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의 파이참에서 출력을 해보려해도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SIGKILL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발생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용량문제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  <a:p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*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같은 경우는 예측하고자 하는 값이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3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가지이기 때문에 무작위로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3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만장 지정해서 학습을 시켜보아도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골고루 추출할 수 있었는데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카테고리는 예측하고자 하는 값이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50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가지이고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속성은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226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가지이기 때문에 무작위로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3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만장을 지정하였을 경우 특정 카테고리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(Dress, Tee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등 광범위한 종류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와 특정 속성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(graphic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등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에 해당하는 이미지가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2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만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5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천장 정도 지정되어 정확한 학습 및 그래프 출력이 불가능함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3)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품질 문제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..? (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라벨링 관련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kids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에 해당하는 이미지들을 출력해보니 아래와 같았다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4CE1A-E4AA-400A-AF7E-21B5B286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" y="3978436"/>
            <a:ext cx="3009900" cy="2527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A04588-9D03-41E1-8B41-6B157AE0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78" y="3978436"/>
            <a:ext cx="2857370" cy="2527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7090FA-1910-4FD2-941A-EB593297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750" y="3978435"/>
            <a:ext cx="3103435" cy="25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2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종류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model.add(Convolution2D(196,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model.add(Convolution2D(256,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model.add(GlobalMaxPooling2D(data_format=‘channels_last’))   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model.add(Dense(nb_classes))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model.add(Activation(‘softmax’))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model.compile(loss=‘categorical crossentropy’, optimizer=‘adam’, metrics=[‘accuracy’])</a:t>
            </a:r>
          </a:p>
          <a:p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history = model.fit(x_train, y_train, validation_data=(x_test, y_test), batch_size=30, epochs=100,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		    callbacks=[early_stopping_callback])</a:t>
            </a:r>
          </a:p>
        </p:txBody>
      </p:sp>
    </p:spTree>
    <p:extLst>
      <p:ext uri="{BB962C8B-B14F-4D97-AF65-F5344CB8AC3E}">
        <p14:creationId xmlns:p14="http://schemas.microsoft.com/office/powerpoint/2010/main" val="154015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423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3)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종류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인식 모델 학습 그래프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(4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층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E8730D7-1ABF-4ED3-8858-EE81C0C6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0" y="1719744"/>
            <a:ext cx="4673469" cy="3200398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5F13E07-A414-49D8-9EC3-0E02D5DDC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7" y="1714500"/>
            <a:ext cx="4611501" cy="32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423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3)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종류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인식 모델 학습 그래프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(5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층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0D58C69-CC31-4EE6-ADE1-69408EC3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1661019"/>
            <a:ext cx="4853926" cy="3259123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2450AAC-D306-4843-830F-035D0BDB3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32" y="1719744"/>
            <a:ext cx="4574306" cy="32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3)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종류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인식 모델 학습 그래프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(6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층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2343E58-6CC6-4AD1-B89E-B21358D4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3" y="1627463"/>
            <a:ext cx="4846585" cy="3313653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15CF265-662C-4795-B87A-8B2B3A1AE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67" y="1627463"/>
            <a:ext cx="4719694" cy="33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0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변환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-&gt;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실제 데모 전 연습했던 의상들을 가지고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의상 당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20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장 정도로 데이터 변환하여 모델에 집어넣어서 학습시켜 본 적이 있음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 Bt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예측을 잘 수행하지 못했다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. (20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장은 너무 작아서 그런건지 궁금하다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69A44-9395-474B-9BA0-65A1F00E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2" y="1846335"/>
            <a:ext cx="8900721" cy="42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1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어떻게 해야 할 지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1)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속성에는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5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 카테고리가 있는데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우리는 그 중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2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 카테고리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(1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번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, 2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번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에 대해 학습을 시킨 상태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-&gt;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5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가지 모두에 대해 학습시켜 모델을 만들어보자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531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종류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속성 모델의 정확도 높일 수 있는 방법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1)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모델의 층 수 및 파라미터 조정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학습 시 그래프 출력하면서 가장 적합한 형태의 그래프 탐색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-&gt;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문제점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2)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2)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제대로 라벨링 되어 있지 않은 데이터들 제거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-&gt;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엄청난 노가다 예상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3)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실제로 촬영한 의상들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데모에 사용할 의상들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의 데이터 변환 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-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가장 결과물이 좋지 않을까 생각하고 있다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..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4) 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그 외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..? </a:t>
            </a:r>
          </a:p>
        </p:txBody>
      </p:sp>
    </p:spTree>
    <p:extLst>
      <p:ext uri="{BB962C8B-B14F-4D97-AF65-F5344CB8AC3E}">
        <p14:creationId xmlns:p14="http://schemas.microsoft.com/office/powerpoint/2010/main" val="422140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1)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 = Sequential()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model.add(Convolution2D(16, 3, 3, border_mode=‘Same’, input_shape=in_shape))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model.add(Convolution2D(32,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model.add(Convolution2D(64,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model.add(Convolution2D(128,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</p:txBody>
      </p:sp>
    </p:spTree>
    <p:extLst>
      <p:ext uri="{BB962C8B-B14F-4D97-AF65-F5344CB8AC3E}">
        <p14:creationId xmlns:p14="http://schemas.microsoft.com/office/powerpoint/2010/main" val="380611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1)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model.add(GlobalMaxPooling2D(data_format=‘channels_last’))   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model.add(Dense(nb_classes))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model.add(Activation(‘softmax’))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model.compile(loss=‘categorical crossentropy’, optimizer=‘adam’, metrics=[‘accuracy’])</a:t>
            </a:r>
          </a:p>
          <a:p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history = model.fit(x_train, y_train, validation_data=(x_test, y_test), batch_size=30, epochs=100,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		    callbacks=[early_stopping_callback])</a:t>
            </a:r>
          </a:p>
        </p:txBody>
      </p:sp>
    </p:spTree>
    <p:extLst>
      <p:ext uri="{BB962C8B-B14F-4D97-AF65-F5344CB8AC3E}">
        <p14:creationId xmlns:p14="http://schemas.microsoft.com/office/powerpoint/2010/main" val="34648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1)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상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하의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·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한 벌 옷 인식 모델 학습 그래프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0FFA9E1-6C25-4AE9-81A2-E20FAB54D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6" y="1548063"/>
            <a:ext cx="4797399" cy="3296653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B886D49-A66C-4E7F-BE5B-E8A63F2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27" y="1485446"/>
            <a:ext cx="4797399" cy="33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2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카테고리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 = Sequential()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model.add(Convolution2D(16, 3, 3, border_mode=‘Same’, input_shape=in_shape))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model.add(Convolution2D(32,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model.add(Convolution2D(64,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model.add(Convolution2D(128,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</p:txBody>
      </p:sp>
    </p:spTree>
    <p:extLst>
      <p:ext uri="{BB962C8B-B14F-4D97-AF65-F5344CB8AC3E}">
        <p14:creationId xmlns:p14="http://schemas.microsoft.com/office/powerpoint/2010/main" val="312550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2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카테고리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model.add(Convolution2D(196,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model.add(Convolution2D(256,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model.add(GlobalMaxPooling2D(data_format=‘channels_last’))   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model.add(Dense(nb_classes))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model.add(Activation(‘softmax’))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model.compile(loss=‘categorical crossentropy’, optimizer=‘adam’, metrics=[‘accuracy’])</a:t>
            </a:r>
          </a:p>
          <a:p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history = model.fit(x_train, y_train, validation_data=(x_test, y_test), batch_size=30, epochs=100,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		    callbacks=[early_stopping_callback])</a:t>
            </a:r>
          </a:p>
        </p:txBody>
      </p:sp>
    </p:spTree>
    <p:extLst>
      <p:ext uri="{BB962C8B-B14F-4D97-AF65-F5344CB8AC3E}">
        <p14:creationId xmlns:p14="http://schemas.microsoft.com/office/powerpoint/2010/main" val="209367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2)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카테고리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인식 모델 학습 그래프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3D6364D-0146-49BD-A347-3E3A37DE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5" y="1485446"/>
            <a:ext cx="5240962" cy="350569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4632CCD-4644-4845-B9E9-48EEE3D8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19" y="1542450"/>
            <a:ext cx="51631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21580-8CDD-4DD7-ACB0-542D9D9D6E8E}"/>
              </a:ext>
            </a:extLst>
          </p:cNvPr>
          <p:cNvSpPr txBox="1"/>
          <p:nvPr/>
        </p:nvSpPr>
        <p:spPr>
          <a:xfrm>
            <a:off x="343949" y="352337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모델 정확도 높이기 프로젝트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C2CF1-9267-42F9-8832-5E686F86795C}"/>
              </a:ext>
            </a:extLst>
          </p:cNvPr>
          <p:cNvSpPr txBox="1"/>
          <p:nvPr/>
        </p:nvSpPr>
        <p:spPr>
          <a:xfrm>
            <a:off x="343949" y="780392"/>
            <a:ext cx="11006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인식 모델 코드 및 학습 그래프 </a:t>
            </a:r>
            <a:endParaRPr lang="en-US" altLang="ko-KR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b="1">
                <a:latin typeface="1훈떡볶이 R" panose="02020603020101020101" pitchFamily="18" charset="-127"/>
                <a:ea typeface="1훈떡볶이 R" panose="02020603020101020101" pitchFamily="18" charset="-127"/>
              </a:rPr>
              <a:t> 2</a:t>
            </a:r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r>
              <a:rPr lang="ko-KR" altLang="en-US">
                <a:latin typeface="1훈떡볶이 R" panose="02020603020101020101" pitchFamily="18" charset="-127"/>
                <a:ea typeface="1훈떡볶이 R" panose="02020603020101020101" pitchFamily="18" charset="-127"/>
              </a:rPr>
              <a:t> 종류 인식 모델 </a:t>
            </a:r>
            <a:endParaRPr lang="en-US" altLang="ko-KR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 = Sequential()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model.add(Convolution2D(16, 3, 3, border_mode=‘Same’, input_shape=in_shape))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model.add(Convolution2D(32,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model.add(Convolution2D(64,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model.add(Convolution2D(128, 3, 3, border_mode=‘Same’)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model.add(Activation(‘relu’))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model.add(MaxPollng2D(pool_size=(2, 2)))</a:t>
            </a: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    model.add(Dropout(0.30))</a:t>
            </a:r>
          </a:p>
        </p:txBody>
      </p:sp>
    </p:spTree>
    <p:extLst>
      <p:ext uri="{BB962C8B-B14F-4D97-AF65-F5344CB8AC3E}">
        <p14:creationId xmlns:p14="http://schemas.microsoft.com/office/powerpoint/2010/main" val="1526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1811</Words>
  <Application>Microsoft Office PowerPoint</Application>
  <PresentationFormat>와이드스크린</PresentationFormat>
  <Paragraphs>156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1훈떡볶이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9</cp:revision>
  <dcterms:created xsi:type="dcterms:W3CDTF">2020-08-30T05:42:36Z</dcterms:created>
  <dcterms:modified xsi:type="dcterms:W3CDTF">2020-08-30T07:45:13Z</dcterms:modified>
</cp:coreProperties>
</file>