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B98891-E04A-4080-AD81-8FAE52095A45}" type="datetimeFigureOut">
              <a:rPr lang="ko-KR" altLang="en-US" smtClean="0"/>
              <a:t>2021-11-05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17DB2F-3186-4F91-B73E-89FC4D9E92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6083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448875-5B85-43FE-A65E-C290CCA5A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A5857E8-E6E0-404E-9A8F-2FAD1288F7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900E47-7FCD-46DA-8C60-464548B5A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FEFF3-B773-40ED-8C75-5E0A95C79569}" type="datetimeFigureOut">
              <a:rPr lang="ko-KR" altLang="en-US" smtClean="0"/>
              <a:t>2021-11-05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C8F7E9-58C2-44FC-BA84-04E0DA93C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C4B944-7975-4F0A-8BAE-ECBD07695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A958D-4131-4F9D-A7AD-659E14A50F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1031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87F806-066B-4630-9E65-C15F5721C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D5661CB-8413-4176-BF37-248B883039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89DB7C-0DA5-458A-BB24-7FD4B50AE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FEFF3-B773-40ED-8C75-5E0A95C79569}" type="datetimeFigureOut">
              <a:rPr lang="ko-KR" altLang="en-US" smtClean="0"/>
              <a:t>2021-11-05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8CEA60-3E7F-4995-8238-B8FE0AFDB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BCF9EF-42ED-4BAE-A048-1C8E58BD0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A958D-4131-4F9D-A7AD-659E14A50F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3205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545AAC5-3DAE-4D8F-8F27-D646F4A224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E9E4333-631E-41FC-BA82-44C3774D46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437B28-1442-4050-BAB0-DB1B832AF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FEFF3-B773-40ED-8C75-5E0A95C79569}" type="datetimeFigureOut">
              <a:rPr lang="ko-KR" altLang="en-US" smtClean="0"/>
              <a:t>2021-11-05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FAB95E-7480-4CEB-9638-655747A92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A20DDB-B5AD-4593-97F4-8AC4B4B9B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A958D-4131-4F9D-A7AD-659E14A50F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4464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D5F403-786D-4151-9875-93CDDD684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A3A0F1-A9CC-42D0-9747-74B16DDE49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28A775-9F7F-4399-913A-F29E0245E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FEFF3-B773-40ED-8C75-5E0A95C79569}" type="datetimeFigureOut">
              <a:rPr lang="ko-KR" altLang="en-US" smtClean="0"/>
              <a:t>2021-11-05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CAB472-74F1-4704-ADA6-A4C6D78B8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51386D-BAB3-4C0A-B22A-583D893FC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A958D-4131-4F9D-A7AD-659E14A50F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5822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C77C32-36A0-4D17-9DD4-E901E770B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0A6BE3B-5DCD-4647-9181-FB45FFE2D3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DBA84D-78EC-43C9-8D8F-B4124E8EA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FEFF3-B773-40ED-8C75-5E0A95C79569}" type="datetimeFigureOut">
              <a:rPr lang="ko-KR" altLang="en-US" smtClean="0"/>
              <a:t>2021-11-05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8D3194-B5CC-427B-9252-23C4D5EFF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CA5D16-614F-4509-A6A7-41CDECD4D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A958D-4131-4F9D-A7AD-659E14A50F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8337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CD8DAC-41B9-4A30-B99F-37247DC3E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025202-7670-4620-87FA-D3BD51C40C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5F74E59-696E-481D-82D0-EC53319298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6F9770-EC7D-42D2-9D32-F059B7E20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FEFF3-B773-40ED-8C75-5E0A95C79569}" type="datetimeFigureOut">
              <a:rPr lang="ko-KR" altLang="en-US" smtClean="0"/>
              <a:t>2021-11-05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135512A-651B-485C-AB89-7B165BC4A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C795C99-CCB2-44E4-AC23-6C2EF3F5F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A958D-4131-4F9D-A7AD-659E14A50F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0821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74E89E-5004-4109-AE53-E9640E645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AE8A5F-59DE-48AB-9FFB-6A74027277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84AF8B0-77D0-4CE4-9A5F-2C5F747519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AE19DF4-4C0D-41AD-83A4-8890278FF7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F4EE977-78D6-4493-881D-4AB9F918D7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D9885B5-27EC-4D61-9678-FB879C7CA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FEFF3-B773-40ED-8C75-5E0A95C79569}" type="datetimeFigureOut">
              <a:rPr lang="ko-KR" altLang="en-US" smtClean="0"/>
              <a:t>2021-11-05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300C5E9-0950-4F5F-A9EA-4F18309F8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4010D96-3839-4F18-AA13-4484E8498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A958D-4131-4F9D-A7AD-659E14A50F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6610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1C4F70-4C6E-41E6-A69C-E0CD26351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F534EF4-CFF7-446A-9B9C-5ED2EC03D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FEFF3-B773-40ED-8C75-5E0A95C79569}" type="datetimeFigureOut">
              <a:rPr lang="ko-KR" altLang="en-US" smtClean="0"/>
              <a:t>2021-11-05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D5C23E7-F17B-48ED-BFCF-8E1E4AF92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6E3CB42-369B-4C69-8001-BC62646E7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A958D-4131-4F9D-A7AD-659E14A50F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8927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E304D5A-B6A2-4B94-8BF2-6F6C8B91F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FEFF3-B773-40ED-8C75-5E0A95C79569}" type="datetimeFigureOut">
              <a:rPr lang="ko-KR" altLang="en-US" smtClean="0"/>
              <a:t>2021-11-05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8A39037-BDFD-4492-9927-9AEFC45BD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7CFA04-521A-4E63-8FDC-F905A819C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A958D-4131-4F9D-A7AD-659E14A50F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5389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026952-7870-4D2B-9684-1B336FD11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DC73D8-DEC0-487F-860B-BA81C32CB1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32590F8-3E67-4034-9E9F-787B4ABC45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A96D707-D9D0-42C7-8B74-8A75F06E8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FEFF3-B773-40ED-8C75-5E0A95C79569}" type="datetimeFigureOut">
              <a:rPr lang="ko-KR" altLang="en-US" smtClean="0"/>
              <a:t>2021-11-05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EF66797-488D-452A-8140-4643DEFD4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2355B6D-F8C2-4381-948B-EFCBE54E8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A958D-4131-4F9D-A7AD-659E14A50F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8911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0C1AC2-A455-4912-A6E0-4E19151C6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C82FA89-76F7-4CEA-AA0D-6FA2948FC9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1650EA9-3410-4123-B7FF-176098BF06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9F421DC-B9F7-4DB4-ABE4-10C1C9C0B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FEFF3-B773-40ED-8C75-5E0A95C79569}" type="datetimeFigureOut">
              <a:rPr lang="ko-KR" altLang="en-US" smtClean="0"/>
              <a:t>2021-11-05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793909F-3C41-422A-8078-748C59371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AE415FB-CD96-4CC3-9DED-BFF1792DF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A958D-4131-4F9D-A7AD-659E14A50F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5253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8E2B1C1-35F5-4393-8513-2CB6623F0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008849-3B31-43A0-8B0E-F8E49184F6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607B65-1BA7-4B34-89D1-18EAF92334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FFEFF3-B773-40ED-8C75-5E0A95C79569}" type="datetimeFigureOut">
              <a:rPr lang="ko-KR" altLang="en-US" smtClean="0"/>
              <a:t>2021-11-05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0390DB-2EDF-4C45-ADA8-01698EAE0F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41F25FA-244A-4FAB-8781-1F429111A3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DA958D-4131-4F9D-A7AD-659E14A50F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3204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텍스트, 노트북, 실내이(가) 표시된 사진&#10;&#10;자동 생성된 설명">
            <a:extLst>
              <a:ext uri="{FF2B5EF4-FFF2-40B4-BE49-F238E27FC236}">
                <a16:creationId xmlns:a16="http://schemas.microsoft.com/office/drawing/2014/main" id="{F44F28BE-1FDA-46E4-81A0-03B7B1B7D33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68921354-888C-438A-9994-B84C6A68426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  <a:alpha val="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0A7263-77BF-47F8-A478-4129F9E87432}"/>
              </a:ext>
            </a:extLst>
          </p:cNvPr>
          <p:cNvSpPr txBox="1"/>
          <p:nvPr/>
        </p:nvSpPr>
        <p:spPr>
          <a:xfrm>
            <a:off x="2521088" y="876321"/>
            <a:ext cx="83374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실시간 트윗 수집을 이용한 넷플릭스 키워드 분석 </a:t>
            </a:r>
          </a:p>
        </p:txBody>
      </p:sp>
    </p:spTree>
    <p:extLst>
      <p:ext uri="{BB962C8B-B14F-4D97-AF65-F5344CB8AC3E}">
        <p14:creationId xmlns:p14="http://schemas.microsoft.com/office/powerpoint/2010/main" val="3118238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C2A596E-7EBD-4161-BC55-D77DA494BF8C}"/>
              </a:ext>
            </a:extLst>
          </p:cNvPr>
          <p:cNvSpPr/>
          <p:nvPr/>
        </p:nvSpPr>
        <p:spPr>
          <a:xfrm>
            <a:off x="0" y="0"/>
            <a:ext cx="12192000" cy="880844"/>
          </a:xfrm>
          <a:prstGeom prst="rect">
            <a:avLst/>
          </a:prstGeom>
          <a:solidFill>
            <a:schemeClr val="bg2">
              <a:lumMod val="90000"/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0A7263-77BF-47F8-A478-4129F9E87432}"/>
              </a:ext>
            </a:extLst>
          </p:cNvPr>
          <p:cNvSpPr txBox="1"/>
          <p:nvPr/>
        </p:nvSpPr>
        <p:spPr>
          <a:xfrm>
            <a:off x="511729" y="283868"/>
            <a:ext cx="558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실시간 트윗 수집을 이용한 넷플릭스 키워드 분석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F181A66-49EF-4C1D-8200-9A34E557AC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848" y="1093501"/>
            <a:ext cx="11333002" cy="458339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551466A-99B1-4B28-9E31-86135BED23CC}"/>
              </a:ext>
            </a:extLst>
          </p:cNvPr>
          <p:cNvSpPr txBox="1"/>
          <p:nvPr/>
        </p:nvSpPr>
        <p:spPr>
          <a:xfrm>
            <a:off x="420848" y="5904582"/>
            <a:ext cx="113330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 </a:t>
            </a:r>
            <a:r>
              <a:rPr lang="en-US" altLang="ko-KR"/>
              <a:t>2021.11.05 03:00 ~ 2021.11.05 03:10 10</a:t>
            </a:r>
            <a:r>
              <a:rPr lang="ko-KR" altLang="en-US"/>
              <a:t>분동안 넷플릭스 키워드에 대한 트윗을 수집했을 때</a:t>
            </a:r>
            <a:r>
              <a:rPr lang="en-US" altLang="ko-KR"/>
              <a:t>, 1,898</a:t>
            </a:r>
            <a:r>
              <a:rPr lang="ko-KR" altLang="en-US"/>
              <a:t>건이 </a:t>
            </a:r>
            <a:endParaRPr lang="en-US" altLang="ko-KR"/>
          </a:p>
          <a:p>
            <a:r>
              <a:rPr lang="en-US" altLang="ko-KR"/>
              <a:t> </a:t>
            </a:r>
            <a:r>
              <a:rPr lang="ko-KR" altLang="en-US"/>
              <a:t>수집된 것을 확인할 수 있음 </a:t>
            </a:r>
          </a:p>
        </p:txBody>
      </p:sp>
    </p:spTree>
    <p:extLst>
      <p:ext uri="{BB962C8B-B14F-4D97-AF65-F5344CB8AC3E}">
        <p14:creationId xmlns:p14="http://schemas.microsoft.com/office/powerpoint/2010/main" val="3870403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C2A596E-7EBD-4161-BC55-D77DA494BF8C}"/>
              </a:ext>
            </a:extLst>
          </p:cNvPr>
          <p:cNvSpPr/>
          <p:nvPr/>
        </p:nvSpPr>
        <p:spPr>
          <a:xfrm>
            <a:off x="0" y="0"/>
            <a:ext cx="12192000" cy="880844"/>
          </a:xfrm>
          <a:prstGeom prst="rect">
            <a:avLst/>
          </a:prstGeom>
          <a:solidFill>
            <a:schemeClr val="bg2">
              <a:lumMod val="90000"/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0A7263-77BF-47F8-A478-4129F9E87432}"/>
              </a:ext>
            </a:extLst>
          </p:cNvPr>
          <p:cNvSpPr txBox="1"/>
          <p:nvPr/>
        </p:nvSpPr>
        <p:spPr>
          <a:xfrm>
            <a:off x="511729" y="283868"/>
            <a:ext cx="8651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실시간 트윗 수집을 이용한 넷플릭스 키워드 분석  </a:t>
            </a:r>
            <a:r>
              <a:rPr lang="en-US" altLang="ko-KR"/>
              <a:t>- </a:t>
            </a:r>
            <a:r>
              <a:rPr lang="ko-KR" altLang="en-US"/>
              <a:t>해시태그 분석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A806000-3D56-4DE3-A403-38DFC9393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312" y="1107562"/>
            <a:ext cx="11763375" cy="456958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22AF7E8-2018-4995-9165-F73984A81B9C}"/>
              </a:ext>
            </a:extLst>
          </p:cNvPr>
          <p:cNvSpPr txBox="1"/>
          <p:nvPr/>
        </p:nvSpPr>
        <p:spPr>
          <a:xfrm>
            <a:off x="420848" y="5904582"/>
            <a:ext cx="11333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 Doctor, Netflix, zlatan Ibrahimovic, </a:t>
            </a:r>
            <a:r>
              <a:rPr lang="ko-KR" altLang="en-US"/>
              <a:t>오징어게임</a:t>
            </a:r>
            <a:r>
              <a:rPr lang="en-US" altLang="ko-KR"/>
              <a:t>(Squidgame),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9678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C2A596E-7EBD-4161-BC55-D77DA494BF8C}"/>
              </a:ext>
            </a:extLst>
          </p:cNvPr>
          <p:cNvSpPr/>
          <p:nvPr/>
        </p:nvSpPr>
        <p:spPr>
          <a:xfrm>
            <a:off x="0" y="0"/>
            <a:ext cx="12192000" cy="880844"/>
          </a:xfrm>
          <a:prstGeom prst="rect">
            <a:avLst/>
          </a:prstGeom>
          <a:solidFill>
            <a:schemeClr val="bg2">
              <a:lumMod val="90000"/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0A7263-77BF-47F8-A478-4129F9E87432}"/>
              </a:ext>
            </a:extLst>
          </p:cNvPr>
          <p:cNvSpPr txBox="1"/>
          <p:nvPr/>
        </p:nvSpPr>
        <p:spPr>
          <a:xfrm>
            <a:off x="511729" y="283868"/>
            <a:ext cx="8651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실시간 트윗 수집을 이용한 넷플릭스 키워드 분석  </a:t>
            </a:r>
            <a:r>
              <a:rPr lang="en-US" altLang="ko-KR"/>
              <a:t>- message</a:t>
            </a:r>
            <a:r>
              <a:rPr lang="ko-KR" altLang="en-US"/>
              <a:t> 분석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2AF7E8-2018-4995-9165-F73984A81B9C}"/>
              </a:ext>
            </a:extLst>
          </p:cNvPr>
          <p:cNvSpPr txBox="1"/>
          <p:nvPr/>
        </p:nvSpPr>
        <p:spPr>
          <a:xfrm>
            <a:off x="420848" y="5904582"/>
            <a:ext cx="113330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 Descending</a:t>
            </a:r>
            <a:r>
              <a:rPr lang="ko-KR" altLang="en-US"/>
              <a:t>으로 값을 뽑아 보았는데</a:t>
            </a:r>
            <a:r>
              <a:rPr lang="en-US" altLang="ko-KR"/>
              <a:t>, count </a:t>
            </a:r>
            <a:r>
              <a:rPr lang="ko-KR" altLang="en-US"/>
              <a:t>수가 </a:t>
            </a:r>
            <a:r>
              <a:rPr lang="en-US" altLang="ko-KR"/>
              <a:t>1</a:t>
            </a:r>
            <a:r>
              <a:rPr lang="ko-KR" altLang="en-US"/>
              <a:t>이상인 게시글은 발견하지 못했다</a:t>
            </a:r>
            <a:r>
              <a:rPr lang="en-US" altLang="ko-KR"/>
              <a:t>. </a:t>
            </a:r>
          </a:p>
          <a:p>
            <a:r>
              <a:rPr lang="en-US" altLang="ko-KR"/>
              <a:t> Retweet</a:t>
            </a:r>
            <a:r>
              <a:rPr lang="ko-KR" altLang="en-US"/>
              <a:t>이 되지 않아서인 것으로 추정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6BCC0EB-907C-4F3B-B205-E7A8834D96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50" y="1161546"/>
            <a:ext cx="11715750" cy="4534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0124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C2A596E-7EBD-4161-BC55-D77DA494BF8C}"/>
              </a:ext>
            </a:extLst>
          </p:cNvPr>
          <p:cNvSpPr/>
          <p:nvPr/>
        </p:nvSpPr>
        <p:spPr>
          <a:xfrm>
            <a:off x="0" y="0"/>
            <a:ext cx="12192000" cy="880844"/>
          </a:xfrm>
          <a:prstGeom prst="rect">
            <a:avLst/>
          </a:prstGeom>
          <a:solidFill>
            <a:schemeClr val="bg2">
              <a:lumMod val="90000"/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0A7263-77BF-47F8-A478-4129F9E87432}"/>
              </a:ext>
            </a:extLst>
          </p:cNvPr>
          <p:cNvSpPr txBox="1"/>
          <p:nvPr/>
        </p:nvSpPr>
        <p:spPr>
          <a:xfrm>
            <a:off x="511729" y="283868"/>
            <a:ext cx="11118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실시간 트윗 수집을 이용한 넷플릭스 키워드 분석  </a:t>
            </a:r>
            <a:r>
              <a:rPr lang="en-US" altLang="ko-KR"/>
              <a:t>- language </a:t>
            </a:r>
            <a:r>
              <a:rPr lang="ko-KR" altLang="en-US"/>
              <a:t>분석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2AF7E8-2018-4995-9165-F73984A81B9C}"/>
              </a:ext>
            </a:extLst>
          </p:cNvPr>
          <p:cNvSpPr txBox="1"/>
          <p:nvPr/>
        </p:nvSpPr>
        <p:spPr>
          <a:xfrm>
            <a:off x="511729" y="1856457"/>
            <a:ext cx="8756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 * </a:t>
            </a:r>
            <a:r>
              <a:rPr lang="ko-KR" altLang="en-US" sz="1400"/>
              <a:t>트윗을 게시한 사용자의 </a:t>
            </a:r>
            <a:r>
              <a:rPr lang="en-US" altLang="ko-KR" sz="1400"/>
              <a:t>language</a:t>
            </a:r>
            <a:r>
              <a:rPr lang="ko-KR" altLang="en-US" sz="1400"/>
              <a:t>를 분석하기 위해서는</a:t>
            </a:r>
            <a:r>
              <a:rPr lang="en-US" altLang="ko-KR" sz="1400"/>
              <a:t>, full_tweet = true</a:t>
            </a:r>
            <a:r>
              <a:rPr lang="ko-KR" altLang="en-US" sz="1400"/>
              <a:t>로 설정하여 수집하여야 한다</a:t>
            </a:r>
            <a:r>
              <a:rPr lang="en-US" altLang="ko-KR" sz="1400"/>
              <a:t>.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A7A0EB0-04DB-4DEE-801E-8E174DF3DA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729" y="1164712"/>
            <a:ext cx="2133600" cy="55245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ED7798B-088B-490F-8E6C-15F930E847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729" y="2234796"/>
            <a:ext cx="11355110" cy="440989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397ADED-FAE9-49F5-883F-A1C5FC1E2D6D}"/>
              </a:ext>
            </a:extLst>
          </p:cNvPr>
          <p:cNvSpPr txBox="1"/>
          <p:nvPr/>
        </p:nvSpPr>
        <p:spPr>
          <a:xfrm>
            <a:off x="5185052" y="4363545"/>
            <a:ext cx="151102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rgbClr val="FF0000"/>
                </a:solidFill>
              </a:rPr>
              <a:t> 1. English</a:t>
            </a:r>
          </a:p>
          <a:p>
            <a:r>
              <a:rPr lang="en-US" altLang="ko-KR" sz="1400">
                <a:solidFill>
                  <a:srgbClr val="FF0000"/>
                </a:solidFill>
              </a:rPr>
              <a:t> 2. Indonesia</a:t>
            </a:r>
          </a:p>
          <a:p>
            <a:r>
              <a:rPr lang="en-US" altLang="ko-KR" sz="1400">
                <a:solidFill>
                  <a:srgbClr val="FF0000"/>
                </a:solidFill>
              </a:rPr>
              <a:t> 3. Thailand</a:t>
            </a:r>
          </a:p>
        </p:txBody>
      </p:sp>
    </p:spTree>
    <p:extLst>
      <p:ext uri="{BB962C8B-B14F-4D97-AF65-F5344CB8AC3E}">
        <p14:creationId xmlns:p14="http://schemas.microsoft.com/office/powerpoint/2010/main" val="7806112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C2A596E-7EBD-4161-BC55-D77DA494BF8C}"/>
              </a:ext>
            </a:extLst>
          </p:cNvPr>
          <p:cNvSpPr/>
          <p:nvPr/>
        </p:nvSpPr>
        <p:spPr>
          <a:xfrm>
            <a:off x="0" y="0"/>
            <a:ext cx="12192000" cy="880844"/>
          </a:xfrm>
          <a:prstGeom prst="rect">
            <a:avLst/>
          </a:prstGeom>
          <a:solidFill>
            <a:schemeClr val="bg2">
              <a:lumMod val="90000"/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0A7263-77BF-47F8-A478-4129F9E87432}"/>
              </a:ext>
            </a:extLst>
          </p:cNvPr>
          <p:cNvSpPr txBox="1"/>
          <p:nvPr/>
        </p:nvSpPr>
        <p:spPr>
          <a:xfrm>
            <a:off x="511729" y="283868"/>
            <a:ext cx="11118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실시간 트윗 수집을 이용한 넷플릭스 키워드 분석  </a:t>
            </a:r>
            <a:r>
              <a:rPr lang="en-US" altLang="ko-KR"/>
              <a:t>- location </a:t>
            </a:r>
            <a:r>
              <a:rPr lang="ko-KR" altLang="en-US"/>
              <a:t>분석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E810FEC-F265-48EE-9AC3-6212943750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75" y="1164712"/>
            <a:ext cx="11753850" cy="461696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4C3E62A-E471-4D46-BFCE-CE29E1A98B24}"/>
              </a:ext>
            </a:extLst>
          </p:cNvPr>
          <p:cNvSpPr txBox="1"/>
          <p:nvPr/>
        </p:nvSpPr>
        <p:spPr>
          <a:xfrm>
            <a:off x="420848" y="5856957"/>
            <a:ext cx="113330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  user.location.keyword</a:t>
            </a:r>
            <a:r>
              <a:rPr lang="ko-KR" altLang="en-US"/>
              <a:t> 값을 이용해 시각화 해 보았는데</a:t>
            </a:r>
            <a:r>
              <a:rPr lang="en-US" altLang="ko-KR"/>
              <a:t>, </a:t>
            </a:r>
            <a:r>
              <a:rPr lang="ko-KR" altLang="en-US"/>
              <a:t>사용자가 지정한 </a:t>
            </a:r>
            <a:r>
              <a:rPr lang="en-US" altLang="ko-KR"/>
              <a:t>location</a:t>
            </a:r>
            <a:r>
              <a:rPr lang="ko-KR" altLang="en-US"/>
              <a:t>이 수집된 것을 확인</a:t>
            </a:r>
            <a:endParaRPr lang="en-US" altLang="ko-KR"/>
          </a:p>
          <a:p>
            <a:r>
              <a:rPr lang="en-US" altLang="ko-KR"/>
              <a:t> </a:t>
            </a:r>
          </a:p>
          <a:p>
            <a:r>
              <a:rPr lang="en-US" altLang="ko-KR"/>
              <a:t>  * geodata</a:t>
            </a:r>
            <a:r>
              <a:rPr lang="ko-KR" altLang="en-US"/>
              <a:t>에 해당 </a:t>
            </a:r>
            <a:r>
              <a:rPr lang="en-US" altLang="ko-KR"/>
              <a:t>(x)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17078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C2A596E-7EBD-4161-BC55-D77DA494BF8C}"/>
              </a:ext>
            </a:extLst>
          </p:cNvPr>
          <p:cNvSpPr/>
          <p:nvPr/>
        </p:nvSpPr>
        <p:spPr>
          <a:xfrm>
            <a:off x="0" y="0"/>
            <a:ext cx="12192000" cy="880844"/>
          </a:xfrm>
          <a:prstGeom prst="rect">
            <a:avLst/>
          </a:prstGeom>
          <a:solidFill>
            <a:schemeClr val="bg2">
              <a:lumMod val="90000"/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0A7263-77BF-47F8-A478-4129F9E87432}"/>
              </a:ext>
            </a:extLst>
          </p:cNvPr>
          <p:cNvSpPr txBox="1"/>
          <p:nvPr/>
        </p:nvSpPr>
        <p:spPr>
          <a:xfrm>
            <a:off x="511729" y="283868"/>
            <a:ext cx="11118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실시간 트윗 수집을 이용한 넷플릭스 키워드 분석  </a:t>
            </a:r>
            <a:r>
              <a:rPr lang="en-US" altLang="ko-KR"/>
              <a:t>- language, location </a:t>
            </a:r>
            <a:r>
              <a:rPr lang="ko-KR" altLang="en-US"/>
              <a:t>분석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C3E62A-E471-4D46-BFCE-CE29E1A98B24}"/>
              </a:ext>
            </a:extLst>
          </p:cNvPr>
          <p:cNvSpPr txBox="1"/>
          <p:nvPr/>
        </p:nvSpPr>
        <p:spPr>
          <a:xfrm>
            <a:off x="420848" y="5885532"/>
            <a:ext cx="11333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 Break down by</a:t>
            </a:r>
            <a:r>
              <a:rPr lang="ko-KR" altLang="en-US"/>
              <a:t>에 </a:t>
            </a:r>
            <a:r>
              <a:rPr lang="en-US" altLang="ko-KR"/>
              <a:t>language</a:t>
            </a:r>
            <a:r>
              <a:rPr lang="ko-KR" altLang="en-US"/>
              <a:t>를 설정함으로써</a:t>
            </a:r>
            <a:r>
              <a:rPr lang="en-US" altLang="ko-KR"/>
              <a:t>, </a:t>
            </a:r>
            <a:r>
              <a:rPr lang="ko-KR" altLang="en-US"/>
              <a:t>지역 별 사용 언어를 좀 더 다채롭게 시각화 해 보았다</a:t>
            </a:r>
            <a:r>
              <a:rPr lang="en-US" altLang="ko-KR"/>
              <a:t>. </a:t>
            </a:r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06ABA75-363B-4692-8A2B-B09448B764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374" y="1031363"/>
            <a:ext cx="11601451" cy="4740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5170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C29B8A0F-C554-4E82-8C8D-658AEAA014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622" y="1011324"/>
            <a:ext cx="11618755" cy="4874208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AC2A596E-7EBD-4161-BC55-D77DA494BF8C}"/>
              </a:ext>
            </a:extLst>
          </p:cNvPr>
          <p:cNvSpPr/>
          <p:nvPr/>
        </p:nvSpPr>
        <p:spPr>
          <a:xfrm>
            <a:off x="0" y="0"/>
            <a:ext cx="12192000" cy="880844"/>
          </a:xfrm>
          <a:prstGeom prst="rect">
            <a:avLst/>
          </a:prstGeom>
          <a:solidFill>
            <a:schemeClr val="bg2">
              <a:lumMod val="90000"/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0A7263-77BF-47F8-A478-4129F9E87432}"/>
              </a:ext>
            </a:extLst>
          </p:cNvPr>
          <p:cNvSpPr txBox="1"/>
          <p:nvPr/>
        </p:nvSpPr>
        <p:spPr>
          <a:xfrm>
            <a:off x="511729" y="283868"/>
            <a:ext cx="11118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실시간 트윗 수집을 이용한 넷플릭스 키워드 분석  </a:t>
            </a:r>
            <a:r>
              <a:rPr lang="en-US" altLang="ko-KR"/>
              <a:t>- language, location </a:t>
            </a:r>
            <a:r>
              <a:rPr lang="ko-KR" altLang="en-US"/>
              <a:t>분석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C3E62A-E471-4D46-BFCE-CE29E1A98B24}"/>
              </a:ext>
            </a:extLst>
          </p:cNvPr>
          <p:cNvSpPr txBox="1"/>
          <p:nvPr/>
        </p:nvSpPr>
        <p:spPr>
          <a:xfrm>
            <a:off x="286622" y="6016012"/>
            <a:ext cx="11333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 Kibana </a:t>
            </a:r>
            <a:r>
              <a:rPr lang="ko-KR" altLang="en-US"/>
              <a:t>시각화 툴을 이용하면</a:t>
            </a:r>
            <a:r>
              <a:rPr lang="en-US" altLang="ko-KR"/>
              <a:t>, </a:t>
            </a:r>
            <a:r>
              <a:rPr lang="ko-KR" altLang="en-US"/>
              <a:t>위와 같이 동적으로 시각화하는데 있어 매우 편리하다</a:t>
            </a:r>
            <a:r>
              <a:rPr lang="en-US" altLang="ko-KR"/>
              <a:t>.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06402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C2A596E-7EBD-4161-BC55-D77DA494BF8C}"/>
              </a:ext>
            </a:extLst>
          </p:cNvPr>
          <p:cNvSpPr/>
          <p:nvPr/>
        </p:nvSpPr>
        <p:spPr>
          <a:xfrm>
            <a:off x="0" y="0"/>
            <a:ext cx="12192000" cy="880844"/>
          </a:xfrm>
          <a:prstGeom prst="rect">
            <a:avLst/>
          </a:prstGeom>
          <a:solidFill>
            <a:schemeClr val="bg2">
              <a:lumMod val="90000"/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0A7263-77BF-47F8-A478-4129F9E87432}"/>
              </a:ext>
            </a:extLst>
          </p:cNvPr>
          <p:cNvSpPr txBox="1"/>
          <p:nvPr/>
        </p:nvSpPr>
        <p:spPr>
          <a:xfrm>
            <a:off x="511729" y="283868"/>
            <a:ext cx="11118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 Geodata</a:t>
            </a:r>
            <a:r>
              <a:rPr lang="ko-KR" altLang="en-US"/>
              <a:t>를 이용한 시각화 시도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C3E62A-E471-4D46-BFCE-CE29E1A98B24}"/>
              </a:ext>
            </a:extLst>
          </p:cNvPr>
          <p:cNvSpPr txBox="1"/>
          <p:nvPr/>
        </p:nvSpPr>
        <p:spPr>
          <a:xfrm>
            <a:off x="286622" y="6016012"/>
            <a:ext cx="11333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 Kibana </a:t>
            </a:r>
            <a:r>
              <a:rPr lang="ko-KR" altLang="en-US"/>
              <a:t>시각화 툴을 이용하면</a:t>
            </a:r>
            <a:r>
              <a:rPr lang="en-US" altLang="ko-KR"/>
              <a:t>, </a:t>
            </a:r>
            <a:r>
              <a:rPr lang="ko-KR" altLang="en-US"/>
              <a:t>위와 같이 동적으로 시각화하는데 있어 매우 편리하다</a:t>
            </a:r>
            <a:r>
              <a:rPr lang="en-US" altLang="ko-KR"/>
              <a:t>.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31735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567</TotalTime>
  <Words>249</Words>
  <Application>Microsoft Office PowerPoint</Application>
  <PresentationFormat>와이드스크린</PresentationFormat>
  <Paragraphs>24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오재동</dc:creator>
  <cp:lastModifiedBy>오재동</cp:lastModifiedBy>
  <cp:revision>1</cp:revision>
  <dcterms:created xsi:type="dcterms:W3CDTF">2021-11-05T02:00:40Z</dcterms:created>
  <dcterms:modified xsi:type="dcterms:W3CDTF">2021-11-05T11:28:10Z</dcterms:modified>
</cp:coreProperties>
</file>