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embeddedFontLst>
    <p:embeddedFont>
      <p:font typeface="나눔스퀘어" panose="020B0600000101010101" pitchFamily="50" charset="-127"/>
      <p:regular r:id="rId7"/>
    </p:embeddedFont>
    <p:embeddedFont>
      <p:font typeface="나눔스퀘어 Bold" panose="020B0600000101010101" pitchFamily="50" charset="-127"/>
      <p:bold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배달의민족 주아" panose="02020603020101020101" pitchFamily="18" charset="-127"/>
      <p:regular r:id="rId11"/>
    </p:embeddedFont>
    <p:embeddedFont>
      <p:font typeface="조선일보명조" panose="02030304000000000000" pitchFamily="18" charset="-127"/>
      <p:regular r:id="rId12"/>
    </p:embeddedFont>
    <p:embeddedFont>
      <p:font typeface="타이포_쌍문동 B" panose="02020803020101020101" pitchFamily="18" charset="-127"/>
      <p:bold r:id="rId13"/>
    </p:embeddedFont>
    <p:embeddedFont>
      <p:font typeface="타이포_씨고딕 180" panose="02020503020101020101" pitchFamily="18" charset="-127"/>
      <p:regular r:id="rId14"/>
    </p:embeddedFont>
    <p:embeddedFont>
      <p:font typeface="포천 막걸리체" panose="02030503000000000000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BCF74-5900-4337-A753-9A01325E2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FFE6B0-B931-464D-B70E-7F3832D96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55E22-8158-4638-8083-3781F611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B519-EF65-482B-9AB0-4A0C2170CD40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7A5DA-6F82-4FAC-8FCA-695ABB19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0B5C2-9946-4F21-8907-59C0A27D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4A57-8C37-4F11-B064-48C7647A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0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D98A8-950F-4C19-80EC-17AAFDCA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4E39C6-4D23-4494-A48D-019A840A2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A49F6-641F-4DE4-B9FE-58CDEA6B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B519-EF65-482B-9AB0-4A0C2170CD40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AE254-326F-4EE3-A2BB-3BF48391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5C33D-19D5-4850-B863-B81177F2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4A57-8C37-4F11-B064-48C7647A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1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668F95-06A0-4D3B-B5CB-FDC452C3D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061E1E-87D0-468D-9F90-337206483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94F63-D2CA-4F7B-B7F2-EECF2A94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B519-EF65-482B-9AB0-4A0C2170CD40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CA8E9-2DB4-4C97-8131-43AC324E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6B44E-2F4E-4629-9D95-1EE547A4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4A57-8C37-4F11-B064-48C7647A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1DB18-9BF4-4939-90D7-30703E08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CF45F-9DB6-4108-94C0-B4D76559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9B265-821E-4690-BA15-3888C188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B519-EF65-482B-9AB0-4A0C2170CD40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45412-9D52-45F4-8632-D837D924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6E958-249B-43B2-9599-1642BDE4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4A57-8C37-4F11-B064-48C7647A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7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E1C0E-B0E3-47C4-AB3B-1A19BABD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0FA89-B87D-4861-B46F-E4C182281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5208E-A59F-4625-A89E-35A8C243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B519-EF65-482B-9AB0-4A0C2170CD40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BD546-2235-4E83-889C-CA65F6AC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9F0E3-8FDF-4434-9EC6-FAF86F2D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4A57-8C37-4F11-B064-48C7647A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0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9950C-F6C5-4B0A-9526-D92EDDBC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7B7EE-9B74-4B6F-8400-FCF5A14F3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104745-70AF-4231-8B6F-249DAA15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9B20F-A3B5-446E-A5FF-ED1B3540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B519-EF65-482B-9AB0-4A0C2170CD40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7DF3E-F783-4938-9453-348DF0F2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7F721-3F39-47C6-9C75-4BA6BAC3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4A57-8C37-4F11-B064-48C7647A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2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DE52D-FFB3-4CB4-BA1E-6F780C85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6EB68-A56F-4985-BBB0-8C4206AE6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29D42-1677-4092-9623-1F3BD18AD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95D531-750A-4C59-A1DB-F3817E633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B1A05-43DD-4BAA-AE95-3EC48F0C5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01787C-17DD-49CB-A9F8-56E2F3E9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B519-EF65-482B-9AB0-4A0C2170CD40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EBEBF8-10C7-4AF6-9F2B-31699BD3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9D76AE-C86F-4021-8F6D-5DDBA10A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4A57-8C37-4F11-B064-48C7647A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6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BCB2-A9D2-488A-905D-81BAE198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AABC41-674D-44F1-A735-60ED9A92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B519-EF65-482B-9AB0-4A0C2170CD40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C2E605-8E4B-412B-8742-19716CD8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3BBB10-D9D6-447D-B5D0-BF307151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4A57-8C37-4F11-B064-48C7647A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0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B969DC-BC79-4DA5-B70E-75ABC0AC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B519-EF65-482B-9AB0-4A0C2170CD40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8756F9-7ECB-430B-9CF3-AC0DD306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69795F-5996-4FFC-86A0-52185C65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4A57-8C37-4F11-B064-48C7647A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98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AA4C0-04A2-4102-B46C-A93DFC6D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4DAD6-BA2A-42B3-BED2-783B4E30D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C37EAC-8825-4CFD-8328-02E5B71B7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68339-28B7-4A0C-A440-CA55D1C6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B519-EF65-482B-9AB0-4A0C2170CD40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8A50B-8BC0-45ED-85A8-FD40F452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BB4B4-0946-42D5-B0C5-DCE85209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4A57-8C37-4F11-B064-48C7647A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0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6452E-A4BE-42FB-A74F-F13F3D5D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18FCE-8F53-419B-A33C-177ED03E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25D983-6898-4C33-BCEB-3947F5E34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6B063B-12FD-4BD6-A91C-61B93E00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B519-EF65-482B-9AB0-4A0C2170CD40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00EA0-D78D-4228-8341-922D74A5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DDC68-E87C-47D3-9CE2-9AC34C0B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4A57-8C37-4F11-B064-48C7647A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5C36B2-D6C0-49F4-91DB-596BB284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4D3B8A-DFF6-4AA9-AC42-44192E5F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370C8-B75C-4D3A-B6B9-AD06A2D11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B519-EF65-482B-9AB0-4A0C2170CD40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1E4DF-7D2C-4BFF-9CC6-72CE43D44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ABA8D-EDF9-42E3-B491-714A2E313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4A57-8C37-4F11-B064-48C7647A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3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37A47902-680A-4A64-B8D8-C528C47DEC58}"/>
              </a:ext>
            </a:extLst>
          </p:cNvPr>
          <p:cNvGrpSpPr/>
          <p:nvPr/>
        </p:nvGrpSpPr>
        <p:grpSpPr>
          <a:xfrm>
            <a:off x="1143236" y="632544"/>
            <a:ext cx="9905530" cy="4834870"/>
            <a:chOff x="690282" y="71718"/>
            <a:chExt cx="10919012" cy="5163758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ADAB0D0-8FBD-41EA-A5B0-5B78A8384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282" y="179294"/>
              <a:ext cx="10919012" cy="4984377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5E6C474-BDB7-4F81-8186-C13D42CE3C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120" t="5935" r="9442" b="6142"/>
            <a:stretch/>
          </p:blipFill>
          <p:spPr>
            <a:xfrm>
              <a:off x="6499411" y="71718"/>
              <a:ext cx="4589930" cy="516375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CFEDFFC-44BE-409A-A9F1-562F54592E80}"/>
              </a:ext>
            </a:extLst>
          </p:cNvPr>
          <p:cNvSpPr txBox="1"/>
          <p:nvPr/>
        </p:nvSpPr>
        <p:spPr>
          <a:xfrm>
            <a:off x="6096000" y="-1255371"/>
            <a:ext cx="5530181" cy="34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33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주제소개</a:t>
            </a:r>
            <a:r>
              <a:rPr lang="en-US" altLang="ko-KR" sz="1633">
                <a:solidFill>
                  <a:srgbClr val="666666"/>
                </a:solidFill>
                <a:latin typeface="맑은 고딕" panose="020B0503020000020004" pitchFamily="50" charset="-127"/>
              </a:rPr>
              <a:t>, </a:t>
            </a:r>
            <a:r>
              <a:rPr lang="ko-KR" altLang="en-US" sz="1633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팀소개</a:t>
            </a:r>
            <a:r>
              <a:rPr lang="en-US" altLang="ko-KR" sz="1633">
                <a:solidFill>
                  <a:srgbClr val="666666"/>
                </a:solidFill>
                <a:latin typeface="맑은 고딕" panose="020B0503020000020004" pitchFamily="50" charset="-127"/>
              </a:rPr>
              <a:t>, </a:t>
            </a:r>
            <a:r>
              <a:rPr lang="ko-KR" altLang="en-US" sz="1633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팀원별 역할</a:t>
            </a:r>
            <a:r>
              <a:rPr lang="en-US" altLang="ko-KR" sz="1633">
                <a:solidFill>
                  <a:srgbClr val="666666"/>
                </a:solidFill>
                <a:latin typeface="맑은 고딕" panose="020B0503020000020004" pitchFamily="50" charset="-127"/>
              </a:rPr>
              <a:t>, </a:t>
            </a:r>
            <a:r>
              <a:rPr lang="ko-KR" altLang="en-US" sz="1633">
                <a:solidFill>
                  <a:srgbClr val="6666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작품 요약설명</a:t>
            </a:r>
            <a:endParaRPr lang="ko-KR" altLang="en-US" sz="1821"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B4998CC6-411F-4170-92CC-C7B7A2D302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8134" y="6176188"/>
            <a:ext cx="2932356" cy="401775"/>
          </a:xfrm>
          <a:prstGeom prst="rect">
            <a:avLst/>
          </a:prstGeom>
        </p:spPr>
      </p:pic>
      <p:grpSp>
        <p:nvGrpSpPr>
          <p:cNvPr id="14" name="그룹 1009">
            <a:extLst>
              <a:ext uri="{FF2B5EF4-FFF2-40B4-BE49-F238E27FC236}">
                <a16:creationId xmlns:a16="http://schemas.microsoft.com/office/drawing/2014/main" id="{22D53130-6953-41D2-AE91-24F909E29EEA}"/>
              </a:ext>
            </a:extLst>
          </p:cNvPr>
          <p:cNvGrpSpPr/>
          <p:nvPr/>
        </p:nvGrpSpPr>
        <p:grpSpPr>
          <a:xfrm>
            <a:off x="836143" y="6111049"/>
            <a:ext cx="10535981" cy="114411"/>
            <a:chOff x="776280" y="9573588"/>
            <a:chExt cx="16733154" cy="181707"/>
          </a:xfrm>
        </p:grpSpPr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64749F8F-A211-4F16-921C-85092BF4A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76280" y="9573588"/>
              <a:ext cx="16733154" cy="181707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EF95CE2-440D-4B71-83AF-6C8A6A7BE7B1}"/>
              </a:ext>
            </a:extLst>
          </p:cNvPr>
          <p:cNvGrpSpPr/>
          <p:nvPr/>
        </p:nvGrpSpPr>
        <p:grpSpPr>
          <a:xfrm>
            <a:off x="1494336" y="5161758"/>
            <a:ext cx="8445458" cy="1136587"/>
            <a:chOff x="-188488" y="5267085"/>
            <a:chExt cx="9309554" cy="1252877"/>
          </a:xfrm>
        </p:grpSpPr>
        <p:pic>
          <p:nvPicPr>
            <p:cNvPr id="40" name="Object 22">
              <a:extLst>
                <a:ext uri="{FF2B5EF4-FFF2-40B4-BE49-F238E27FC236}">
                  <a16:creationId xmlns:a16="http://schemas.microsoft.com/office/drawing/2014/main" id="{3BC6E73F-8DD1-4E8A-B6D7-533790186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959" y="5267085"/>
              <a:ext cx="2567107" cy="1252877"/>
            </a:xfrm>
            <a:prstGeom prst="rect">
              <a:avLst/>
            </a:prstGeom>
          </p:spPr>
        </p:pic>
        <p:pic>
          <p:nvPicPr>
            <p:cNvPr id="42" name="Object 29">
              <a:extLst>
                <a:ext uri="{FF2B5EF4-FFF2-40B4-BE49-F238E27FC236}">
                  <a16:creationId xmlns:a16="http://schemas.microsoft.com/office/drawing/2014/main" id="{DCBEFF3A-FF55-4443-8060-4DF806385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88488" y="5821720"/>
              <a:ext cx="6577133" cy="396611"/>
            </a:xfrm>
            <a:prstGeom prst="rect">
              <a:avLst/>
            </a:prstGeom>
          </p:spPr>
        </p:pic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EB98D2C-D7FE-499C-82AE-0F4C1A09C354}"/>
                </a:ext>
              </a:extLst>
            </p:cNvPr>
            <p:cNvGrpSpPr/>
            <p:nvPr/>
          </p:nvGrpSpPr>
          <p:grpSpPr>
            <a:xfrm>
              <a:off x="6345068" y="5597543"/>
              <a:ext cx="303881" cy="585491"/>
              <a:chOff x="385754" y="2083900"/>
              <a:chExt cx="460283" cy="886833"/>
            </a:xfrm>
          </p:grpSpPr>
          <p:grpSp>
            <p:nvGrpSpPr>
              <p:cNvPr id="45" name="그룹 1008">
                <a:extLst>
                  <a:ext uri="{FF2B5EF4-FFF2-40B4-BE49-F238E27FC236}">
                    <a16:creationId xmlns:a16="http://schemas.microsoft.com/office/drawing/2014/main" id="{277F04DA-AA5B-402E-91E3-6EC6292E4723}"/>
                  </a:ext>
                </a:extLst>
              </p:cNvPr>
              <p:cNvGrpSpPr/>
              <p:nvPr/>
            </p:nvGrpSpPr>
            <p:grpSpPr>
              <a:xfrm>
                <a:off x="385754" y="2083900"/>
                <a:ext cx="391456" cy="847891"/>
                <a:chOff x="5267173" y="3954530"/>
                <a:chExt cx="564001" cy="1221623"/>
              </a:xfrm>
            </p:grpSpPr>
            <p:pic>
              <p:nvPicPr>
                <p:cNvPr id="46" name="Object 24">
                  <a:extLst>
                    <a:ext uri="{FF2B5EF4-FFF2-40B4-BE49-F238E27FC236}">
                      <a16:creationId xmlns:a16="http://schemas.microsoft.com/office/drawing/2014/main" id="{532C9F12-5893-4EC0-B4CF-939C08B4E1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5400000">
                  <a:off x="4938362" y="4283341"/>
                  <a:ext cx="1221623" cy="564001"/>
                </a:xfrm>
                <a:prstGeom prst="rect">
                  <a:avLst/>
                </a:prstGeom>
              </p:spPr>
            </p:pic>
          </p:grpSp>
          <p:pic>
            <p:nvPicPr>
              <p:cNvPr id="47" name="Object 26">
                <a:extLst>
                  <a:ext uri="{FF2B5EF4-FFF2-40B4-BE49-F238E27FC236}">
                    <a16:creationId xmlns:a16="http://schemas.microsoft.com/office/drawing/2014/main" id="{BC28BC8F-EAAA-43A8-A45B-C20CB8495B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13876" y="2093703"/>
                <a:ext cx="432161" cy="877030"/>
              </a:xfrm>
              <a:prstGeom prst="rect">
                <a:avLst/>
              </a:prstGeom>
            </p:spPr>
          </p:pic>
        </p:grpSp>
        <p:pic>
          <p:nvPicPr>
            <p:cNvPr id="50" name="Object 20">
              <a:extLst>
                <a:ext uri="{FF2B5EF4-FFF2-40B4-BE49-F238E27FC236}">
                  <a16:creationId xmlns:a16="http://schemas.microsoft.com/office/drawing/2014/main" id="{691E139A-B7DD-417F-BD94-7B237A52D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1999" y="5606884"/>
              <a:ext cx="3238287" cy="214836"/>
            </a:xfrm>
            <a:prstGeom prst="rect">
              <a:avLst/>
            </a:prstGeom>
            <a:solidFill>
              <a:srgbClr val="FEEAAC"/>
            </a:solidFill>
          </p:spPr>
        </p:pic>
      </p:grpSp>
    </p:spTree>
    <p:extLst>
      <p:ext uri="{BB962C8B-B14F-4D97-AF65-F5344CB8AC3E}">
        <p14:creationId xmlns:p14="http://schemas.microsoft.com/office/powerpoint/2010/main" val="173013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>
            <a:extLst>
              <a:ext uri="{FF2B5EF4-FFF2-40B4-BE49-F238E27FC236}">
                <a16:creationId xmlns:a16="http://schemas.microsoft.com/office/drawing/2014/main" id="{4BEE2110-0EE3-40BF-9243-B4C28911AE0B}"/>
              </a:ext>
            </a:extLst>
          </p:cNvPr>
          <p:cNvGrpSpPr/>
          <p:nvPr/>
        </p:nvGrpSpPr>
        <p:grpSpPr>
          <a:xfrm>
            <a:off x="565820" y="318274"/>
            <a:ext cx="11060361" cy="6221453"/>
            <a:chOff x="455238" y="469609"/>
            <a:chExt cx="17352381" cy="9346497"/>
          </a:xfrm>
        </p:grpSpPr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ADE1D8FB-1580-4A3A-8DDD-3F4CA6BB7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238" y="469609"/>
              <a:ext cx="17352381" cy="934649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D889D87-F651-41EB-BDD6-4AB6C3A22512}"/>
              </a:ext>
            </a:extLst>
          </p:cNvPr>
          <p:cNvSpPr txBox="1"/>
          <p:nvPr/>
        </p:nvSpPr>
        <p:spPr>
          <a:xfrm>
            <a:off x="6209635" y="697041"/>
            <a:ext cx="2474550" cy="372538"/>
          </a:xfrm>
          <a:prstGeom prst="rect">
            <a:avLst/>
          </a:prstGeom>
          <a:solidFill>
            <a:schemeClr val="accent4">
              <a:alpha val="3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14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최소희</a:t>
            </a:r>
            <a:r>
              <a:rPr lang="en-US" altLang="ko-KR" sz="182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27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기획 및 구현 총괄 담당</a:t>
            </a:r>
            <a:endParaRPr lang="ko-KR" altLang="en-US" sz="1821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944575-6528-45A0-A239-5B667ADD99BF}"/>
              </a:ext>
            </a:extLst>
          </p:cNvPr>
          <p:cNvCxnSpPr>
            <a:cxnSpLocks/>
          </p:cNvCxnSpPr>
          <p:nvPr/>
        </p:nvCxnSpPr>
        <p:spPr>
          <a:xfrm>
            <a:off x="1897897" y="3540245"/>
            <a:ext cx="0" cy="2907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920D6F5-2EBD-4AAE-8033-D2C0E0906EFE}"/>
              </a:ext>
            </a:extLst>
          </p:cNvPr>
          <p:cNvCxnSpPr>
            <a:cxnSpLocks/>
          </p:cNvCxnSpPr>
          <p:nvPr/>
        </p:nvCxnSpPr>
        <p:spPr>
          <a:xfrm>
            <a:off x="7460077" y="3384019"/>
            <a:ext cx="0" cy="2907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053123-BB30-4E49-8257-30A8CD92FE74}"/>
              </a:ext>
            </a:extLst>
          </p:cNvPr>
          <p:cNvSpPr txBox="1"/>
          <p:nvPr/>
        </p:nvSpPr>
        <p:spPr>
          <a:xfrm>
            <a:off x="6328763" y="3674769"/>
            <a:ext cx="2262632" cy="162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2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소프트웨어공학</a:t>
            </a:r>
            <a:r>
              <a:rPr lang="en-US" altLang="ko-KR" sz="1452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/4</a:t>
            </a:r>
            <a:r>
              <a:rPr lang="ko-KR" altLang="en-US" sz="1452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학년</a:t>
            </a:r>
            <a:endParaRPr lang="en-US" altLang="ko-KR" sz="1361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옷 인식 모델 구현 서포트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</a:p>
          <a:p>
            <a:pPr algn="ctr"/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 뷰클로젯의 기능 수행과정 구현 기획 및 총괄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</a:p>
          <a:p>
            <a:pPr algn="ctr"/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옷 색상 인식 모델 구현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</a:p>
          <a:p>
            <a:pPr algn="ctr"/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화면 및 흐름 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UI </a:t>
            </a:r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설계 및 구현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</a:p>
          <a:p>
            <a:pPr algn="ctr"/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옷 이미지 데이터 전처리</a:t>
            </a:r>
            <a:endParaRPr lang="en-US" altLang="ko-KR" sz="1361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D8BA724-70D2-4B33-A40F-30C7701DF06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24" y="1088561"/>
            <a:ext cx="2286098" cy="228609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AEB890D-AA78-4795-9CF9-D716620896E3}"/>
              </a:ext>
            </a:extLst>
          </p:cNvPr>
          <p:cNvCxnSpPr>
            <a:cxnSpLocks/>
          </p:cNvCxnSpPr>
          <p:nvPr/>
        </p:nvCxnSpPr>
        <p:spPr>
          <a:xfrm flipV="1">
            <a:off x="5063500" y="3240726"/>
            <a:ext cx="0" cy="3035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476A93A-DA55-4899-B47D-0211B9764BFE}"/>
              </a:ext>
            </a:extLst>
          </p:cNvPr>
          <p:cNvSpPr txBox="1"/>
          <p:nvPr/>
        </p:nvSpPr>
        <p:spPr>
          <a:xfrm>
            <a:off x="3783523" y="5849063"/>
            <a:ext cx="2566125" cy="372538"/>
          </a:xfrm>
          <a:prstGeom prst="rect">
            <a:avLst/>
          </a:prstGeom>
          <a:solidFill>
            <a:schemeClr val="accent4">
              <a:alpha val="3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14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오재동</a:t>
            </a:r>
            <a:r>
              <a:rPr lang="en-US" altLang="ko-KR" sz="182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27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옷 인식 딥러닝 기능 담당</a:t>
            </a:r>
            <a:endParaRPr lang="ko-KR" altLang="en-US" sz="1821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C439F7-1A3A-44E5-89DF-0EBAA465164E}"/>
              </a:ext>
            </a:extLst>
          </p:cNvPr>
          <p:cNvSpPr txBox="1"/>
          <p:nvPr/>
        </p:nvSpPr>
        <p:spPr>
          <a:xfrm>
            <a:off x="3903560" y="1984689"/>
            <a:ext cx="2319879" cy="121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2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소프트웨어공학</a:t>
            </a:r>
            <a:r>
              <a:rPr lang="en-US" altLang="ko-KR" sz="1452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학년</a:t>
            </a:r>
            <a:endParaRPr lang="en-US" altLang="ko-KR" sz="1361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옷 정보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종류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패턴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속성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algn="ctr"/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CNN </a:t>
            </a:r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인식 모델 연구 및 구현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</a:p>
          <a:p>
            <a:pPr algn="ctr"/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옷 이미지 데이터 전처리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</a:p>
          <a:p>
            <a:pPr algn="ctr"/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서버 구현 및 운영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FD3003-D8AF-4DC2-B83E-51510D823555}"/>
              </a:ext>
            </a:extLst>
          </p:cNvPr>
          <p:cNvSpPr txBox="1"/>
          <p:nvPr/>
        </p:nvSpPr>
        <p:spPr>
          <a:xfrm>
            <a:off x="1481990" y="3928738"/>
            <a:ext cx="2262632" cy="121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2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컴퓨터공학</a:t>
            </a:r>
            <a:r>
              <a:rPr lang="en-US" altLang="ko-KR" sz="182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학년</a:t>
            </a:r>
            <a:endParaRPr lang="en-US" altLang="ko-KR" sz="1361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서버 관리 연구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</a:p>
          <a:p>
            <a:pPr algn="ctr"/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날씨별 옷 추천 기능 구현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</a:p>
          <a:p>
            <a:pPr algn="ctr"/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옷 차림 별 날씨 데이터 수집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</a:p>
          <a:p>
            <a:pPr algn="ctr"/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수행 산출물 관리 및 정리</a:t>
            </a:r>
            <a:endParaRPr lang="en-US" altLang="ko-KR" sz="1361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7D02E46-26EB-4A70-9096-016FAB9648C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2" r="13900"/>
          <a:stretch/>
        </p:blipFill>
        <p:spPr>
          <a:xfrm>
            <a:off x="1537029" y="1614799"/>
            <a:ext cx="2286000" cy="228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0A7F78-E9D7-4377-B73F-6CA69AD2AA68}"/>
              </a:ext>
            </a:extLst>
          </p:cNvPr>
          <p:cNvCxnSpPr>
            <a:cxnSpLocks/>
          </p:cNvCxnSpPr>
          <p:nvPr/>
        </p:nvCxnSpPr>
        <p:spPr>
          <a:xfrm flipV="1">
            <a:off x="9964394" y="3264754"/>
            <a:ext cx="0" cy="3035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A9BFFD-E4C1-46D2-88DE-4687681CEF5D}"/>
              </a:ext>
            </a:extLst>
          </p:cNvPr>
          <p:cNvSpPr txBox="1"/>
          <p:nvPr/>
        </p:nvSpPr>
        <p:spPr>
          <a:xfrm>
            <a:off x="8298548" y="5849063"/>
            <a:ext cx="3062296" cy="372538"/>
          </a:xfrm>
          <a:prstGeom prst="rect">
            <a:avLst/>
          </a:prstGeom>
          <a:solidFill>
            <a:schemeClr val="accent4">
              <a:alpha val="3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14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김주하</a:t>
            </a:r>
            <a:r>
              <a:rPr lang="en-US" altLang="ko-KR" sz="182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27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하드웨어 및 음성인식 기능 담당</a:t>
            </a:r>
            <a:endParaRPr lang="ko-KR" altLang="en-US" sz="1821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5C67D3-97F2-43CC-BA37-C42B7FB3E87E}"/>
              </a:ext>
            </a:extLst>
          </p:cNvPr>
          <p:cNvSpPr txBox="1"/>
          <p:nvPr/>
        </p:nvSpPr>
        <p:spPr>
          <a:xfrm>
            <a:off x="8469814" y="2039153"/>
            <a:ext cx="2990945" cy="121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2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소프트웨어공학</a:t>
            </a:r>
            <a:r>
              <a:rPr lang="en-US" altLang="ko-KR" sz="1814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en-US" altLang="ko-KR" sz="1452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r>
              <a:rPr lang="ko-KR" altLang="en-US" sz="1452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학년</a:t>
            </a:r>
            <a:endParaRPr lang="en-US" altLang="ko-KR" sz="1452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뷰클로젯 전체 하드웨어 설계 및 구현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</a:p>
          <a:p>
            <a:pPr algn="ctr"/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음성인식을 통한 옷장 수행 구현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</a:p>
          <a:p>
            <a:pPr algn="ctr"/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서버와 옷장과의 네트워크 설계 및 구현</a:t>
            </a:r>
            <a:r>
              <a:rPr lang="en-US" altLang="ko-KR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</a:p>
          <a:p>
            <a:pPr algn="ctr"/>
            <a:r>
              <a:rPr lang="ko-KR" altLang="en-US" sz="136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 하드웨어 및 음성인식 기능 구현</a:t>
            </a:r>
            <a:endParaRPr lang="en-US" altLang="ko-KR" sz="1361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329F8B8-1F1B-45DA-861F-9BCA22255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9377">
            <a:off x="7930239" y="1118422"/>
            <a:ext cx="736618" cy="73987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A429FCF-A859-4C13-8E10-E38117B2D89E}"/>
              </a:ext>
            </a:extLst>
          </p:cNvPr>
          <p:cNvSpPr txBox="1"/>
          <p:nvPr/>
        </p:nvSpPr>
        <p:spPr>
          <a:xfrm>
            <a:off x="8401411" y="1072013"/>
            <a:ext cx="785493" cy="42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77">
                <a:solidFill>
                  <a:srgbClr val="B50D0E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팀장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C726105-AC22-4081-9F2A-138D24B7603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" t="17489" r="-180" b="10802"/>
          <a:stretch/>
        </p:blipFill>
        <p:spPr>
          <a:xfrm>
            <a:off x="3933605" y="3544346"/>
            <a:ext cx="2286000" cy="228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4A3CE18-3FEB-4371-8F42-A2D59D30F6CC}"/>
              </a:ext>
            </a:extLst>
          </p:cNvPr>
          <p:cNvSpPr txBox="1"/>
          <p:nvPr/>
        </p:nvSpPr>
        <p:spPr>
          <a:xfrm>
            <a:off x="1461778" y="1227007"/>
            <a:ext cx="2569955" cy="372538"/>
          </a:xfrm>
          <a:prstGeom prst="rect">
            <a:avLst/>
          </a:prstGeom>
          <a:solidFill>
            <a:schemeClr val="accent4">
              <a:alpha val="3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14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박준성</a:t>
            </a:r>
            <a:r>
              <a:rPr lang="en-US" altLang="ko-KR" sz="182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27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날씨별 옷 추천 기능담당</a:t>
            </a:r>
            <a:endParaRPr lang="ko-KR" altLang="en-US" sz="1821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2DD520A-7EF2-4051-A1BE-5A69B07A3CD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3" r="2629" b="15687"/>
          <a:stretch/>
        </p:blipFill>
        <p:spPr>
          <a:xfrm>
            <a:off x="8782210" y="3544346"/>
            <a:ext cx="2286000" cy="228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F518072-0436-4306-96AD-E35AA98DBC33}"/>
              </a:ext>
            </a:extLst>
          </p:cNvPr>
          <p:cNvSpPr txBox="1"/>
          <p:nvPr/>
        </p:nvSpPr>
        <p:spPr>
          <a:xfrm>
            <a:off x="1494341" y="645967"/>
            <a:ext cx="3385019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903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뷰클로젯 팀원 소개</a:t>
            </a:r>
            <a:endParaRPr lang="ko-KR" altLang="en-US" sz="2903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9D321C5-A78D-4723-8A88-F70DF817776C}"/>
              </a:ext>
            </a:extLst>
          </p:cNvPr>
          <p:cNvGrpSpPr/>
          <p:nvPr/>
        </p:nvGrpSpPr>
        <p:grpSpPr>
          <a:xfrm>
            <a:off x="897022" y="449741"/>
            <a:ext cx="675516" cy="762012"/>
            <a:chOff x="5252838" y="20232"/>
            <a:chExt cx="682182" cy="8399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FAA15F6-E9CD-4D85-A3DE-FB25DEC22A8D}"/>
                </a:ext>
              </a:extLst>
            </p:cNvPr>
            <p:cNvSpPr txBox="1"/>
            <p:nvPr/>
          </p:nvSpPr>
          <p:spPr>
            <a:xfrm>
              <a:off x="5432931" y="20232"/>
              <a:ext cx="351091" cy="41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21" dirty="0">
                  <a:solidFill>
                    <a:srgbClr val="30445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821" dirty="0">
                <a:solidFill>
                  <a:srgbClr val="30445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DF91009-8B4A-4EC3-B056-554CC93AAF14}"/>
                </a:ext>
              </a:extLst>
            </p:cNvPr>
            <p:cNvGrpSpPr/>
            <p:nvPr/>
          </p:nvGrpSpPr>
          <p:grpSpPr>
            <a:xfrm>
              <a:off x="5252838" y="206803"/>
              <a:ext cx="682182" cy="653406"/>
              <a:chOff x="6847021" y="178038"/>
              <a:chExt cx="682182" cy="65340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D52DF4CE-C6BB-4B0F-B208-BAB6676EF3F0}"/>
                  </a:ext>
                </a:extLst>
              </p:cNvPr>
              <p:cNvGrpSpPr/>
              <p:nvPr/>
            </p:nvGrpSpPr>
            <p:grpSpPr>
              <a:xfrm>
                <a:off x="6847021" y="178038"/>
                <a:ext cx="682182" cy="547218"/>
                <a:chOff x="9" y="0"/>
                <a:chExt cx="12191995" cy="6857999"/>
              </a:xfrm>
            </p:grpSpPr>
            <p:sp>
              <p:nvSpPr>
                <p:cNvPr id="67" name="자유형 11">
                  <a:extLst>
                    <a:ext uri="{FF2B5EF4-FFF2-40B4-BE49-F238E27FC236}">
                      <a16:creationId xmlns:a16="http://schemas.microsoft.com/office/drawing/2014/main" id="{16276138-36E9-4351-9AB8-8E7E48C3C2FB}"/>
                    </a:ext>
                  </a:extLst>
                </p:cNvPr>
                <p:cNvSpPr/>
                <p:nvPr/>
              </p:nvSpPr>
              <p:spPr>
                <a:xfrm>
                  <a:off x="4359381" y="192423"/>
                  <a:ext cx="3632200" cy="1289333"/>
                </a:xfrm>
                <a:custGeom>
                  <a:avLst/>
                  <a:gdLst>
                    <a:gd name="connsiteX0" fmla="*/ 83743 w 3632200"/>
                    <a:gd name="connsiteY0" fmla="*/ 0 h 1289333"/>
                    <a:gd name="connsiteX1" fmla="*/ 3391275 w 3632200"/>
                    <a:gd name="connsiteY1" fmla="*/ 0 h 1289333"/>
                    <a:gd name="connsiteX2" fmla="*/ 3577655 w 3632200"/>
                    <a:gd name="connsiteY2" fmla="*/ 60666 h 1289333"/>
                    <a:gd name="connsiteX3" fmla="*/ 3595303 w 3632200"/>
                    <a:gd name="connsiteY3" fmla="*/ 98134 h 1289333"/>
                    <a:gd name="connsiteX4" fmla="*/ 3632200 w 3632200"/>
                    <a:gd name="connsiteY4" fmla="*/ 297935 h 1289333"/>
                    <a:gd name="connsiteX5" fmla="*/ 1816100 w 3632200"/>
                    <a:gd name="connsiteY5" fmla="*/ 1289333 h 1289333"/>
                    <a:gd name="connsiteX6" fmla="*/ 0 w 3632200"/>
                    <a:gd name="connsiteY6" fmla="*/ 297935 h 1289333"/>
                    <a:gd name="connsiteX7" fmla="*/ 81648 w 3632200"/>
                    <a:gd name="connsiteY7" fmla="*/ 3124 h 1289333"/>
                    <a:gd name="connsiteX8" fmla="*/ 83743 w 3632200"/>
                    <a:gd name="connsiteY8" fmla="*/ 0 h 1289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32200" h="1289333">
                      <a:moveTo>
                        <a:pt x="83743" y="0"/>
                      </a:moveTo>
                      <a:lnTo>
                        <a:pt x="3391275" y="0"/>
                      </a:lnTo>
                      <a:lnTo>
                        <a:pt x="3577655" y="60666"/>
                      </a:lnTo>
                      <a:lnTo>
                        <a:pt x="3595303" y="98134"/>
                      </a:lnTo>
                      <a:cubicBezTo>
                        <a:pt x="3619496" y="162671"/>
                        <a:pt x="3632200" y="229493"/>
                        <a:pt x="3632200" y="297935"/>
                      </a:cubicBezTo>
                      <a:cubicBezTo>
                        <a:pt x="3632200" y="845469"/>
                        <a:pt x="2819104" y="1289333"/>
                        <a:pt x="1816100" y="1289333"/>
                      </a:cubicBezTo>
                      <a:cubicBezTo>
                        <a:pt x="813096" y="1289333"/>
                        <a:pt x="0" y="845469"/>
                        <a:pt x="0" y="297935"/>
                      </a:cubicBezTo>
                      <a:cubicBezTo>
                        <a:pt x="0" y="195272"/>
                        <a:pt x="28586" y="96254"/>
                        <a:pt x="81648" y="3124"/>
                      </a:cubicBezTo>
                      <a:lnTo>
                        <a:pt x="83743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21" dirty="0">
                    <a:solidFill>
                      <a:prstClr val="white"/>
                    </a:solidFill>
                    <a:latin typeface="타이포_씨고딕 180" panose="02020503020101020101" pitchFamily="18" charset="-127"/>
                    <a:ea typeface="타이포_씨고딕 180" panose="02020503020101020101" pitchFamily="18" charset="-127"/>
                  </a:endParaRPr>
                </a:p>
              </p:txBody>
            </p: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DDBDB468-19F2-4443-B423-C65708E853E2}"/>
                    </a:ext>
                  </a:extLst>
                </p:cNvPr>
                <p:cNvGrpSpPr/>
                <p:nvPr/>
              </p:nvGrpSpPr>
              <p:grpSpPr>
                <a:xfrm>
                  <a:off x="1999016" y="0"/>
                  <a:ext cx="8193967" cy="2253214"/>
                  <a:chOff x="1993144" y="-4547"/>
                  <a:chExt cx="8193967" cy="2253214"/>
                </a:xfrm>
              </p:grpSpPr>
              <p:sp>
                <p:nvSpPr>
                  <p:cNvPr id="70" name="Rectangle 6">
                    <a:extLst>
                      <a:ext uri="{FF2B5EF4-FFF2-40B4-BE49-F238E27FC236}">
                        <a16:creationId xmlns:a16="http://schemas.microsoft.com/office/drawing/2014/main" id="{C0EE083C-8B68-4F0F-BD6A-3FB78CF153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76176" y="1831090"/>
                    <a:ext cx="7198610" cy="220607"/>
                  </a:xfrm>
                  <a:prstGeom prst="rect">
                    <a:avLst/>
                  </a:prstGeom>
                  <a:solidFill>
                    <a:srgbClr val="29364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2953" tIns="41476" rIns="82953" bIns="414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1821" dirty="0">
                      <a:solidFill>
                        <a:prstClr val="black"/>
                      </a:solidFill>
                      <a:latin typeface="타이포_씨고딕 180" panose="02020503020101020101" pitchFamily="18" charset="-127"/>
                      <a:ea typeface="타이포_씨고딕 180" panose="02020503020101020101" pitchFamily="18" charset="-127"/>
                    </a:endParaRPr>
                  </a:p>
                </p:txBody>
              </p:sp>
              <p:sp>
                <p:nvSpPr>
                  <p:cNvPr id="71" name="Freeform 7">
                    <a:extLst>
                      <a:ext uri="{FF2B5EF4-FFF2-40B4-BE49-F238E27FC236}">
                        <a16:creationId xmlns:a16="http://schemas.microsoft.com/office/drawing/2014/main" id="{03D833FB-C3BC-4731-993B-7B0DA53DA3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6176" y="1831090"/>
                    <a:ext cx="3190920" cy="220607"/>
                  </a:xfrm>
                  <a:custGeom>
                    <a:avLst/>
                    <a:gdLst>
                      <a:gd name="T0" fmla="*/ 3646 w 3646"/>
                      <a:gd name="T1" fmla="*/ 0 h 252"/>
                      <a:gd name="T2" fmla="*/ 3613 w 3646"/>
                      <a:gd name="T3" fmla="*/ 19 h 252"/>
                      <a:gd name="T4" fmla="*/ 3579 w 3646"/>
                      <a:gd name="T5" fmla="*/ 39 h 252"/>
                      <a:gd name="T6" fmla="*/ 3546 w 3646"/>
                      <a:gd name="T7" fmla="*/ 61 h 252"/>
                      <a:gd name="T8" fmla="*/ 3499 w 3646"/>
                      <a:gd name="T9" fmla="*/ 102 h 252"/>
                      <a:gd name="T10" fmla="*/ 3475 w 3646"/>
                      <a:gd name="T11" fmla="*/ 134 h 252"/>
                      <a:gd name="T12" fmla="*/ 3468 w 3646"/>
                      <a:gd name="T13" fmla="*/ 151 h 252"/>
                      <a:gd name="T14" fmla="*/ 3462 w 3646"/>
                      <a:gd name="T15" fmla="*/ 174 h 252"/>
                      <a:gd name="T16" fmla="*/ 3461 w 3646"/>
                      <a:gd name="T17" fmla="*/ 225 h 252"/>
                      <a:gd name="T18" fmla="*/ 3463 w 3646"/>
                      <a:gd name="T19" fmla="*/ 252 h 252"/>
                      <a:gd name="T20" fmla="*/ 0 w 3646"/>
                      <a:gd name="T21" fmla="*/ 252 h 252"/>
                      <a:gd name="T22" fmla="*/ 0 w 3646"/>
                      <a:gd name="T23" fmla="*/ 0 h 252"/>
                      <a:gd name="T24" fmla="*/ 3646 w 3646"/>
                      <a:gd name="T25" fmla="*/ 0 h 252"/>
                      <a:gd name="T26" fmla="*/ 3646 w 3646"/>
                      <a:gd name="T27" fmla="*/ 0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646" h="252">
                        <a:moveTo>
                          <a:pt x="3646" y="0"/>
                        </a:moveTo>
                        <a:lnTo>
                          <a:pt x="3613" y="19"/>
                        </a:lnTo>
                        <a:lnTo>
                          <a:pt x="3579" y="39"/>
                        </a:lnTo>
                        <a:lnTo>
                          <a:pt x="3546" y="61"/>
                        </a:lnTo>
                        <a:lnTo>
                          <a:pt x="3499" y="102"/>
                        </a:lnTo>
                        <a:lnTo>
                          <a:pt x="3475" y="134"/>
                        </a:lnTo>
                        <a:lnTo>
                          <a:pt x="3468" y="151"/>
                        </a:lnTo>
                        <a:lnTo>
                          <a:pt x="3462" y="174"/>
                        </a:lnTo>
                        <a:lnTo>
                          <a:pt x="3461" y="225"/>
                        </a:lnTo>
                        <a:lnTo>
                          <a:pt x="3463" y="252"/>
                        </a:lnTo>
                        <a:lnTo>
                          <a:pt x="0" y="252"/>
                        </a:lnTo>
                        <a:lnTo>
                          <a:pt x="0" y="0"/>
                        </a:lnTo>
                        <a:lnTo>
                          <a:pt x="3646" y="0"/>
                        </a:lnTo>
                        <a:lnTo>
                          <a:pt x="3646" y="0"/>
                        </a:lnTo>
                        <a:close/>
                      </a:path>
                    </a:pathLst>
                  </a:custGeom>
                  <a:solidFill>
                    <a:srgbClr val="29364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2953" tIns="41476" rIns="82953" bIns="414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1821" dirty="0">
                      <a:solidFill>
                        <a:prstClr val="black"/>
                      </a:solidFill>
                      <a:latin typeface="타이포_씨고딕 180" panose="02020503020101020101" pitchFamily="18" charset="-127"/>
                      <a:ea typeface="타이포_씨고딕 180" panose="02020503020101020101" pitchFamily="18" charset="-127"/>
                    </a:endParaRPr>
                  </a:p>
                </p:txBody>
              </p:sp>
              <p:sp>
                <p:nvSpPr>
                  <p:cNvPr id="72" name="자유형 14">
                    <a:extLst>
                      <a:ext uri="{FF2B5EF4-FFF2-40B4-BE49-F238E27FC236}">
                        <a16:creationId xmlns:a16="http://schemas.microsoft.com/office/drawing/2014/main" id="{A2066BED-C80E-4158-AEB5-F52E233ED9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3144" y="-4547"/>
                    <a:ext cx="8193967" cy="2253214"/>
                  </a:xfrm>
                  <a:custGeom>
                    <a:avLst/>
                    <a:gdLst>
                      <a:gd name="connsiteX0" fmla="*/ 3406115 w 8193967"/>
                      <a:gd name="connsiteY0" fmla="*/ 0 h 2253214"/>
                      <a:gd name="connsiteX1" fmla="*/ 4789603 w 8193967"/>
                      <a:gd name="connsiteY1" fmla="*/ 0 h 2253214"/>
                      <a:gd name="connsiteX2" fmla="*/ 4812358 w 8193967"/>
                      <a:gd name="connsiteY2" fmla="*/ 49070 h 2253214"/>
                      <a:gd name="connsiteX3" fmla="*/ 4836875 w 8193967"/>
                      <a:gd name="connsiteY3" fmla="*/ 102488 h 2253214"/>
                      <a:gd name="connsiteX4" fmla="*/ 4895541 w 8193967"/>
                      <a:gd name="connsiteY4" fmla="*/ 204069 h 2253214"/>
                      <a:gd name="connsiteX5" fmla="*/ 4962963 w 8193967"/>
                      <a:gd name="connsiteY5" fmla="*/ 297770 h 2253214"/>
                      <a:gd name="connsiteX6" fmla="*/ 5041768 w 8193967"/>
                      <a:gd name="connsiteY6" fmla="*/ 384464 h 2253214"/>
                      <a:gd name="connsiteX7" fmla="*/ 5127578 w 8193967"/>
                      <a:gd name="connsiteY7" fmla="*/ 461526 h 2253214"/>
                      <a:gd name="connsiteX8" fmla="*/ 5220393 w 8193967"/>
                      <a:gd name="connsiteY8" fmla="*/ 529831 h 2253214"/>
                      <a:gd name="connsiteX9" fmla="*/ 5321088 w 8193967"/>
                      <a:gd name="connsiteY9" fmla="*/ 587627 h 2253214"/>
                      <a:gd name="connsiteX10" fmla="*/ 5428788 w 8193967"/>
                      <a:gd name="connsiteY10" fmla="*/ 635791 h 2253214"/>
                      <a:gd name="connsiteX11" fmla="*/ 5483951 w 8193967"/>
                      <a:gd name="connsiteY11" fmla="*/ 654181 h 2253214"/>
                      <a:gd name="connsiteX12" fmla="*/ 5487454 w 8193967"/>
                      <a:gd name="connsiteY12" fmla="*/ 655932 h 2253214"/>
                      <a:gd name="connsiteX13" fmla="*/ 5490081 w 8193967"/>
                      <a:gd name="connsiteY13" fmla="*/ 656808 h 2253214"/>
                      <a:gd name="connsiteX14" fmla="*/ 5867469 w 8193967"/>
                      <a:gd name="connsiteY14" fmla="*/ 776779 h 2253214"/>
                      <a:gd name="connsiteX15" fmla="*/ 6615240 w 8193967"/>
                      <a:gd name="connsiteY15" fmla="*/ 1028106 h 2253214"/>
                      <a:gd name="connsiteX16" fmla="*/ 7260566 w 8193967"/>
                      <a:gd name="connsiteY16" fmla="*/ 1255788 h 2253214"/>
                      <a:gd name="connsiteX17" fmla="*/ 7700998 w 8193967"/>
                      <a:gd name="connsiteY17" fmla="*/ 1418669 h 2253214"/>
                      <a:gd name="connsiteX18" fmla="*/ 7796440 w 8193967"/>
                      <a:gd name="connsiteY18" fmla="*/ 1458076 h 2253214"/>
                      <a:gd name="connsiteX19" fmla="*/ 7852478 w 8193967"/>
                      <a:gd name="connsiteY19" fmla="*/ 1483471 h 2253214"/>
                      <a:gd name="connsiteX20" fmla="*/ 7953174 w 8193967"/>
                      <a:gd name="connsiteY20" fmla="*/ 1547398 h 2253214"/>
                      <a:gd name="connsiteX21" fmla="*/ 8038984 w 8193967"/>
                      <a:gd name="connsiteY21" fmla="*/ 1622708 h 2253214"/>
                      <a:gd name="connsiteX22" fmla="*/ 8107282 w 8193967"/>
                      <a:gd name="connsiteY22" fmla="*/ 1708527 h 2253214"/>
                      <a:gd name="connsiteX23" fmla="*/ 8157192 w 8193967"/>
                      <a:gd name="connsiteY23" fmla="*/ 1800476 h 2253214"/>
                      <a:gd name="connsiteX24" fmla="*/ 8186086 w 8193967"/>
                      <a:gd name="connsiteY24" fmla="*/ 1897679 h 2253214"/>
                      <a:gd name="connsiteX25" fmla="*/ 8193967 w 8193967"/>
                      <a:gd name="connsiteY25" fmla="*/ 1994882 h 2253214"/>
                      <a:gd name="connsiteX26" fmla="*/ 8185211 w 8193967"/>
                      <a:gd name="connsiteY26" fmla="*/ 2068441 h 2253214"/>
                      <a:gd name="connsiteX27" fmla="*/ 8171201 w 8193967"/>
                      <a:gd name="connsiteY27" fmla="*/ 2114853 h 2253214"/>
                      <a:gd name="connsiteX28" fmla="*/ 8162445 w 8193967"/>
                      <a:gd name="connsiteY28" fmla="*/ 2138497 h 2253214"/>
                      <a:gd name="connsiteX29" fmla="*/ 8147560 w 8193967"/>
                      <a:gd name="connsiteY29" fmla="*/ 2170022 h 2253214"/>
                      <a:gd name="connsiteX30" fmla="*/ 8108157 w 8193967"/>
                      <a:gd name="connsiteY30" fmla="*/ 2228694 h 2253214"/>
                      <a:gd name="connsiteX31" fmla="*/ 8084516 w 8193967"/>
                      <a:gd name="connsiteY31" fmla="*/ 2253214 h 2253214"/>
                      <a:gd name="connsiteX32" fmla="*/ 4096984 w 8193967"/>
                      <a:gd name="connsiteY32" fmla="*/ 598136 h 2253214"/>
                      <a:gd name="connsiteX33" fmla="*/ 111203 w 8193967"/>
                      <a:gd name="connsiteY33" fmla="*/ 2253214 h 2253214"/>
                      <a:gd name="connsiteX34" fmla="*/ 86686 w 8193967"/>
                      <a:gd name="connsiteY34" fmla="*/ 2228694 h 2253214"/>
                      <a:gd name="connsiteX35" fmla="*/ 48159 w 8193967"/>
                      <a:gd name="connsiteY35" fmla="*/ 2169147 h 2253214"/>
                      <a:gd name="connsiteX36" fmla="*/ 33273 w 8193967"/>
                      <a:gd name="connsiteY36" fmla="*/ 2138497 h 2253214"/>
                      <a:gd name="connsiteX37" fmla="*/ 23642 w 8193967"/>
                      <a:gd name="connsiteY37" fmla="*/ 2114853 h 2253214"/>
                      <a:gd name="connsiteX38" fmla="*/ 10508 w 8193967"/>
                      <a:gd name="connsiteY38" fmla="*/ 2068441 h 2253214"/>
                      <a:gd name="connsiteX39" fmla="*/ 0 w 8193967"/>
                      <a:gd name="connsiteY39" fmla="*/ 1996633 h 2253214"/>
                      <a:gd name="connsiteX40" fmla="*/ 8756 w 8193967"/>
                      <a:gd name="connsiteY40" fmla="*/ 1899430 h 2253214"/>
                      <a:gd name="connsiteX41" fmla="*/ 37651 w 8193967"/>
                      <a:gd name="connsiteY41" fmla="*/ 1803103 h 2253214"/>
                      <a:gd name="connsiteX42" fmla="*/ 86686 w 8193967"/>
                      <a:gd name="connsiteY42" fmla="*/ 1710278 h 2253214"/>
                      <a:gd name="connsiteX43" fmla="*/ 156735 w 8193967"/>
                      <a:gd name="connsiteY43" fmla="*/ 1624459 h 2253214"/>
                      <a:gd name="connsiteX44" fmla="*/ 240793 w 8193967"/>
                      <a:gd name="connsiteY44" fmla="*/ 1548273 h 2253214"/>
                      <a:gd name="connsiteX45" fmla="*/ 341488 w 8193967"/>
                      <a:gd name="connsiteY45" fmla="*/ 1483471 h 2253214"/>
                      <a:gd name="connsiteX46" fmla="*/ 398403 w 8193967"/>
                      <a:gd name="connsiteY46" fmla="*/ 1458076 h 2253214"/>
                      <a:gd name="connsiteX47" fmla="*/ 492969 w 8193967"/>
                      <a:gd name="connsiteY47" fmla="*/ 1418669 h 2253214"/>
                      <a:gd name="connsiteX48" fmla="*/ 933402 w 8193967"/>
                      <a:gd name="connsiteY48" fmla="*/ 1255788 h 2253214"/>
                      <a:gd name="connsiteX49" fmla="*/ 1580478 w 8193967"/>
                      <a:gd name="connsiteY49" fmla="*/ 1028106 h 2253214"/>
                      <a:gd name="connsiteX50" fmla="*/ 2328250 w 8193967"/>
                      <a:gd name="connsiteY50" fmla="*/ 775903 h 2253214"/>
                      <a:gd name="connsiteX51" fmla="*/ 2703887 w 8193967"/>
                      <a:gd name="connsiteY51" fmla="*/ 656808 h 2253214"/>
                      <a:gd name="connsiteX52" fmla="*/ 2707389 w 8193967"/>
                      <a:gd name="connsiteY52" fmla="*/ 655932 h 2253214"/>
                      <a:gd name="connsiteX53" fmla="*/ 2710016 w 8193967"/>
                      <a:gd name="connsiteY53" fmla="*/ 654181 h 2253214"/>
                      <a:gd name="connsiteX54" fmla="*/ 2766931 w 8193967"/>
                      <a:gd name="connsiteY54" fmla="*/ 635791 h 2253214"/>
                      <a:gd name="connsiteX55" fmla="*/ 2873755 w 8193967"/>
                      <a:gd name="connsiteY55" fmla="*/ 588503 h 2253214"/>
                      <a:gd name="connsiteX56" fmla="*/ 2973575 w 8193967"/>
                      <a:gd name="connsiteY56" fmla="*/ 530707 h 2253214"/>
                      <a:gd name="connsiteX57" fmla="*/ 3068141 w 8193967"/>
                      <a:gd name="connsiteY57" fmla="*/ 462402 h 2253214"/>
                      <a:gd name="connsiteX58" fmla="*/ 3153951 w 8193967"/>
                      <a:gd name="connsiteY58" fmla="*/ 384464 h 2253214"/>
                      <a:gd name="connsiteX59" fmla="*/ 3231004 w 8193967"/>
                      <a:gd name="connsiteY59" fmla="*/ 298645 h 2253214"/>
                      <a:gd name="connsiteX60" fmla="*/ 3298426 w 8193967"/>
                      <a:gd name="connsiteY60" fmla="*/ 204069 h 2253214"/>
                      <a:gd name="connsiteX61" fmla="*/ 3357968 w 8193967"/>
                      <a:gd name="connsiteY61" fmla="*/ 102488 h 2253214"/>
                      <a:gd name="connsiteX62" fmla="*/ 3383361 w 8193967"/>
                      <a:gd name="connsiteY62" fmla="*/ 49070 h 2253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</a:cxnLst>
                    <a:rect l="l" t="t" r="r" b="b"/>
                    <a:pathLst>
                      <a:path w="8193967" h="2253214">
                        <a:moveTo>
                          <a:pt x="3406115" y="0"/>
                        </a:moveTo>
                        <a:lnTo>
                          <a:pt x="4789603" y="0"/>
                        </a:lnTo>
                        <a:lnTo>
                          <a:pt x="4812358" y="49070"/>
                        </a:lnTo>
                        <a:lnTo>
                          <a:pt x="4836875" y="102488"/>
                        </a:lnTo>
                        <a:lnTo>
                          <a:pt x="4895541" y="204069"/>
                        </a:lnTo>
                        <a:lnTo>
                          <a:pt x="4962963" y="297770"/>
                        </a:lnTo>
                        <a:lnTo>
                          <a:pt x="5041768" y="384464"/>
                        </a:lnTo>
                        <a:lnTo>
                          <a:pt x="5127578" y="461526"/>
                        </a:lnTo>
                        <a:lnTo>
                          <a:pt x="5220393" y="529831"/>
                        </a:lnTo>
                        <a:lnTo>
                          <a:pt x="5321088" y="587627"/>
                        </a:lnTo>
                        <a:lnTo>
                          <a:pt x="5428788" y="635791"/>
                        </a:lnTo>
                        <a:lnTo>
                          <a:pt x="5483951" y="654181"/>
                        </a:lnTo>
                        <a:lnTo>
                          <a:pt x="5487454" y="655932"/>
                        </a:lnTo>
                        <a:lnTo>
                          <a:pt x="5490081" y="656808"/>
                        </a:lnTo>
                        <a:lnTo>
                          <a:pt x="5867469" y="776779"/>
                        </a:lnTo>
                        <a:lnTo>
                          <a:pt x="6615240" y="1028106"/>
                        </a:lnTo>
                        <a:lnTo>
                          <a:pt x="7260566" y="1255788"/>
                        </a:lnTo>
                        <a:lnTo>
                          <a:pt x="7700998" y="1418669"/>
                        </a:lnTo>
                        <a:lnTo>
                          <a:pt x="7796440" y="1458076"/>
                        </a:lnTo>
                        <a:lnTo>
                          <a:pt x="7852478" y="1483471"/>
                        </a:lnTo>
                        <a:lnTo>
                          <a:pt x="7953174" y="1547398"/>
                        </a:lnTo>
                        <a:lnTo>
                          <a:pt x="8038984" y="1622708"/>
                        </a:lnTo>
                        <a:lnTo>
                          <a:pt x="8107282" y="1708527"/>
                        </a:lnTo>
                        <a:lnTo>
                          <a:pt x="8157192" y="1800476"/>
                        </a:lnTo>
                        <a:lnTo>
                          <a:pt x="8186086" y="1897679"/>
                        </a:lnTo>
                        <a:lnTo>
                          <a:pt x="8193967" y="1994882"/>
                        </a:lnTo>
                        <a:lnTo>
                          <a:pt x="8185211" y="2068441"/>
                        </a:lnTo>
                        <a:lnTo>
                          <a:pt x="8171201" y="2114853"/>
                        </a:lnTo>
                        <a:lnTo>
                          <a:pt x="8162445" y="2138497"/>
                        </a:lnTo>
                        <a:lnTo>
                          <a:pt x="8147560" y="2170022"/>
                        </a:lnTo>
                        <a:lnTo>
                          <a:pt x="8108157" y="2228694"/>
                        </a:lnTo>
                        <a:lnTo>
                          <a:pt x="8084516" y="2253214"/>
                        </a:lnTo>
                        <a:lnTo>
                          <a:pt x="4096984" y="598136"/>
                        </a:lnTo>
                        <a:lnTo>
                          <a:pt x="111203" y="2253214"/>
                        </a:lnTo>
                        <a:lnTo>
                          <a:pt x="86686" y="2228694"/>
                        </a:lnTo>
                        <a:lnTo>
                          <a:pt x="48159" y="2169147"/>
                        </a:lnTo>
                        <a:lnTo>
                          <a:pt x="33273" y="2138497"/>
                        </a:lnTo>
                        <a:lnTo>
                          <a:pt x="23642" y="2114853"/>
                        </a:lnTo>
                        <a:lnTo>
                          <a:pt x="10508" y="2068441"/>
                        </a:lnTo>
                        <a:lnTo>
                          <a:pt x="0" y="1996633"/>
                        </a:lnTo>
                        <a:lnTo>
                          <a:pt x="8756" y="1899430"/>
                        </a:lnTo>
                        <a:lnTo>
                          <a:pt x="37651" y="1803103"/>
                        </a:lnTo>
                        <a:lnTo>
                          <a:pt x="86686" y="1710278"/>
                        </a:lnTo>
                        <a:lnTo>
                          <a:pt x="156735" y="1624459"/>
                        </a:lnTo>
                        <a:lnTo>
                          <a:pt x="240793" y="1548273"/>
                        </a:lnTo>
                        <a:lnTo>
                          <a:pt x="341488" y="1483471"/>
                        </a:lnTo>
                        <a:lnTo>
                          <a:pt x="398403" y="1458076"/>
                        </a:lnTo>
                        <a:lnTo>
                          <a:pt x="492969" y="1418669"/>
                        </a:lnTo>
                        <a:lnTo>
                          <a:pt x="933402" y="1255788"/>
                        </a:lnTo>
                        <a:lnTo>
                          <a:pt x="1580478" y="1028106"/>
                        </a:lnTo>
                        <a:lnTo>
                          <a:pt x="2328250" y="775903"/>
                        </a:lnTo>
                        <a:lnTo>
                          <a:pt x="2703887" y="656808"/>
                        </a:lnTo>
                        <a:lnTo>
                          <a:pt x="2707389" y="655932"/>
                        </a:lnTo>
                        <a:lnTo>
                          <a:pt x="2710016" y="654181"/>
                        </a:lnTo>
                        <a:lnTo>
                          <a:pt x="2766931" y="635791"/>
                        </a:lnTo>
                        <a:lnTo>
                          <a:pt x="2873755" y="588503"/>
                        </a:lnTo>
                        <a:lnTo>
                          <a:pt x="2973575" y="530707"/>
                        </a:lnTo>
                        <a:lnTo>
                          <a:pt x="3068141" y="462402"/>
                        </a:lnTo>
                        <a:lnTo>
                          <a:pt x="3153951" y="384464"/>
                        </a:lnTo>
                        <a:lnTo>
                          <a:pt x="3231004" y="298645"/>
                        </a:lnTo>
                        <a:lnTo>
                          <a:pt x="3298426" y="204069"/>
                        </a:lnTo>
                        <a:lnTo>
                          <a:pt x="3357968" y="102488"/>
                        </a:lnTo>
                        <a:lnTo>
                          <a:pt x="3383361" y="49070"/>
                        </a:lnTo>
                        <a:close/>
                      </a:path>
                    </a:pathLst>
                  </a:custGeom>
                  <a:solidFill>
                    <a:srgbClr val="3044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2953" tIns="41476" rIns="82953" bIns="41476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ko-KR" altLang="en-US" sz="1821" dirty="0">
                      <a:solidFill>
                        <a:prstClr val="black"/>
                      </a:solidFill>
                      <a:latin typeface="타이포_씨고딕 180" panose="02020503020101020101" pitchFamily="18" charset="-127"/>
                      <a:ea typeface="타이포_씨고딕 180" panose="02020503020101020101" pitchFamily="18" charset="-127"/>
                    </a:endParaRPr>
                  </a:p>
                </p:txBody>
              </p:sp>
            </p:grpSp>
            <p:sp>
              <p:nvSpPr>
                <p:cNvPr id="69" name="자유형 13">
                  <a:extLst>
                    <a:ext uri="{FF2B5EF4-FFF2-40B4-BE49-F238E27FC236}">
                      <a16:creationId xmlns:a16="http://schemas.microsoft.com/office/drawing/2014/main" id="{5AF76A84-7772-4577-8CA9-6AE9675A0491}"/>
                    </a:ext>
                  </a:extLst>
                </p:cNvPr>
                <p:cNvSpPr/>
                <p:nvPr/>
              </p:nvSpPr>
              <p:spPr>
                <a:xfrm>
                  <a:off x="9" y="192423"/>
                  <a:ext cx="12191995" cy="6665576"/>
                </a:xfrm>
                <a:custGeom>
                  <a:avLst/>
                  <a:gdLst>
                    <a:gd name="connsiteX0" fmla="*/ 4429600 w 12191999"/>
                    <a:gd name="connsiteY0" fmla="*/ 0 h 6665577"/>
                    <a:gd name="connsiteX1" fmla="*/ 4443123 w 12191999"/>
                    <a:gd name="connsiteY1" fmla="*/ 0 h 6665577"/>
                    <a:gd name="connsiteX2" fmla="*/ 4441028 w 12191999"/>
                    <a:gd name="connsiteY2" fmla="*/ 3124 h 6665577"/>
                    <a:gd name="connsiteX3" fmla="*/ 4359380 w 12191999"/>
                    <a:gd name="connsiteY3" fmla="*/ 297935 h 6665577"/>
                    <a:gd name="connsiteX4" fmla="*/ 6175480 w 12191999"/>
                    <a:gd name="connsiteY4" fmla="*/ 1289333 h 6665577"/>
                    <a:gd name="connsiteX5" fmla="*/ 7991580 w 12191999"/>
                    <a:gd name="connsiteY5" fmla="*/ 297935 h 6665577"/>
                    <a:gd name="connsiteX6" fmla="*/ 7954683 w 12191999"/>
                    <a:gd name="connsiteY6" fmla="*/ 98134 h 6665577"/>
                    <a:gd name="connsiteX7" fmla="*/ 7937035 w 12191999"/>
                    <a:gd name="connsiteY7" fmla="*/ 60666 h 6665577"/>
                    <a:gd name="connsiteX8" fmla="*/ 11262199 w 12191999"/>
                    <a:gd name="connsiteY8" fmla="*/ 1142999 h 6665577"/>
                    <a:gd name="connsiteX9" fmla="*/ 11262202 w 12191999"/>
                    <a:gd name="connsiteY9" fmla="*/ 1142999 h 6665577"/>
                    <a:gd name="connsiteX10" fmla="*/ 11262201 w 12191999"/>
                    <a:gd name="connsiteY10" fmla="*/ 1143000 h 6665577"/>
                    <a:gd name="connsiteX11" fmla="*/ 11262200 w 12191999"/>
                    <a:gd name="connsiteY11" fmla="*/ 1143000 h 6665577"/>
                    <a:gd name="connsiteX12" fmla="*/ 11260311 w 12191999"/>
                    <a:gd name="connsiteY12" fmla="*/ 1144132 h 6665577"/>
                    <a:gd name="connsiteX13" fmla="*/ 12191999 w 12191999"/>
                    <a:gd name="connsiteY13" fmla="*/ 3287360 h 6665577"/>
                    <a:gd name="connsiteX14" fmla="*/ 12191999 w 12191999"/>
                    <a:gd name="connsiteY14" fmla="*/ 5132802 h 6665577"/>
                    <a:gd name="connsiteX15" fmla="*/ 10314183 w 12191999"/>
                    <a:gd name="connsiteY15" fmla="*/ 5949113 h 6665577"/>
                    <a:gd name="connsiteX16" fmla="*/ 10314183 w 12191999"/>
                    <a:gd name="connsiteY16" fmla="*/ 6665577 h 6665577"/>
                    <a:gd name="connsiteX17" fmla="*/ 1867928 w 12191999"/>
                    <a:gd name="connsiteY17" fmla="*/ 6665577 h 6665577"/>
                    <a:gd name="connsiteX18" fmla="*/ 1867928 w 12191999"/>
                    <a:gd name="connsiteY18" fmla="*/ 5922801 h 6665577"/>
                    <a:gd name="connsiteX19" fmla="*/ 0 w 12191999"/>
                    <a:gd name="connsiteY19" fmla="*/ 5110789 h 6665577"/>
                    <a:gd name="connsiteX20" fmla="*/ 0 w 12191999"/>
                    <a:gd name="connsiteY20" fmla="*/ 3259301 h 6665577"/>
                    <a:gd name="connsiteX21" fmla="*/ 919585 w 12191999"/>
                    <a:gd name="connsiteY21" fmla="*/ 1143917 h 6665577"/>
                    <a:gd name="connsiteX22" fmla="*/ 918054 w 12191999"/>
                    <a:gd name="connsiteY22" fmla="*/ 1143000 h 6665577"/>
                    <a:gd name="connsiteX23" fmla="*/ 918052 w 12191999"/>
                    <a:gd name="connsiteY23" fmla="*/ 1142999 h 6665577"/>
                    <a:gd name="connsiteX24" fmla="*/ 918056 w 12191999"/>
                    <a:gd name="connsiteY24" fmla="*/ 1142999 h 6665577"/>
                    <a:gd name="connsiteX25" fmla="*/ 920301 w 12191999"/>
                    <a:gd name="connsiteY25" fmla="*/ 1142268 h 6665577"/>
                    <a:gd name="connsiteX26" fmla="*/ 921814 w 12191999"/>
                    <a:gd name="connsiteY26" fmla="*/ 1138788 h 6665577"/>
                    <a:gd name="connsiteX27" fmla="*/ 925744 w 12191999"/>
                    <a:gd name="connsiteY27" fmla="*/ 1140497 h 6665577"/>
                    <a:gd name="connsiteX28" fmla="*/ 4429600 w 12191999"/>
                    <a:gd name="connsiteY28" fmla="*/ 0 h 6665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191999" h="6665577">
                      <a:moveTo>
                        <a:pt x="4429600" y="0"/>
                      </a:moveTo>
                      <a:lnTo>
                        <a:pt x="4443123" y="0"/>
                      </a:lnTo>
                      <a:lnTo>
                        <a:pt x="4441028" y="3124"/>
                      </a:lnTo>
                      <a:cubicBezTo>
                        <a:pt x="4387966" y="96254"/>
                        <a:pt x="4359380" y="195272"/>
                        <a:pt x="4359380" y="297935"/>
                      </a:cubicBezTo>
                      <a:cubicBezTo>
                        <a:pt x="4359380" y="845469"/>
                        <a:pt x="5172476" y="1289333"/>
                        <a:pt x="6175480" y="1289333"/>
                      </a:cubicBezTo>
                      <a:cubicBezTo>
                        <a:pt x="7178484" y="1289333"/>
                        <a:pt x="7991580" y="845469"/>
                        <a:pt x="7991580" y="297935"/>
                      </a:cubicBezTo>
                      <a:cubicBezTo>
                        <a:pt x="7991580" y="229493"/>
                        <a:pt x="7978876" y="162671"/>
                        <a:pt x="7954683" y="98134"/>
                      </a:cubicBezTo>
                      <a:lnTo>
                        <a:pt x="7937035" y="60666"/>
                      </a:lnTo>
                      <a:lnTo>
                        <a:pt x="11262199" y="1142999"/>
                      </a:lnTo>
                      <a:lnTo>
                        <a:pt x="11262202" y="1142999"/>
                      </a:lnTo>
                      <a:lnTo>
                        <a:pt x="11262201" y="1143000"/>
                      </a:lnTo>
                      <a:lnTo>
                        <a:pt x="11262200" y="1143000"/>
                      </a:lnTo>
                      <a:lnTo>
                        <a:pt x="11260311" y="1144132"/>
                      </a:lnTo>
                      <a:lnTo>
                        <a:pt x="12191999" y="3287360"/>
                      </a:lnTo>
                      <a:lnTo>
                        <a:pt x="12191999" y="5132802"/>
                      </a:lnTo>
                      <a:lnTo>
                        <a:pt x="10314183" y="5949113"/>
                      </a:lnTo>
                      <a:lnTo>
                        <a:pt x="10314183" y="6665577"/>
                      </a:lnTo>
                      <a:lnTo>
                        <a:pt x="1867928" y="6665577"/>
                      </a:lnTo>
                      <a:lnTo>
                        <a:pt x="1867928" y="5922801"/>
                      </a:lnTo>
                      <a:lnTo>
                        <a:pt x="0" y="5110789"/>
                      </a:lnTo>
                      <a:lnTo>
                        <a:pt x="0" y="3259301"/>
                      </a:lnTo>
                      <a:lnTo>
                        <a:pt x="919585" y="1143917"/>
                      </a:lnTo>
                      <a:lnTo>
                        <a:pt x="918054" y="1143000"/>
                      </a:lnTo>
                      <a:lnTo>
                        <a:pt x="918052" y="1142999"/>
                      </a:lnTo>
                      <a:lnTo>
                        <a:pt x="918056" y="1142999"/>
                      </a:lnTo>
                      <a:lnTo>
                        <a:pt x="920301" y="1142268"/>
                      </a:lnTo>
                      <a:lnTo>
                        <a:pt x="921814" y="1138788"/>
                      </a:lnTo>
                      <a:lnTo>
                        <a:pt x="925744" y="1140497"/>
                      </a:lnTo>
                      <a:lnTo>
                        <a:pt x="4429600" y="0"/>
                      </a:lnTo>
                      <a:close/>
                    </a:path>
                  </a:pathLst>
                </a:custGeom>
                <a:solidFill>
                  <a:srgbClr val="FEE3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21" dirty="0">
                    <a:solidFill>
                      <a:prstClr val="white"/>
                    </a:solidFill>
                    <a:latin typeface="타이포_씨고딕 180" panose="02020503020101020101" pitchFamily="18" charset="-127"/>
                    <a:ea typeface="타이포_씨고딕 180" panose="02020503020101020101" pitchFamily="18" charset="-127"/>
                  </a:endParaRPr>
                </a:p>
              </p:txBody>
            </p:sp>
          </p:grp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114D52D-3969-4B84-99FE-76F9EFC3EE09}"/>
                  </a:ext>
                </a:extLst>
              </p:cNvPr>
              <p:cNvSpPr/>
              <p:nvPr/>
            </p:nvSpPr>
            <p:spPr>
              <a:xfrm>
                <a:off x="6958872" y="360146"/>
                <a:ext cx="458478" cy="471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89" kern="0" spc="-136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로제</a:t>
                </a:r>
                <a:endParaRPr lang="ko-KR" altLang="en-US" sz="1089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103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2">
            <a:extLst>
              <a:ext uri="{FF2B5EF4-FFF2-40B4-BE49-F238E27FC236}">
                <a16:creationId xmlns:a16="http://schemas.microsoft.com/office/drawing/2014/main" id="{4BEE2110-0EE3-40BF-9243-B4C28911AE0B}"/>
              </a:ext>
            </a:extLst>
          </p:cNvPr>
          <p:cNvGrpSpPr/>
          <p:nvPr/>
        </p:nvGrpSpPr>
        <p:grpSpPr>
          <a:xfrm>
            <a:off x="565820" y="318274"/>
            <a:ext cx="11060361" cy="6221453"/>
            <a:chOff x="455238" y="469609"/>
            <a:chExt cx="17352381" cy="9346497"/>
          </a:xfrm>
        </p:grpSpPr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ADE1D8FB-1580-4A3A-8DDD-3F4CA6BB7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238" y="469609"/>
              <a:ext cx="17352381" cy="9346497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3E7DAC-A804-4972-86E6-3422A74C96B8}"/>
              </a:ext>
            </a:extLst>
          </p:cNvPr>
          <p:cNvGrpSpPr/>
          <p:nvPr/>
        </p:nvGrpSpPr>
        <p:grpSpPr>
          <a:xfrm>
            <a:off x="933301" y="1096745"/>
            <a:ext cx="5086200" cy="5016411"/>
            <a:chOff x="798650" y="20338992"/>
            <a:chExt cx="4963342" cy="7742064"/>
          </a:xfrm>
        </p:grpSpPr>
        <p:pic>
          <p:nvPicPr>
            <p:cNvPr id="5" name="_x221213800">
              <a:extLst>
                <a:ext uri="{FF2B5EF4-FFF2-40B4-BE49-F238E27FC236}">
                  <a16:creationId xmlns:a16="http://schemas.microsoft.com/office/drawing/2014/main" id="{F66D6D03-A7A7-40D7-9333-3C7840003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650" y="20338992"/>
              <a:ext cx="4963342" cy="3970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1F98DD-7E4E-4B65-BAE1-0EF13B15C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981" y="24834774"/>
              <a:ext cx="4839011" cy="3246282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F518072-0436-4306-96AD-E35AA98DBC33}"/>
              </a:ext>
            </a:extLst>
          </p:cNvPr>
          <p:cNvSpPr txBox="1"/>
          <p:nvPr/>
        </p:nvSpPr>
        <p:spPr>
          <a:xfrm>
            <a:off x="1494340" y="645967"/>
            <a:ext cx="1939185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903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작품 개요</a:t>
            </a:r>
            <a:endParaRPr lang="ko-KR" altLang="en-US" sz="2903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C13279A5-73A2-4779-9B62-56C6E40E0D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20" t="5935" r="9442" b="8227"/>
          <a:stretch/>
        </p:blipFill>
        <p:spPr>
          <a:xfrm>
            <a:off x="6350704" y="782097"/>
            <a:ext cx="4944274" cy="5492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A256C9-C701-4A75-AAF2-6AE14413E3D9}"/>
              </a:ext>
            </a:extLst>
          </p:cNvPr>
          <p:cNvSpPr txBox="1"/>
          <p:nvPr/>
        </p:nvSpPr>
        <p:spPr>
          <a:xfrm>
            <a:off x="839441" y="3793432"/>
            <a:ext cx="2132742" cy="3157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452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79153-E31F-48D1-BEE0-89E4AF02B0B7}"/>
              </a:ext>
            </a:extLst>
          </p:cNvPr>
          <p:cNvSpPr txBox="1"/>
          <p:nvPr/>
        </p:nvSpPr>
        <p:spPr>
          <a:xfrm>
            <a:off x="933302" y="3909751"/>
            <a:ext cx="2132742" cy="315792"/>
          </a:xfrm>
          <a:prstGeom prst="rect">
            <a:avLst/>
          </a:prstGeom>
          <a:solidFill>
            <a:srgbClr val="FEEA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52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소프트웨어 시스템 구성도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21B74-1E04-4064-AAB3-B43DD03055AA}"/>
              </a:ext>
            </a:extLst>
          </p:cNvPr>
          <p:cNvSpPr txBox="1"/>
          <p:nvPr/>
        </p:nvSpPr>
        <p:spPr>
          <a:xfrm>
            <a:off x="897025" y="1113894"/>
            <a:ext cx="2132742" cy="3157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452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6EF52-4E2C-46CF-8CDB-47AF2121D5B0}"/>
              </a:ext>
            </a:extLst>
          </p:cNvPr>
          <p:cNvSpPr txBox="1"/>
          <p:nvPr/>
        </p:nvSpPr>
        <p:spPr>
          <a:xfrm>
            <a:off x="933302" y="1302003"/>
            <a:ext cx="2132742" cy="315792"/>
          </a:xfrm>
          <a:prstGeom prst="rect">
            <a:avLst/>
          </a:prstGeom>
          <a:solidFill>
            <a:srgbClr val="FEEA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52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하드웨어 시스템 구성도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8D6387-DE55-4D92-8285-4FC7834E0BF0}"/>
              </a:ext>
            </a:extLst>
          </p:cNvPr>
          <p:cNvGrpSpPr/>
          <p:nvPr/>
        </p:nvGrpSpPr>
        <p:grpSpPr>
          <a:xfrm>
            <a:off x="897022" y="449741"/>
            <a:ext cx="675516" cy="762012"/>
            <a:chOff x="5252838" y="20232"/>
            <a:chExt cx="682182" cy="8399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E7EB58-0C5B-49C8-8ED1-59D7CDB2B601}"/>
                </a:ext>
              </a:extLst>
            </p:cNvPr>
            <p:cNvSpPr txBox="1"/>
            <p:nvPr/>
          </p:nvSpPr>
          <p:spPr>
            <a:xfrm>
              <a:off x="5432931" y="20232"/>
              <a:ext cx="351091" cy="41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21" dirty="0">
                  <a:solidFill>
                    <a:srgbClr val="30445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821" dirty="0">
                <a:solidFill>
                  <a:srgbClr val="30445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1CF839C-A6C4-4044-80DE-4A36467E5211}"/>
                </a:ext>
              </a:extLst>
            </p:cNvPr>
            <p:cNvGrpSpPr/>
            <p:nvPr/>
          </p:nvGrpSpPr>
          <p:grpSpPr>
            <a:xfrm>
              <a:off x="5252838" y="206803"/>
              <a:ext cx="682182" cy="653406"/>
              <a:chOff x="6847021" y="178038"/>
              <a:chExt cx="682182" cy="653406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FF23C11D-E7D2-43A6-AEFA-01E96AD0E253}"/>
                  </a:ext>
                </a:extLst>
              </p:cNvPr>
              <p:cNvGrpSpPr/>
              <p:nvPr/>
            </p:nvGrpSpPr>
            <p:grpSpPr>
              <a:xfrm>
                <a:off x="6847021" y="178038"/>
                <a:ext cx="682182" cy="547218"/>
                <a:chOff x="9" y="0"/>
                <a:chExt cx="12191995" cy="6857999"/>
              </a:xfrm>
            </p:grpSpPr>
            <p:sp>
              <p:nvSpPr>
                <p:cNvPr id="29" name="자유형 11">
                  <a:extLst>
                    <a:ext uri="{FF2B5EF4-FFF2-40B4-BE49-F238E27FC236}">
                      <a16:creationId xmlns:a16="http://schemas.microsoft.com/office/drawing/2014/main" id="{4528BE86-E713-4B6B-B307-8BC6BE1EBD30}"/>
                    </a:ext>
                  </a:extLst>
                </p:cNvPr>
                <p:cNvSpPr/>
                <p:nvPr/>
              </p:nvSpPr>
              <p:spPr>
                <a:xfrm>
                  <a:off x="4359381" y="192423"/>
                  <a:ext cx="3632200" cy="1289333"/>
                </a:xfrm>
                <a:custGeom>
                  <a:avLst/>
                  <a:gdLst>
                    <a:gd name="connsiteX0" fmla="*/ 83743 w 3632200"/>
                    <a:gd name="connsiteY0" fmla="*/ 0 h 1289333"/>
                    <a:gd name="connsiteX1" fmla="*/ 3391275 w 3632200"/>
                    <a:gd name="connsiteY1" fmla="*/ 0 h 1289333"/>
                    <a:gd name="connsiteX2" fmla="*/ 3577655 w 3632200"/>
                    <a:gd name="connsiteY2" fmla="*/ 60666 h 1289333"/>
                    <a:gd name="connsiteX3" fmla="*/ 3595303 w 3632200"/>
                    <a:gd name="connsiteY3" fmla="*/ 98134 h 1289333"/>
                    <a:gd name="connsiteX4" fmla="*/ 3632200 w 3632200"/>
                    <a:gd name="connsiteY4" fmla="*/ 297935 h 1289333"/>
                    <a:gd name="connsiteX5" fmla="*/ 1816100 w 3632200"/>
                    <a:gd name="connsiteY5" fmla="*/ 1289333 h 1289333"/>
                    <a:gd name="connsiteX6" fmla="*/ 0 w 3632200"/>
                    <a:gd name="connsiteY6" fmla="*/ 297935 h 1289333"/>
                    <a:gd name="connsiteX7" fmla="*/ 81648 w 3632200"/>
                    <a:gd name="connsiteY7" fmla="*/ 3124 h 1289333"/>
                    <a:gd name="connsiteX8" fmla="*/ 83743 w 3632200"/>
                    <a:gd name="connsiteY8" fmla="*/ 0 h 1289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32200" h="1289333">
                      <a:moveTo>
                        <a:pt x="83743" y="0"/>
                      </a:moveTo>
                      <a:lnTo>
                        <a:pt x="3391275" y="0"/>
                      </a:lnTo>
                      <a:lnTo>
                        <a:pt x="3577655" y="60666"/>
                      </a:lnTo>
                      <a:lnTo>
                        <a:pt x="3595303" y="98134"/>
                      </a:lnTo>
                      <a:cubicBezTo>
                        <a:pt x="3619496" y="162671"/>
                        <a:pt x="3632200" y="229493"/>
                        <a:pt x="3632200" y="297935"/>
                      </a:cubicBezTo>
                      <a:cubicBezTo>
                        <a:pt x="3632200" y="845469"/>
                        <a:pt x="2819104" y="1289333"/>
                        <a:pt x="1816100" y="1289333"/>
                      </a:cubicBezTo>
                      <a:cubicBezTo>
                        <a:pt x="813096" y="1289333"/>
                        <a:pt x="0" y="845469"/>
                        <a:pt x="0" y="297935"/>
                      </a:cubicBezTo>
                      <a:cubicBezTo>
                        <a:pt x="0" y="195272"/>
                        <a:pt x="28586" y="96254"/>
                        <a:pt x="81648" y="3124"/>
                      </a:cubicBezTo>
                      <a:lnTo>
                        <a:pt x="83743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21" dirty="0">
                    <a:solidFill>
                      <a:prstClr val="white"/>
                    </a:solidFill>
                    <a:latin typeface="타이포_씨고딕 180" panose="02020503020101020101" pitchFamily="18" charset="-127"/>
                    <a:ea typeface="타이포_씨고딕 180" panose="02020503020101020101" pitchFamily="18" charset="-127"/>
                  </a:endParaRPr>
                </a:p>
              </p:txBody>
            </p: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228F33FE-2BD5-415E-B94B-FA091B1ABB38}"/>
                    </a:ext>
                  </a:extLst>
                </p:cNvPr>
                <p:cNvGrpSpPr/>
                <p:nvPr/>
              </p:nvGrpSpPr>
              <p:grpSpPr>
                <a:xfrm>
                  <a:off x="1999016" y="0"/>
                  <a:ext cx="8193967" cy="2253214"/>
                  <a:chOff x="1993144" y="-4547"/>
                  <a:chExt cx="8193967" cy="2253214"/>
                </a:xfrm>
              </p:grpSpPr>
              <p:sp>
                <p:nvSpPr>
                  <p:cNvPr id="32" name="Rectangle 6">
                    <a:extLst>
                      <a:ext uri="{FF2B5EF4-FFF2-40B4-BE49-F238E27FC236}">
                        <a16:creationId xmlns:a16="http://schemas.microsoft.com/office/drawing/2014/main" id="{ADF806E1-1E8C-46BE-84DB-09BC382F23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76176" y="1831090"/>
                    <a:ext cx="7198610" cy="220607"/>
                  </a:xfrm>
                  <a:prstGeom prst="rect">
                    <a:avLst/>
                  </a:prstGeom>
                  <a:solidFill>
                    <a:srgbClr val="29364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2953" tIns="41476" rIns="82953" bIns="414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1821" dirty="0">
                      <a:solidFill>
                        <a:prstClr val="black"/>
                      </a:solidFill>
                      <a:latin typeface="타이포_씨고딕 180" panose="02020503020101020101" pitchFamily="18" charset="-127"/>
                      <a:ea typeface="타이포_씨고딕 180" panose="02020503020101020101" pitchFamily="18" charset="-127"/>
                    </a:endParaRPr>
                  </a:p>
                </p:txBody>
              </p:sp>
              <p:sp>
                <p:nvSpPr>
                  <p:cNvPr id="33" name="Freeform 7">
                    <a:extLst>
                      <a:ext uri="{FF2B5EF4-FFF2-40B4-BE49-F238E27FC236}">
                        <a16:creationId xmlns:a16="http://schemas.microsoft.com/office/drawing/2014/main" id="{E80A76BB-823E-48C4-8BDF-438A2FB6E8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6176" y="1831090"/>
                    <a:ext cx="3190920" cy="220607"/>
                  </a:xfrm>
                  <a:custGeom>
                    <a:avLst/>
                    <a:gdLst>
                      <a:gd name="T0" fmla="*/ 3646 w 3646"/>
                      <a:gd name="T1" fmla="*/ 0 h 252"/>
                      <a:gd name="T2" fmla="*/ 3613 w 3646"/>
                      <a:gd name="T3" fmla="*/ 19 h 252"/>
                      <a:gd name="T4" fmla="*/ 3579 w 3646"/>
                      <a:gd name="T5" fmla="*/ 39 h 252"/>
                      <a:gd name="T6" fmla="*/ 3546 w 3646"/>
                      <a:gd name="T7" fmla="*/ 61 h 252"/>
                      <a:gd name="T8" fmla="*/ 3499 w 3646"/>
                      <a:gd name="T9" fmla="*/ 102 h 252"/>
                      <a:gd name="T10" fmla="*/ 3475 w 3646"/>
                      <a:gd name="T11" fmla="*/ 134 h 252"/>
                      <a:gd name="T12" fmla="*/ 3468 w 3646"/>
                      <a:gd name="T13" fmla="*/ 151 h 252"/>
                      <a:gd name="T14" fmla="*/ 3462 w 3646"/>
                      <a:gd name="T15" fmla="*/ 174 h 252"/>
                      <a:gd name="T16" fmla="*/ 3461 w 3646"/>
                      <a:gd name="T17" fmla="*/ 225 h 252"/>
                      <a:gd name="T18" fmla="*/ 3463 w 3646"/>
                      <a:gd name="T19" fmla="*/ 252 h 252"/>
                      <a:gd name="T20" fmla="*/ 0 w 3646"/>
                      <a:gd name="T21" fmla="*/ 252 h 252"/>
                      <a:gd name="T22" fmla="*/ 0 w 3646"/>
                      <a:gd name="T23" fmla="*/ 0 h 252"/>
                      <a:gd name="T24" fmla="*/ 3646 w 3646"/>
                      <a:gd name="T25" fmla="*/ 0 h 252"/>
                      <a:gd name="T26" fmla="*/ 3646 w 3646"/>
                      <a:gd name="T27" fmla="*/ 0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646" h="252">
                        <a:moveTo>
                          <a:pt x="3646" y="0"/>
                        </a:moveTo>
                        <a:lnTo>
                          <a:pt x="3613" y="19"/>
                        </a:lnTo>
                        <a:lnTo>
                          <a:pt x="3579" y="39"/>
                        </a:lnTo>
                        <a:lnTo>
                          <a:pt x="3546" y="61"/>
                        </a:lnTo>
                        <a:lnTo>
                          <a:pt x="3499" y="102"/>
                        </a:lnTo>
                        <a:lnTo>
                          <a:pt x="3475" y="134"/>
                        </a:lnTo>
                        <a:lnTo>
                          <a:pt x="3468" y="151"/>
                        </a:lnTo>
                        <a:lnTo>
                          <a:pt x="3462" y="174"/>
                        </a:lnTo>
                        <a:lnTo>
                          <a:pt x="3461" y="225"/>
                        </a:lnTo>
                        <a:lnTo>
                          <a:pt x="3463" y="252"/>
                        </a:lnTo>
                        <a:lnTo>
                          <a:pt x="0" y="252"/>
                        </a:lnTo>
                        <a:lnTo>
                          <a:pt x="0" y="0"/>
                        </a:lnTo>
                        <a:lnTo>
                          <a:pt x="3646" y="0"/>
                        </a:lnTo>
                        <a:lnTo>
                          <a:pt x="3646" y="0"/>
                        </a:lnTo>
                        <a:close/>
                      </a:path>
                    </a:pathLst>
                  </a:custGeom>
                  <a:solidFill>
                    <a:srgbClr val="29364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2953" tIns="41476" rIns="82953" bIns="414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1821" dirty="0">
                      <a:solidFill>
                        <a:prstClr val="black"/>
                      </a:solidFill>
                      <a:latin typeface="타이포_씨고딕 180" panose="02020503020101020101" pitchFamily="18" charset="-127"/>
                      <a:ea typeface="타이포_씨고딕 180" panose="02020503020101020101" pitchFamily="18" charset="-127"/>
                    </a:endParaRPr>
                  </a:p>
                </p:txBody>
              </p:sp>
              <p:sp>
                <p:nvSpPr>
                  <p:cNvPr id="34" name="자유형 14">
                    <a:extLst>
                      <a:ext uri="{FF2B5EF4-FFF2-40B4-BE49-F238E27FC236}">
                        <a16:creationId xmlns:a16="http://schemas.microsoft.com/office/drawing/2014/main" id="{FB08125B-A9C7-46D8-AA38-45D6A431E8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3144" y="-4547"/>
                    <a:ext cx="8193967" cy="2253214"/>
                  </a:xfrm>
                  <a:custGeom>
                    <a:avLst/>
                    <a:gdLst>
                      <a:gd name="connsiteX0" fmla="*/ 3406115 w 8193967"/>
                      <a:gd name="connsiteY0" fmla="*/ 0 h 2253214"/>
                      <a:gd name="connsiteX1" fmla="*/ 4789603 w 8193967"/>
                      <a:gd name="connsiteY1" fmla="*/ 0 h 2253214"/>
                      <a:gd name="connsiteX2" fmla="*/ 4812358 w 8193967"/>
                      <a:gd name="connsiteY2" fmla="*/ 49070 h 2253214"/>
                      <a:gd name="connsiteX3" fmla="*/ 4836875 w 8193967"/>
                      <a:gd name="connsiteY3" fmla="*/ 102488 h 2253214"/>
                      <a:gd name="connsiteX4" fmla="*/ 4895541 w 8193967"/>
                      <a:gd name="connsiteY4" fmla="*/ 204069 h 2253214"/>
                      <a:gd name="connsiteX5" fmla="*/ 4962963 w 8193967"/>
                      <a:gd name="connsiteY5" fmla="*/ 297770 h 2253214"/>
                      <a:gd name="connsiteX6" fmla="*/ 5041768 w 8193967"/>
                      <a:gd name="connsiteY6" fmla="*/ 384464 h 2253214"/>
                      <a:gd name="connsiteX7" fmla="*/ 5127578 w 8193967"/>
                      <a:gd name="connsiteY7" fmla="*/ 461526 h 2253214"/>
                      <a:gd name="connsiteX8" fmla="*/ 5220393 w 8193967"/>
                      <a:gd name="connsiteY8" fmla="*/ 529831 h 2253214"/>
                      <a:gd name="connsiteX9" fmla="*/ 5321088 w 8193967"/>
                      <a:gd name="connsiteY9" fmla="*/ 587627 h 2253214"/>
                      <a:gd name="connsiteX10" fmla="*/ 5428788 w 8193967"/>
                      <a:gd name="connsiteY10" fmla="*/ 635791 h 2253214"/>
                      <a:gd name="connsiteX11" fmla="*/ 5483951 w 8193967"/>
                      <a:gd name="connsiteY11" fmla="*/ 654181 h 2253214"/>
                      <a:gd name="connsiteX12" fmla="*/ 5487454 w 8193967"/>
                      <a:gd name="connsiteY12" fmla="*/ 655932 h 2253214"/>
                      <a:gd name="connsiteX13" fmla="*/ 5490081 w 8193967"/>
                      <a:gd name="connsiteY13" fmla="*/ 656808 h 2253214"/>
                      <a:gd name="connsiteX14" fmla="*/ 5867469 w 8193967"/>
                      <a:gd name="connsiteY14" fmla="*/ 776779 h 2253214"/>
                      <a:gd name="connsiteX15" fmla="*/ 6615240 w 8193967"/>
                      <a:gd name="connsiteY15" fmla="*/ 1028106 h 2253214"/>
                      <a:gd name="connsiteX16" fmla="*/ 7260566 w 8193967"/>
                      <a:gd name="connsiteY16" fmla="*/ 1255788 h 2253214"/>
                      <a:gd name="connsiteX17" fmla="*/ 7700998 w 8193967"/>
                      <a:gd name="connsiteY17" fmla="*/ 1418669 h 2253214"/>
                      <a:gd name="connsiteX18" fmla="*/ 7796440 w 8193967"/>
                      <a:gd name="connsiteY18" fmla="*/ 1458076 h 2253214"/>
                      <a:gd name="connsiteX19" fmla="*/ 7852478 w 8193967"/>
                      <a:gd name="connsiteY19" fmla="*/ 1483471 h 2253214"/>
                      <a:gd name="connsiteX20" fmla="*/ 7953174 w 8193967"/>
                      <a:gd name="connsiteY20" fmla="*/ 1547398 h 2253214"/>
                      <a:gd name="connsiteX21" fmla="*/ 8038984 w 8193967"/>
                      <a:gd name="connsiteY21" fmla="*/ 1622708 h 2253214"/>
                      <a:gd name="connsiteX22" fmla="*/ 8107282 w 8193967"/>
                      <a:gd name="connsiteY22" fmla="*/ 1708527 h 2253214"/>
                      <a:gd name="connsiteX23" fmla="*/ 8157192 w 8193967"/>
                      <a:gd name="connsiteY23" fmla="*/ 1800476 h 2253214"/>
                      <a:gd name="connsiteX24" fmla="*/ 8186086 w 8193967"/>
                      <a:gd name="connsiteY24" fmla="*/ 1897679 h 2253214"/>
                      <a:gd name="connsiteX25" fmla="*/ 8193967 w 8193967"/>
                      <a:gd name="connsiteY25" fmla="*/ 1994882 h 2253214"/>
                      <a:gd name="connsiteX26" fmla="*/ 8185211 w 8193967"/>
                      <a:gd name="connsiteY26" fmla="*/ 2068441 h 2253214"/>
                      <a:gd name="connsiteX27" fmla="*/ 8171201 w 8193967"/>
                      <a:gd name="connsiteY27" fmla="*/ 2114853 h 2253214"/>
                      <a:gd name="connsiteX28" fmla="*/ 8162445 w 8193967"/>
                      <a:gd name="connsiteY28" fmla="*/ 2138497 h 2253214"/>
                      <a:gd name="connsiteX29" fmla="*/ 8147560 w 8193967"/>
                      <a:gd name="connsiteY29" fmla="*/ 2170022 h 2253214"/>
                      <a:gd name="connsiteX30" fmla="*/ 8108157 w 8193967"/>
                      <a:gd name="connsiteY30" fmla="*/ 2228694 h 2253214"/>
                      <a:gd name="connsiteX31" fmla="*/ 8084516 w 8193967"/>
                      <a:gd name="connsiteY31" fmla="*/ 2253214 h 2253214"/>
                      <a:gd name="connsiteX32" fmla="*/ 4096984 w 8193967"/>
                      <a:gd name="connsiteY32" fmla="*/ 598136 h 2253214"/>
                      <a:gd name="connsiteX33" fmla="*/ 111203 w 8193967"/>
                      <a:gd name="connsiteY33" fmla="*/ 2253214 h 2253214"/>
                      <a:gd name="connsiteX34" fmla="*/ 86686 w 8193967"/>
                      <a:gd name="connsiteY34" fmla="*/ 2228694 h 2253214"/>
                      <a:gd name="connsiteX35" fmla="*/ 48159 w 8193967"/>
                      <a:gd name="connsiteY35" fmla="*/ 2169147 h 2253214"/>
                      <a:gd name="connsiteX36" fmla="*/ 33273 w 8193967"/>
                      <a:gd name="connsiteY36" fmla="*/ 2138497 h 2253214"/>
                      <a:gd name="connsiteX37" fmla="*/ 23642 w 8193967"/>
                      <a:gd name="connsiteY37" fmla="*/ 2114853 h 2253214"/>
                      <a:gd name="connsiteX38" fmla="*/ 10508 w 8193967"/>
                      <a:gd name="connsiteY38" fmla="*/ 2068441 h 2253214"/>
                      <a:gd name="connsiteX39" fmla="*/ 0 w 8193967"/>
                      <a:gd name="connsiteY39" fmla="*/ 1996633 h 2253214"/>
                      <a:gd name="connsiteX40" fmla="*/ 8756 w 8193967"/>
                      <a:gd name="connsiteY40" fmla="*/ 1899430 h 2253214"/>
                      <a:gd name="connsiteX41" fmla="*/ 37651 w 8193967"/>
                      <a:gd name="connsiteY41" fmla="*/ 1803103 h 2253214"/>
                      <a:gd name="connsiteX42" fmla="*/ 86686 w 8193967"/>
                      <a:gd name="connsiteY42" fmla="*/ 1710278 h 2253214"/>
                      <a:gd name="connsiteX43" fmla="*/ 156735 w 8193967"/>
                      <a:gd name="connsiteY43" fmla="*/ 1624459 h 2253214"/>
                      <a:gd name="connsiteX44" fmla="*/ 240793 w 8193967"/>
                      <a:gd name="connsiteY44" fmla="*/ 1548273 h 2253214"/>
                      <a:gd name="connsiteX45" fmla="*/ 341488 w 8193967"/>
                      <a:gd name="connsiteY45" fmla="*/ 1483471 h 2253214"/>
                      <a:gd name="connsiteX46" fmla="*/ 398403 w 8193967"/>
                      <a:gd name="connsiteY46" fmla="*/ 1458076 h 2253214"/>
                      <a:gd name="connsiteX47" fmla="*/ 492969 w 8193967"/>
                      <a:gd name="connsiteY47" fmla="*/ 1418669 h 2253214"/>
                      <a:gd name="connsiteX48" fmla="*/ 933402 w 8193967"/>
                      <a:gd name="connsiteY48" fmla="*/ 1255788 h 2253214"/>
                      <a:gd name="connsiteX49" fmla="*/ 1580478 w 8193967"/>
                      <a:gd name="connsiteY49" fmla="*/ 1028106 h 2253214"/>
                      <a:gd name="connsiteX50" fmla="*/ 2328250 w 8193967"/>
                      <a:gd name="connsiteY50" fmla="*/ 775903 h 2253214"/>
                      <a:gd name="connsiteX51" fmla="*/ 2703887 w 8193967"/>
                      <a:gd name="connsiteY51" fmla="*/ 656808 h 2253214"/>
                      <a:gd name="connsiteX52" fmla="*/ 2707389 w 8193967"/>
                      <a:gd name="connsiteY52" fmla="*/ 655932 h 2253214"/>
                      <a:gd name="connsiteX53" fmla="*/ 2710016 w 8193967"/>
                      <a:gd name="connsiteY53" fmla="*/ 654181 h 2253214"/>
                      <a:gd name="connsiteX54" fmla="*/ 2766931 w 8193967"/>
                      <a:gd name="connsiteY54" fmla="*/ 635791 h 2253214"/>
                      <a:gd name="connsiteX55" fmla="*/ 2873755 w 8193967"/>
                      <a:gd name="connsiteY55" fmla="*/ 588503 h 2253214"/>
                      <a:gd name="connsiteX56" fmla="*/ 2973575 w 8193967"/>
                      <a:gd name="connsiteY56" fmla="*/ 530707 h 2253214"/>
                      <a:gd name="connsiteX57" fmla="*/ 3068141 w 8193967"/>
                      <a:gd name="connsiteY57" fmla="*/ 462402 h 2253214"/>
                      <a:gd name="connsiteX58" fmla="*/ 3153951 w 8193967"/>
                      <a:gd name="connsiteY58" fmla="*/ 384464 h 2253214"/>
                      <a:gd name="connsiteX59" fmla="*/ 3231004 w 8193967"/>
                      <a:gd name="connsiteY59" fmla="*/ 298645 h 2253214"/>
                      <a:gd name="connsiteX60" fmla="*/ 3298426 w 8193967"/>
                      <a:gd name="connsiteY60" fmla="*/ 204069 h 2253214"/>
                      <a:gd name="connsiteX61" fmla="*/ 3357968 w 8193967"/>
                      <a:gd name="connsiteY61" fmla="*/ 102488 h 2253214"/>
                      <a:gd name="connsiteX62" fmla="*/ 3383361 w 8193967"/>
                      <a:gd name="connsiteY62" fmla="*/ 49070 h 2253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</a:cxnLst>
                    <a:rect l="l" t="t" r="r" b="b"/>
                    <a:pathLst>
                      <a:path w="8193967" h="2253214">
                        <a:moveTo>
                          <a:pt x="3406115" y="0"/>
                        </a:moveTo>
                        <a:lnTo>
                          <a:pt x="4789603" y="0"/>
                        </a:lnTo>
                        <a:lnTo>
                          <a:pt x="4812358" y="49070"/>
                        </a:lnTo>
                        <a:lnTo>
                          <a:pt x="4836875" y="102488"/>
                        </a:lnTo>
                        <a:lnTo>
                          <a:pt x="4895541" y="204069"/>
                        </a:lnTo>
                        <a:lnTo>
                          <a:pt x="4962963" y="297770"/>
                        </a:lnTo>
                        <a:lnTo>
                          <a:pt x="5041768" y="384464"/>
                        </a:lnTo>
                        <a:lnTo>
                          <a:pt x="5127578" y="461526"/>
                        </a:lnTo>
                        <a:lnTo>
                          <a:pt x="5220393" y="529831"/>
                        </a:lnTo>
                        <a:lnTo>
                          <a:pt x="5321088" y="587627"/>
                        </a:lnTo>
                        <a:lnTo>
                          <a:pt x="5428788" y="635791"/>
                        </a:lnTo>
                        <a:lnTo>
                          <a:pt x="5483951" y="654181"/>
                        </a:lnTo>
                        <a:lnTo>
                          <a:pt x="5487454" y="655932"/>
                        </a:lnTo>
                        <a:lnTo>
                          <a:pt x="5490081" y="656808"/>
                        </a:lnTo>
                        <a:lnTo>
                          <a:pt x="5867469" y="776779"/>
                        </a:lnTo>
                        <a:lnTo>
                          <a:pt x="6615240" y="1028106"/>
                        </a:lnTo>
                        <a:lnTo>
                          <a:pt x="7260566" y="1255788"/>
                        </a:lnTo>
                        <a:lnTo>
                          <a:pt x="7700998" y="1418669"/>
                        </a:lnTo>
                        <a:lnTo>
                          <a:pt x="7796440" y="1458076"/>
                        </a:lnTo>
                        <a:lnTo>
                          <a:pt x="7852478" y="1483471"/>
                        </a:lnTo>
                        <a:lnTo>
                          <a:pt x="7953174" y="1547398"/>
                        </a:lnTo>
                        <a:lnTo>
                          <a:pt x="8038984" y="1622708"/>
                        </a:lnTo>
                        <a:lnTo>
                          <a:pt x="8107282" y="1708527"/>
                        </a:lnTo>
                        <a:lnTo>
                          <a:pt x="8157192" y="1800476"/>
                        </a:lnTo>
                        <a:lnTo>
                          <a:pt x="8186086" y="1897679"/>
                        </a:lnTo>
                        <a:lnTo>
                          <a:pt x="8193967" y="1994882"/>
                        </a:lnTo>
                        <a:lnTo>
                          <a:pt x="8185211" y="2068441"/>
                        </a:lnTo>
                        <a:lnTo>
                          <a:pt x="8171201" y="2114853"/>
                        </a:lnTo>
                        <a:lnTo>
                          <a:pt x="8162445" y="2138497"/>
                        </a:lnTo>
                        <a:lnTo>
                          <a:pt x="8147560" y="2170022"/>
                        </a:lnTo>
                        <a:lnTo>
                          <a:pt x="8108157" y="2228694"/>
                        </a:lnTo>
                        <a:lnTo>
                          <a:pt x="8084516" y="2253214"/>
                        </a:lnTo>
                        <a:lnTo>
                          <a:pt x="4096984" y="598136"/>
                        </a:lnTo>
                        <a:lnTo>
                          <a:pt x="111203" y="2253214"/>
                        </a:lnTo>
                        <a:lnTo>
                          <a:pt x="86686" y="2228694"/>
                        </a:lnTo>
                        <a:lnTo>
                          <a:pt x="48159" y="2169147"/>
                        </a:lnTo>
                        <a:lnTo>
                          <a:pt x="33273" y="2138497"/>
                        </a:lnTo>
                        <a:lnTo>
                          <a:pt x="23642" y="2114853"/>
                        </a:lnTo>
                        <a:lnTo>
                          <a:pt x="10508" y="2068441"/>
                        </a:lnTo>
                        <a:lnTo>
                          <a:pt x="0" y="1996633"/>
                        </a:lnTo>
                        <a:lnTo>
                          <a:pt x="8756" y="1899430"/>
                        </a:lnTo>
                        <a:lnTo>
                          <a:pt x="37651" y="1803103"/>
                        </a:lnTo>
                        <a:lnTo>
                          <a:pt x="86686" y="1710278"/>
                        </a:lnTo>
                        <a:lnTo>
                          <a:pt x="156735" y="1624459"/>
                        </a:lnTo>
                        <a:lnTo>
                          <a:pt x="240793" y="1548273"/>
                        </a:lnTo>
                        <a:lnTo>
                          <a:pt x="341488" y="1483471"/>
                        </a:lnTo>
                        <a:lnTo>
                          <a:pt x="398403" y="1458076"/>
                        </a:lnTo>
                        <a:lnTo>
                          <a:pt x="492969" y="1418669"/>
                        </a:lnTo>
                        <a:lnTo>
                          <a:pt x="933402" y="1255788"/>
                        </a:lnTo>
                        <a:lnTo>
                          <a:pt x="1580478" y="1028106"/>
                        </a:lnTo>
                        <a:lnTo>
                          <a:pt x="2328250" y="775903"/>
                        </a:lnTo>
                        <a:lnTo>
                          <a:pt x="2703887" y="656808"/>
                        </a:lnTo>
                        <a:lnTo>
                          <a:pt x="2707389" y="655932"/>
                        </a:lnTo>
                        <a:lnTo>
                          <a:pt x="2710016" y="654181"/>
                        </a:lnTo>
                        <a:lnTo>
                          <a:pt x="2766931" y="635791"/>
                        </a:lnTo>
                        <a:lnTo>
                          <a:pt x="2873755" y="588503"/>
                        </a:lnTo>
                        <a:lnTo>
                          <a:pt x="2973575" y="530707"/>
                        </a:lnTo>
                        <a:lnTo>
                          <a:pt x="3068141" y="462402"/>
                        </a:lnTo>
                        <a:lnTo>
                          <a:pt x="3153951" y="384464"/>
                        </a:lnTo>
                        <a:lnTo>
                          <a:pt x="3231004" y="298645"/>
                        </a:lnTo>
                        <a:lnTo>
                          <a:pt x="3298426" y="204069"/>
                        </a:lnTo>
                        <a:lnTo>
                          <a:pt x="3357968" y="102488"/>
                        </a:lnTo>
                        <a:lnTo>
                          <a:pt x="3383361" y="49070"/>
                        </a:lnTo>
                        <a:close/>
                      </a:path>
                    </a:pathLst>
                  </a:custGeom>
                  <a:solidFill>
                    <a:srgbClr val="3044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2953" tIns="41476" rIns="82953" bIns="41476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ko-KR" altLang="en-US" sz="1821" dirty="0">
                      <a:solidFill>
                        <a:prstClr val="black"/>
                      </a:solidFill>
                      <a:latin typeface="타이포_씨고딕 180" panose="02020503020101020101" pitchFamily="18" charset="-127"/>
                      <a:ea typeface="타이포_씨고딕 180" panose="02020503020101020101" pitchFamily="18" charset="-127"/>
                    </a:endParaRPr>
                  </a:p>
                </p:txBody>
              </p:sp>
            </p:grpSp>
            <p:sp>
              <p:nvSpPr>
                <p:cNvPr id="31" name="자유형 13">
                  <a:extLst>
                    <a:ext uri="{FF2B5EF4-FFF2-40B4-BE49-F238E27FC236}">
                      <a16:creationId xmlns:a16="http://schemas.microsoft.com/office/drawing/2014/main" id="{1DBF12F1-9021-43B9-A311-49F579428040}"/>
                    </a:ext>
                  </a:extLst>
                </p:cNvPr>
                <p:cNvSpPr/>
                <p:nvPr/>
              </p:nvSpPr>
              <p:spPr>
                <a:xfrm>
                  <a:off x="9" y="192423"/>
                  <a:ext cx="12191995" cy="6665576"/>
                </a:xfrm>
                <a:custGeom>
                  <a:avLst/>
                  <a:gdLst>
                    <a:gd name="connsiteX0" fmla="*/ 4429600 w 12191999"/>
                    <a:gd name="connsiteY0" fmla="*/ 0 h 6665577"/>
                    <a:gd name="connsiteX1" fmla="*/ 4443123 w 12191999"/>
                    <a:gd name="connsiteY1" fmla="*/ 0 h 6665577"/>
                    <a:gd name="connsiteX2" fmla="*/ 4441028 w 12191999"/>
                    <a:gd name="connsiteY2" fmla="*/ 3124 h 6665577"/>
                    <a:gd name="connsiteX3" fmla="*/ 4359380 w 12191999"/>
                    <a:gd name="connsiteY3" fmla="*/ 297935 h 6665577"/>
                    <a:gd name="connsiteX4" fmla="*/ 6175480 w 12191999"/>
                    <a:gd name="connsiteY4" fmla="*/ 1289333 h 6665577"/>
                    <a:gd name="connsiteX5" fmla="*/ 7991580 w 12191999"/>
                    <a:gd name="connsiteY5" fmla="*/ 297935 h 6665577"/>
                    <a:gd name="connsiteX6" fmla="*/ 7954683 w 12191999"/>
                    <a:gd name="connsiteY6" fmla="*/ 98134 h 6665577"/>
                    <a:gd name="connsiteX7" fmla="*/ 7937035 w 12191999"/>
                    <a:gd name="connsiteY7" fmla="*/ 60666 h 6665577"/>
                    <a:gd name="connsiteX8" fmla="*/ 11262199 w 12191999"/>
                    <a:gd name="connsiteY8" fmla="*/ 1142999 h 6665577"/>
                    <a:gd name="connsiteX9" fmla="*/ 11262202 w 12191999"/>
                    <a:gd name="connsiteY9" fmla="*/ 1142999 h 6665577"/>
                    <a:gd name="connsiteX10" fmla="*/ 11262201 w 12191999"/>
                    <a:gd name="connsiteY10" fmla="*/ 1143000 h 6665577"/>
                    <a:gd name="connsiteX11" fmla="*/ 11262200 w 12191999"/>
                    <a:gd name="connsiteY11" fmla="*/ 1143000 h 6665577"/>
                    <a:gd name="connsiteX12" fmla="*/ 11260311 w 12191999"/>
                    <a:gd name="connsiteY12" fmla="*/ 1144132 h 6665577"/>
                    <a:gd name="connsiteX13" fmla="*/ 12191999 w 12191999"/>
                    <a:gd name="connsiteY13" fmla="*/ 3287360 h 6665577"/>
                    <a:gd name="connsiteX14" fmla="*/ 12191999 w 12191999"/>
                    <a:gd name="connsiteY14" fmla="*/ 5132802 h 6665577"/>
                    <a:gd name="connsiteX15" fmla="*/ 10314183 w 12191999"/>
                    <a:gd name="connsiteY15" fmla="*/ 5949113 h 6665577"/>
                    <a:gd name="connsiteX16" fmla="*/ 10314183 w 12191999"/>
                    <a:gd name="connsiteY16" fmla="*/ 6665577 h 6665577"/>
                    <a:gd name="connsiteX17" fmla="*/ 1867928 w 12191999"/>
                    <a:gd name="connsiteY17" fmla="*/ 6665577 h 6665577"/>
                    <a:gd name="connsiteX18" fmla="*/ 1867928 w 12191999"/>
                    <a:gd name="connsiteY18" fmla="*/ 5922801 h 6665577"/>
                    <a:gd name="connsiteX19" fmla="*/ 0 w 12191999"/>
                    <a:gd name="connsiteY19" fmla="*/ 5110789 h 6665577"/>
                    <a:gd name="connsiteX20" fmla="*/ 0 w 12191999"/>
                    <a:gd name="connsiteY20" fmla="*/ 3259301 h 6665577"/>
                    <a:gd name="connsiteX21" fmla="*/ 919585 w 12191999"/>
                    <a:gd name="connsiteY21" fmla="*/ 1143917 h 6665577"/>
                    <a:gd name="connsiteX22" fmla="*/ 918054 w 12191999"/>
                    <a:gd name="connsiteY22" fmla="*/ 1143000 h 6665577"/>
                    <a:gd name="connsiteX23" fmla="*/ 918052 w 12191999"/>
                    <a:gd name="connsiteY23" fmla="*/ 1142999 h 6665577"/>
                    <a:gd name="connsiteX24" fmla="*/ 918056 w 12191999"/>
                    <a:gd name="connsiteY24" fmla="*/ 1142999 h 6665577"/>
                    <a:gd name="connsiteX25" fmla="*/ 920301 w 12191999"/>
                    <a:gd name="connsiteY25" fmla="*/ 1142268 h 6665577"/>
                    <a:gd name="connsiteX26" fmla="*/ 921814 w 12191999"/>
                    <a:gd name="connsiteY26" fmla="*/ 1138788 h 6665577"/>
                    <a:gd name="connsiteX27" fmla="*/ 925744 w 12191999"/>
                    <a:gd name="connsiteY27" fmla="*/ 1140497 h 6665577"/>
                    <a:gd name="connsiteX28" fmla="*/ 4429600 w 12191999"/>
                    <a:gd name="connsiteY28" fmla="*/ 0 h 6665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191999" h="6665577">
                      <a:moveTo>
                        <a:pt x="4429600" y="0"/>
                      </a:moveTo>
                      <a:lnTo>
                        <a:pt x="4443123" y="0"/>
                      </a:lnTo>
                      <a:lnTo>
                        <a:pt x="4441028" y="3124"/>
                      </a:lnTo>
                      <a:cubicBezTo>
                        <a:pt x="4387966" y="96254"/>
                        <a:pt x="4359380" y="195272"/>
                        <a:pt x="4359380" y="297935"/>
                      </a:cubicBezTo>
                      <a:cubicBezTo>
                        <a:pt x="4359380" y="845469"/>
                        <a:pt x="5172476" y="1289333"/>
                        <a:pt x="6175480" y="1289333"/>
                      </a:cubicBezTo>
                      <a:cubicBezTo>
                        <a:pt x="7178484" y="1289333"/>
                        <a:pt x="7991580" y="845469"/>
                        <a:pt x="7991580" y="297935"/>
                      </a:cubicBezTo>
                      <a:cubicBezTo>
                        <a:pt x="7991580" y="229493"/>
                        <a:pt x="7978876" y="162671"/>
                        <a:pt x="7954683" y="98134"/>
                      </a:cubicBezTo>
                      <a:lnTo>
                        <a:pt x="7937035" y="60666"/>
                      </a:lnTo>
                      <a:lnTo>
                        <a:pt x="11262199" y="1142999"/>
                      </a:lnTo>
                      <a:lnTo>
                        <a:pt x="11262202" y="1142999"/>
                      </a:lnTo>
                      <a:lnTo>
                        <a:pt x="11262201" y="1143000"/>
                      </a:lnTo>
                      <a:lnTo>
                        <a:pt x="11262200" y="1143000"/>
                      </a:lnTo>
                      <a:lnTo>
                        <a:pt x="11260311" y="1144132"/>
                      </a:lnTo>
                      <a:lnTo>
                        <a:pt x="12191999" y="3287360"/>
                      </a:lnTo>
                      <a:lnTo>
                        <a:pt x="12191999" y="5132802"/>
                      </a:lnTo>
                      <a:lnTo>
                        <a:pt x="10314183" y="5949113"/>
                      </a:lnTo>
                      <a:lnTo>
                        <a:pt x="10314183" y="6665577"/>
                      </a:lnTo>
                      <a:lnTo>
                        <a:pt x="1867928" y="6665577"/>
                      </a:lnTo>
                      <a:lnTo>
                        <a:pt x="1867928" y="5922801"/>
                      </a:lnTo>
                      <a:lnTo>
                        <a:pt x="0" y="5110789"/>
                      </a:lnTo>
                      <a:lnTo>
                        <a:pt x="0" y="3259301"/>
                      </a:lnTo>
                      <a:lnTo>
                        <a:pt x="919585" y="1143917"/>
                      </a:lnTo>
                      <a:lnTo>
                        <a:pt x="918054" y="1143000"/>
                      </a:lnTo>
                      <a:lnTo>
                        <a:pt x="918052" y="1142999"/>
                      </a:lnTo>
                      <a:lnTo>
                        <a:pt x="918056" y="1142999"/>
                      </a:lnTo>
                      <a:lnTo>
                        <a:pt x="920301" y="1142268"/>
                      </a:lnTo>
                      <a:lnTo>
                        <a:pt x="921814" y="1138788"/>
                      </a:lnTo>
                      <a:lnTo>
                        <a:pt x="925744" y="1140497"/>
                      </a:lnTo>
                      <a:lnTo>
                        <a:pt x="4429600" y="0"/>
                      </a:lnTo>
                      <a:close/>
                    </a:path>
                  </a:pathLst>
                </a:custGeom>
                <a:solidFill>
                  <a:srgbClr val="FEE3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21" dirty="0">
                    <a:solidFill>
                      <a:prstClr val="white"/>
                    </a:solidFill>
                    <a:latin typeface="타이포_씨고딕 180" panose="02020503020101020101" pitchFamily="18" charset="-127"/>
                    <a:ea typeface="타이포_씨고딕 180" panose="02020503020101020101" pitchFamily="18" charset="-127"/>
                  </a:endParaRPr>
                </a:p>
              </p:txBody>
            </p:sp>
          </p:grp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1236DE3-D545-497C-AE5C-27E6BB53BE2C}"/>
                  </a:ext>
                </a:extLst>
              </p:cNvPr>
              <p:cNvSpPr/>
              <p:nvPr/>
            </p:nvSpPr>
            <p:spPr>
              <a:xfrm>
                <a:off x="6958872" y="360146"/>
                <a:ext cx="458478" cy="471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89" kern="0" spc="-136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로제</a:t>
                </a:r>
                <a:endParaRPr lang="ko-KR" altLang="en-US" sz="1089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977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2">
            <a:extLst>
              <a:ext uri="{FF2B5EF4-FFF2-40B4-BE49-F238E27FC236}">
                <a16:creationId xmlns:a16="http://schemas.microsoft.com/office/drawing/2014/main" id="{F0CBAA9B-CD51-438E-ABBC-917CFE53D72E}"/>
              </a:ext>
            </a:extLst>
          </p:cNvPr>
          <p:cNvGrpSpPr/>
          <p:nvPr/>
        </p:nvGrpSpPr>
        <p:grpSpPr>
          <a:xfrm>
            <a:off x="2363128" y="318274"/>
            <a:ext cx="9263052" cy="6221453"/>
            <a:chOff x="455238" y="469609"/>
            <a:chExt cx="17352381" cy="9346497"/>
          </a:xfrm>
        </p:grpSpPr>
        <p:pic>
          <p:nvPicPr>
            <p:cNvPr id="32" name="Object 5">
              <a:extLst>
                <a:ext uri="{FF2B5EF4-FFF2-40B4-BE49-F238E27FC236}">
                  <a16:creationId xmlns:a16="http://schemas.microsoft.com/office/drawing/2014/main" id="{56974762-DDEA-4709-BCA2-D059D2CD8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238" y="469609"/>
              <a:ext cx="17352381" cy="9346497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16D21E5-089B-45A1-BFF1-876A2F27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628" y="3413111"/>
            <a:ext cx="8602350" cy="28666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AF8913-3863-4C4D-BE1D-DC53C03A0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6"/>
          <a:stretch/>
        </p:blipFill>
        <p:spPr>
          <a:xfrm>
            <a:off x="2682275" y="578182"/>
            <a:ext cx="8612703" cy="276706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F52D15-6D9B-4679-B55B-EFF2AA9E981C}"/>
              </a:ext>
            </a:extLst>
          </p:cNvPr>
          <p:cNvCxnSpPr>
            <a:cxnSpLocks/>
          </p:cNvCxnSpPr>
          <p:nvPr/>
        </p:nvCxnSpPr>
        <p:spPr>
          <a:xfrm>
            <a:off x="2549772" y="3345245"/>
            <a:ext cx="8896678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518072-0436-4306-96AD-E35AA98DBC33}"/>
              </a:ext>
            </a:extLst>
          </p:cNvPr>
          <p:cNvSpPr txBox="1"/>
          <p:nvPr/>
        </p:nvSpPr>
        <p:spPr>
          <a:xfrm>
            <a:off x="-432465" y="2676939"/>
            <a:ext cx="3491357" cy="14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903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뷰클로젯</a:t>
            </a:r>
            <a:endParaRPr lang="en-US" altLang="ko-KR" sz="2903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903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기능 수행 </a:t>
            </a:r>
            <a:endParaRPr lang="en-US" altLang="ko-KR" sz="2903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903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시나리오</a:t>
            </a:r>
            <a:endParaRPr lang="ko-KR" altLang="en-US" sz="2903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19E1B-DBFF-41F5-B118-A05ADB3CC25E}"/>
              </a:ext>
            </a:extLst>
          </p:cNvPr>
          <p:cNvSpPr txBox="1"/>
          <p:nvPr/>
        </p:nvSpPr>
        <p:spPr>
          <a:xfrm>
            <a:off x="2682275" y="578179"/>
            <a:ext cx="3781278" cy="315792"/>
          </a:xfrm>
          <a:prstGeom prst="rect">
            <a:avLst/>
          </a:prstGeom>
          <a:solidFill>
            <a:srgbClr val="FEEA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52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옷 인식 및 인식한 옷의 정보 음성출력 시나리오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26A45A-5DC8-4D95-8506-E0D06A19281A}"/>
              </a:ext>
            </a:extLst>
          </p:cNvPr>
          <p:cNvSpPr txBox="1"/>
          <p:nvPr/>
        </p:nvSpPr>
        <p:spPr>
          <a:xfrm>
            <a:off x="2682275" y="3469077"/>
            <a:ext cx="3699451" cy="315792"/>
          </a:xfrm>
          <a:prstGeom prst="rect">
            <a:avLst/>
          </a:prstGeom>
          <a:solidFill>
            <a:srgbClr val="FEEA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52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날씨별 옷 적합성 판단 정보 음성출력 시나리오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CC2A9A8-7AE0-4DEA-9F4A-625DE0B8AEE1}"/>
              </a:ext>
            </a:extLst>
          </p:cNvPr>
          <p:cNvGrpSpPr/>
          <p:nvPr/>
        </p:nvGrpSpPr>
        <p:grpSpPr>
          <a:xfrm>
            <a:off x="975455" y="1961714"/>
            <a:ext cx="675516" cy="762012"/>
            <a:chOff x="5252838" y="20232"/>
            <a:chExt cx="682182" cy="8399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4DE7E1-EAAB-4019-9996-5CEE190AB755}"/>
                </a:ext>
              </a:extLst>
            </p:cNvPr>
            <p:cNvSpPr txBox="1"/>
            <p:nvPr/>
          </p:nvSpPr>
          <p:spPr>
            <a:xfrm>
              <a:off x="5432931" y="20232"/>
              <a:ext cx="351091" cy="41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21" dirty="0">
                  <a:solidFill>
                    <a:srgbClr val="30445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821" dirty="0">
                <a:solidFill>
                  <a:srgbClr val="30445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944969D-3F6D-416F-91E7-F0447F8350F6}"/>
                </a:ext>
              </a:extLst>
            </p:cNvPr>
            <p:cNvGrpSpPr/>
            <p:nvPr/>
          </p:nvGrpSpPr>
          <p:grpSpPr>
            <a:xfrm>
              <a:off x="5252838" y="206803"/>
              <a:ext cx="682182" cy="653406"/>
              <a:chOff x="6847021" y="178038"/>
              <a:chExt cx="682182" cy="653406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FAD3EC6-2A30-42AA-ACEE-6C140466D41C}"/>
                  </a:ext>
                </a:extLst>
              </p:cNvPr>
              <p:cNvGrpSpPr/>
              <p:nvPr/>
            </p:nvGrpSpPr>
            <p:grpSpPr>
              <a:xfrm>
                <a:off x="6847021" y="178038"/>
                <a:ext cx="682182" cy="547218"/>
                <a:chOff x="9" y="0"/>
                <a:chExt cx="12191995" cy="6857999"/>
              </a:xfrm>
            </p:grpSpPr>
            <p:sp>
              <p:nvSpPr>
                <p:cNvPr id="26" name="자유형 11">
                  <a:extLst>
                    <a:ext uri="{FF2B5EF4-FFF2-40B4-BE49-F238E27FC236}">
                      <a16:creationId xmlns:a16="http://schemas.microsoft.com/office/drawing/2014/main" id="{99B147B4-E9C7-4FB2-A9C1-9678BE829BE1}"/>
                    </a:ext>
                  </a:extLst>
                </p:cNvPr>
                <p:cNvSpPr/>
                <p:nvPr/>
              </p:nvSpPr>
              <p:spPr>
                <a:xfrm>
                  <a:off x="4359381" y="192423"/>
                  <a:ext cx="3632200" cy="1289333"/>
                </a:xfrm>
                <a:custGeom>
                  <a:avLst/>
                  <a:gdLst>
                    <a:gd name="connsiteX0" fmla="*/ 83743 w 3632200"/>
                    <a:gd name="connsiteY0" fmla="*/ 0 h 1289333"/>
                    <a:gd name="connsiteX1" fmla="*/ 3391275 w 3632200"/>
                    <a:gd name="connsiteY1" fmla="*/ 0 h 1289333"/>
                    <a:gd name="connsiteX2" fmla="*/ 3577655 w 3632200"/>
                    <a:gd name="connsiteY2" fmla="*/ 60666 h 1289333"/>
                    <a:gd name="connsiteX3" fmla="*/ 3595303 w 3632200"/>
                    <a:gd name="connsiteY3" fmla="*/ 98134 h 1289333"/>
                    <a:gd name="connsiteX4" fmla="*/ 3632200 w 3632200"/>
                    <a:gd name="connsiteY4" fmla="*/ 297935 h 1289333"/>
                    <a:gd name="connsiteX5" fmla="*/ 1816100 w 3632200"/>
                    <a:gd name="connsiteY5" fmla="*/ 1289333 h 1289333"/>
                    <a:gd name="connsiteX6" fmla="*/ 0 w 3632200"/>
                    <a:gd name="connsiteY6" fmla="*/ 297935 h 1289333"/>
                    <a:gd name="connsiteX7" fmla="*/ 81648 w 3632200"/>
                    <a:gd name="connsiteY7" fmla="*/ 3124 h 1289333"/>
                    <a:gd name="connsiteX8" fmla="*/ 83743 w 3632200"/>
                    <a:gd name="connsiteY8" fmla="*/ 0 h 1289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32200" h="1289333">
                      <a:moveTo>
                        <a:pt x="83743" y="0"/>
                      </a:moveTo>
                      <a:lnTo>
                        <a:pt x="3391275" y="0"/>
                      </a:lnTo>
                      <a:lnTo>
                        <a:pt x="3577655" y="60666"/>
                      </a:lnTo>
                      <a:lnTo>
                        <a:pt x="3595303" y="98134"/>
                      </a:lnTo>
                      <a:cubicBezTo>
                        <a:pt x="3619496" y="162671"/>
                        <a:pt x="3632200" y="229493"/>
                        <a:pt x="3632200" y="297935"/>
                      </a:cubicBezTo>
                      <a:cubicBezTo>
                        <a:pt x="3632200" y="845469"/>
                        <a:pt x="2819104" y="1289333"/>
                        <a:pt x="1816100" y="1289333"/>
                      </a:cubicBezTo>
                      <a:cubicBezTo>
                        <a:pt x="813096" y="1289333"/>
                        <a:pt x="0" y="845469"/>
                        <a:pt x="0" y="297935"/>
                      </a:cubicBezTo>
                      <a:cubicBezTo>
                        <a:pt x="0" y="195272"/>
                        <a:pt x="28586" y="96254"/>
                        <a:pt x="81648" y="3124"/>
                      </a:cubicBezTo>
                      <a:lnTo>
                        <a:pt x="83743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21" dirty="0">
                    <a:solidFill>
                      <a:prstClr val="white"/>
                    </a:solidFill>
                    <a:latin typeface="타이포_씨고딕 180" panose="02020503020101020101" pitchFamily="18" charset="-127"/>
                    <a:ea typeface="타이포_씨고딕 180" panose="02020503020101020101" pitchFamily="18" charset="-127"/>
                  </a:endParaRPr>
                </a:p>
              </p:txBody>
            </p: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CB9B2A68-B28A-4309-9FE7-063178A6BB14}"/>
                    </a:ext>
                  </a:extLst>
                </p:cNvPr>
                <p:cNvGrpSpPr/>
                <p:nvPr/>
              </p:nvGrpSpPr>
              <p:grpSpPr>
                <a:xfrm>
                  <a:off x="1999016" y="0"/>
                  <a:ext cx="8193967" cy="2253214"/>
                  <a:chOff x="1993144" y="-4547"/>
                  <a:chExt cx="8193967" cy="2253214"/>
                </a:xfrm>
              </p:grpSpPr>
              <p:sp>
                <p:nvSpPr>
                  <p:cNvPr id="29" name="Rectangle 6">
                    <a:extLst>
                      <a:ext uri="{FF2B5EF4-FFF2-40B4-BE49-F238E27FC236}">
                        <a16:creationId xmlns:a16="http://schemas.microsoft.com/office/drawing/2014/main" id="{757F6BCD-EB48-4A0C-8A98-6008A94835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76176" y="1831090"/>
                    <a:ext cx="7198610" cy="220607"/>
                  </a:xfrm>
                  <a:prstGeom prst="rect">
                    <a:avLst/>
                  </a:prstGeom>
                  <a:solidFill>
                    <a:srgbClr val="29364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2953" tIns="41476" rIns="82953" bIns="414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1821" dirty="0">
                      <a:solidFill>
                        <a:prstClr val="black"/>
                      </a:solidFill>
                      <a:latin typeface="타이포_씨고딕 180" panose="02020503020101020101" pitchFamily="18" charset="-127"/>
                      <a:ea typeface="타이포_씨고딕 180" panose="02020503020101020101" pitchFamily="18" charset="-127"/>
                    </a:endParaRPr>
                  </a:p>
                </p:txBody>
              </p:sp>
              <p:sp>
                <p:nvSpPr>
                  <p:cNvPr id="30" name="Freeform 7">
                    <a:extLst>
                      <a:ext uri="{FF2B5EF4-FFF2-40B4-BE49-F238E27FC236}">
                        <a16:creationId xmlns:a16="http://schemas.microsoft.com/office/drawing/2014/main" id="{1FF61259-1A62-4A23-8D96-7878DB36BC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6176" y="1831090"/>
                    <a:ext cx="3190920" cy="220607"/>
                  </a:xfrm>
                  <a:custGeom>
                    <a:avLst/>
                    <a:gdLst>
                      <a:gd name="T0" fmla="*/ 3646 w 3646"/>
                      <a:gd name="T1" fmla="*/ 0 h 252"/>
                      <a:gd name="T2" fmla="*/ 3613 w 3646"/>
                      <a:gd name="T3" fmla="*/ 19 h 252"/>
                      <a:gd name="T4" fmla="*/ 3579 w 3646"/>
                      <a:gd name="T5" fmla="*/ 39 h 252"/>
                      <a:gd name="T6" fmla="*/ 3546 w 3646"/>
                      <a:gd name="T7" fmla="*/ 61 h 252"/>
                      <a:gd name="T8" fmla="*/ 3499 w 3646"/>
                      <a:gd name="T9" fmla="*/ 102 h 252"/>
                      <a:gd name="T10" fmla="*/ 3475 w 3646"/>
                      <a:gd name="T11" fmla="*/ 134 h 252"/>
                      <a:gd name="T12" fmla="*/ 3468 w 3646"/>
                      <a:gd name="T13" fmla="*/ 151 h 252"/>
                      <a:gd name="T14" fmla="*/ 3462 w 3646"/>
                      <a:gd name="T15" fmla="*/ 174 h 252"/>
                      <a:gd name="T16" fmla="*/ 3461 w 3646"/>
                      <a:gd name="T17" fmla="*/ 225 h 252"/>
                      <a:gd name="T18" fmla="*/ 3463 w 3646"/>
                      <a:gd name="T19" fmla="*/ 252 h 252"/>
                      <a:gd name="T20" fmla="*/ 0 w 3646"/>
                      <a:gd name="T21" fmla="*/ 252 h 252"/>
                      <a:gd name="T22" fmla="*/ 0 w 3646"/>
                      <a:gd name="T23" fmla="*/ 0 h 252"/>
                      <a:gd name="T24" fmla="*/ 3646 w 3646"/>
                      <a:gd name="T25" fmla="*/ 0 h 252"/>
                      <a:gd name="T26" fmla="*/ 3646 w 3646"/>
                      <a:gd name="T27" fmla="*/ 0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646" h="252">
                        <a:moveTo>
                          <a:pt x="3646" y="0"/>
                        </a:moveTo>
                        <a:lnTo>
                          <a:pt x="3613" y="19"/>
                        </a:lnTo>
                        <a:lnTo>
                          <a:pt x="3579" y="39"/>
                        </a:lnTo>
                        <a:lnTo>
                          <a:pt x="3546" y="61"/>
                        </a:lnTo>
                        <a:lnTo>
                          <a:pt x="3499" y="102"/>
                        </a:lnTo>
                        <a:lnTo>
                          <a:pt x="3475" y="134"/>
                        </a:lnTo>
                        <a:lnTo>
                          <a:pt x="3468" y="151"/>
                        </a:lnTo>
                        <a:lnTo>
                          <a:pt x="3462" y="174"/>
                        </a:lnTo>
                        <a:lnTo>
                          <a:pt x="3461" y="225"/>
                        </a:lnTo>
                        <a:lnTo>
                          <a:pt x="3463" y="252"/>
                        </a:lnTo>
                        <a:lnTo>
                          <a:pt x="0" y="252"/>
                        </a:lnTo>
                        <a:lnTo>
                          <a:pt x="0" y="0"/>
                        </a:lnTo>
                        <a:lnTo>
                          <a:pt x="3646" y="0"/>
                        </a:lnTo>
                        <a:lnTo>
                          <a:pt x="3646" y="0"/>
                        </a:lnTo>
                        <a:close/>
                      </a:path>
                    </a:pathLst>
                  </a:custGeom>
                  <a:solidFill>
                    <a:srgbClr val="29364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2953" tIns="41476" rIns="82953" bIns="414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1821" dirty="0">
                      <a:solidFill>
                        <a:prstClr val="black"/>
                      </a:solidFill>
                      <a:latin typeface="타이포_씨고딕 180" panose="02020503020101020101" pitchFamily="18" charset="-127"/>
                      <a:ea typeface="타이포_씨고딕 180" panose="02020503020101020101" pitchFamily="18" charset="-127"/>
                    </a:endParaRPr>
                  </a:p>
                </p:txBody>
              </p:sp>
              <p:sp>
                <p:nvSpPr>
                  <p:cNvPr id="33" name="자유형 14">
                    <a:extLst>
                      <a:ext uri="{FF2B5EF4-FFF2-40B4-BE49-F238E27FC236}">
                        <a16:creationId xmlns:a16="http://schemas.microsoft.com/office/drawing/2014/main" id="{54FA4B2E-7828-488D-AD57-4AE38D747A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3144" y="-4547"/>
                    <a:ext cx="8193967" cy="2253214"/>
                  </a:xfrm>
                  <a:custGeom>
                    <a:avLst/>
                    <a:gdLst>
                      <a:gd name="connsiteX0" fmla="*/ 3406115 w 8193967"/>
                      <a:gd name="connsiteY0" fmla="*/ 0 h 2253214"/>
                      <a:gd name="connsiteX1" fmla="*/ 4789603 w 8193967"/>
                      <a:gd name="connsiteY1" fmla="*/ 0 h 2253214"/>
                      <a:gd name="connsiteX2" fmla="*/ 4812358 w 8193967"/>
                      <a:gd name="connsiteY2" fmla="*/ 49070 h 2253214"/>
                      <a:gd name="connsiteX3" fmla="*/ 4836875 w 8193967"/>
                      <a:gd name="connsiteY3" fmla="*/ 102488 h 2253214"/>
                      <a:gd name="connsiteX4" fmla="*/ 4895541 w 8193967"/>
                      <a:gd name="connsiteY4" fmla="*/ 204069 h 2253214"/>
                      <a:gd name="connsiteX5" fmla="*/ 4962963 w 8193967"/>
                      <a:gd name="connsiteY5" fmla="*/ 297770 h 2253214"/>
                      <a:gd name="connsiteX6" fmla="*/ 5041768 w 8193967"/>
                      <a:gd name="connsiteY6" fmla="*/ 384464 h 2253214"/>
                      <a:gd name="connsiteX7" fmla="*/ 5127578 w 8193967"/>
                      <a:gd name="connsiteY7" fmla="*/ 461526 h 2253214"/>
                      <a:gd name="connsiteX8" fmla="*/ 5220393 w 8193967"/>
                      <a:gd name="connsiteY8" fmla="*/ 529831 h 2253214"/>
                      <a:gd name="connsiteX9" fmla="*/ 5321088 w 8193967"/>
                      <a:gd name="connsiteY9" fmla="*/ 587627 h 2253214"/>
                      <a:gd name="connsiteX10" fmla="*/ 5428788 w 8193967"/>
                      <a:gd name="connsiteY10" fmla="*/ 635791 h 2253214"/>
                      <a:gd name="connsiteX11" fmla="*/ 5483951 w 8193967"/>
                      <a:gd name="connsiteY11" fmla="*/ 654181 h 2253214"/>
                      <a:gd name="connsiteX12" fmla="*/ 5487454 w 8193967"/>
                      <a:gd name="connsiteY12" fmla="*/ 655932 h 2253214"/>
                      <a:gd name="connsiteX13" fmla="*/ 5490081 w 8193967"/>
                      <a:gd name="connsiteY13" fmla="*/ 656808 h 2253214"/>
                      <a:gd name="connsiteX14" fmla="*/ 5867469 w 8193967"/>
                      <a:gd name="connsiteY14" fmla="*/ 776779 h 2253214"/>
                      <a:gd name="connsiteX15" fmla="*/ 6615240 w 8193967"/>
                      <a:gd name="connsiteY15" fmla="*/ 1028106 h 2253214"/>
                      <a:gd name="connsiteX16" fmla="*/ 7260566 w 8193967"/>
                      <a:gd name="connsiteY16" fmla="*/ 1255788 h 2253214"/>
                      <a:gd name="connsiteX17" fmla="*/ 7700998 w 8193967"/>
                      <a:gd name="connsiteY17" fmla="*/ 1418669 h 2253214"/>
                      <a:gd name="connsiteX18" fmla="*/ 7796440 w 8193967"/>
                      <a:gd name="connsiteY18" fmla="*/ 1458076 h 2253214"/>
                      <a:gd name="connsiteX19" fmla="*/ 7852478 w 8193967"/>
                      <a:gd name="connsiteY19" fmla="*/ 1483471 h 2253214"/>
                      <a:gd name="connsiteX20" fmla="*/ 7953174 w 8193967"/>
                      <a:gd name="connsiteY20" fmla="*/ 1547398 h 2253214"/>
                      <a:gd name="connsiteX21" fmla="*/ 8038984 w 8193967"/>
                      <a:gd name="connsiteY21" fmla="*/ 1622708 h 2253214"/>
                      <a:gd name="connsiteX22" fmla="*/ 8107282 w 8193967"/>
                      <a:gd name="connsiteY22" fmla="*/ 1708527 h 2253214"/>
                      <a:gd name="connsiteX23" fmla="*/ 8157192 w 8193967"/>
                      <a:gd name="connsiteY23" fmla="*/ 1800476 h 2253214"/>
                      <a:gd name="connsiteX24" fmla="*/ 8186086 w 8193967"/>
                      <a:gd name="connsiteY24" fmla="*/ 1897679 h 2253214"/>
                      <a:gd name="connsiteX25" fmla="*/ 8193967 w 8193967"/>
                      <a:gd name="connsiteY25" fmla="*/ 1994882 h 2253214"/>
                      <a:gd name="connsiteX26" fmla="*/ 8185211 w 8193967"/>
                      <a:gd name="connsiteY26" fmla="*/ 2068441 h 2253214"/>
                      <a:gd name="connsiteX27" fmla="*/ 8171201 w 8193967"/>
                      <a:gd name="connsiteY27" fmla="*/ 2114853 h 2253214"/>
                      <a:gd name="connsiteX28" fmla="*/ 8162445 w 8193967"/>
                      <a:gd name="connsiteY28" fmla="*/ 2138497 h 2253214"/>
                      <a:gd name="connsiteX29" fmla="*/ 8147560 w 8193967"/>
                      <a:gd name="connsiteY29" fmla="*/ 2170022 h 2253214"/>
                      <a:gd name="connsiteX30" fmla="*/ 8108157 w 8193967"/>
                      <a:gd name="connsiteY30" fmla="*/ 2228694 h 2253214"/>
                      <a:gd name="connsiteX31" fmla="*/ 8084516 w 8193967"/>
                      <a:gd name="connsiteY31" fmla="*/ 2253214 h 2253214"/>
                      <a:gd name="connsiteX32" fmla="*/ 4096984 w 8193967"/>
                      <a:gd name="connsiteY32" fmla="*/ 598136 h 2253214"/>
                      <a:gd name="connsiteX33" fmla="*/ 111203 w 8193967"/>
                      <a:gd name="connsiteY33" fmla="*/ 2253214 h 2253214"/>
                      <a:gd name="connsiteX34" fmla="*/ 86686 w 8193967"/>
                      <a:gd name="connsiteY34" fmla="*/ 2228694 h 2253214"/>
                      <a:gd name="connsiteX35" fmla="*/ 48159 w 8193967"/>
                      <a:gd name="connsiteY35" fmla="*/ 2169147 h 2253214"/>
                      <a:gd name="connsiteX36" fmla="*/ 33273 w 8193967"/>
                      <a:gd name="connsiteY36" fmla="*/ 2138497 h 2253214"/>
                      <a:gd name="connsiteX37" fmla="*/ 23642 w 8193967"/>
                      <a:gd name="connsiteY37" fmla="*/ 2114853 h 2253214"/>
                      <a:gd name="connsiteX38" fmla="*/ 10508 w 8193967"/>
                      <a:gd name="connsiteY38" fmla="*/ 2068441 h 2253214"/>
                      <a:gd name="connsiteX39" fmla="*/ 0 w 8193967"/>
                      <a:gd name="connsiteY39" fmla="*/ 1996633 h 2253214"/>
                      <a:gd name="connsiteX40" fmla="*/ 8756 w 8193967"/>
                      <a:gd name="connsiteY40" fmla="*/ 1899430 h 2253214"/>
                      <a:gd name="connsiteX41" fmla="*/ 37651 w 8193967"/>
                      <a:gd name="connsiteY41" fmla="*/ 1803103 h 2253214"/>
                      <a:gd name="connsiteX42" fmla="*/ 86686 w 8193967"/>
                      <a:gd name="connsiteY42" fmla="*/ 1710278 h 2253214"/>
                      <a:gd name="connsiteX43" fmla="*/ 156735 w 8193967"/>
                      <a:gd name="connsiteY43" fmla="*/ 1624459 h 2253214"/>
                      <a:gd name="connsiteX44" fmla="*/ 240793 w 8193967"/>
                      <a:gd name="connsiteY44" fmla="*/ 1548273 h 2253214"/>
                      <a:gd name="connsiteX45" fmla="*/ 341488 w 8193967"/>
                      <a:gd name="connsiteY45" fmla="*/ 1483471 h 2253214"/>
                      <a:gd name="connsiteX46" fmla="*/ 398403 w 8193967"/>
                      <a:gd name="connsiteY46" fmla="*/ 1458076 h 2253214"/>
                      <a:gd name="connsiteX47" fmla="*/ 492969 w 8193967"/>
                      <a:gd name="connsiteY47" fmla="*/ 1418669 h 2253214"/>
                      <a:gd name="connsiteX48" fmla="*/ 933402 w 8193967"/>
                      <a:gd name="connsiteY48" fmla="*/ 1255788 h 2253214"/>
                      <a:gd name="connsiteX49" fmla="*/ 1580478 w 8193967"/>
                      <a:gd name="connsiteY49" fmla="*/ 1028106 h 2253214"/>
                      <a:gd name="connsiteX50" fmla="*/ 2328250 w 8193967"/>
                      <a:gd name="connsiteY50" fmla="*/ 775903 h 2253214"/>
                      <a:gd name="connsiteX51" fmla="*/ 2703887 w 8193967"/>
                      <a:gd name="connsiteY51" fmla="*/ 656808 h 2253214"/>
                      <a:gd name="connsiteX52" fmla="*/ 2707389 w 8193967"/>
                      <a:gd name="connsiteY52" fmla="*/ 655932 h 2253214"/>
                      <a:gd name="connsiteX53" fmla="*/ 2710016 w 8193967"/>
                      <a:gd name="connsiteY53" fmla="*/ 654181 h 2253214"/>
                      <a:gd name="connsiteX54" fmla="*/ 2766931 w 8193967"/>
                      <a:gd name="connsiteY54" fmla="*/ 635791 h 2253214"/>
                      <a:gd name="connsiteX55" fmla="*/ 2873755 w 8193967"/>
                      <a:gd name="connsiteY55" fmla="*/ 588503 h 2253214"/>
                      <a:gd name="connsiteX56" fmla="*/ 2973575 w 8193967"/>
                      <a:gd name="connsiteY56" fmla="*/ 530707 h 2253214"/>
                      <a:gd name="connsiteX57" fmla="*/ 3068141 w 8193967"/>
                      <a:gd name="connsiteY57" fmla="*/ 462402 h 2253214"/>
                      <a:gd name="connsiteX58" fmla="*/ 3153951 w 8193967"/>
                      <a:gd name="connsiteY58" fmla="*/ 384464 h 2253214"/>
                      <a:gd name="connsiteX59" fmla="*/ 3231004 w 8193967"/>
                      <a:gd name="connsiteY59" fmla="*/ 298645 h 2253214"/>
                      <a:gd name="connsiteX60" fmla="*/ 3298426 w 8193967"/>
                      <a:gd name="connsiteY60" fmla="*/ 204069 h 2253214"/>
                      <a:gd name="connsiteX61" fmla="*/ 3357968 w 8193967"/>
                      <a:gd name="connsiteY61" fmla="*/ 102488 h 2253214"/>
                      <a:gd name="connsiteX62" fmla="*/ 3383361 w 8193967"/>
                      <a:gd name="connsiteY62" fmla="*/ 49070 h 2253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</a:cxnLst>
                    <a:rect l="l" t="t" r="r" b="b"/>
                    <a:pathLst>
                      <a:path w="8193967" h="2253214">
                        <a:moveTo>
                          <a:pt x="3406115" y="0"/>
                        </a:moveTo>
                        <a:lnTo>
                          <a:pt x="4789603" y="0"/>
                        </a:lnTo>
                        <a:lnTo>
                          <a:pt x="4812358" y="49070"/>
                        </a:lnTo>
                        <a:lnTo>
                          <a:pt x="4836875" y="102488"/>
                        </a:lnTo>
                        <a:lnTo>
                          <a:pt x="4895541" y="204069"/>
                        </a:lnTo>
                        <a:lnTo>
                          <a:pt x="4962963" y="297770"/>
                        </a:lnTo>
                        <a:lnTo>
                          <a:pt x="5041768" y="384464"/>
                        </a:lnTo>
                        <a:lnTo>
                          <a:pt x="5127578" y="461526"/>
                        </a:lnTo>
                        <a:lnTo>
                          <a:pt x="5220393" y="529831"/>
                        </a:lnTo>
                        <a:lnTo>
                          <a:pt x="5321088" y="587627"/>
                        </a:lnTo>
                        <a:lnTo>
                          <a:pt x="5428788" y="635791"/>
                        </a:lnTo>
                        <a:lnTo>
                          <a:pt x="5483951" y="654181"/>
                        </a:lnTo>
                        <a:lnTo>
                          <a:pt x="5487454" y="655932"/>
                        </a:lnTo>
                        <a:lnTo>
                          <a:pt x="5490081" y="656808"/>
                        </a:lnTo>
                        <a:lnTo>
                          <a:pt x="5867469" y="776779"/>
                        </a:lnTo>
                        <a:lnTo>
                          <a:pt x="6615240" y="1028106"/>
                        </a:lnTo>
                        <a:lnTo>
                          <a:pt x="7260566" y="1255788"/>
                        </a:lnTo>
                        <a:lnTo>
                          <a:pt x="7700998" y="1418669"/>
                        </a:lnTo>
                        <a:lnTo>
                          <a:pt x="7796440" y="1458076"/>
                        </a:lnTo>
                        <a:lnTo>
                          <a:pt x="7852478" y="1483471"/>
                        </a:lnTo>
                        <a:lnTo>
                          <a:pt x="7953174" y="1547398"/>
                        </a:lnTo>
                        <a:lnTo>
                          <a:pt x="8038984" y="1622708"/>
                        </a:lnTo>
                        <a:lnTo>
                          <a:pt x="8107282" y="1708527"/>
                        </a:lnTo>
                        <a:lnTo>
                          <a:pt x="8157192" y="1800476"/>
                        </a:lnTo>
                        <a:lnTo>
                          <a:pt x="8186086" y="1897679"/>
                        </a:lnTo>
                        <a:lnTo>
                          <a:pt x="8193967" y="1994882"/>
                        </a:lnTo>
                        <a:lnTo>
                          <a:pt x="8185211" y="2068441"/>
                        </a:lnTo>
                        <a:lnTo>
                          <a:pt x="8171201" y="2114853"/>
                        </a:lnTo>
                        <a:lnTo>
                          <a:pt x="8162445" y="2138497"/>
                        </a:lnTo>
                        <a:lnTo>
                          <a:pt x="8147560" y="2170022"/>
                        </a:lnTo>
                        <a:lnTo>
                          <a:pt x="8108157" y="2228694"/>
                        </a:lnTo>
                        <a:lnTo>
                          <a:pt x="8084516" y="2253214"/>
                        </a:lnTo>
                        <a:lnTo>
                          <a:pt x="4096984" y="598136"/>
                        </a:lnTo>
                        <a:lnTo>
                          <a:pt x="111203" y="2253214"/>
                        </a:lnTo>
                        <a:lnTo>
                          <a:pt x="86686" y="2228694"/>
                        </a:lnTo>
                        <a:lnTo>
                          <a:pt x="48159" y="2169147"/>
                        </a:lnTo>
                        <a:lnTo>
                          <a:pt x="33273" y="2138497"/>
                        </a:lnTo>
                        <a:lnTo>
                          <a:pt x="23642" y="2114853"/>
                        </a:lnTo>
                        <a:lnTo>
                          <a:pt x="10508" y="2068441"/>
                        </a:lnTo>
                        <a:lnTo>
                          <a:pt x="0" y="1996633"/>
                        </a:lnTo>
                        <a:lnTo>
                          <a:pt x="8756" y="1899430"/>
                        </a:lnTo>
                        <a:lnTo>
                          <a:pt x="37651" y="1803103"/>
                        </a:lnTo>
                        <a:lnTo>
                          <a:pt x="86686" y="1710278"/>
                        </a:lnTo>
                        <a:lnTo>
                          <a:pt x="156735" y="1624459"/>
                        </a:lnTo>
                        <a:lnTo>
                          <a:pt x="240793" y="1548273"/>
                        </a:lnTo>
                        <a:lnTo>
                          <a:pt x="341488" y="1483471"/>
                        </a:lnTo>
                        <a:lnTo>
                          <a:pt x="398403" y="1458076"/>
                        </a:lnTo>
                        <a:lnTo>
                          <a:pt x="492969" y="1418669"/>
                        </a:lnTo>
                        <a:lnTo>
                          <a:pt x="933402" y="1255788"/>
                        </a:lnTo>
                        <a:lnTo>
                          <a:pt x="1580478" y="1028106"/>
                        </a:lnTo>
                        <a:lnTo>
                          <a:pt x="2328250" y="775903"/>
                        </a:lnTo>
                        <a:lnTo>
                          <a:pt x="2703887" y="656808"/>
                        </a:lnTo>
                        <a:lnTo>
                          <a:pt x="2707389" y="655932"/>
                        </a:lnTo>
                        <a:lnTo>
                          <a:pt x="2710016" y="654181"/>
                        </a:lnTo>
                        <a:lnTo>
                          <a:pt x="2766931" y="635791"/>
                        </a:lnTo>
                        <a:lnTo>
                          <a:pt x="2873755" y="588503"/>
                        </a:lnTo>
                        <a:lnTo>
                          <a:pt x="2973575" y="530707"/>
                        </a:lnTo>
                        <a:lnTo>
                          <a:pt x="3068141" y="462402"/>
                        </a:lnTo>
                        <a:lnTo>
                          <a:pt x="3153951" y="384464"/>
                        </a:lnTo>
                        <a:lnTo>
                          <a:pt x="3231004" y="298645"/>
                        </a:lnTo>
                        <a:lnTo>
                          <a:pt x="3298426" y="204069"/>
                        </a:lnTo>
                        <a:lnTo>
                          <a:pt x="3357968" y="102488"/>
                        </a:lnTo>
                        <a:lnTo>
                          <a:pt x="3383361" y="49070"/>
                        </a:lnTo>
                        <a:close/>
                      </a:path>
                    </a:pathLst>
                  </a:custGeom>
                  <a:solidFill>
                    <a:srgbClr val="3044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2953" tIns="41476" rIns="82953" bIns="41476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ko-KR" altLang="en-US" sz="1821" dirty="0">
                      <a:solidFill>
                        <a:prstClr val="black"/>
                      </a:solidFill>
                      <a:latin typeface="타이포_씨고딕 180" panose="02020503020101020101" pitchFamily="18" charset="-127"/>
                      <a:ea typeface="타이포_씨고딕 180" panose="02020503020101020101" pitchFamily="18" charset="-127"/>
                    </a:endParaRPr>
                  </a:p>
                </p:txBody>
              </p:sp>
            </p:grpSp>
            <p:sp>
              <p:nvSpPr>
                <p:cNvPr id="28" name="자유형 13">
                  <a:extLst>
                    <a:ext uri="{FF2B5EF4-FFF2-40B4-BE49-F238E27FC236}">
                      <a16:creationId xmlns:a16="http://schemas.microsoft.com/office/drawing/2014/main" id="{6FE9CC48-4EAD-4B35-9662-9D39FADAB522}"/>
                    </a:ext>
                  </a:extLst>
                </p:cNvPr>
                <p:cNvSpPr/>
                <p:nvPr/>
              </p:nvSpPr>
              <p:spPr>
                <a:xfrm>
                  <a:off x="9" y="192423"/>
                  <a:ext cx="12191995" cy="6665576"/>
                </a:xfrm>
                <a:custGeom>
                  <a:avLst/>
                  <a:gdLst>
                    <a:gd name="connsiteX0" fmla="*/ 4429600 w 12191999"/>
                    <a:gd name="connsiteY0" fmla="*/ 0 h 6665577"/>
                    <a:gd name="connsiteX1" fmla="*/ 4443123 w 12191999"/>
                    <a:gd name="connsiteY1" fmla="*/ 0 h 6665577"/>
                    <a:gd name="connsiteX2" fmla="*/ 4441028 w 12191999"/>
                    <a:gd name="connsiteY2" fmla="*/ 3124 h 6665577"/>
                    <a:gd name="connsiteX3" fmla="*/ 4359380 w 12191999"/>
                    <a:gd name="connsiteY3" fmla="*/ 297935 h 6665577"/>
                    <a:gd name="connsiteX4" fmla="*/ 6175480 w 12191999"/>
                    <a:gd name="connsiteY4" fmla="*/ 1289333 h 6665577"/>
                    <a:gd name="connsiteX5" fmla="*/ 7991580 w 12191999"/>
                    <a:gd name="connsiteY5" fmla="*/ 297935 h 6665577"/>
                    <a:gd name="connsiteX6" fmla="*/ 7954683 w 12191999"/>
                    <a:gd name="connsiteY6" fmla="*/ 98134 h 6665577"/>
                    <a:gd name="connsiteX7" fmla="*/ 7937035 w 12191999"/>
                    <a:gd name="connsiteY7" fmla="*/ 60666 h 6665577"/>
                    <a:gd name="connsiteX8" fmla="*/ 11262199 w 12191999"/>
                    <a:gd name="connsiteY8" fmla="*/ 1142999 h 6665577"/>
                    <a:gd name="connsiteX9" fmla="*/ 11262202 w 12191999"/>
                    <a:gd name="connsiteY9" fmla="*/ 1142999 h 6665577"/>
                    <a:gd name="connsiteX10" fmla="*/ 11262201 w 12191999"/>
                    <a:gd name="connsiteY10" fmla="*/ 1143000 h 6665577"/>
                    <a:gd name="connsiteX11" fmla="*/ 11262200 w 12191999"/>
                    <a:gd name="connsiteY11" fmla="*/ 1143000 h 6665577"/>
                    <a:gd name="connsiteX12" fmla="*/ 11260311 w 12191999"/>
                    <a:gd name="connsiteY12" fmla="*/ 1144132 h 6665577"/>
                    <a:gd name="connsiteX13" fmla="*/ 12191999 w 12191999"/>
                    <a:gd name="connsiteY13" fmla="*/ 3287360 h 6665577"/>
                    <a:gd name="connsiteX14" fmla="*/ 12191999 w 12191999"/>
                    <a:gd name="connsiteY14" fmla="*/ 5132802 h 6665577"/>
                    <a:gd name="connsiteX15" fmla="*/ 10314183 w 12191999"/>
                    <a:gd name="connsiteY15" fmla="*/ 5949113 h 6665577"/>
                    <a:gd name="connsiteX16" fmla="*/ 10314183 w 12191999"/>
                    <a:gd name="connsiteY16" fmla="*/ 6665577 h 6665577"/>
                    <a:gd name="connsiteX17" fmla="*/ 1867928 w 12191999"/>
                    <a:gd name="connsiteY17" fmla="*/ 6665577 h 6665577"/>
                    <a:gd name="connsiteX18" fmla="*/ 1867928 w 12191999"/>
                    <a:gd name="connsiteY18" fmla="*/ 5922801 h 6665577"/>
                    <a:gd name="connsiteX19" fmla="*/ 0 w 12191999"/>
                    <a:gd name="connsiteY19" fmla="*/ 5110789 h 6665577"/>
                    <a:gd name="connsiteX20" fmla="*/ 0 w 12191999"/>
                    <a:gd name="connsiteY20" fmla="*/ 3259301 h 6665577"/>
                    <a:gd name="connsiteX21" fmla="*/ 919585 w 12191999"/>
                    <a:gd name="connsiteY21" fmla="*/ 1143917 h 6665577"/>
                    <a:gd name="connsiteX22" fmla="*/ 918054 w 12191999"/>
                    <a:gd name="connsiteY22" fmla="*/ 1143000 h 6665577"/>
                    <a:gd name="connsiteX23" fmla="*/ 918052 w 12191999"/>
                    <a:gd name="connsiteY23" fmla="*/ 1142999 h 6665577"/>
                    <a:gd name="connsiteX24" fmla="*/ 918056 w 12191999"/>
                    <a:gd name="connsiteY24" fmla="*/ 1142999 h 6665577"/>
                    <a:gd name="connsiteX25" fmla="*/ 920301 w 12191999"/>
                    <a:gd name="connsiteY25" fmla="*/ 1142268 h 6665577"/>
                    <a:gd name="connsiteX26" fmla="*/ 921814 w 12191999"/>
                    <a:gd name="connsiteY26" fmla="*/ 1138788 h 6665577"/>
                    <a:gd name="connsiteX27" fmla="*/ 925744 w 12191999"/>
                    <a:gd name="connsiteY27" fmla="*/ 1140497 h 6665577"/>
                    <a:gd name="connsiteX28" fmla="*/ 4429600 w 12191999"/>
                    <a:gd name="connsiteY28" fmla="*/ 0 h 6665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191999" h="6665577">
                      <a:moveTo>
                        <a:pt x="4429600" y="0"/>
                      </a:moveTo>
                      <a:lnTo>
                        <a:pt x="4443123" y="0"/>
                      </a:lnTo>
                      <a:lnTo>
                        <a:pt x="4441028" y="3124"/>
                      </a:lnTo>
                      <a:cubicBezTo>
                        <a:pt x="4387966" y="96254"/>
                        <a:pt x="4359380" y="195272"/>
                        <a:pt x="4359380" y="297935"/>
                      </a:cubicBezTo>
                      <a:cubicBezTo>
                        <a:pt x="4359380" y="845469"/>
                        <a:pt x="5172476" y="1289333"/>
                        <a:pt x="6175480" y="1289333"/>
                      </a:cubicBezTo>
                      <a:cubicBezTo>
                        <a:pt x="7178484" y="1289333"/>
                        <a:pt x="7991580" y="845469"/>
                        <a:pt x="7991580" y="297935"/>
                      </a:cubicBezTo>
                      <a:cubicBezTo>
                        <a:pt x="7991580" y="229493"/>
                        <a:pt x="7978876" y="162671"/>
                        <a:pt x="7954683" y="98134"/>
                      </a:cubicBezTo>
                      <a:lnTo>
                        <a:pt x="7937035" y="60666"/>
                      </a:lnTo>
                      <a:lnTo>
                        <a:pt x="11262199" y="1142999"/>
                      </a:lnTo>
                      <a:lnTo>
                        <a:pt x="11262202" y="1142999"/>
                      </a:lnTo>
                      <a:lnTo>
                        <a:pt x="11262201" y="1143000"/>
                      </a:lnTo>
                      <a:lnTo>
                        <a:pt x="11262200" y="1143000"/>
                      </a:lnTo>
                      <a:lnTo>
                        <a:pt x="11260311" y="1144132"/>
                      </a:lnTo>
                      <a:lnTo>
                        <a:pt x="12191999" y="3287360"/>
                      </a:lnTo>
                      <a:lnTo>
                        <a:pt x="12191999" y="5132802"/>
                      </a:lnTo>
                      <a:lnTo>
                        <a:pt x="10314183" y="5949113"/>
                      </a:lnTo>
                      <a:lnTo>
                        <a:pt x="10314183" y="6665577"/>
                      </a:lnTo>
                      <a:lnTo>
                        <a:pt x="1867928" y="6665577"/>
                      </a:lnTo>
                      <a:lnTo>
                        <a:pt x="1867928" y="5922801"/>
                      </a:lnTo>
                      <a:lnTo>
                        <a:pt x="0" y="5110789"/>
                      </a:lnTo>
                      <a:lnTo>
                        <a:pt x="0" y="3259301"/>
                      </a:lnTo>
                      <a:lnTo>
                        <a:pt x="919585" y="1143917"/>
                      </a:lnTo>
                      <a:lnTo>
                        <a:pt x="918054" y="1143000"/>
                      </a:lnTo>
                      <a:lnTo>
                        <a:pt x="918052" y="1142999"/>
                      </a:lnTo>
                      <a:lnTo>
                        <a:pt x="918056" y="1142999"/>
                      </a:lnTo>
                      <a:lnTo>
                        <a:pt x="920301" y="1142268"/>
                      </a:lnTo>
                      <a:lnTo>
                        <a:pt x="921814" y="1138788"/>
                      </a:lnTo>
                      <a:lnTo>
                        <a:pt x="925744" y="1140497"/>
                      </a:lnTo>
                      <a:lnTo>
                        <a:pt x="4429600" y="0"/>
                      </a:lnTo>
                      <a:close/>
                    </a:path>
                  </a:pathLst>
                </a:custGeom>
                <a:solidFill>
                  <a:srgbClr val="FEE3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21" dirty="0">
                    <a:solidFill>
                      <a:prstClr val="white"/>
                    </a:solidFill>
                    <a:latin typeface="타이포_씨고딕 180" panose="02020503020101020101" pitchFamily="18" charset="-127"/>
                    <a:ea typeface="타이포_씨고딕 180" panose="02020503020101020101" pitchFamily="18" charset="-127"/>
                  </a:endParaRPr>
                </a:p>
              </p:txBody>
            </p: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C165A5-F141-4A04-A827-B563FE53F812}"/>
                  </a:ext>
                </a:extLst>
              </p:cNvPr>
              <p:cNvSpPr/>
              <p:nvPr/>
            </p:nvSpPr>
            <p:spPr>
              <a:xfrm>
                <a:off x="6958872" y="360146"/>
                <a:ext cx="458478" cy="471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89" kern="0" spc="-136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로제</a:t>
                </a:r>
                <a:endParaRPr lang="ko-KR" altLang="en-US" sz="1089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46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1002">
            <a:extLst>
              <a:ext uri="{FF2B5EF4-FFF2-40B4-BE49-F238E27FC236}">
                <a16:creationId xmlns:a16="http://schemas.microsoft.com/office/drawing/2014/main" id="{92C1BAFB-47C9-45B0-8068-537AA9EBDE51}"/>
              </a:ext>
            </a:extLst>
          </p:cNvPr>
          <p:cNvGrpSpPr/>
          <p:nvPr/>
        </p:nvGrpSpPr>
        <p:grpSpPr>
          <a:xfrm>
            <a:off x="279068" y="248859"/>
            <a:ext cx="11633862" cy="6544047"/>
            <a:chOff x="455238" y="469609"/>
            <a:chExt cx="17352381" cy="9346497"/>
          </a:xfrm>
        </p:grpSpPr>
        <p:pic>
          <p:nvPicPr>
            <p:cNvPr id="88" name="Object 5">
              <a:extLst>
                <a:ext uri="{FF2B5EF4-FFF2-40B4-BE49-F238E27FC236}">
                  <a16:creationId xmlns:a16="http://schemas.microsoft.com/office/drawing/2014/main" id="{1220BBB4-9DF1-48B3-9EC2-84C7A489D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238" y="469609"/>
              <a:ext cx="17352381" cy="9346497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F518072-0436-4306-96AD-E35AA98DBC33}"/>
              </a:ext>
            </a:extLst>
          </p:cNvPr>
          <p:cNvSpPr txBox="1"/>
          <p:nvPr/>
        </p:nvSpPr>
        <p:spPr>
          <a:xfrm>
            <a:off x="1134450" y="612523"/>
            <a:ext cx="1949430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903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작품 기능 </a:t>
            </a:r>
            <a:endParaRPr lang="ko-KR" altLang="en-US" sz="2903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57776998-EA01-46AE-8840-99BA4775F956}"/>
              </a:ext>
            </a:extLst>
          </p:cNvPr>
          <p:cNvGraphicFramePr>
            <a:graphicFrameLocks noGrp="1"/>
          </p:cNvGraphicFramePr>
          <p:nvPr/>
        </p:nvGraphicFramePr>
        <p:xfrm>
          <a:off x="7660629" y="929836"/>
          <a:ext cx="4041682" cy="5523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6706">
                  <a:extLst>
                    <a:ext uri="{9D8B030D-6E8A-4147-A177-3AD203B41FA5}">
                      <a16:colId xmlns:a16="http://schemas.microsoft.com/office/drawing/2014/main" val="8777608"/>
                    </a:ext>
                  </a:extLst>
                </a:gridCol>
                <a:gridCol w="884829">
                  <a:extLst>
                    <a:ext uri="{9D8B030D-6E8A-4147-A177-3AD203B41FA5}">
                      <a16:colId xmlns:a16="http://schemas.microsoft.com/office/drawing/2014/main" val="3601400298"/>
                    </a:ext>
                  </a:extLst>
                </a:gridCol>
                <a:gridCol w="2470147">
                  <a:extLst>
                    <a:ext uri="{9D8B030D-6E8A-4147-A177-3AD203B41FA5}">
                      <a16:colId xmlns:a16="http://schemas.microsoft.com/office/drawing/2014/main" val="2046986694"/>
                    </a:ext>
                  </a:extLst>
                </a:gridCol>
              </a:tblGrid>
              <a:tr h="2256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 분류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 번호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기능명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/>
                </a:tc>
                <a:extLst>
                  <a:ext uri="{0D108BD9-81ED-4DB2-BD59-A6C34878D82A}">
                    <a16:rowId xmlns:a16="http://schemas.microsoft.com/office/drawing/2014/main" val="4105315329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COL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COL-PRE-01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촬영한 옷 색상 밝기 증가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3086645768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COL-PRE-02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촬영한 옷의 색상이 잘나타난 부분을 </a:t>
                      </a: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crop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559522940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COL-01-01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옷의 픽셀 값 추출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3150978363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COL-01-02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옷의 픽셀 값의 최빈값 추출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954560740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COL-01-03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옷의 픽셀 값의 평균값 추출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2506811787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COL-02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옷의 픽셀 값의 </a:t>
                      </a: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RGB 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값 저장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1875386940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COL-03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aBecomeStar" panose="02020603020101020101" pitchFamily="18" charset="-127"/>
                        </a:rPr>
                        <a:t>라이브러리 색과 유클리디안 거리 측정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728969259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ATT-01-01 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데이터셋 전처리</a:t>
                      </a: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1014642925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ATT-01-02 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 분류 폴더 생성</a:t>
                      </a: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1372785468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ATT-02-01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 데이터 파일 생성 및 저장 </a:t>
                      </a: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1447299511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ATT-02-02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딥러닝 학습모델 생성 및 저장</a:t>
                      </a: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2811143290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ATT-02-03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 과정 시각화 및 모델 비교</a:t>
                      </a: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397119843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ATT-03-01 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사용자가 촬영한 사진 전처리</a:t>
                      </a: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955545243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ATT-03-02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 값 예측 </a:t>
                      </a: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974612938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WEA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WEA-01-01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카테고리 </a:t>
                      </a:r>
                      <a:r>
                        <a:rPr lang="ko-KR" altLang="en-US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저장</a:t>
                      </a:r>
                      <a:endParaRPr lang="en-US" altLang="ko-KR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507633335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WEA-01-02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카테고리의 세부특징 분류</a:t>
                      </a:r>
                      <a:endParaRPr lang="en-US" altLang="ko-KR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3700605374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WEA-02-01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이용해 지정 도시의 날씨정보 저장</a:t>
                      </a: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1956530068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WEA-02-02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날씨정보의 번역수행</a:t>
                      </a: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3098852912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WEA-03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카테고리와 날씨정보의 적합성 판단</a:t>
                      </a: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2070674040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WEA-03-01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가변성 의류에 대한 적합성 판단</a:t>
                      </a: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1162767107"/>
                  </a:ext>
                </a:extLst>
              </a:tr>
              <a:tr h="25226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WEA-03-02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73554" marR="73554" marT="36776" marB="3677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고정성 의류에 대한 적합성 판단</a:t>
                      </a:r>
                    </a:p>
                  </a:txBody>
                  <a:tcPr marL="73554" marR="73554" marT="36776" marB="36776" anchor="ctr"/>
                </a:tc>
                <a:extLst>
                  <a:ext uri="{0D108BD9-81ED-4DB2-BD59-A6C34878D82A}">
                    <a16:rowId xmlns:a16="http://schemas.microsoft.com/office/drawing/2014/main" val="810466330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CC78A989-C65F-44A1-BB83-EBC7FC3BC4F9}"/>
              </a:ext>
            </a:extLst>
          </p:cNvPr>
          <p:cNvGraphicFramePr>
            <a:graphicFrameLocks noGrp="1"/>
          </p:cNvGraphicFramePr>
          <p:nvPr/>
        </p:nvGraphicFramePr>
        <p:xfrm>
          <a:off x="515565" y="1932080"/>
          <a:ext cx="3483806" cy="35186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9536">
                  <a:extLst>
                    <a:ext uri="{9D8B030D-6E8A-4147-A177-3AD203B41FA5}">
                      <a16:colId xmlns:a16="http://schemas.microsoft.com/office/drawing/2014/main" val="8777608"/>
                    </a:ext>
                  </a:extLst>
                </a:gridCol>
                <a:gridCol w="1161094">
                  <a:extLst>
                    <a:ext uri="{9D8B030D-6E8A-4147-A177-3AD203B41FA5}">
                      <a16:colId xmlns:a16="http://schemas.microsoft.com/office/drawing/2014/main" val="3601400298"/>
                    </a:ext>
                  </a:extLst>
                </a:gridCol>
                <a:gridCol w="1683176">
                  <a:extLst>
                    <a:ext uri="{9D8B030D-6E8A-4147-A177-3AD203B41FA5}">
                      <a16:colId xmlns:a16="http://schemas.microsoft.com/office/drawing/2014/main" val="2046986694"/>
                    </a:ext>
                  </a:extLst>
                </a:gridCol>
              </a:tblGrid>
              <a:tr h="2345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 분류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 번호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기능명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extLst>
                  <a:ext uri="{0D108BD9-81ED-4DB2-BD59-A6C34878D82A}">
                    <a16:rowId xmlns:a16="http://schemas.microsoft.com/office/drawing/2014/main" val="4105315329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MAG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MAG-01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문열림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제어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extLst>
                  <a:ext uri="{0D108BD9-81ED-4DB2-BD59-A6C34878D82A}">
                    <a16:rowId xmlns:a16="http://schemas.microsoft.com/office/drawing/2014/main" val="3086645768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MAG-01-01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문열림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제어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ko-KR" altLang="en-US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문열림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상태 전송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extLst>
                  <a:ext uri="{0D108BD9-81ED-4DB2-BD59-A6C34878D82A}">
                    <a16:rowId xmlns:a16="http://schemas.microsoft.com/office/drawing/2014/main" val="559522940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MAG-01-02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문열림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제어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ko-KR" altLang="en-US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문열림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판단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extLst>
                  <a:ext uri="{0D108BD9-81ED-4DB2-BD59-A6C34878D82A}">
                    <a16:rowId xmlns:a16="http://schemas.microsoft.com/office/drawing/2014/main" val="3150978363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HUM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HUM-01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온습도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제어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extLst>
                  <a:ext uri="{0D108BD9-81ED-4DB2-BD59-A6C34878D82A}">
                    <a16:rowId xmlns:a16="http://schemas.microsoft.com/office/drawing/2014/main" val="954560740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HUM-01-01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온습도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제어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ko-KR" altLang="en-US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온습도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값 측정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extLst>
                  <a:ext uri="{0D108BD9-81ED-4DB2-BD59-A6C34878D82A}">
                    <a16:rowId xmlns:a16="http://schemas.microsoft.com/office/drawing/2014/main" val="2506811787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HUM-01-02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온습도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제어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측정값 파이 전송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extLst>
                  <a:ext uri="{0D108BD9-81ED-4DB2-BD59-A6C34878D82A}">
                    <a16:rowId xmlns:a16="http://schemas.microsoft.com/office/drawing/2014/main" val="1875386940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LED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LED-01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LED 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제어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aBecomeStar" panose="02020603020101020101" pitchFamily="18" charset="-127"/>
                      </a:endParaRPr>
                    </a:p>
                  </a:txBody>
                  <a:tcPr marL="50066" marR="50066" marT="25032" marB="25032" anchor="ctr"/>
                </a:tc>
                <a:extLst>
                  <a:ext uri="{0D108BD9-81ED-4DB2-BD59-A6C34878D82A}">
                    <a16:rowId xmlns:a16="http://schemas.microsoft.com/office/drawing/2014/main" val="728969259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ATT-01-01 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데이터셋 전처리</a:t>
                      </a:r>
                    </a:p>
                  </a:txBody>
                  <a:tcPr marL="50066" marR="50066" marT="25032" marB="25032" anchor="ctr"/>
                </a:tc>
                <a:extLst>
                  <a:ext uri="{0D108BD9-81ED-4DB2-BD59-A6C34878D82A}">
                    <a16:rowId xmlns:a16="http://schemas.microsoft.com/office/drawing/2014/main" val="8683586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ATT-01-02 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 분류 폴더 생성</a:t>
                      </a:r>
                    </a:p>
                  </a:txBody>
                  <a:tcPr marL="50066" marR="50066" marT="25032" marB="25032" anchor="ctr"/>
                </a:tc>
                <a:extLst>
                  <a:ext uri="{0D108BD9-81ED-4DB2-BD59-A6C34878D82A}">
                    <a16:rowId xmlns:a16="http://schemas.microsoft.com/office/drawing/2014/main" val="1694248929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ATT-02-01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 데이터 파일 생성 및 저장 </a:t>
                      </a:r>
                    </a:p>
                  </a:txBody>
                  <a:tcPr marL="50066" marR="50066" marT="25032" marB="25032" anchor="ctr"/>
                </a:tc>
                <a:extLst>
                  <a:ext uri="{0D108BD9-81ED-4DB2-BD59-A6C34878D82A}">
                    <a16:rowId xmlns:a16="http://schemas.microsoft.com/office/drawing/2014/main" val="3888275174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ATT-02-02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딥러닝 학습모델 생성 및 저장</a:t>
                      </a:r>
                    </a:p>
                  </a:txBody>
                  <a:tcPr marL="50066" marR="50066" marT="25032" marB="25032" anchor="ctr"/>
                </a:tc>
                <a:extLst>
                  <a:ext uri="{0D108BD9-81ED-4DB2-BD59-A6C34878D82A}">
                    <a16:rowId xmlns:a16="http://schemas.microsoft.com/office/drawing/2014/main" val="3337411940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ATT-02-03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 과정 시각화 및 모델 비교</a:t>
                      </a:r>
                    </a:p>
                  </a:txBody>
                  <a:tcPr marL="50066" marR="50066" marT="25032" marB="25032" anchor="ctr"/>
                </a:tc>
                <a:extLst>
                  <a:ext uri="{0D108BD9-81ED-4DB2-BD59-A6C34878D82A}">
                    <a16:rowId xmlns:a16="http://schemas.microsoft.com/office/drawing/2014/main" val="97598224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ATT-03-01 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사용자가 촬영한 사진 전처리</a:t>
                      </a:r>
                    </a:p>
                  </a:txBody>
                  <a:tcPr marL="50066" marR="50066" marT="25032" marB="25032" anchor="ctr"/>
                </a:tc>
                <a:extLst>
                  <a:ext uri="{0D108BD9-81ED-4DB2-BD59-A6C34878D82A}">
                    <a16:rowId xmlns:a16="http://schemas.microsoft.com/office/drawing/2014/main" val="1811927551"/>
                  </a:ext>
                </a:extLst>
              </a:tr>
              <a:tr h="234577">
                <a:tc>
                  <a:txBody>
                    <a:bodyPr/>
                    <a:lstStyle/>
                    <a:p>
                      <a:pPr algn="l"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ATT-03-02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066" marR="50066" marT="25032" marB="25032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 값 예측 </a:t>
                      </a:r>
                    </a:p>
                  </a:txBody>
                  <a:tcPr marL="50066" marR="50066" marT="25032" marB="25032" anchor="ctr"/>
                </a:tc>
                <a:extLst>
                  <a:ext uri="{0D108BD9-81ED-4DB2-BD59-A6C34878D82A}">
                    <a16:rowId xmlns:a16="http://schemas.microsoft.com/office/drawing/2014/main" val="1759134035"/>
                  </a:ext>
                </a:extLst>
              </a:tr>
            </a:tbl>
          </a:graphicData>
        </a:graphic>
      </p:graphicFrame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8DD27FF1-D7F0-4B07-B932-C2719F365FCF}"/>
              </a:ext>
            </a:extLst>
          </p:cNvPr>
          <p:cNvGraphicFramePr>
            <a:graphicFrameLocks noGrp="1"/>
          </p:cNvGraphicFramePr>
          <p:nvPr/>
        </p:nvGraphicFramePr>
        <p:xfrm>
          <a:off x="4097352" y="1932085"/>
          <a:ext cx="3483806" cy="35186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9037">
                  <a:extLst>
                    <a:ext uri="{9D8B030D-6E8A-4147-A177-3AD203B41FA5}">
                      <a16:colId xmlns:a16="http://schemas.microsoft.com/office/drawing/2014/main" val="3006551230"/>
                    </a:ext>
                  </a:extLst>
                </a:gridCol>
                <a:gridCol w="797972">
                  <a:extLst>
                    <a:ext uri="{9D8B030D-6E8A-4147-A177-3AD203B41FA5}">
                      <a16:colId xmlns:a16="http://schemas.microsoft.com/office/drawing/2014/main" val="2678695442"/>
                    </a:ext>
                  </a:extLst>
                </a:gridCol>
                <a:gridCol w="2036797">
                  <a:extLst>
                    <a:ext uri="{9D8B030D-6E8A-4147-A177-3AD203B41FA5}">
                      <a16:colId xmlns:a16="http://schemas.microsoft.com/office/drawing/2014/main" val="1926648279"/>
                    </a:ext>
                  </a:extLst>
                </a:gridCol>
              </a:tblGrid>
              <a:tr h="2241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 분류</a:t>
                      </a:r>
                    </a:p>
                  </a:txBody>
                  <a:tcPr marL="50122" marR="50122" marT="25061" marB="2506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 번호</a:t>
                      </a:r>
                    </a:p>
                  </a:txBody>
                  <a:tcPr marL="50122" marR="50122" marT="25061" marB="2506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기능명</a:t>
                      </a:r>
                    </a:p>
                  </a:txBody>
                  <a:tcPr marL="50122" marR="50122" marT="25061" marB="25061"/>
                </a:tc>
                <a:extLst>
                  <a:ext uri="{0D108BD9-81ED-4DB2-BD59-A6C34878D82A}">
                    <a16:rowId xmlns:a16="http://schemas.microsoft.com/office/drawing/2014/main" val="3149799643"/>
                  </a:ext>
                </a:extLst>
              </a:tr>
              <a:tr h="235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ULF 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ULF-01-01 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데이터셋 전처리</a:t>
                      </a:r>
                    </a:p>
                  </a:txBody>
                  <a:tcPr marL="50122" marR="50122" marT="25061" marB="25061" anchor="ctr"/>
                </a:tc>
                <a:extLst>
                  <a:ext uri="{0D108BD9-81ED-4DB2-BD59-A6C34878D82A}">
                    <a16:rowId xmlns:a16="http://schemas.microsoft.com/office/drawing/2014/main" val="3033712574"/>
                  </a:ext>
                </a:extLst>
              </a:tr>
              <a:tr h="235321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ULF-01-02 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</a:t>
                      </a: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·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하의</a:t>
                      </a: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·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한벌옷 분류 폴더 생성</a:t>
                      </a:r>
                    </a:p>
                  </a:txBody>
                  <a:tcPr marL="50122" marR="50122" marT="25061" marB="25061" anchor="ctr"/>
                </a:tc>
                <a:extLst>
                  <a:ext uri="{0D108BD9-81ED-4DB2-BD59-A6C34878D82A}">
                    <a16:rowId xmlns:a16="http://schemas.microsoft.com/office/drawing/2014/main" val="3508922653"/>
                  </a:ext>
                </a:extLst>
              </a:tr>
              <a:tr h="235321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ULF-02-01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</a:t>
                      </a: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·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하의</a:t>
                      </a: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·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한벌옷 데이터 생성 및 저장 </a:t>
                      </a:r>
                    </a:p>
                  </a:txBody>
                  <a:tcPr marL="50122" marR="50122" marT="25061" marB="25061" anchor="ctr"/>
                </a:tc>
                <a:extLst>
                  <a:ext uri="{0D108BD9-81ED-4DB2-BD59-A6C34878D82A}">
                    <a16:rowId xmlns:a16="http://schemas.microsoft.com/office/drawing/2014/main" val="1873498936"/>
                  </a:ext>
                </a:extLst>
              </a:tr>
              <a:tr h="235321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ULF-02-02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딥러닝 학습모델 생성 및 저장</a:t>
                      </a:r>
                    </a:p>
                  </a:txBody>
                  <a:tcPr marL="50122" marR="50122" marT="25061" marB="25061" anchor="ctr"/>
                </a:tc>
                <a:extLst>
                  <a:ext uri="{0D108BD9-81ED-4DB2-BD59-A6C34878D82A}">
                    <a16:rowId xmlns:a16="http://schemas.microsoft.com/office/drawing/2014/main" val="2865758325"/>
                  </a:ext>
                </a:extLst>
              </a:tr>
              <a:tr h="235321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ULF-02-03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 과정 시각화 및 모델 비교</a:t>
                      </a:r>
                    </a:p>
                  </a:txBody>
                  <a:tcPr marL="50122" marR="50122" marT="25061" marB="25061" anchor="ctr"/>
                </a:tc>
                <a:extLst>
                  <a:ext uri="{0D108BD9-81ED-4DB2-BD59-A6C34878D82A}">
                    <a16:rowId xmlns:a16="http://schemas.microsoft.com/office/drawing/2014/main" val="1182636321"/>
                  </a:ext>
                </a:extLst>
              </a:tr>
              <a:tr h="235321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ULF-03-01 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사용자가 촬영한 사진 전처리</a:t>
                      </a:r>
                    </a:p>
                  </a:txBody>
                  <a:tcPr marL="50122" marR="50122" marT="25061" marB="25061" anchor="ctr"/>
                </a:tc>
                <a:extLst>
                  <a:ext uri="{0D108BD9-81ED-4DB2-BD59-A6C34878D82A}">
                    <a16:rowId xmlns:a16="http://schemas.microsoft.com/office/drawing/2014/main" val="1120753519"/>
                  </a:ext>
                </a:extLst>
              </a:tr>
              <a:tr h="235321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ULF-03-02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</a:t>
                      </a: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·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하의</a:t>
                      </a: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·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한벌옷 예측 수행</a:t>
                      </a:r>
                    </a:p>
                  </a:txBody>
                  <a:tcPr marL="50122" marR="50122" marT="25061" marB="25061" anchor="ctr"/>
                </a:tc>
                <a:extLst>
                  <a:ext uri="{0D108BD9-81ED-4DB2-BD59-A6C34878D82A}">
                    <a16:rowId xmlns:a16="http://schemas.microsoft.com/office/drawing/2014/main" val="26266675"/>
                  </a:ext>
                </a:extLst>
              </a:tr>
              <a:tr h="235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CAT-01-01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데이터셋</a:t>
                      </a:r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전처리</a:t>
                      </a:r>
                    </a:p>
                  </a:txBody>
                  <a:tcPr marL="50122" marR="50122" marT="25061" marB="25061" anchor="ctr"/>
                </a:tc>
                <a:extLst>
                  <a:ext uri="{0D108BD9-81ED-4DB2-BD59-A6C34878D82A}">
                    <a16:rowId xmlns:a16="http://schemas.microsoft.com/office/drawing/2014/main" val="3984799021"/>
                  </a:ext>
                </a:extLst>
              </a:tr>
              <a:tr h="235321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CAT-01-02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카테고리 분류 폴더 생성</a:t>
                      </a:r>
                    </a:p>
                  </a:txBody>
                  <a:tcPr marL="50122" marR="50122" marT="25061" marB="25061" anchor="ctr"/>
                </a:tc>
                <a:extLst>
                  <a:ext uri="{0D108BD9-81ED-4DB2-BD59-A6C34878D82A}">
                    <a16:rowId xmlns:a16="http://schemas.microsoft.com/office/drawing/2014/main" val="2560053318"/>
                  </a:ext>
                </a:extLst>
              </a:tr>
              <a:tr h="235321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CAT-02-01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카테고리 데이터 파일 생성 및 저장 </a:t>
                      </a:r>
                    </a:p>
                  </a:txBody>
                  <a:tcPr marL="50122" marR="50122" marT="25061" marB="25061" anchor="ctr"/>
                </a:tc>
                <a:extLst>
                  <a:ext uri="{0D108BD9-81ED-4DB2-BD59-A6C34878D82A}">
                    <a16:rowId xmlns:a16="http://schemas.microsoft.com/office/drawing/2014/main" val="2149155469"/>
                  </a:ext>
                </a:extLst>
              </a:tr>
              <a:tr h="235321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CAT-02-02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딥러닝 학습모델 생성 및 저장</a:t>
                      </a:r>
                    </a:p>
                  </a:txBody>
                  <a:tcPr marL="50122" marR="50122" marT="25061" marB="25061" anchor="ctr"/>
                </a:tc>
                <a:extLst>
                  <a:ext uri="{0D108BD9-81ED-4DB2-BD59-A6C34878D82A}">
                    <a16:rowId xmlns:a16="http://schemas.microsoft.com/office/drawing/2014/main" val="2752243072"/>
                  </a:ext>
                </a:extLst>
              </a:tr>
              <a:tr h="235321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CAT-02-03 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학습 과정 시각화 및 모델 비교</a:t>
                      </a:r>
                    </a:p>
                  </a:txBody>
                  <a:tcPr marL="50122" marR="50122" marT="25061" marB="25061" anchor="ctr"/>
                </a:tc>
                <a:extLst>
                  <a:ext uri="{0D108BD9-81ED-4DB2-BD59-A6C34878D82A}">
                    <a16:rowId xmlns:a16="http://schemas.microsoft.com/office/drawing/2014/main" val="80392491"/>
                  </a:ext>
                </a:extLst>
              </a:tr>
              <a:tr h="235321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CAT-03-01 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사용자가 촬영한 사진 전처리</a:t>
                      </a:r>
                    </a:p>
                  </a:txBody>
                  <a:tcPr marL="50122" marR="50122" marT="25061" marB="25061" anchor="ctr"/>
                </a:tc>
                <a:extLst>
                  <a:ext uri="{0D108BD9-81ED-4DB2-BD59-A6C34878D82A}">
                    <a16:rowId xmlns:a16="http://schemas.microsoft.com/office/drawing/2014/main" val="776137279"/>
                  </a:ext>
                </a:extLst>
              </a:tr>
              <a:tr h="235321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CAT-03-02</a:t>
                      </a:r>
                      <a:endParaRPr lang="ko-KR" altLang="en-US" sz="10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122" marR="50122" marT="25061" marB="250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카테고리 예측 수행</a:t>
                      </a:r>
                    </a:p>
                  </a:txBody>
                  <a:tcPr marL="50122" marR="50122" marT="25061" marB="25061" anchor="ctr"/>
                </a:tc>
                <a:extLst>
                  <a:ext uri="{0D108BD9-81ED-4DB2-BD59-A6C34878D82A}">
                    <a16:rowId xmlns:a16="http://schemas.microsoft.com/office/drawing/2014/main" val="207691645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F0FA9A4-2BFC-46D8-BD6A-B40BC1DAFC57}"/>
              </a:ext>
            </a:extLst>
          </p:cNvPr>
          <p:cNvSpPr txBox="1"/>
          <p:nvPr/>
        </p:nvSpPr>
        <p:spPr>
          <a:xfrm>
            <a:off x="515564" y="1537186"/>
            <a:ext cx="1853347" cy="315792"/>
          </a:xfrm>
          <a:prstGeom prst="rect">
            <a:avLst/>
          </a:prstGeom>
          <a:solidFill>
            <a:srgbClr val="FEEA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52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하드웨어 기능 분류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2158F2-694F-4BF9-B5A6-66CB392956DE}"/>
              </a:ext>
            </a:extLst>
          </p:cNvPr>
          <p:cNvSpPr txBox="1"/>
          <p:nvPr/>
        </p:nvSpPr>
        <p:spPr>
          <a:xfrm>
            <a:off x="4097352" y="1537186"/>
            <a:ext cx="2079330" cy="315792"/>
          </a:xfrm>
          <a:prstGeom prst="rect">
            <a:avLst/>
          </a:prstGeom>
          <a:solidFill>
            <a:srgbClr val="FEEA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52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전처리 기능 분류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5C2050-068C-4EB5-80AA-182FD242E8FA}"/>
              </a:ext>
            </a:extLst>
          </p:cNvPr>
          <p:cNvSpPr txBox="1"/>
          <p:nvPr/>
        </p:nvSpPr>
        <p:spPr>
          <a:xfrm>
            <a:off x="7660630" y="540817"/>
            <a:ext cx="1998648" cy="315792"/>
          </a:xfrm>
          <a:prstGeom prst="rect">
            <a:avLst/>
          </a:prstGeom>
          <a:solidFill>
            <a:srgbClr val="FEEAA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52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소프트웨어 기능 분류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8F5E623-CCCF-4E15-8883-B0A01E4EFD31}"/>
              </a:ext>
            </a:extLst>
          </p:cNvPr>
          <p:cNvGrpSpPr/>
          <p:nvPr/>
        </p:nvGrpSpPr>
        <p:grpSpPr>
          <a:xfrm>
            <a:off x="515564" y="429340"/>
            <a:ext cx="675516" cy="762012"/>
            <a:chOff x="5252838" y="20232"/>
            <a:chExt cx="682182" cy="8399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E65F6B-28B1-4727-85A6-DF6E268134B4}"/>
                </a:ext>
              </a:extLst>
            </p:cNvPr>
            <p:cNvSpPr txBox="1"/>
            <p:nvPr/>
          </p:nvSpPr>
          <p:spPr>
            <a:xfrm>
              <a:off x="5432931" y="20232"/>
              <a:ext cx="351091" cy="41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21" dirty="0">
                  <a:solidFill>
                    <a:srgbClr val="30445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1821" dirty="0">
                <a:solidFill>
                  <a:srgbClr val="30445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364CDDF-30E0-4615-B889-1AF727841696}"/>
                </a:ext>
              </a:extLst>
            </p:cNvPr>
            <p:cNvGrpSpPr/>
            <p:nvPr/>
          </p:nvGrpSpPr>
          <p:grpSpPr>
            <a:xfrm>
              <a:off x="5252838" y="206803"/>
              <a:ext cx="682182" cy="653406"/>
              <a:chOff x="6847021" y="178038"/>
              <a:chExt cx="682182" cy="65340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9733FD0-BF00-4C1B-B23F-040D321540BA}"/>
                  </a:ext>
                </a:extLst>
              </p:cNvPr>
              <p:cNvGrpSpPr/>
              <p:nvPr/>
            </p:nvGrpSpPr>
            <p:grpSpPr>
              <a:xfrm>
                <a:off x="6847021" y="178038"/>
                <a:ext cx="682182" cy="547218"/>
                <a:chOff x="9" y="0"/>
                <a:chExt cx="12191995" cy="6857999"/>
              </a:xfrm>
            </p:grpSpPr>
            <p:sp>
              <p:nvSpPr>
                <p:cNvPr id="30" name="자유형 11">
                  <a:extLst>
                    <a:ext uri="{FF2B5EF4-FFF2-40B4-BE49-F238E27FC236}">
                      <a16:creationId xmlns:a16="http://schemas.microsoft.com/office/drawing/2014/main" id="{68D52374-807A-4F0E-B20E-E9976A71366A}"/>
                    </a:ext>
                  </a:extLst>
                </p:cNvPr>
                <p:cNvSpPr/>
                <p:nvPr/>
              </p:nvSpPr>
              <p:spPr>
                <a:xfrm>
                  <a:off x="4359381" y="192423"/>
                  <a:ext cx="3632200" cy="1289333"/>
                </a:xfrm>
                <a:custGeom>
                  <a:avLst/>
                  <a:gdLst>
                    <a:gd name="connsiteX0" fmla="*/ 83743 w 3632200"/>
                    <a:gd name="connsiteY0" fmla="*/ 0 h 1289333"/>
                    <a:gd name="connsiteX1" fmla="*/ 3391275 w 3632200"/>
                    <a:gd name="connsiteY1" fmla="*/ 0 h 1289333"/>
                    <a:gd name="connsiteX2" fmla="*/ 3577655 w 3632200"/>
                    <a:gd name="connsiteY2" fmla="*/ 60666 h 1289333"/>
                    <a:gd name="connsiteX3" fmla="*/ 3595303 w 3632200"/>
                    <a:gd name="connsiteY3" fmla="*/ 98134 h 1289333"/>
                    <a:gd name="connsiteX4" fmla="*/ 3632200 w 3632200"/>
                    <a:gd name="connsiteY4" fmla="*/ 297935 h 1289333"/>
                    <a:gd name="connsiteX5" fmla="*/ 1816100 w 3632200"/>
                    <a:gd name="connsiteY5" fmla="*/ 1289333 h 1289333"/>
                    <a:gd name="connsiteX6" fmla="*/ 0 w 3632200"/>
                    <a:gd name="connsiteY6" fmla="*/ 297935 h 1289333"/>
                    <a:gd name="connsiteX7" fmla="*/ 81648 w 3632200"/>
                    <a:gd name="connsiteY7" fmla="*/ 3124 h 1289333"/>
                    <a:gd name="connsiteX8" fmla="*/ 83743 w 3632200"/>
                    <a:gd name="connsiteY8" fmla="*/ 0 h 1289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32200" h="1289333">
                      <a:moveTo>
                        <a:pt x="83743" y="0"/>
                      </a:moveTo>
                      <a:lnTo>
                        <a:pt x="3391275" y="0"/>
                      </a:lnTo>
                      <a:lnTo>
                        <a:pt x="3577655" y="60666"/>
                      </a:lnTo>
                      <a:lnTo>
                        <a:pt x="3595303" y="98134"/>
                      </a:lnTo>
                      <a:cubicBezTo>
                        <a:pt x="3619496" y="162671"/>
                        <a:pt x="3632200" y="229493"/>
                        <a:pt x="3632200" y="297935"/>
                      </a:cubicBezTo>
                      <a:cubicBezTo>
                        <a:pt x="3632200" y="845469"/>
                        <a:pt x="2819104" y="1289333"/>
                        <a:pt x="1816100" y="1289333"/>
                      </a:cubicBezTo>
                      <a:cubicBezTo>
                        <a:pt x="813096" y="1289333"/>
                        <a:pt x="0" y="845469"/>
                        <a:pt x="0" y="297935"/>
                      </a:cubicBezTo>
                      <a:cubicBezTo>
                        <a:pt x="0" y="195272"/>
                        <a:pt x="28586" y="96254"/>
                        <a:pt x="81648" y="3124"/>
                      </a:cubicBezTo>
                      <a:lnTo>
                        <a:pt x="83743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21" dirty="0">
                    <a:solidFill>
                      <a:prstClr val="white"/>
                    </a:solidFill>
                    <a:latin typeface="타이포_씨고딕 180" panose="02020503020101020101" pitchFamily="18" charset="-127"/>
                    <a:ea typeface="타이포_씨고딕 180" panose="02020503020101020101" pitchFamily="18" charset="-127"/>
                  </a:endParaRPr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3612C318-1FD1-4CC1-93E2-512D3EBD7865}"/>
                    </a:ext>
                  </a:extLst>
                </p:cNvPr>
                <p:cNvGrpSpPr/>
                <p:nvPr/>
              </p:nvGrpSpPr>
              <p:grpSpPr>
                <a:xfrm>
                  <a:off x="1999016" y="0"/>
                  <a:ext cx="8193967" cy="2253214"/>
                  <a:chOff x="1993144" y="-4547"/>
                  <a:chExt cx="8193967" cy="2253214"/>
                </a:xfrm>
              </p:grpSpPr>
              <p:sp>
                <p:nvSpPr>
                  <p:cNvPr id="33" name="Rectangle 6">
                    <a:extLst>
                      <a:ext uri="{FF2B5EF4-FFF2-40B4-BE49-F238E27FC236}">
                        <a16:creationId xmlns:a16="http://schemas.microsoft.com/office/drawing/2014/main" id="{CB35D419-5E8D-4F65-994A-F74C9504EC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76176" y="1831090"/>
                    <a:ext cx="7198610" cy="220607"/>
                  </a:xfrm>
                  <a:prstGeom prst="rect">
                    <a:avLst/>
                  </a:prstGeom>
                  <a:solidFill>
                    <a:srgbClr val="29364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2953" tIns="41476" rIns="82953" bIns="414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1821" dirty="0">
                      <a:solidFill>
                        <a:prstClr val="black"/>
                      </a:solidFill>
                      <a:latin typeface="타이포_씨고딕 180" panose="02020503020101020101" pitchFamily="18" charset="-127"/>
                      <a:ea typeface="타이포_씨고딕 180" panose="02020503020101020101" pitchFamily="18" charset="-127"/>
                    </a:endParaRPr>
                  </a:p>
                </p:txBody>
              </p:sp>
              <p:sp>
                <p:nvSpPr>
                  <p:cNvPr id="34" name="Freeform 7">
                    <a:extLst>
                      <a:ext uri="{FF2B5EF4-FFF2-40B4-BE49-F238E27FC236}">
                        <a16:creationId xmlns:a16="http://schemas.microsoft.com/office/drawing/2014/main" id="{71337E79-C286-40A3-9682-2E87FE5D27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6176" y="1831090"/>
                    <a:ext cx="3190920" cy="220607"/>
                  </a:xfrm>
                  <a:custGeom>
                    <a:avLst/>
                    <a:gdLst>
                      <a:gd name="T0" fmla="*/ 3646 w 3646"/>
                      <a:gd name="T1" fmla="*/ 0 h 252"/>
                      <a:gd name="T2" fmla="*/ 3613 w 3646"/>
                      <a:gd name="T3" fmla="*/ 19 h 252"/>
                      <a:gd name="T4" fmla="*/ 3579 w 3646"/>
                      <a:gd name="T5" fmla="*/ 39 h 252"/>
                      <a:gd name="T6" fmla="*/ 3546 w 3646"/>
                      <a:gd name="T7" fmla="*/ 61 h 252"/>
                      <a:gd name="T8" fmla="*/ 3499 w 3646"/>
                      <a:gd name="T9" fmla="*/ 102 h 252"/>
                      <a:gd name="T10" fmla="*/ 3475 w 3646"/>
                      <a:gd name="T11" fmla="*/ 134 h 252"/>
                      <a:gd name="T12" fmla="*/ 3468 w 3646"/>
                      <a:gd name="T13" fmla="*/ 151 h 252"/>
                      <a:gd name="T14" fmla="*/ 3462 w 3646"/>
                      <a:gd name="T15" fmla="*/ 174 h 252"/>
                      <a:gd name="T16" fmla="*/ 3461 w 3646"/>
                      <a:gd name="T17" fmla="*/ 225 h 252"/>
                      <a:gd name="T18" fmla="*/ 3463 w 3646"/>
                      <a:gd name="T19" fmla="*/ 252 h 252"/>
                      <a:gd name="T20" fmla="*/ 0 w 3646"/>
                      <a:gd name="T21" fmla="*/ 252 h 252"/>
                      <a:gd name="T22" fmla="*/ 0 w 3646"/>
                      <a:gd name="T23" fmla="*/ 0 h 252"/>
                      <a:gd name="T24" fmla="*/ 3646 w 3646"/>
                      <a:gd name="T25" fmla="*/ 0 h 252"/>
                      <a:gd name="T26" fmla="*/ 3646 w 3646"/>
                      <a:gd name="T27" fmla="*/ 0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646" h="252">
                        <a:moveTo>
                          <a:pt x="3646" y="0"/>
                        </a:moveTo>
                        <a:lnTo>
                          <a:pt x="3613" y="19"/>
                        </a:lnTo>
                        <a:lnTo>
                          <a:pt x="3579" y="39"/>
                        </a:lnTo>
                        <a:lnTo>
                          <a:pt x="3546" y="61"/>
                        </a:lnTo>
                        <a:lnTo>
                          <a:pt x="3499" y="102"/>
                        </a:lnTo>
                        <a:lnTo>
                          <a:pt x="3475" y="134"/>
                        </a:lnTo>
                        <a:lnTo>
                          <a:pt x="3468" y="151"/>
                        </a:lnTo>
                        <a:lnTo>
                          <a:pt x="3462" y="174"/>
                        </a:lnTo>
                        <a:lnTo>
                          <a:pt x="3461" y="225"/>
                        </a:lnTo>
                        <a:lnTo>
                          <a:pt x="3463" y="252"/>
                        </a:lnTo>
                        <a:lnTo>
                          <a:pt x="0" y="252"/>
                        </a:lnTo>
                        <a:lnTo>
                          <a:pt x="0" y="0"/>
                        </a:lnTo>
                        <a:lnTo>
                          <a:pt x="3646" y="0"/>
                        </a:lnTo>
                        <a:lnTo>
                          <a:pt x="3646" y="0"/>
                        </a:lnTo>
                        <a:close/>
                      </a:path>
                    </a:pathLst>
                  </a:custGeom>
                  <a:solidFill>
                    <a:srgbClr val="29364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2953" tIns="41476" rIns="82953" bIns="4147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1821" dirty="0">
                      <a:solidFill>
                        <a:prstClr val="black"/>
                      </a:solidFill>
                      <a:latin typeface="타이포_씨고딕 180" panose="02020503020101020101" pitchFamily="18" charset="-127"/>
                      <a:ea typeface="타이포_씨고딕 180" panose="02020503020101020101" pitchFamily="18" charset="-127"/>
                    </a:endParaRPr>
                  </a:p>
                </p:txBody>
              </p:sp>
              <p:sp>
                <p:nvSpPr>
                  <p:cNvPr id="35" name="자유형 14">
                    <a:extLst>
                      <a:ext uri="{FF2B5EF4-FFF2-40B4-BE49-F238E27FC236}">
                        <a16:creationId xmlns:a16="http://schemas.microsoft.com/office/drawing/2014/main" id="{B15B0DF0-81C6-4BD0-9618-24DA56C483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3144" y="-4547"/>
                    <a:ext cx="8193967" cy="2253214"/>
                  </a:xfrm>
                  <a:custGeom>
                    <a:avLst/>
                    <a:gdLst>
                      <a:gd name="connsiteX0" fmla="*/ 3406115 w 8193967"/>
                      <a:gd name="connsiteY0" fmla="*/ 0 h 2253214"/>
                      <a:gd name="connsiteX1" fmla="*/ 4789603 w 8193967"/>
                      <a:gd name="connsiteY1" fmla="*/ 0 h 2253214"/>
                      <a:gd name="connsiteX2" fmla="*/ 4812358 w 8193967"/>
                      <a:gd name="connsiteY2" fmla="*/ 49070 h 2253214"/>
                      <a:gd name="connsiteX3" fmla="*/ 4836875 w 8193967"/>
                      <a:gd name="connsiteY3" fmla="*/ 102488 h 2253214"/>
                      <a:gd name="connsiteX4" fmla="*/ 4895541 w 8193967"/>
                      <a:gd name="connsiteY4" fmla="*/ 204069 h 2253214"/>
                      <a:gd name="connsiteX5" fmla="*/ 4962963 w 8193967"/>
                      <a:gd name="connsiteY5" fmla="*/ 297770 h 2253214"/>
                      <a:gd name="connsiteX6" fmla="*/ 5041768 w 8193967"/>
                      <a:gd name="connsiteY6" fmla="*/ 384464 h 2253214"/>
                      <a:gd name="connsiteX7" fmla="*/ 5127578 w 8193967"/>
                      <a:gd name="connsiteY7" fmla="*/ 461526 h 2253214"/>
                      <a:gd name="connsiteX8" fmla="*/ 5220393 w 8193967"/>
                      <a:gd name="connsiteY8" fmla="*/ 529831 h 2253214"/>
                      <a:gd name="connsiteX9" fmla="*/ 5321088 w 8193967"/>
                      <a:gd name="connsiteY9" fmla="*/ 587627 h 2253214"/>
                      <a:gd name="connsiteX10" fmla="*/ 5428788 w 8193967"/>
                      <a:gd name="connsiteY10" fmla="*/ 635791 h 2253214"/>
                      <a:gd name="connsiteX11" fmla="*/ 5483951 w 8193967"/>
                      <a:gd name="connsiteY11" fmla="*/ 654181 h 2253214"/>
                      <a:gd name="connsiteX12" fmla="*/ 5487454 w 8193967"/>
                      <a:gd name="connsiteY12" fmla="*/ 655932 h 2253214"/>
                      <a:gd name="connsiteX13" fmla="*/ 5490081 w 8193967"/>
                      <a:gd name="connsiteY13" fmla="*/ 656808 h 2253214"/>
                      <a:gd name="connsiteX14" fmla="*/ 5867469 w 8193967"/>
                      <a:gd name="connsiteY14" fmla="*/ 776779 h 2253214"/>
                      <a:gd name="connsiteX15" fmla="*/ 6615240 w 8193967"/>
                      <a:gd name="connsiteY15" fmla="*/ 1028106 h 2253214"/>
                      <a:gd name="connsiteX16" fmla="*/ 7260566 w 8193967"/>
                      <a:gd name="connsiteY16" fmla="*/ 1255788 h 2253214"/>
                      <a:gd name="connsiteX17" fmla="*/ 7700998 w 8193967"/>
                      <a:gd name="connsiteY17" fmla="*/ 1418669 h 2253214"/>
                      <a:gd name="connsiteX18" fmla="*/ 7796440 w 8193967"/>
                      <a:gd name="connsiteY18" fmla="*/ 1458076 h 2253214"/>
                      <a:gd name="connsiteX19" fmla="*/ 7852478 w 8193967"/>
                      <a:gd name="connsiteY19" fmla="*/ 1483471 h 2253214"/>
                      <a:gd name="connsiteX20" fmla="*/ 7953174 w 8193967"/>
                      <a:gd name="connsiteY20" fmla="*/ 1547398 h 2253214"/>
                      <a:gd name="connsiteX21" fmla="*/ 8038984 w 8193967"/>
                      <a:gd name="connsiteY21" fmla="*/ 1622708 h 2253214"/>
                      <a:gd name="connsiteX22" fmla="*/ 8107282 w 8193967"/>
                      <a:gd name="connsiteY22" fmla="*/ 1708527 h 2253214"/>
                      <a:gd name="connsiteX23" fmla="*/ 8157192 w 8193967"/>
                      <a:gd name="connsiteY23" fmla="*/ 1800476 h 2253214"/>
                      <a:gd name="connsiteX24" fmla="*/ 8186086 w 8193967"/>
                      <a:gd name="connsiteY24" fmla="*/ 1897679 h 2253214"/>
                      <a:gd name="connsiteX25" fmla="*/ 8193967 w 8193967"/>
                      <a:gd name="connsiteY25" fmla="*/ 1994882 h 2253214"/>
                      <a:gd name="connsiteX26" fmla="*/ 8185211 w 8193967"/>
                      <a:gd name="connsiteY26" fmla="*/ 2068441 h 2253214"/>
                      <a:gd name="connsiteX27" fmla="*/ 8171201 w 8193967"/>
                      <a:gd name="connsiteY27" fmla="*/ 2114853 h 2253214"/>
                      <a:gd name="connsiteX28" fmla="*/ 8162445 w 8193967"/>
                      <a:gd name="connsiteY28" fmla="*/ 2138497 h 2253214"/>
                      <a:gd name="connsiteX29" fmla="*/ 8147560 w 8193967"/>
                      <a:gd name="connsiteY29" fmla="*/ 2170022 h 2253214"/>
                      <a:gd name="connsiteX30" fmla="*/ 8108157 w 8193967"/>
                      <a:gd name="connsiteY30" fmla="*/ 2228694 h 2253214"/>
                      <a:gd name="connsiteX31" fmla="*/ 8084516 w 8193967"/>
                      <a:gd name="connsiteY31" fmla="*/ 2253214 h 2253214"/>
                      <a:gd name="connsiteX32" fmla="*/ 4096984 w 8193967"/>
                      <a:gd name="connsiteY32" fmla="*/ 598136 h 2253214"/>
                      <a:gd name="connsiteX33" fmla="*/ 111203 w 8193967"/>
                      <a:gd name="connsiteY33" fmla="*/ 2253214 h 2253214"/>
                      <a:gd name="connsiteX34" fmla="*/ 86686 w 8193967"/>
                      <a:gd name="connsiteY34" fmla="*/ 2228694 h 2253214"/>
                      <a:gd name="connsiteX35" fmla="*/ 48159 w 8193967"/>
                      <a:gd name="connsiteY35" fmla="*/ 2169147 h 2253214"/>
                      <a:gd name="connsiteX36" fmla="*/ 33273 w 8193967"/>
                      <a:gd name="connsiteY36" fmla="*/ 2138497 h 2253214"/>
                      <a:gd name="connsiteX37" fmla="*/ 23642 w 8193967"/>
                      <a:gd name="connsiteY37" fmla="*/ 2114853 h 2253214"/>
                      <a:gd name="connsiteX38" fmla="*/ 10508 w 8193967"/>
                      <a:gd name="connsiteY38" fmla="*/ 2068441 h 2253214"/>
                      <a:gd name="connsiteX39" fmla="*/ 0 w 8193967"/>
                      <a:gd name="connsiteY39" fmla="*/ 1996633 h 2253214"/>
                      <a:gd name="connsiteX40" fmla="*/ 8756 w 8193967"/>
                      <a:gd name="connsiteY40" fmla="*/ 1899430 h 2253214"/>
                      <a:gd name="connsiteX41" fmla="*/ 37651 w 8193967"/>
                      <a:gd name="connsiteY41" fmla="*/ 1803103 h 2253214"/>
                      <a:gd name="connsiteX42" fmla="*/ 86686 w 8193967"/>
                      <a:gd name="connsiteY42" fmla="*/ 1710278 h 2253214"/>
                      <a:gd name="connsiteX43" fmla="*/ 156735 w 8193967"/>
                      <a:gd name="connsiteY43" fmla="*/ 1624459 h 2253214"/>
                      <a:gd name="connsiteX44" fmla="*/ 240793 w 8193967"/>
                      <a:gd name="connsiteY44" fmla="*/ 1548273 h 2253214"/>
                      <a:gd name="connsiteX45" fmla="*/ 341488 w 8193967"/>
                      <a:gd name="connsiteY45" fmla="*/ 1483471 h 2253214"/>
                      <a:gd name="connsiteX46" fmla="*/ 398403 w 8193967"/>
                      <a:gd name="connsiteY46" fmla="*/ 1458076 h 2253214"/>
                      <a:gd name="connsiteX47" fmla="*/ 492969 w 8193967"/>
                      <a:gd name="connsiteY47" fmla="*/ 1418669 h 2253214"/>
                      <a:gd name="connsiteX48" fmla="*/ 933402 w 8193967"/>
                      <a:gd name="connsiteY48" fmla="*/ 1255788 h 2253214"/>
                      <a:gd name="connsiteX49" fmla="*/ 1580478 w 8193967"/>
                      <a:gd name="connsiteY49" fmla="*/ 1028106 h 2253214"/>
                      <a:gd name="connsiteX50" fmla="*/ 2328250 w 8193967"/>
                      <a:gd name="connsiteY50" fmla="*/ 775903 h 2253214"/>
                      <a:gd name="connsiteX51" fmla="*/ 2703887 w 8193967"/>
                      <a:gd name="connsiteY51" fmla="*/ 656808 h 2253214"/>
                      <a:gd name="connsiteX52" fmla="*/ 2707389 w 8193967"/>
                      <a:gd name="connsiteY52" fmla="*/ 655932 h 2253214"/>
                      <a:gd name="connsiteX53" fmla="*/ 2710016 w 8193967"/>
                      <a:gd name="connsiteY53" fmla="*/ 654181 h 2253214"/>
                      <a:gd name="connsiteX54" fmla="*/ 2766931 w 8193967"/>
                      <a:gd name="connsiteY54" fmla="*/ 635791 h 2253214"/>
                      <a:gd name="connsiteX55" fmla="*/ 2873755 w 8193967"/>
                      <a:gd name="connsiteY55" fmla="*/ 588503 h 2253214"/>
                      <a:gd name="connsiteX56" fmla="*/ 2973575 w 8193967"/>
                      <a:gd name="connsiteY56" fmla="*/ 530707 h 2253214"/>
                      <a:gd name="connsiteX57" fmla="*/ 3068141 w 8193967"/>
                      <a:gd name="connsiteY57" fmla="*/ 462402 h 2253214"/>
                      <a:gd name="connsiteX58" fmla="*/ 3153951 w 8193967"/>
                      <a:gd name="connsiteY58" fmla="*/ 384464 h 2253214"/>
                      <a:gd name="connsiteX59" fmla="*/ 3231004 w 8193967"/>
                      <a:gd name="connsiteY59" fmla="*/ 298645 h 2253214"/>
                      <a:gd name="connsiteX60" fmla="*/ 3298426 w 8193967"/>
                      <a:gd name="connsiteY60" fmla="*/ 204069 h 2253214"/>
                      <a:gd name="connsiteX61" fmla="*/ 3357968 w 8193967"/>
                      <a:gd name="connsiteY61" fmla="*/ 102488 h 2253214"/>
                      <a:gd name="connsiteX62" fmla="*/ 3383361 w 8193967"/>
                      <a:gd name="connsiteY62" fmla="*/ 49070 h 2253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</a:cxnLst>
                    <a:rect l="l" t="t" r="r" b="b"/>
                    <a:pathLst>
                      <a:path w="8193967" h="2253214">
                        <a:moveTo>
                          <a:pt x="3406115" y="0"/>
                        </a:moveTo>
                        <a:lnTo>
                          <a:pt x="4789603" y="0"/>
                        </a:lnTo>
                        <a:lnTo>
                          <a:pt x="4812358" y="49070"/>
                        </a:lnTo>
                        <a:lnTo>
                          <a:pt x="4836875" y="102488"/>
                        </a:lnTo>
                        <a:lnTo>
                          <a:pt x="4895541" y="204069"/>
                        </a:lnTo>
                        <a:lnTo>
                          <a:pt x="4962963" y="297770"/>
                        </a:lnTo>
                        <a:lnTo>
                          <a:pt x="5041768" y="384464"/>
                        </a:lnTo>
                        <a:lnTo>
                          <a:pt x="5127578" y="461526"/>
                        </a:lnTo>
                        <a:lnTo>
                          <a:pt x="5220393" y="529831"/>
                        </a:lnTo>
                        <a:lnTo>
                          <a:pt x="5321088" y="587627"/>
                        </a:lnTo>
                        <a:lnTo>
                          <a:pt x="5428788" y="635791"/>
                        </a:lnTo>
                        <a:lnTo>
                          <a:pt x="5483951" y="654181"/>
                        </a:lnTo>
                        <a:lnTo>
                          <a:pt x="5487454" y="655932"/>
                        </a:lnTo>
                        <a:lnTo>
                          <a:pt x="5490081" y="656808"/>
                        </a:lnTo>
                        <a:lnTo>
                          <a:pt x="5867469" y="776779"/>
                        </a:lnTo>
                        <a:lnTo>
                          <a:pt x="6615240" y="1028106"/>
                        </a:lnTo>
                        <a:lnTo>
                          <a:pt x="7260566" y="1255788"/>
                        </a:lnTo>
                        <a:lnTo>
                          <a:pt x="7700998" y="1418669"/>
                        </a:lnTo>
                        <a:lnTo>
                          <a:pt x="7796440" y="1458076"/>
                        </a:lnTo>
                        <a:lnTo>
                          <a:pt x="7852478" y="1483471"/>
                        </a:lnTo>
                        <a:lnTo>
                          <a:pt x="7953174" y="1547398"/>
                        </a:lnTo>
                        <a:lnTo>
                          <a:pt x="8038984" y="1622708"/>
                        </a:lnTo>
                        <a:lnTo>
                          <a:pt x="8107282" y="1708527"/>
                        </a:lnTo>
                        <a:lnTo>
                          <a:pt x="8157192" y="1800476"/>
                        </a:lnTo>
                        <a:lnTo>
                          <a:pt x="8186086" y="1897679"/>
                        </a:lnTo>
                        <a:lnTo>
                          <a:pt x="8193967" y="1994882"/>
                        </a:lnTo>
                        <a:lnTo>
                          <a:pt x="8185211" y="2068441"/>
                        </a:lnTo>
                        <a:lnTo>
                          <a:pt x="8171201" y="2114853"/>
                        </a:lnTo>
                        <a:lnTo>
                          <a:pt x="8162445" y="2138497"/>
                        </a:lnTo>
                        <a:lnTo>
                          <a:pt x="8147560" y="2170022"/>
                        </a:lnTo>
                        <a:lnTo>
                          <a:pt x="8108157" y="2228694"/>
                        </a:lnTo>
                        <a:lnTo>
                          <a:pt x="8084516" y="2253214"/>
                        </a:lnTo>
                        <a:lnTo>
                          <a:pt x="4096984" y="598136"/>
                        </a:lnTo>
                        <a:lnTo>
                          <a:pt x="111203" y="2253214"/>
                        </a:lnTo>
                        <a:lnTo>
                          <a:pt x="86686" y="2228694"/>
                        </a:lnTo>
                        <a:lnTo>
                          <a:pt x="48159" y="2169147"/>
                        </a:lnTo>
                        <a:lnTo>
                          <a:pt x="33273" y="2138497"/>
                        </a:lnTo>
                        <a:lnTo>
                          <a:pt x="23642" y="2114853"/>
                        </a:lnTo>
                        <a:lnTo>
                          <a:pt x="10508" y="2068441"/>
                        </a:lnTo>
                        <a:lnTo>
                          <a:pt x="0" y="1996633"/>
                        </a:lnTo>
                        <a:lnTo>
                          <a:pt x="8756" y="1899430"/>
                        </a:lnTo>
                        <a:lnTo>
                          <a:pt x="37651" y="1803103"/>
                        </a:lnTo>
                        <a:lnTo>
                          <a:pt x="86686" y="1710278"/>
                        </a:lnTo>
                        <a:lnTo>
                          <a:pt x="156735" y="1624459"/>
                        </a:lnTo>
                        <a:lnTo>
                          <a:pt x="240793" y="1548273"/>
                        </a:lnTo>
                        <a:lnTo>
                          <a:pt x="341488" y="1483471"/>
                        </a:lnTo>
                        <a:lnTo>
                          <a:pt x="398403" y="1458076"/>
                        </a:lnTo>
                        <a:lnTo>
                          <a:pt x="492969" y="1418669"/>
                        </a:lnTo>
                        <a:lnTo>
                          <a:pt x="933402" y="1255788"/>
                        </a:lnTo>
                        <a:lnTo>
                          <a:pt x="1580478" y="1028106"/>
                        </a:lnTo>
                        <a:lnTo>
                          <a:pt x="2328250" y="775903"/>
                        </a:lnTo>
                        <a:lnTo>
                          <a:pt x="2703887" y="656808"/>
                        </a:lnTo>
                        <a:lnTo>
                          <a:pt x="2707389" y="655932"/>
                        </a:lnTo>
                        <a:lnTo>
                          <a:pt x="2710016" y="654181"/>
                        </a:lnTo>
                        <a:lnTo>
                          <a:pt x="2766931" y="635791"/>
                        </a:lnTo>
                        <a:lnTo>
                          <a:pt x="2873755" y="588503"/>
                        </a:lnTo>
                        <a:lnTo>
                          <a:pt x="2973575" y="530707"/>
                        </a:lnTo>
                        <a:lnTo>
                          <a:pt x="3068141" y="462402"/>
                        </a:lnTo>
                        <a:lnTo>
                          <a:pt x="3153951" y="384464"/>
                        </a:lnTo>
                        <a:lnTo>
                          <a:pt x="3231004" y="298645"/>
                        </a:lnTo>
                        <a:lnTo>
                          <a:pt x="3298426" y="204069"/>
                        </a:lnTo>
                        <a:lnTo>
                          <a:pt x="3357968" y="102488"/>
                        </a:lnTo>
                        <a:lnTo>
                          <a:pt x="3383361" y="49070"/>
                        </a:lnTo>
                        <a:close/>
                      </a:path>
                    </a:pathLst>
                  </a:custGeom>
                  <a:solidFill>
                    <a:srgbClr val="3044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82953" tIns="41476" rIns="82953" bIns="41476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ko-KR" altLang="en-US" sz="1821" dirty="0">
                      <a:solidFill>
                        <a:prstClr val="black"/>
                      </a:solidFill>
                      <a:latin typeface="타이포_씨고딕 180" panose="02020503020101020101" pitchFamily="18" charset="-127"/>
                      <a:ea typeface="타이포_씨고딕 180" panose="02020503020101020101" pitchFamily="18" charset="-127"/>
                    </a:endParaRPr>
                  </a:p>
                </p:txBody>
              </p:sp>
            </p:grpSp>
            <p:sp>
              <p:nvSpPr>
                <p:cNvPr id="32" name="자유형 13">
                  <a:extLst>
                    <a:ext uri="{FF2B5EF4-FFF2-40B4-BE49-F238E27FC236}">
                      <a16:creationId xmlns:a16="http://schemas.microsoft.com/office/drawing/2014/main" id="{71878240-3C19-405F-AE73-878BC6D490E4}"/>
                    </a:ext>
                  </a:extLst>
                </p:cNvPr>
                <p:cNvSpPr/>
                <p:nvPr/>
              </p:nvSpPr>
              <p:spPr>
                <a:xfrm>
                  <a:off x="9" y="192423"/>
                  <a:ext cx="12191995" cy="6665576"/>
                </a:xfrm>
                <a:custGeom>
                  <a:avLst/>
                  <a:gdLst>
                    <a:gd name="connsiteX0" fmla="*/ 4429600 w 12191999"/>
                    <a:gd name="connsiteY0" fmla="*/ 0 h 6665577"/>
                    <a:gd name="connsiteX1" fmla="*/ 4443123 w 12191999"/>
                    <a:gd name="connsiteY1" fmla="*/ 0 h 6665577"/>
                    <a:gd name="connsiteX2" fmla="*/ 4441028 w 12191999"/>
                    <a:gd name="connsiteY2" fmla="*/ 3124 h 6665577"/>
                    <a:gd name="connsiteX3" fmla="*/ 4359380 w 12191999"/>
                    <a:gd name="connsiteY3" fmla="*/ 297935 h 6665577"/>
                    <a:gd name="connsiteX4" fmla="*/ 6175480 w 12191999"/>
                    <a:gd name="connsiteY4" fmla="*/ 1289333 h 6665577"/>
                    <a:gd name="connsiteX5" fmla="*/ 7991580 w 12191999"/>
                    <a:gd name="connsiteY5" fmla="*/ 297935 h 6665577"/>
                    <a:gd name="connsiteX6" fmla="*/ 7954683 w 12191999"/>
                    <a:gd name="connsiteY6" fmla="*/ 98134 h 6665577"/>
                    <a:gd name="connsiteX7" fmla="*/ 7937035 w 12191999"/>
                    <a:gd name="connsiteY7" fmla="*/ 60666 h 6665577"/>
                    <a:gd name="connsiteX8" fmla="*/ 11262199 w 12191999"/>
                    <a:gd name="connsiteY8" fmla="*/ 1142999 h 6665577"/>
                    <a:gd name="connsiteX9" fmla="*/ 11262202 w 12191999"/>
                    <a:gd name="connsiteY9" fmla="*/ 1142999 h 6665577"/>
                    <a:gd name="connsiteX10" fmla="*/ 11262201 w 12191999"/>
                    <a:gd name="connsiteY10" fmla="*/ 1143000 h 6665577"/>
                    <a:gd name="connsiteX11" fmla="*/ 11262200 w 12191999"/>
                    <a:gd name="connsiteY11" fmla="*/ 1143000 h 6665577"/>
                    <a:gd name="connsiteX12" fmla="*/ 11260311 w 12191999"/>
                    <a:gd name="connsiteY12" fmla="*/ 1144132 h 6665577"/>
                    <a:gd name="connsiteX13" fmla="*/ 12191999 w 12191999"/>
                    <a:gd name="connsiteY13" fmla="*/ 3287360 h 6665577"/>
                    <a:gd name="connsiteX14" fmla="*/ 12191999 w 12191999"/>
                    <a:gd name="connsiteY14" fmla="*/ 5132802 h 6665577"/>
                    <a:gd name="connsiteX15" fmla="*/ 10314183 w 12191999"/>
                    <a:gd name="connsiteY15" fmla="*/ 5949113 h 6665577"/>
                    <a:gd name="connsiteX16" fmla="*/ 10314183 w 12191999"/>
                    <a:gd name="connsiteY16" fmla="*/ 6665577 h 6665577"/>
                    <a:gd name="connsiteX17" fmla="*/ 1867928 w 12191999"/>
                    <a:gd name="connsiteY17" fmla="*/ 6665577 h 6665577"/>
                    <a:gd name="connsiteX18" fmla="*/ 1867928 w 12191999"/>
                    <a:gd name="connsiteY18" fmla="*/ 5922801 h 6665577"/>
                    <a:gd name="connsiteX19" fmla="*/ 0 w 12191999"/>
                    <a:gd name="connsiteY19" fmla="*/ 5110789 h 6665577"/>
                    <a:gd name="connsiteX20" fmla="*/ 0 w 12191999"/>
                    <a:gd name="connsiteY20" fmla="*/ 3259301 h 6665577"/>
                    <a:gd name="connsiteX21" fmla="*/ 919585 w 12191999"/>
                    <a:gd name="connsiteY21" fmla="*/ 1143917 h 6665577"/>
                    <a:gd name="connsiteX22" fmla="*/ 918054 w 12191999"/>
                    <a:gd name="connsiteY22" fmla="*/ 1143000 h 6665577"/>
                    <a:gd name="connsiteX23" fmla="*/ 918052 w 12191999"/>
                    <a:gd name="connsiteY23" fmla="*/ 1142999 h 6665577"/>
                    <a:gd name="connsiteX24" fmla="*/ 918056 w 12191999"/>
                    <a:gd name="connsiteY24" fmla="*/ 1142999 h 6665577"/>
                    <a:gd name="connsiteX25" fmla="*/ 920301 w 12191999"/>
                    <a:gd name="connsiteY25" fmla="*/ 1142268 h 6665577"/>
                    <a:gd name="connsiteX26" fmla="*/ 921814 w 12191999"/>
                    <a:gd name="connsiteY26" fmla="*/ 1138788 h 6665577"/>
                    <a:gd name="connsiteX27" fmla="*/ 925744 w 12191999"/>
                    <a:gd name="connsiteY27" fmla="*/ 1140497 h 6665577"/>
                    <a:gd name="connsiteX28" fmla="*/ 4429600 w 12191999"/>
                    <a:gd name="connsiteY28" fmla="*/ 0 h 6665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191999" h="6665577">
                      <a:moveTo>
                        <a:pt x="4429600" y="0"/>
                      </a:moveTo>
                      <a:lnTo>
                        <a:pt x="4443123" y="0"/>
                      </a:lnTo>
                      <a:lnTo>
                        <a:pt x="4441028" y="3124"/>
                      </a:lnTo>
                      <a:cubicBezTo>
                        <a:pt x="4387966" y="96254"/>
                        <a:pt x="4359380" y="195272"/>
                        <a:pt x="4359380" y="297935"/>
                      </a:cubicBezTo>
                      <a:cubicBezTo>
                        <a:pt x="4359380" y="845469"/>
                        <a:pt x="5172476" y="1289333"/>
                        <a:pt x="6175480" y="1289333"/>
                      </a:cubicBezTo>
                      <a:cubicBezTo>
                        <a:pt x="7178484" y="1289333"/>
                        <a:pt x="7991580" y="845469"/>
                        <a:pt x="7991580" y="297935"/>
                      </a:cubicBezTo>
                      <a:cubicBezTo>
                        <a:pt x="7991580" y="229493"/>
                        <a:pt x="7978876" y="162671"/>
                        <a:pt x="7954683" y="98134"/>
                      </a:cubicBezTo>
                      <a:lnTo>
                        <a:pt x="7937035" y="60666"/>
                      </a:lnTo>
                      <a:lnTo>
                        <a:pt x="11262199" y="1142999"/>
                      </a:lnTo>
                      <a:lnTo>
                        <a:pt x="11262202" y="1142999"/>
                      </a:lnTo>
                      <a:lnTo>
                        <a:pt x="11262201" y="1143000"/>
                      </a:lnTo>
                      <a:lnTo>
                        <a:pt x="11262200" y="1143000"/>
                      </a:lnTo>
                      <a:lnTo>
                        <a:pt x="11260311" y="1144132"/>
                      </a:lnTo>
                      <a:lnTo>
                        <a:pt x="12191999" y="3287360"/>
                      </a:lnTo>
                      <a:lnTo>
                        <a:pt x="12191999" y="5132802"/>
                      </a:lnTo>
                      <a:lnTo>
                        <a:pt x="10314183" y="5949113"/>
                      </a:lnTo>
                      <a:lnTo>
                        <a:pt x="10314183" y="6665577"/>
                      </a:lnTo>
                      <a:lnTo>
                        <a:pt x="1867928" y="6665577"/>
                      </a:lnTo>
                      <a:lnTo>
                        <a:pt x="1867928" y="5922801"/>
                      </a:lnTo>
                      <a:lnTo>
                        <a:pt x="0" y="5110789"/>
                      </a:lnTo>
                      <a:lnTo>
                        <a:pt x="0" y="3259301"/>
                      </a:lnTo>
                      <a:lnTo>
                        <a:pt x="919585" y="1143917"/>
                      </a:lnTo>
                      <a:lnTo>
                        <a:pt x="918054" y="1143000"/>
                      </a:lnTo>
                      <a:lnTo>
                        <a:pt x="918052" y="1142999"/>
                      </a:lnTo>
                      <a:lnTo>
                        <a:pt x="918056" y="1142999"/>
                      </a:lnTo>
                      <a:lnTo>
                        <a:pt x="920301" y="1142268"/>
                      </a:lnTo>
                      <a:lnTo>
                        <a:pt x="921814" y="1138788"/>
                      </a:lnTo>
                      <a:lnTo>
                        <a:pt x="925744" y="1140497"/>
                      </a:lnTo>
                      <a:lnTo>
                        <a:pt x="4429600" y="0"/>
                      </a:lnTo>
                      <a:close/>
                    </a:path>
                  </a:pathLst>
                </a:custGeom>
                <a:solidFill>
                  <a:srgbClr val="FEE3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21" dirty="0">
                    <a:solidFill>
                      <a:prstClr val="white"/>
                    </a:solidFill>
                    <a:latin typeface="타이포_씨고딕 180" panose="02020503020101020101" pitchFamily="18" charset="-127"/>
                    <a:ea typeface="타이포_씨고딕 180" panose="02020503020101020101" pitchFamily="18" charset="-127"/>
                  </a:endParaRPr>
                </a:p>
              </p:txBody>
            </p:sp>
          </p:grp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DE5AC9B-B245-4406-B5B9-8E7AE7363E33}"/>
                  </a:ext>
                </a:extLst>
              </p:cNvPr>
              <p:cNvSpPr/>
              <p:nvPr/>
            </p:nvSpPr>
            <p:spPr>
              <a:xfrm>
                <a:off x="6958872" y="360146"/>
                <a:ext cx="458478" cy="471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89" kern="0" spc="-136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로제</a:t>
                </a:r>
                <a:endParaRPr lang="ko-KR" altLang="en-US" sz="1089" kern="0" spc="-136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타이포_쌍문동 B" panose="02020803020101020101" pitchFamily="18" charset="-127"/>
                  <a:ea typeface="타이포_쌍문동 B" panose="020208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30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507</Words>
  <Application>Microsoft Office PowerPoint</Application>
  <PresentationFormat>와이드스크린</PresentationFormat>
  <Paragraphs>164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포천 막걸리체</vt:lpstr>
      <vt:lpstr>나눔스퀘어</vt:lpstr>
      <vt:lpstr>Arial</vt:lpstr>
      <vt:lpstr>타이포_쌍문동 B</vt:lpstr>
      <vt:lpstr>조선일보명조</vt:lpstr>
      <vt:lpstr>맑은 고딕</vt:lpstr>
      <vt:lpstr>나눔스퀘어 Bold</vt:lpstr>
      <vt:lpstr>타이포_씨고딕 180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최소희(2016156040)</dc:creator>
  <cp:lastModifiedBy>최소희(2016156040)</cp:lastModifiedBy>
  <cp:revision>8</cp:revision>
  <dcterms:created xsi:type="dcterms:W3CDTF">2020-10-10T07:56:57Z</dcterms:created>
  <dcterms:modified xsi:type="dcterms:W3CDTF">2020-10-12T08:37:52Z</dcterms:modified>
</cp:coreProperties>
</file>