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61" r:id="rId4"/>
    <p:sldId id="256" r:id="rId5"/>
    <p:sldId id="257" r:id="rId6"/>
    <p:sldId id="258" r:id="rId7"/>
    <p:sldId id="262" r:id="rId8"/>
    <p:sldId id="264" r:id="rId9"/>
    <p:sldId id="260" r:id="rId10"/>
    <p:sldId id="263" r:id="rId11"/>
    <p:sldId id="265" r:id="rId12"/>
    <p:sldId id="25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446E8-1346-4213-A68C-254930D7B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0EC275-1565-4814-96FA-8D3D1BA8B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AC9ABD-7724-4FF0-8CFC-C7AEEFD7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B38B-6A14-472A-AEDB-B1FC8747AB4B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FA306-98D0-4DB5-A304-5C6DF655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37061-7A1E-4329-B10F-84CC2C41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A2BD-1E61-4029-9F45-05188200F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6351F-6323-495A-8549-AA92268B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307739-B979-46EA-8FFC-F693FF5EF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7D1D1-7AE2-4EED-800D-A4B586C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B38B-6A14-472A-AEDB-B1FC8747AB4B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E98390-F880-471F-A09E-B5F5AAEE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E1104-CCB6-4241-8B0A-044A273D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A2BD-1E61-4029-9F45-05188200F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59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FE2613-3763-401D-8010-7FF135ABA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0711C7-D74F-4190-A184-9BC4C7FD3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3D6B1-2E9E-47E9-B0F0-AF76A949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B38B-6A14-472A-AEDB-B1FC8747AB4B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CC12D-D123-4D77-9C7C-644FFF50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6B09D6-8E75-4822-8ADC-7AF0EB8B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A2BD-1E61-4029-9F45-05188200F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4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0A14D-F12A-4051-B331-E0425B1C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9256B-67D1-4639-AD56-CC98776EF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35930-0388-4315-BF14-854B7680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B38B-6A14-472A-AEDB-B1FC8747AB4B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A653A-68F8-4639-A193-410BE869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1F459-5D2F-4F83-83E8-0A30BD67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A2BD-1E61-4029-9F45-05188200F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90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F89BB-0CC3-4113-9AD5-A890BA56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896D7-AA41-434A-8AED-6264AA8CC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9A1F0-41C3-4AD5-8DDB-922F555A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B38B-6A14-472A-AEDB-B1FC8747AB4B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3127F-FACF-45E7-A5A2-5E0BD16A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CE14F3-383E-4A11-8301-F1A8F40D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A2BD-1E61-4029-9F45-05188200F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1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373AD-6BFB-4122-9C26-7CCC66E4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D44B4-9344-4E31-A9BF-271F0AD0E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6808D4-7F32-4F5E-B2AA-1651ED312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B8B072-118E-4BB5-BB3D-B13B956E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B38B-6A14-472A-AEDB-B1FC8747AB4B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71B91A-BB7A-4DFC-B3B5-3902502F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1C7E0D-B4B0-4093-9F4E-B26C634D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A2BD-1E61-4029-9F45-05188200F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31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A7FAA-0570-4A22-A2AB-E40C95D64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D9D151-E11D-4547-9C56-504ED94A7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E92CE9-1C9F-4C5D-8DAF-810F9EA66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3A8DBC-5C02-4FA8-8E9F-E9453905E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2AA6E0-F231-45F9-ADF5-C3CC51118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7C8900-988C-4604-81EA-8CB29470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B38B-6A14-472A-AEDB-B1FC8747AB4B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D85F63-4213-46A4-88C9-6101C90B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E817F2-ABFB-427A-802A-5F3EA4C8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A2BD-1E61-4029-9F45-05188200F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21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9F687-230B-4C91-8468-AC556895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159A61-EBA8-4210-899C-9E7489C2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B38B-6A14-472A-AEDB-B1FC8747AB4B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09FC62-52FE-4130-A735-F698DDD2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ADBE31-30BE-471C-89B7-EE9C375B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A2BD-1E61-4029-9F45-05188200F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38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BD7ACB-0D37-4444-AA27-A7EC0440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B38B-6A14-472A-AEDB-B1FC8747AB4B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188400-9700-4BFE-9A98-D5736420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5FE28F-9C0E-4AE7-BF91-C05FD576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A2BD-1E61-4029-9F45-05188200F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3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D5D2-D26D-4C51-B6B6-B45CBDB2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2553A-055B-4B79-964A-96EDA67FA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046254-FC5E-4CF8-9E8B-35A425C4A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A0B294-0E63-425E-8776-2645D8F5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B38B-6A14-472A-AEDB-B1FC8747AB4B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43516D-56AF-4ACC-ABA7-BEECF4A5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F28EF6-69AB-4947-892B-206DB071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A2BD-1E61-4029-9F45-05188200F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70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44D70-ADDF-4C1A-A043-2DFAE53C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FA53D3-982F-44DF-9E74-9E56037E1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2CD0C-E5DE-4218-8DA5-F8585A139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941772-3E94-44F1-B7CB-20FFADEA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B38B-6A14-472A-AEDB-B1FC8747AB4B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070E14-1BFF-4415-A572-42412613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5CB251-FA0D-41FC-8721-28A54A76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A2BD-1E61-4029-9F45-05188200F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62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EC979B-8A72-45E5-9A20-E98F64332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3418D5-A8B7-4390-A355-2B95F4F0F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3FF079-B6E6-4733-AE08-F659CDC52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AB38B-6A14-472A-AEDB-B1FC8747AB4B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7B0D3-F1E7-4FA9-ACD7-6021B9762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959C6-9E2C-4444-BD89-39FCD9299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FA2BD-1E61-4029-9F45-05188200F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85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913BD2-183B-4DD9-84D2-0C31E0971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2" y="728662"/>
            <a:ext cx="52482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37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9E6C06D-658A-474D-8EB2-A828559FF014}"/>
              </a:ext>
            </a:extLst>
          </p:cNvPr>
          <p:cNvGrpSpPr/>
          <p:nvPr/>
        </p:nvGrpSpPr>
        <p:grpSpPr>
          <a:xfrm>
            <a:off x="2378662" y="708601"/>
            <a:ext cx="7173900" cy="5819393"/>
            <a:chOff x="1726909" y="898267"/>
            <a:chExt cx="7173900" cy="5819393"/>
          </a:xfrm>
        </p:grpSpPr>
        <p:pic>
          <p:nvPicPr>
            <p:cNvPr id="6" name="그림 5" descr="지도이(가) 표시된 사진&#10;&#10;자동 생성된 설명">
              <a:extLst>
                <a:ext uri="{FF2B5EF4-FFF2-40B4-BE49-F238E27FC236}">
                  <a16:creationId xmlns:a16="http://schemas.microsoft.com/office/drawing/2014/main" id="{B2BEE54B-FEF2-461F-8952-F698B52BF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909" y="898267"/>
              <a:ext cx="7173900" cy="424434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9FEE3C2-F195-4723-B6A7-9FF0E62DF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6909" y="5191716"/>
              <a:ext cx="7173900" cy="152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276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56953289-B43A-4F9E-918E-8749CDA70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5" y="350646"/>
            <a:ext cx="7264952" cy="40407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E7EA19-ACBD-4505-8097-AB2A6D955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35" y="4756556"/>
            <a:ext cx="7264952" cy="14868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E4E6F08-BC49-4F46-B18B-CAFB00C5CEE7}"/>
              </a:ext>
            </a:extLst>
          </p:cNvPr>
          <p:cNvSpPr/>
          <p:nvPr/>
        </p:nvSpPr>
        <p:spPr>
          <a:xfrm>
            <a:off x="1736435" y="4689446"/>
            <a:ext cx="2508394" cy="15539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2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7514C9F-256A-4E06-889B-21BA02279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435" y="4756556"/>
            <a:ext cx="7264952" cy="14868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7EF90E-3621-43E0-9893-25EE9D3DC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35" y="407796"/>
            <a:ext cx="7264952" cy="40407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E4E6F08-BC49-4F46-B18B-CAFB00C5CEE7}"/>
              </a:ext>
            </a:extLst>
          </p:cNvPr>
          <p:cNvSpPr/>
          <p:nvPr/>
        </p:nvSpPr>
        <p:spPr>
          <a:xfrm>
            <a:off x="1736434" y="4756556"/>
            <a:ext cx="2626015" cy="14061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4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68962D1-5DEE-4A7D-BC0F-A4EC84140521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26909" y="4917297"/>
            <a:ext cx="7868929" cy="16954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611B1E-221E-45F4-A7AF-E35138A06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11" y="389918"/>
            <a:ext cx="8161727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1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B8C7DBF-DA37-466B-B0FC-52637ACF7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310" y="4913413"/>
            <a:ext cx="7804527" cy="1695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81E3FBC-A94D-43A0-872C-F172AEED1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909" y="430112"/>
            <a:ext cx="7868929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4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6A2465F-87C9-4FAE-8EFD-B7FAA727D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310" y="4913413"/>
            <a:ext cx="7804526" cy="16954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A1BC84E-E48B-4D76-9E3D-B6E85AB6C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146" y="430113"/>
            <a:ext cx="7740691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0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D9B9830-F1B6-4D1E-8915-B2F68A84D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908" y="389918"/>
            <a:ext cx="7868929" cy="43666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D178C1-7EAE-47AF-953E-5F6A5971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145" y="4945872"/>
            <a:ext cx="3537626" cy="15222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118489-E7AB-487D-B0A4-20A7140D3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945872"/>
            <a:ext cx="3419475" cy="152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1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56394A7-E22A-41BC-A4E3-0E8336E91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144" y="4945872"/>
            <a:ext cx="3537625" cy="15222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DBE4CD-B516-4F4D-9206-B52BD76CE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45872"/>
            <a:ext cx="3419475" cy="15222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189BE8-32F1-4CB6-9503-932F8FDBD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907" y="389918"/>
            <a:ext cx="7868929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9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993656C-1DDE-4492-BDC7-797C27D9D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45872"/>
            <a:ext cx="3419474" cy="15222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C5275E-7E96-471E-85AB-C915924C2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144" y="4945872"/>
            <a:ext cx="3537625" cy="152221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9C026AA-F957-4B38-AC0D-E226DF591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907" y="389918"/>
            <a:ext cx="7868929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67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1d3f0a76-ae29-4d77-a45d-c4ae9972e645" Revision="1" Stencil="System.MyShapes" StencilVersion="1.0"/>
</Control>
</file>

<file path=customXml/item2.xml><?xml version="1.0" encoding="utf-8"?>
<Control xmlns="http://schemas.microsoft.com/VisualStudio/2011/storyboarding/control">
  <Id Name="1d3f0a76-ae29-4d77-a45d-c4ae9972e645" Revision="1" Stencil="System.MyShapes" StencilVersion="1.0"/>
</Control>
</file>

<file path=customXml/itemProps1.xml><?xml version="1.0" encoding="utf-8"?>
<ds:datastoreItem xmlns:ds="http://schemas.openxmlformats.org/officeDocument/2006/customXml" ds:itemID="{D08239AB-D994-450A-AF64-27A23139819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847DCB1-48B5-4112-A69C-A0D7BCFA019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오재동</dc:creator>
  <cp:lastModifiedBy>오재동</cp:lastModifiedBy>
  <cp:revision>1</cp:revision>
  <dcterms:created xsi:type="dcterms:W3CDTF">2021-09-12T10:44:53Z</dcterms:created>
  <dcterms:modified xsi:type="dcterms:W3CDTF">2021-09-12T16:08:16Z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