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1AEA-E162-DD21-9BC0-88F7D008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4079A-09F8-40CB-2970-66117C87E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A7F30-CC3D-4D85-A9A5-684FEE35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BEAA-259F-00D7-016D-1120188D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27498-078F-20E3-7114-6A6C20DE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6E62-4203-0E86-2CB6-33579828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75889-EB71-60BC-68A1-E1F010A54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69C9-4958-5CA6-95E1-F6812474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C6C3-88F7-2287-4C4C-6F63ADD1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76633-9C5D-4790-5DD2-01C37ED1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9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E1A18-991D-3910-DE84-B7242734C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1D48F-E188-A173-D008-1EA87A13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16A5-85B4-0A30-1622-F3B92005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CE4E-4FFA-947D-AE64-4A519DF1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F76C-EEA0-ED13-1365-370A15D1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DED5-DD48-B0CB-67DC-9D7A85D5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6FA2-398B-C73A-58F6-067D1240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E1A2-EBF0-5E92-D153-BE48D2D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511C-1A7A-D5DD-694F-52552509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133C-E363-C256-006F-A73CC28A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AB20-A67E-1258-5FBE-3BF8EF0C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9B93-00AC-FA52-ED30-ED78D43F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F5E1-C597-CDFD-AF4B-2116EE9A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AF9B-1262-EACA-C0DE-29BEB0EA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9216-CCFE-8B59-6C04-467471D7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5BFE-DE04-987B-C57D-8E5C464D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9A8F-C457-C78A-76C3-2FB4FF956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7C6F3-72AC-F60B-5739-8548E4B9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9793-453E-9CA0-EA9A-876C982C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F358-61CD-7FB0-324E-3FDE1411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6A687-48E8-4686-F5A6-704E93DD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1663-2210-FB24-B0C9-D899B719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E7619-FDC0-123E-FBC7-3EC97B6B9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C8CAB-C511-3E59-F1ED-159FC7AD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D6BC3-4C7B-EA68-7936-FC580973C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25796-C5D3-3DB7-F686-78C93FDD7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EF2A1-64C9-3447-D259-2141DF98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FD468-1C63-7E86-FF01-10894FE0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3B0BA-C30E-94A3-1949-F8ACD889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9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F934-1015-19D7-9FBA-472D18BE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66737-8A66-DB0B-6A9A-F59EAB31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E7310-B557-01EA-5EFD-B7E8ACC8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3A488-1593-169B-067F-EE454547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EA51B-89E5-2D75-DF11-823D5ACF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712D-62C6-2E5E-B5CC-ABC0453A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6AA1D-E3D7-0928-589F-834E8C0D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2640-3FD6-900E-0AB9-E047C5E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BF9-EDF7-51D7-1E5A-83B906A84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CB4B4-B9F3-C76B-8E28-3AEBC0781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B831F-7206-288F-D162-CDF90408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19A65-DABF-17D4-3B1B-EEF3F232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01085-DD7E-EDA7-AB3A-68574884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1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7012-867C-6BC8-5C67-DD287793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8DA2B-0870-5867-3231-9A958FE1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A3890-2D6F-7841-8AFB-5B277D574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7CDC-9731-A987-433E-3546B250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32858-3315-2491-440D-0CD1D9F4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68D49-4D9B-B8AE-1A1E-357B7168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47A75-5353-09D1-143D-F4D9ADFA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411C-3EC1-625A-70D0-47E6A882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F676-E5D7-1D21-8D58-3C04B9AA5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0CB63-1030-441D-B506-8003150C9A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0920-94BA-5F59-A376-FFACECB6E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086EE-6035-DF41-8BD0-9A5DDD63F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13E56-2468-4E65-AE2B-B7C5F5D1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0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9E8D49-B037-3F02-E03E-3DCDB982705D}"/>
              </a:ext>
            </a:extLst>
          </p:cNvPr>
          <p:cNvSpPr/>
          <p:nvPr/>
        </p:nvSpPr>
        <p:spPr>
          <a:xfrm>
            <a:off x="4534680" y="975047"/>
            <a:ext cx="1922106" cy="471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DRIVER_vortex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EBF6C3-A7D8-9F2E-D3FB-076C14A21578}"/>
              </a:ext>
            </a:extLst>
          </p:cNvPr>
          <p:cNvSpPr/>
          <p:nvPr/>
        </p:nvSpPr>
        <p:spPr>
          <a:xfrm>
            <a:off x="3839549" y="2053905"/>
            <a:ext cx="3312368" cy="800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Panel_alpha_sweep</a:t>
            </a:r>
            <a:endParaRPr lang="en-US" i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Sets up problem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Calls vortex solver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Formats and plots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23F4DA-FD10-B934-E9E5-F3EEF6ACF232}"/>
              </a:ext>
            </a:extLst>
          </p:cNvPr>
          <p:cNvSpPr/>
          <p:nvPr/>
        </p:nvSpPr>
        <p:spPr>
          <a:xfrm>
            <a:off x="498411" y="970380"/>
            <a:ext cx="2847391" cy="5116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NACA_4_dig_Vortex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Computes coordinates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EDCA64-54A5-0E98-8423-72D474A3C395}"/>
              </a:ext>
            </a:extLst>
          </p:cNvPr>
          <p:cNvSpPr/>
          <p:nvPr/>
        </p:nvSpPr>
        <p:spPr>
          <a:xfrm>
            <a:off x="3676265" y="3539414"/>
            <a:ext cx="3657599" cy="9299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Vortex_Panel</a:t>
            </a:r>
            <a:endParaRPr lang="en-US" i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Computes vorticity, </a:t>
            </a:r>
            <a:r>
              <a:rPr lang="en-US" sz="1200" dirty="0" err="1">
                <a:solidFill>
                  <a:schemeClr val="tx1"/>
                </a:solidFill>
              </a:rPr>
              <a:t>C_p</a:t>
            </a:r>
            <a:r>
              <a:rPr lang="en-US" sz="1200" dirty="0">
                <a:solidFill>
                  <a:schemeClr val="tx1"/>
                </a:solidFill>
              </a:rPr>
              <a:t>, and velocity distribution given alpha, Mach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7EC1E7-6C3F-0281-01C4-2657A718B9E2}"/>
              </a:ext>
            </a:extLst>
          </p:cNvPr>
          <p:cNvSpPr/>
          <p:nvPr/>
        </p:nvSpPr>
        <p:spPr>
          <a:xfrm>
            <a:off x="5196771" y="5094514"/>
            <a:ext cx="2814734" cy="673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Aero_panel_geom_prep</a:t>
            </a:r>
            <a:endParaRPr lang="en-US" i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Computes panel vectors, lengths, points, etc.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80734E-82E5-24C9-2A85-11FB1891F065}"/>
              </a:ext>
            </a:extLst>
          </p:cNvPr>
          <p:cNvSpPr/>
          <p:nvPr/>
        </p:nvSpPr>
        <p:spPr>
          <a:xfrm>
            <a:off x="2710931" y="5676131"/>
            <a:ext cx="2458620" cy="673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Influence_Matrix</a:t>
            </a:r>
            <a:endParaRPr lang="en-US" i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Computes the velocity induced from a free vortex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83F5CD-65F5-0542-CA93-6CBBFFA99FC0}"/>
              </a:ext>
            </a:extLst>
          </p:cNvPr>
          <p:cNvSpPr/>
          <p:nvPr/>
        </p:nvSpPr>
        <p:spPr>
          <a:xfrm>
            <a:off x="7510371" y="3459326"/>
            <a:ext cx="2814734" cy="1090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comp_corr</a:t>
            </a:r>
            <a:endParaRPr lang="en-US" i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Compressibility correction using Prandtl-</a:t>
            </a:r>
            <a:r>
              <a:rPr lang="en-US" sz="1200" i="1" dirty="0" err="1">
                <a:solidFill>
                  <a:schemeClr val="tx1"/>
                </a:solidFill>
              </a:rPr>
              <a:t>Gaulert</a:t>
            </a:r>
            <a:r>
              <a:rPr lang="en-US" sz="1200" i="1" dirty="0">
                <a:solidFill>
                  <a:schemeClr val="tx1"/>
                </a:solidFill>
              </a:rPr>
              <a:t>, Karman-</a:t>
            </a:r>
            <a:r>
              <a:rPr lang="en-US" sz="1200" i="1" dirty="0" err="1">
                <a:solidFill>
                  <a:schemeClr val="tx1"/>
                </a:solidFill>
              </a:rPr>
              <a:t>Tisen</a:t>
            </a:r>
            <a:r>
              <a:rPr lang="en-US" sz="1200" i="1" dirty="0">
                <a:solidFill>
                  <a:schemeClr val="tx1"/>
                </a:solidFill>
              </a:rPr>
              <a:t>, or </a:t>
            </a:r>
            <a:r>
              <a:rPr lang="en-US" sz="1200" i="1" dirty="0" err="1">
                <a:solidFill>
                  <a:schemeClr val="tx1"/>
                </a:solidFill>
              </a:rPr>
              <a:t>Laitone</a:t>
            </a:r>
            <a:r>
              <a:rPr lang="en-US" sz="1200" i="1" dirty="0">
                <a:solidFill>
                  <a:schemeClr val="tx1"/>
                </a:solidFill>
              </a:rPr>
              <a:t> Rule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F0BEE8-FFE3-5E27-15B2-0F2D6A52DBDD}"/>
              </a:ext>
            </a:extLst>
          </p:cNvPr>
          <p:cNvSpPr/>
          <p:nvPr/>
        </p:nvSpPr>
        <p:spPr>
          <a:xfrm>
            <a:off x="7716422" y="2157710"/>
            <a:ext cx="2383972" cy="664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crit_mach</a:t>
            </a:r>
            <a:endParaRPr lang="en-US" i="1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Finds critical Mach for each alpha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CC03B-4680-D9E6-DF89-BB4E7185246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345802" y="1210645"/>
            <a:ext cx="1188878" cy="155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726FA5-3EB7-9CDF-5A21-BC5B85CC2B79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495733" y="1446242"/>
            <a:ext cx="0" cy="60766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D6E69-0A11-A081-A3B2-49FF1D2B636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495733" y="2854048"/>
            <a:ext cx="9332" cy="6853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F36AD-DDCA-A55C-4421-FD9BE610504A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7151917" y="2453977"/>
            <a:ext cx="564505" cy="357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53B09B-CEF5-930C-F8DD-D2B0F0BD437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8908408" y="2821737"/>
            <a:ext cx="9330" cy="6375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8B6E04-B882-5B12-740D-B7FBB2CAA2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5505065" y="4469364"/>
            <a:ext cx="1099073" cy="6251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ECD529-2477-51FC-E534-10B78781EECB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7333864" y="4004389"/>
            <a:ext cx="17650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0F5832-044F-7A6A-8473-9A1610C30F0E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3940241" y="4469364"/>
            <a:ext cx="1564824" cy="120676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E9A77A-0413-18B3-8750-B4AAEE7EA3F3}"/>
              </a:ext>
            </a:extLst>
          </p:cNvPr>
          <p:cNvSpPr/>
          <p:nvPr/>
        </p:nvSpPr>
        <p:spPr>
          <a:xfrm>
            <a:off x="674138" y="2006473"/>
            <a:ext cx="2122721" cy="362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Coef_Vortex_Panel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A35996C-DADA-151E-B58A-04C914766B79}"/>
              </a:ext>
            </a:extLst>
          </p:cNvPr>
          <p:cNvSpPr/>
          <p:nvPr/>
        </p:nvSpPr>
        <p:spPr>
          <a:xfrm>
            <a:off x="962025" y="2501769"/>
            <a:ext cx="1835028" cy="362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cp_forces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DF5BF6F-0243-8935-973A-89308ACEAD38}"/>
              </a:ext>
            </a:extLst>
          </p:cNvPr>
          <p:cNvSpPr/>
          <p:nvPr/>
        </p:nvSpPr>
        <p:spPr>
          <a:xfrm>
            <a:off x="10529597" y="2306995"/>
            <a:ext cx="1555107" cy="362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crit_pressure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812B7-5A92-6455-C087-F162E790F26F}"/>
              </a:ext>
            </a:extLst>
          </p:cNvPr>
          <p:cNvCxnSpPr>
            <a:cxnSpLocks/>
            <a:stCxn id="46" idx="1"/>
            <a:endCxn id="11" idx="3"/>
          </p:cNvCxnSpPr>
          <p:nvPr/>
        </p:nvCxnSpPr>
        <p:spPr>
          <a:xfrm flipH="1">
            <a:off x="10100394" y="2488164"/>
            <a:ext cx="429203" cy="15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58C54C7-C6D1-146A-DFDC-B9C483A22FDB}"/>
              </a:ext>
            </a:extLst>
          </p:cNvPr>
          <p:cNvSpPr/>
          <p:nvPr/>
        </p:nvSpPr>
        <p:spPr>
          <a:xfrm>
            <a:off x="725450" y="3465544"/>
            <a:ext cx="1010049" cy="362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CL_fit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2E8A725-8598-E17C-AB0D-06CE69E876FA}"/>
              </a:ext>
            </a:extLst>
          </p:cNvPr>
          <p:cNvSpPr/>
          <p:nvPr/>
        </p:nvSpPr>
        <p:spPr>
          <a:xfrm>
            <a:off x="725451" y="4004389"/>
            <a:ext cx="1010048" cy="362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CD_fit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D0ECF26-111A-9919-AF5B-9DBFBB1CFCA4}"/>
              </a:ext>
            </a:extLst>
          </p:cNvPr>
          <p:cNvSpPr/>
          <p:nvPr/>
        </p:nvSpPr>
        <p:spPr>
          <a:xfrm>
            <a:off x="725452" y="4539347"/>
            <a:ext cx="1010047" cy="362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Cm_fit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31A37849-8901-704C-ADFB-D3F5297F4681}"/>
              </a:ext>
            </a:extLst>
          </p:cNvPr>
          <p:cNvSpPr/>
          <p:nvPr/>
        </p:nvSpPr>
        <p:spPr>
          <a:xfrm>
            <a:off x="1735499" y="3646713"/>
            <a:ext cx="328127" cy="1018593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23CA01A5-91C5-3EAD-A376-EE3681B10683}"/>
              </a:ext>
            </a:extLst>
          </p:cNvPr>
          <p:cNvSpPr/>
          <p:nvPr/>
        </p:nvSpPr>
        <p:spPr>
          <a:xfrm>
            <a:off x="2797247" y="2157710"/>
            <a:ext cx="298179" cy="511623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2AD92E-EE92-C164-6C82-64437F35BFB7}"/>
              </a:ext>
            </a:extLst>
          </p:cNvPr>
          <p:cNvCxnSpPr>
            <a:cxnSpLocks/>
            <a:stCxn id="61" idx="1"/>
            <a:endCxn id="5" idx="1"/>
          </p:cNvCxnSpPr>
          <p:nvPr/>
        </p:nvCxnSpPr>
        <p:spPr>
          <a:xfrm>
            <a:off x="3095426" y="2413522"/>
            <a:ext cx="744123" cy="404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58FBC4E-A74E-0107-179D-94238FE50C38}"/>
              </a:ext>
            </a:extLst>
          </p:cNvPr>
          <p:cNvCxnSpPr>
            <a:cxnSpLocks/>
            <a:stCxn id="60" idx="1"/>
            <a:endCxn id="5" idx="1"/>
          </p:cNvCxnSpPr>
          <p:nvPr/>
        </p:nvCxnSpPr>
        <p:spPr>
          <a:xfrm flipV="1">
            <a:off x="2063626" y="2453977"/>
            <a:ext cx="1775923" cy="1702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5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Jaeger</dc:creator>
  <cp:lastModifiedBy>Sam Jaeger</cp:lastModifiedBy>
  <cp:revision>4</cp:revision>
  <dcterms:created xsi:type="dcterms:W3CDTF">2024-01-16T03:42:24Z</dcterms:created>
  <dcterms:modified xsi:type="dcterms:W3CDTF">2024-01-16T04:05:06Z</dcterms:modified>
</cp:coreProperties>
</file>