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eger47/IT123---Java-Examples/tree/main/JAVA%20GU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lowLayou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javatpoint.com/BoxLayou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eger47/IT123---Java-Examples/tree/main/JAVA%20GUI/%5B7%5DMultiple%20Layou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eger47/IT123---Java-Examples/tree/main/JAVA%20GUI/%5B6%5DAdding%20%26%20Multiplying%202%20Numb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oracle.com/javase/7/docs/api/java/awt/Colo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GUI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0002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Getting and Setting (</a:t>
            </a:r>
            <a:r>
              <a:rPr lang="en-US" dirty="0" err="1"/>
              <a:t>JLable,JTextField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two numbers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GUI Customization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6162F-00E8-48C7-900F-4913CEF7CCE8}"/>
              </a:ext>
            </a:extLst>
          </p:cNvPr>
          <p:cNvSpPr txBox="1"/>
          <p:nvPr/>
        </p:nvSpPr>
        <p:spPr>
          <a:xfrm>
            <a:off x="1625176" y="4114800"/>
            <a:ext cx="6780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source code will be used in this lesson: </a:t>
            </a:r>
            <a:r>
              <a:rPr lang="en-US" sz="2800" dirty="0">
                <a:hlinkClick r:id="rId2"/>
              </a:rPr>
              <a:t>https://github.com/Jaeger47/IT123---Java-Examples/tree/main/JAVA%20GUI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158F-20F9-445F-9746-3A66A1EA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57D7-851B-4AE5-BD25-4DB68E65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4113529" cy="4462272"/>
          </a:xfrm>
        </p:spPr>
        <p:txBody>
          <a:bodyPr/>
          <a:lstStyle/>
          <a:p>
            <a:r>
              <a:rPr lang="en-US" dirty="0"/>
              <a:t>Initialize the components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F05D8-EBA8-4B98-BF63-F9D839EF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28" y="2667000"/>
            <a:ext cx="3397155" cy="2209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61E5D1-9886-4F86-B26F-30EF46BC1AD1}"/>
              </a:ext>
            </a:extLst>
          </p:cNvPr>
          <p:cNvSpPr txBox="1">
            <a:spLocks/>
          </p:cNvSpPr>
          <p:nvPr/>
        </p:nvSpPr>
        <p:spPr>
          <a:xfrm>
            <a:off x="5303928" y="1702901"/>
            <a:ext cx="6657883" cy="3783499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Initialize a </a:t>
            </a:r>
            <a:r>
              <a:rPr lang="en-US" sz="2400" b="1" dirty="0" err="1"/>
              <a:t>contentPane</a:t>
            </a:r>
            <a:r>
              <a:rPr lang="en-US" sz="2400" dirty="0"/>
              <a:t> and add the main </a:t>
            </a:r>
            <a:r>
              <a:rPr lang="en-US" sz="2400" dirty="0" err="1"/>
              <a:t>JFrame</a:t>
            </a:r>
            <a:endParaRPr lang="en-US" sz="2400" dirty="0"/>
          </a:p>
          <a:p>
            <a:r>
              <a:rPr lang="en-US" sz="2400" dirty="0"/>
              <a:t> Initialize all of the Layouts</a:t>
            </a:r>
          </a:p>
          <a:p>
            <a:r>
              <a:rPr lang="en-US" sz="2400" b="1" dirty="0" err="1"/>
              <a:t>FlowLayout</a:t>
            </a:r>
            <a:r>
              <a:rPr lang="en-US" sz="2400" dirty="0"/>
              <a:t> has multiple parameter </a:t>
            </a:r>
            <a:r>
              <a:rPr lang="en-US" sz="2400" b="1" dirty="0"/>
              <a:t>fields</a:t>
            </a:r>
          </a:p>
          <a:p>
            <a:pPr lvl="1"/>
            <a:r>
              <a:rPr lang="en-US" sz="2000" dirty="0"/>
              <a:t>CENTER, LEADING, TRAILING and etc.</a:t>
            </a:r>
          </a:p>
          <a:p>
            <a:pPr lvl="1"/>
            <a:r>
              <a:rPr lang="en-US" sz="2000" dirty="0"/>
              <a:t>More info: </a:t>
            </a:r>
            <a:r>
              <a:rPr lang="en-US" sz="2000" dirty="0">
                <a:hlinkClick r:id="rId3"/>
              </a:rPr>
              <a:t>https://www.javatpoint.com/FlowLayout</a:t>
            </a:r>
            <a:endParaRPr lang="en-US" sz="2000" dirty="0"/>
          </a:p>
          <a:p>
            <a:pPr lvl="1"/>
            <a:r>
              <a:rPr lang="en-US" sz="2000" dirty="0"/>
              <a:t>Syntax: </a:t>
            </a:r>
            <a:r>
              <a:rPr lang="en-US" sz="2000" i="1" dirty="0" err="1"/>
              <a:t>FlowLayout</a:t>
            </a:r>
            <a:r>
              <a:rPr lang="en-US" sz="2000" i="1" dirty="0"/>
              <a:t>(</a:t>
            </a:r>
            <a:r>
              <a:rPr lang="en-US" sz="2000" i="1" dirty="0" err="1"/>
              <a:t>FlowLayout</a:t>
            </a:r>
            <a:r>
              <a:rPr lang="en-US" sz="2000" i="1" dirty="0"/>
              <a:t>.[field])</a:t>
            </a:r>
          </a:p>
          <a:p>
            <a:r>
              <a:rPr lang="en-US" sz="2400" dirty="0" err="1"/>
              <a:t>BoxLayout</a:t>
            </a:r>
            <a:r>
              <a:rPr lang="en-US" sz="2400" dirty="0"/>
              <a:t> has multiple parameter </a:t>
            </a:r>
            <a:r>
              <a:rPr lang="en-US" sz="2400" b="1" dirty="0"/>
              <a:t>fields</a:t>
            </a:r>
          </a:p>
          <a:p>
            <a:pPr lvl="1"/>
            <a:r>
              <a:rPr lang="en-US" sz="1900" dirty="0"/>
              <a:t>X_AXIS,  Y_AXIS, and PAGE_AXIS</a:t>
            </a:r>
          </a:p>
          <a:p>
            <a:pPr lvl="1"/>
            <a:r>
              <a:rPr lang="en-US" sz="1900" dirty="0"/>
              <a:t>More info: </a:t>
            </a:r>
            <a:r>
              <a:rPr lang="en-US" sz="1900" dirty="0">
                <a:hlinkClick r:id="rId4"/>
              </a:rPr>
              <a:t>https://www.javatpoint.com/BoxLayout</a:t>
            </a:r>
            <a:endParaRPr lang="en-US" sz="1900" dirty="0"/>
          </a:p>
          <a:p>
            <a:pPr lvl="1"/>
            <a:r>
              <a:rPr lang="en-US" sz="1900" dirty="0"/>
              <a:t>Syntax: </a:t>
            </a:r>
            <a:r>
              <a:rPr lang="en-US" sz="1900" i="1" dirty="0" err="1"/>
              <a:t>BoxLayout</a:t>
            </a:r>
            <a:r>
              <a:rPr lang="en-US" sz="1900" i="1" dirty="0"/>
              <a:t>([component],</a:t>
            </a:r>
            <a:r>
              <a:rPr lang="en-US" sz="1900" i="1" dirty="0" err="1"/>
              <a:t>BoxLayout</a:t>
            </a:r>
            <a:r>
              <a:rPr lang="en-US" sz="1900" i="1" dirty="0"/>
              <a:t>.[field])</a:t>
            </a:r>
            <a:endParaRPr lang="en-US" i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E8DCF-007B-4C9A-8E8B-6FA20F734A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477"/>
          <a:stretch/>
        </p:blipFill>
        <p:spPr>
          <a:xfrm>
            <a:off x="6015386" y="5486400"/>
            <a:ext cx="5263450" cy="90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228D-9DBD-463B-ABAD-692CEF43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F506-9DD8-4BA2-AD47-ABE6D944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3884929" cy="4462272"/>
          </a:xfrm>
        </p:spPr>
        <p:txBody>
          <a:bodyPr/>
          <a:lstStyle/>
          <a:p>
            <a:r>
              <a:rPr lang="en-US" dirty="0"/>
              <a:t>Setting up the Layouts</a:t>
            </a:r>
          </a:p>
          <a:p>
            <a:endParaRPr lang="en-US" dirty="0"/>
          </a:p>
          <a:p>
            <a:r>
              <a:rPr lang="en-US" dirty="0"/>
              <a:t>Setting the components to center</a:t>
            </a:r>
          </a:p>
          <a:p>
            <a:endParaRPr lang="en-US" dirty="0"/>
          </a:p>
          <a:p>
            <a:r>
              <a:rPr lang="en-US" dirty="0"/>
              <a:t>Adding the two </a:t>
            </a:r>
            <a:r>
              <a:rPr lang="en-US" b="1" dirty="0" err="1"/>
              <a:t>JPanels</a:t>
            </a:r>
            <a:r>
              <a:rPr lang="en-US" dirty="0"/>
              <a:t> to the Main </a:t>
            </a:r>
            <a:r>
              <a:rPr lang="en-US" b="1" dirty="0" err="1"/>
              <a:t>JFrame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50B3A-4CEC-45A4-9E20-C226E086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1828800"/>
            <a:ext cx="4648200" cy="19056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3C815-89C6-4E86-999C-7507DE610ED3}"/>
              </a:ext>
            </a:extLst>
          </p:cNvPr>
          <p:cNvCxnSpPr>
            <a:cxnSpLocks/>
          </p:cNvCxnSpPr>
          <p:nvPr/>
        </p:nvCxnSpPr>
        <p:spPr>
          <a:xfrm>
            <a:off x="4947464" y="2057399"/>
            <a:ext cx="1680348" cy="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456E98-922D-4432-B333-C817F1323FA2}"/>
              </a:ext>
            </a:extLst>
          </p:cNvPr>
          <p:cNvCxnSpPr>
            <a:cxnSpLocks/>
          </p:cNvCxnSpPr>
          <p:nvPr/>
        </p:nvCxnSpPr>
        <p:spPr>
          <a:xfrm>
            <a:off x="4985564" y="2057400"/>
            <a:ext cx="1718448" cy="6096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6AC210-7034-4FFA-B799-DE91CCF810B1}"/>
              </a:ext>
            </a:extLst>
          </p:cNvPr>
          <p:cNvCxnSpPr>
            <a:cxnSpLocks/>
          </p:cNvCxnSpPr>
          <p:nvPr/>
        </p:nvCxnSpPr>
        <p:spPr>
          <a:xfrm>
            <a:off x="4947464" y="2057399"/>
            <a:ext cx="1756548" cy="144373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C8283E-FEA9-405D-8265-6972B61819BF}"/>
              </a:ext>
            </a:extLst>
          </p:cNvPr>
          <p:cNvCxnSpPr>
            <a:cxnSpLocks/>
          </p:cNvCxnSpPr>
          <p:nvPr/>
        </p:nvCxnSpPr>
        <p:spPr>
          <a:xfrm>
            <a:off x="4909364" y="3469133"/>
            <a:ext cx="2003119" cy="95046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BE50AAB-7FF7-4DFC-B7F1-C0706855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83" y="3886200"/>
            <a:ext cx="3863012" cy="1985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F5E7B4-5778-4AF3-B197-55556995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014" y="5950787"/>
            <a:ext cx="2088803" cy="83295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BB531C-DE7E-4AFD-8AB3-A14EE8585CF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80685" y="5199525"/>
            <a:ext cx="2404329" cy="116774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7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7DDA-E46F-4193-AE0B-CC4D5A52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A89C1-D75F-4D23-BAB4-A5EB88E92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24" y="1498600"/>
            <a:ext cx="6577575" cy="4898406"/>
          </a:xfrm>
        </p:spPr>
      </p:pic>
    </p:spTree>
    <p:extLst>
      <p:ext uri="{BB962C8B-B14F-4D97-AF65-F5344CB8AC3E}">
        <p14:creationId xmlns:p14="http://schemas.microsoft.com/office/powerpoint/2010/main" val="429164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602A-CC12-4C01-9053-8935AF67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EC2A-DCF4-46DD-B9BB-4418A252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https://github.com/Jaeger47/IT123---Java-Examples/tree/main/JAVA%20GUI/%5B7%5DMultiple%20Layouts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ADE7-DAC4-427E-A1F7-D02BFFDC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and setting GUI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83C0-6841-4C04-83BD-773731C53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getText</a:t>
            </a:r>
            <a:r>
              <a:rPr lang="en-US" b="1" dirty="0"/>
              <a:t>()</a:t>
            </a:r>
            <a:r>
              <a:rPr lang="en-US" dirty="0"/>
              <a:t> method for acquiring data from </a:t>
            </a:r>
            <a:r>
              <a:rPr lang="en-US" dirty="0" err="1"/>
              <a:t>Jlabel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 and etc.</a:t>
            </a:r>
          </a:p>
          <a:p>
            <a:r>
              <a:rPr lang="en-US" dirty="0" err="1"/>
              <a:t>setText</a:t>
            </a:r>
            <a:r>
              <a:rPr lang="en-US" dirty="0"/>
              <a:t>() method for setting text on </a:t>
            </a:r>
            <a:r>
              <a:rPr lang="en-US" dirty="0" err="1"/>
              <a:t>Jlabel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 and etc.</a:t>
            </a:r>
          </a:p>
          <a:p>
            <a:r>
              <a:rPr lang="en-US" dirty="0"/>
              <a:t>Both method inputs and outputs String value.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8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A8F9-24BE-4536-B860-35B41753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21145"/>
          </a:xfrm>
        </p:spPr>
        <p:txBody>
          <a:bodyPr/>
          <a:lstStyle/>
          <a:p>
            <a:r>
              <a:rPr lang="en-US" b="1" dirty="0"/>
              <a:t>Adding and Multiplying two numbers in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802D-8593-440A-8696-72B2EC90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71600"/>
            <a:ext cx="10360501" cy="47924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Declare variables 	 Setup the components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Arrange your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5ECD9-769F-4960-9FB7-CEAB890E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752600"/>
            <a:ext cx="2381250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02B7A-B011-4B85-A282-F3D112D4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1872359"/>
            <a:ext cx="353822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7C5710-3036-484A-B77A-FAB0515A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741" y="4173538"/>
            <a:ext cx="41148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5572-81BE-433B-AE89-76CBC651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332729" cy="4462272"/>
          </a:xfrm>
        </p:spPr>
        <p:txBody>
          <a:bodyPr>
            <a:normAutofit fontScale="92500"/>
          </a:bodyPr>
          <a:lstStyle/>
          <a:p>
            <a:r>
              <a:rPr lang="en-US" dirty="0"/>
              <a:t>In your action listener assign the value of the </a:t>
            </a:r>
            <a:r>
              <a:rPr lang="en-US" dirty="0" err="1"/>
              <a:t>JTextField</a:t>
            </a:r>
            <a:r>
              <a:rPr lang="en-US" dirty="0"/>
              <a:t> to the declared string using </a:t>
            </a:r>
            <a:r>
              <a:rPr lang="en-US" b="1" dirty="0" err="1"/>
              <a:t>getText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r>
              <a:rPr lang="en-US" dirty="0"/>
              <a:t>Convert the assigned values to integer.</a:t>
            </a:r>
          </a:p>
          <a:p>
            <a:r>
              <a:rPr lang="en-US" dirty="0"/>
              <a:t>Calculate the sum</a:t>
            </a:r>
          </a:p>
          <a:p>
            <a:r>
              <a:rPr lang="en-US" dirty="0"/>
              <a:t>Then Convert back the integer values to string and set the text to the </a:t>
            </a:r>
            <a:r>
              <a:rPr lang="en-US" dirty="0" err="1"/>
              <a:t>Jlabel</a:t>
            </a:r>
            <a:r>
              <a:rPr lang="en-US" dirty="0"/>
              <a:t> using </a:t>
            </a:r>
            <a:r>
              <a:rPr lang="en-US" b="1" dirty="0" err="1"/>
              <a:t>setText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81762-F0B2-4C63-AC71-BC57D734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337" y="2057400"/>
            <a:ext cx="4570572" cy="303839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1A2597D-4E15-462C-BB02-39B495C2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5F8E-FEBA-4800-BDC4-E1BC38FB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5D6C-BD84-49DF-B635-CCDA11AF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https://github.com/Jaeger47/IT123---Java-Examples/tree/main/JAVA%20GUI/%5B6%5DAdding%20%26%20Multiplying%202%20Numbers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ED2B-F6DA-42A7-AE2D-FD052FB7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Setting Background and Foreground Color on GUI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98E5-6FDF-4737-BA84-41B85643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76400"/>
            <a:ext cx="10360501" cy="448766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setBackground</a:t>
            </a:r>
            <a:r>
              <a:rPr lang="en-US" dirty="0"/>
              <a:t>() and </a:t>
            </a:r>
            <a:r>
              <a:rPr lang="en-US" dirty="0" err="1"/>
              <a:t>setForeground</a:t>
            </a:r>
            <a:r>
              <a:rPr lang="en-US" dirty="0"/>
              <a:t>() methods from swing class</a:t>
            </a:r>
          </a:p>
          <a:p>
            <a:r>
              <a:rPr lang="en-US" dirty="0"/>
              <a:t>Both receives color as parameter using the Color class</a:t>
            </a:r>
          </a:p>
          <a:p>
            <a:r>
              <a:rPr lang="en-US" dirty="0"/>
              <a:t>Color class has multiple static fields </a:t>
            </a:r>
          </a:p>
          <a:p>
            <a:pPr lvl="1"/>
            <a:r>
              <a:rPr lang="en-US" dirty="0"/>
              <a:t>Examples: black, blue, green, red and etc.</a:t>
            </a:r>
          </a:p>
          <a:p>
            <a:pPr lvl="1"/>
            <a:r>
              <a:rPr lang="en-US" dirty="0"/>
              <a:t>More info </a:t>
            </a:r>
            <a:r>
              <a:rPr lang="en-US" dirty="0">
                <a:hlinkClick r:id="rId2"/>
              </a:rPr>
              <a:t>https://docs.oracle.com/javase/7/docs/api/java/awt/Color.html</a:t>
            </a:r>
            <a:endParaRPr lang="en-US" dirty="0"/>
          </a:p>
          <a:p>
            <a:r>
              <a:rPr lang="en-US" dirty="0"/>
              <a:t>Example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08E15-AE5E-46D2-80CF-D5517269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5262259"/>
            <a:ext cx="403860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7B61-7C86-4A3D-B290-E4641FF0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size of GUI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6DC6-47E6-4194-BA6E-99CC39E6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setPreferredSize</a:t>
            </a:r>
            <a:r>
              <a:rPr lang="en-US" b="1" dirty="0"/>
              <a:t>() </a:t>
            </a:r>
            <a:r>
              <a:rPr lang="en-US" dirty="0"/>
              <a:t>method from swing class</a:t>
            </a:r>
          </a:p>
          <a:p>
            <a:r>
              <a:rPr lang="en-US" dirty="0"/>
              <a:t>Receives </a:t>
            </a:r>
            <a:r>
              <a:rPr lang="en-US" b="1" dirty="0"/>
              <a:t>dimension</a:t>
            </a:r>
            <a:r>
              <a:rPr lang="en-US" dirty="0"/>
              <a:t> variable using the Dimension class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75143-C94F-44AB-B837-073E721D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971800"/>
            <a:ext cx="5578117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36E-4279-45C0-8EEC-6CEA0324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Multiple GUI Layouts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5A07-5686-41E4-B3E6-38F162797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701797"/>
            <a:ext cx="3657760" cy="4462272"/>
          </a:xfrm>
        </p:spPr>
        <p:txBody>
          <a:bodyPr/>
          <a:lstStyle/>
          <a:p>
            <a:r>
              <a:rPr lang="en-US" b="1" dirty="0" err="1"/>
              <a:t>JFrame</a:t>
            </a:r>
            <a:r>
              <a:rPr lang="en-US" dirty="0"/>
              <a:t> using </a:t>
            </a:r>
            <a:r>
              <a:rPr lang="en-US" dirty="0" err="1"/>
              <a:t>FlowLayout</a:t>
            </a:r>
            <a:r>
              <a:rPr lang="en-US" dirty="0"/>
              <a:t> inside a container, contain 2 </a:t>
            </a:r>
            <a:r>
              <a:rPr lang="en-US" dirty="0" err="1"/>
              <a:t>JPanels</a:t>
            </a:r>
            <a:endParaRPr lang="en-US" dirty="0"/>
          </a:p>
          <a:p>
            <a:r>
              <a:rPr lang="en-US" b="1" dirty="0" err="1"/>
              <a:t>JPanel</a:t>
            </a:r>
            <a:r>
              <a:rPr lang="en-US" dirty="0"/>
              <a:t> #1 using </a:t>
            </a:r>
            <a:r>
              <a:rPr lang="en-US" b="1" dirty="0" err="1"/>
              <a:t>BoxLayout</a:t>
            </a:r>
            <a:endParaRPr lang="en-US" b="1" dirty="0"/>
          </a:p>
          <a:p>
            <a:r>
              <a:rPr lang="en-US" b="1" dirty="0" err="1"/>
              <a:t>JPanel</a:t>
            </a:r>
            <a:r>
              <a:rPr lang="en-US" dirty="0"/>
              <a:t> #2 using </a:t>
            </a:r>
            <a:r>
              <a:rPr lang="en-US" dirty="0" err="1"/>
              <a:t>F</a:t>
            </a:r>
            <a:r>
              <a:rPr lang="en-US" b="1" dirty="0" err="1"/>
              <a:t>lowLayout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FABBA-7CB5-441C-AFEB-02AE11DD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91" y="1546920"/>
            <a:ext cx="6181725" cy="477202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2B78E-D9BE-4972-885B-E3C82161955D}"/>
              </a:ext>
            </a:extLst>
          </p:cNvPr>
          <p:cNvCxnSpPr>
            <a:cxnSpLocks/>
          </p:cNvCxnSpPr>
          <p:nvPr/>
        </p:nvCxnSpPr>
        <p:spPr>
          <a:xfrm>
            <a:off x="4105318" y="2971800"/>
            <a:ext cx="1608094" cy="10668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04315E-C102-43FB-B90B-F62E6BD0430E}"/>
              </a:ext>
            </a:extLst>
          </p:cNvPr>
          <p:cNvCxnSpPr>
            <a:cxnSpLocks/>
          </p:cNvCxnSpPr>
          <p:nvPr/>
        </p:nvCxnSpPr>
        <p:spPr>
          <a:xfrm flipV="1">
            <a:off x="3958297" y="2971800"/>
            <a:ext cx="2517117" cy="88900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1C1808-6CD2-469D-A0D7-8972E827C46E}"/>
              </a:ext>
            </a:extLst>
          </p:cNvPr>
          <p:cNvCxnSpPr>
            <a:cxnSpLocks/>
          </p:cNvCxnSpPr>
          <p:nvPr/>
        </p:nvCxnSpPr>
        <p:spPr>
          <a:xfrm flipV="1">
            <a:off x="3732385" y="3657600"/>
            <a:ext cx="5562427" cy="14322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793C-9AF4-4A14-AFC6-CC33F7E2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E602-02B5-4A71-AA12-98025BA5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your components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JPanel</a:t>
            </a:r>
            <a:r>
              <a:rPr lang="en-US" dirty="0"/>
              <a:t> - The </a:t>
            </a:r>
            <a:r>
              <a:rPr lang="en-US" dirty="0" err="1"/>
              <a:t>JPanel</a:t>
            </a:r>
            <a:r>
              <a:rPr lang="en-US" dirty="0"/>
              <a:t> is a simplest container class. It provides space in which an application can attach any other component. It inherits the </a:t>
            </a:r>
            <a:r>
              <a:rPr lang="en-US" dirty="0" err="1"/>
              <a:t>JComponents</a:t>
            </a:r>
            <a:r>
              <a:rPr lang="en-US" dirty="0"/>
              <a:t>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BA7B4-CA2F-46AD-9CEA-1BC95F88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209800"/>
            <a:ext cx="2638565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6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263</TotalTime>
  <Words>420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JAVA GUI II</vt:lpstr>
      <vt:lpstr>Getting and setting GUI components</vt:lpstr>
      <vt:lpstr>Adding and Multiplying two numbers in GUI</vt:lpstr>
      <vt:lpstr>PowerPoint Presentation</vt:lpstr>
      <vt:lpstr>Source Code</vt:lpstr>
      <vt:lpstr>Setting Background and Foreground Color on GUI components</vt:lpstr>
      <vt:lpstr>Setting size of GUI components</vt:lpstr>
      <vt:lpstr>Using Multiple GUI Layouts </vt:lpstr>
      <vt:lpstr>Implementation</vt:lpstr>
      <vt:lpstr>PowerPoint Presentation</vt:lpstr>
      <vt:lpstr>PowerPoint Presentation</vt:lpstr>
      <vt:lpstr>Result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 II</dc:title>
  <dc:creator>m13499</dc:creator>
  <cp:lastModifiedBy>m13499</cp:lastModifiedBy>
  <cp:revision>42</cp:revision>
  <dcterms:created xsi:type="dcterms:W3CDTF">2021-11-04T14:37:47Z</dcterms:created>
  <dcterms:modified xsi:type="dcterms:W3CDTF">2021-11-08T14:21:44Z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