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58" r:id="rId6"/>
    <p:sldId id="259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playlist?list=PLNHw_0qv1zy-cVdEX6HqJX2a8ZLHbG3O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s://www.youtube.com/playlist?list=PLnKkIQKFwJQsoUAOEjBtovxi61gkvBr7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awt" TargetMode="External"/><Relationship Id="rId2" Type="http://schemas.openxmlformats.org/officeDocument/2006/relationships/hyperlink" Target="https://www.youtube.com/watch?v=Kmgo00avv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uiswing/" TargetMode="External"/><Relationship Id="rId5" Type="http://schemas.openxmlformats.org/officeDocument/2006/relationships/hyperlink" Target="https://www.javatpoint.com/java-swing" TargetMode="External"/><Relationship Id="rId4" Type="http://schemas.openxmlformats.org/officeDocument/2006/relationships/hyperlink" Target="https://www.tutorialspoint.com/awt/index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hope.com/jargon/s/software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GUI BASICS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489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Hello Window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Jbutton</a:t>
            </a:r>
            <a:r>
              <a:rPr lang="en-US" dirty="0"/>
              <a:t> Component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 handling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Layout manager, and other 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Multiple event listener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786A-DDB7-42BF-BB95-D59FAED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85DB1-0548-4C7A-83E0-7FFCC40D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happen when an event occurs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Click button -&gt; play a sound</a:t>
            </a:r>
          </a:p>
          <a:p>
            <a:pPr lvl="1"/>
            <a:r>
              <a:rPr lang="en-US" dirty="0"/>
              <a:t>Click button -&gt; display an image</a:t>
            </a:r>
          </a:p>
          <a:p>
            <a:r>
              <a:rPr lang="en-US" dirty="0"/>
              <a:t>The response is specified using the event listener object</a:t>
            </a:r>
          </a:p>
        </p:txBody>
      </p:sp>
    </p:spTree>
    <p:extLst>
      <p:ext uri="{BB962C8B-B14F-4D97-AF65-F5344CB8AC3E}">
        <p14:creationId xmlns:p14="http://schemas.microsoft.com/office/powerpoint/2010/main" val="282450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2061-2CEE-4709-A073-5262367E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CBEB-183F-4994-99AE-66552B40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event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Object listener and Response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73DC0-7839-416D-A68A-07265F6BC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2"/>
          <a:stretch/>
        </p:blipFill>
        <p:spPr>
          <a:xfrm>
            <a:off x="1598612" y="2285999"/>
            <a:ext cx="4038600" cy="11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015FE-65AD-44EA-94E5-B19CF336C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2" y="4170366"/>
            <a:ext cx="8148759" cy="19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2258-E8CA-4BBB-8954-5641D148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Layout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3275-5D1D-4945-B03A-B46FE070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set how components within a container are positioned and sized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BorderLayout</a:t>
            </a:r>
            <a:endParaRPr lang="en-US" dirty="0"/>
          </a:p>
          <a:p>
            <a:pPr lvl="1"/>
            <a:r>
              <a:rPr lang="en-US" dirty="0" err="1"/>
              <a:t>GridLayout</a:t>
            </a:r>
            <a:endParaRPr lang="en-US" dirty="0"/>
          </a:p>
          <a:p>
            <a:pPr lvl="1"/>
            <a:r>
              <a:rPr lang="en-US" dirty="0" err="1"/>
              <a:t>FlowLayout</a:t>
            </a:r>
            <a:endParaRPr lang="en-US" dirty="0"/>
          </a:p>
          <a:p>
            <a:r>
              <a:rPr lang="en-US" dirty="0"/>
              <a:t>Some layout managers are part of AWT, some are part of swing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2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544A-9E78-4732-8018-0E243261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9A73-6261-4188-BB11-A25F1B909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more libraries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Importing </a:t>
            </a:r>
            <a:r>
              <a:rPr lang="en-US" dirty="0" err="1"/>
              <a:t>FlowLayout</a:t>
            </a:r>
            <a:r>
              <a:rPr lang="en-US" dirty="0"/>
              <a:t> and Container</a:t>
            </a:r>
          </a:p>
          <a:p>
            <a:r>
              <a:rPr lang="en-US" dirty="0"/>
              <a:t>Importing more swing components</a:t>
            </a:r>
          </a:p>
          <a:p>
            <a:pPr lvl="1"/>
            <a:r>
              <a:rPr lang="en-US" dirty="0" err="1"/>
              <a:t>Jlabel</a:t>
            </a:r>
            <a:r>
              <a:rPr lang="en-US" dirty="0"/>
              <a:t> is for text</a:t>
            </a:r>
          </a:p>
          <a:p>
            <a:pPr lvl="1"/>
            <a:r>
              <a:rPr lang="en-US" dirty="0" err="1"/>
              <a:t>JTextField</a:t>
            </a:r>
            <a:r>
              <a:rPr lang="en-US" dirty="0"/>
              <a:t> is for input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5BED7-F2DF-447A-9594-722146EF6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1" y="2209800"/>
            <a:ext cx="385572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1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A806-E668-4685-850D-B8F4B191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8F89-592C-49B5-B4B8-75BA094F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adding more components              Initializing them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D6717-E186-4A17-8CB0-3DED03C4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95" y="2438398"/>
            <a:ext cx="4114800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4F108A-EEB9-4DA6-BF3F-8E639C87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970" y="2412998"/>
            <a:ext cx="5812239" cy="220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1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8B03-3136-46A7-96E4-0691C3BF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01AE-8C28-401C-BE5C-07730D92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3503929" cy="4546603"/>
          </a:xfrm>
        </p:spPr>
        <p:txBody>
          <a:bodyPr/>
          <a:lstStyle/>
          <a:p>
            <a:r>
              <a:rPr lang="en-US" dirty="0"/>
              <a:t>Creating a container object for our </a:t>
            </a:r>
            <a:r>
              <a:rPr lang="en-US" b="1" dirty="0" err="1"/>
              <a:t>JFrame</a:t>
            </a:r>
            <a:r>
              <a:rPr lang="en-US" dirty="0"/>
              <a:t> so we can apply it to </a:t>
            </a:r>
            <a:r>
              <a:rPr lang="en-US" b="1" dirty="0" err="1"/>
              <a:t>FlowLayout</a:t>
            </a:r>
            <a:r>
              <a:rPr lang="en-US" b="1" dirty="0"/>
              <a:t> </a:t>
            </a:r>
            <a:r>
              <a:rPr lang="en-US" dirty="0"/>
              <a:t>Object</a:t>
            </a:r>
          </a:p>
          <a:p>
            <a:r>
              <a:rPr lang="en-US" dirty="0"/>
              <a:t>Last time we added our components to the </a:t>
            </a:r>
            <a:r>
              <a:rPr lang="en-US" b="1" dirty="0" err="1"/>
              <a:t>JFrame</a:t>
            </a:r>
            <a:r>
              <a:rPr lang="en-US" dirty="0"/>
              <a:t>, now </a:t>
            </a:r>
            <a:r>
              <a:rPr lang="en-US" dirty="0" err="1"/>
              <a:t>reflace</a:t>
            </a:r>
            <a:r>
              <a:rPr lang="en-US" dirty="0"/>
              <a:t> it with the </a:t>
            </a:r>
            <a:r>
              <a:rPr lang="en-US" b="1" dirty="0"/>
              <a:t>container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6BD06-73FF-4239-A752-496467B7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1893093"/>
            <a:ext cx="6492391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3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F535-0520-4932-952E-3345B20E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single action listener to multiple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67A8-C809-485B-B3B8-E177CC099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38300"/>
            <a:ext cx="3503929" cy="4462272"/>
          </a:xfrm>
        </p:spPr>
        <p:txBody>
          <a:bodyPr/>
          <a:lstStyle/>
          <a:p>
            <a:r>
              <a:rPr lang="en-US" dirty="0"/>
              <a:t>Create an object to catch </a:t>
            </a:r>
            <a:r>
              <a:rPr lang="en-US" dirty="0" err="1"/>
              <a:t>ActionEvent</a:t>
            </a:r>
            <a:r>
              <a:rPr lang="en-US" dirty="0"/>
              <a:t> then create an conditional statement for the different components.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5B2EF-E2C2-4C6C-86F5-2464EE2CA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" r="28595" b="7904"/>
          <a:stretch/>
        </p:blipFill>
        <p:spPr>
          <a:xfrm>
            <a:off x="5027611" y="1498600"/>
            <a:ext cx="6156657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8550-D68A-4917-890F-9D7D82C9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for manual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D156-8111-4759-B416-478522616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NetBeans IDE: GUI Builder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Tutorials : </a:t>
            </a:r>
            <a:r>
              <a:rPr lang="en-US" dirty="0">
                <a:hlinkClick r:id="rId2"/>
              </a:rPr>
              <a:t>https://www.youtube.com/playlist?list=PLNHw_0qv1zy-cVdEX6HqJX2a8ZLHbG3Ox</a:t>
            </a:r>
            <a:endParaRPr lang="en-US" dirty="0"/>
          </a:p>
          <a:p>
            <a:endParaRPr lang="en-US" dirty="0"/>
          </a:p>
        </p:txBody>
      </p:sp>
      <p:sp>
        <p:nvSpPr>
          <p:cNvPr id="5" name="AutoShape 4" descr="Is there a Visual Studio - style GUI creator for Java? - Stack Overflow">
            <a:extLst>
              <a:ext uri="{FF2B5EF4-FFF2-40B4-BE49-F238E27FC236}">
                <a16:creationId xmlns:a16="http://schemas.microsoft.com/office/drawing/2014/main" id="{22E0255E-B511-42A9-BE91-5B875FF7F5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FF4C54-7C5F-4D6F-A0C4-9F13A0596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1" y="2205190"/>
            <a:ext cx="7086601" cy="28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D773-68E7-41AF-91C0-60EF63D5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AC99-A683-4222-A528-F16F317E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7752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Eclipse Window Builder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Tutorials: </a:t>
            </a:r>
            <a:r>
              <a:rPr lang="en-US" dirty="0">
                <a:hlinkClick r:id="rId2"/>
              </a:rPr>
              <a:t>https://www.youtube.com/playlist?list=PLnKkIQKFwJQsoUAOEjBtovxi61gkvBr77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www.eclipse.org/windowbuilder/images/wb_summary_shot.gif">
            <a:extLst>
              <a:ext uri="{FF2B5EF4-FFF2-40B4-BE49-F238E27FC236}">
                <a16:creationId xmlns:a16="http://schemas.microsoft.com/office/drawing/2014/main" id="{3526E195-3A79-4E32-86A3-C46027FA9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84"/>
          <a:stretch/>
        </p:blipFill>
        <p:spPr bwMode="auto">
          <a:xfrm>
            <a:off x="1370012" y="2209801"/>
            <a:ext cx="716805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5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86DD-8E54-4E80-88D9-0CA4034A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Learning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25A3-DD02-48F3-9C25-A27F10A4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GUI - </a:t>
            </a:r>
            <a:r>
              <a:rPr lang="en-US" dirty="0">
                <a:hlinkClick r:id="rId2"/>
              </a:rPr>
              <a:t>https://www.youtube.com/watch?v=Kmgo00avvEw</a:t>
            </a:r>
            <a:endParaRPr lang="en-US" dirty="0"/>
          </a:p>
          <a:p>
            <a:r>
              <a:rPr lang="en-US" dirty="0"/>
              <a:t>JAVA AWT:</a:t>
            </a:r>
          </a:p>
          <a:p>
            <a:pPr lvl="1"/>
            <a:r>
              <a:rPr lang="en-US" dirty="0">
                <a:hlinkClick r:id="rId3"/>
              </a:rPr>
              <a:t>https://www.javatpoint.com/java-awt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https://www.tutorialspoint.com/awt/index.htm</a:t>
            </a:r>
            <a:endParaRPr lang="en-US" dirty="0"/>
          </a:p>
          <a:p>
            <a:r>
              <a:rPr lang="en-US" dirty="0"/>
              <a:t>JAVA SWING:</a:t>
            </a:r>
          </a:p>
          <a:p>
            <a:pPr lvl="1"/>
            <a:r>
              <a:rPr lang="en-US" dirty="0">
                <a:hlinkClick r:id="rId5"/>
              </a:rPr>
              <a:t>https://www.javatpoint.com/java-swing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https://docs.oracle.com/javase/tutorial/uiswing/</a:t>
            </a:r>
            <a:endParaRPr lang="en-US" dirty="0"/>
          </a:p>
          <a:p>
            <a:pPr marL="377886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5743-8240-4481-BC84-12391991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41A2-8C77-40E1-8A39-D59E4175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GUI</a:t>
            </a:r>
            <a:r>
              <a:rPr lang="en-US" dirty="0"/>
              <a:t> (graphical user interface) is a system of interactive visual components for computer </a:t>
            </a:r>
            <a:r>
              <a:rPr lang="en-US" dirty="0">
                <a:hlinkClick r:id="rId2"/>
              </a:rPr>
              <a:t>software</a:t>
            </a:r>
            <a:r>
              <a:rPr lang="en-US" dirty="0"/>
              <a:t>. A GUI displays objects that convey information, and represent actions that can be taken by the user. The objects change color, size, or visibility when the user interacts with them.</a:t>
            </a:r>
          </a:p>
          <a:p>
            <a:r>
              <a:rPr lang="en-US" b="1" dirty="0"/>
              <a:t>Java AWT</a:t>
            </a:r>
            <a:r>
              <a:rPr lang="en-US" dirty="0"/>
              <a:t> - </a:t>
            </a:r>
            <a:r>
              <a:rPr lang="en-US" i="1" dirty="0"/>
              <a:t>an API to develop Graphical User Interface (GUI) or windows-based applications</a:t>
            </a:r>
            <a:r>
              <a:rPr lang="en-US" dirty="0"/>
              <a:t> in Java.</a:t>
            </a:r>
          </a:p>
          <a:p>
            <a:r>
              <a:rPr lang="en-US" b="1" dirty="0"/>
              <a:t>Java Swing </a:t>
            </a:r>
            <a:r>
              <a:rPr lang="en-US" dirty="0"/>
              <a:t>- is a part of Java Foundation Classes (JFC) that is </a:t>
            </a:r>
            <a:r>
              <a:rPr lang="en-US" i="1" dirty="0"/>
              <a:t>used to create window-based applications</a:t>
            </a:r>
            <a:r>
              <a:rPr lang="en-US" dirty="0"/>
              <a:t>. It is built on the top of AWT (Abstract Windowing Toolkit) API and entirely written in java.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6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B877-DC22-4A62-816B-3896CE15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68363"/>
          </a:xfrm>
        </p:spPr>
        <p:txBody>
          <a:bodyPr/>
          <a:lstStyle/>
          <a:p>
            <a:r>
              <a:rPr lang="en-US" dirty="0"/>
              <a:t>Hello Window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66B3D-14B9-4A8C-98D9-BA5B236F0793}"/>
              </a:ext>
            </a:extLst>
          </p:cNvPr>
          <p:cNvSpPr txBox="1"/>
          <p:nvPr/>
        </p:nvSpPr>
        <p:spPr>
          <a:xfrm>
            <a:off x="1038143" y="1143000"/>
            <a:ext cx="4751468" cy="5401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//GUI.java</a:t>
            </a:r>
          </a:p>
          <a:p>
            <a:r>
              <a:rPr lang="en-US" sz="1500" dirty="0"/>
              <a:t>import </a:t>
            </a:r>
            <a:r>
              <a:rPr lang="en-US" sz="1500" dirty="0" err="1"/>
              <a:t>javax.swing.JFrame</a:t>
            </a:r>
            <a:r>
              <a:rPr lang="en-US" sz="1500" dirty="0"/>
              <a:t>;</a:t>
            </a:r>
          </a:p>
          <a:p>
            <a:endParaRPr lang="en-US" sz="1500" dirty="0"/>
          </a:p>
          <a:p>
            <a:r>
              <a:rPr lang="en-US" sz="1500" dirty="0"/>
              <a:t>public class GUI {</a:t>
            </a:r>
          </a:p>
          <a:p>
            <a:r>
              <a:rPr lang="en-US" sz="1500" dirty="0"/>
              <a:t>private </a:t>
            </a:r>
            <a:r>
              <a:rPr lang="en-US" sz="1500" dirty="0" err="1"/>
              <a:t>JFrame</a:t>
            </a:r>
            <a:r>
              <a:rPr lang="en-US" sz="1500" dirty="0"/>
              <a:t> frame;</a:t>
            </a:r>
          </a:p>
          <a:p>
            <a:r>
              <a:rPr lang="en-US" sz="1500" dirty="0"/>
              <a:t>private int width;</a:t>
            </a:r>
          </a:p>
          <a:p>
            <a:r>
              <a:rPr lang="en-US" sz="1500" dirty="0"/>
              <a:t>private int height;</a:t>
            </a:r>
          </a:p>
          <a:p>
            <a:endParaRPr lang="en-US" sz="1500" dirty="0"/>
          </a:p>
          <a:p>
            <a:r>
              <a:rPr lang="en-US" sz="1500" dirty="0"/>
              <a:t>//constructor to initialize the </a:t>
            </a:r>
            <a:r>
              <a:rPr lang="en-US" sz="1500" dirty="0" err="1"/>
              <a:t>JFrame</a:t>
            </a:r>
            <a:endParaRPr lang="en-US" sz="1500" dirty="0"/>
          </a:p>
          <a:p>
            <a:r>
              <a:rPr lang="en-US" sz="1500" dirty="0"/>
              <a:t>public GUI(int w, int h) {</a:t>
            </a:r>
          </a:p>
          <a:p>
            <a:r>
              <a:rPr lang="en-US" sz="1500" dirty="0"/>
              <a:t>frame = new </a:t>
            </a:r>
            <a:r>
              <a:rPr lang="en-US" sz="1500" dirty="0" err="1"/>
              <a:t>JFrame</a:t>
            </a:r>
            <a:r>
              <a:rPr lang="en-US" sz="1500" dirty="0"/>
              <a:t>();</a:t>
            </a:r>
          </a:p>
          <a:p>
            <a:r>
              <a:rPr lang="en-US" sz="1500" dirty="0"/>
              <a:t>width = w;</a:t>
            </a:r>
          </a:p>
          <a:p>
            <a:r>
              <a:rPr lang="en-US" sz="1500" dirty="0"/>
              <a:t>height = h;</a:t>
            </a:r>
          </a:p>
          <a:p>
            <a:r>
              <a:rPr lang="en-US" sz="1500" dirty="0"/>
              <a:t>}</a:t>
            </a:r>
          </a:p>
          <a:p>
            <a:r>
              <a:rPr lang="en-US" sz="1500" dirty="0"/>
              <a:t>//public method to setup the GUI</a:t>
            </a:r>
          </a:p>
          <a:p>
            <a:r>
              <a:rPr lang="en-US" sz="1500" dirty="0"/>
              <a:t>public void </a:t>
            </a:r>
            <a:r>
              <a:rPr lang="en-US" sz="1500" dirty="0" err="1"/>
              <a:t>setUpGUI</a:t>
            </a:r>
            <a:r>
              <a:rPr lang="en-US" sz="1500" dirty="0"/>
              <a:t>() {</a:t>
            </a:r>
          </a:p>
          <a:p>
            <a:r>
              <a:rPr lang="en-US" sz="1500" dirty="0" err="1"/>
              <a:t>frame.setSize</a:t>
            </a:r>
            <a:r>
              <a:rPr lang="en-US" sz="1500" dirty="0"/>
              <a:t>(</a:t>
            </a:r>
            <a:r>
              <a:rPr lang="en-US" sz="1500" dirty="0" err="1"/>
              <a:t>width,height</a:t>
            </a:r>
            <a:r>
              <a:rPr lang="en-US" sz="1500" dirty="0"/>
              <a:t>);//setting window size</a:t>
            </a:r>
          </a:p>
          <a:p>
            <a:r>
              <a:rPr lang="en-US" sz="1500" dirty="0" err="1"/>
              <a:t>frame.setTitle</a:t>
            </a:r>
            <a:r>
              <a:rPr lang="en-US" sz="1500" dirty="0"/>
              <a:t>("Hello GUI");//setting window name</a:t>
            </a:r>
          </a:p>
          <a:p>
            <a:r>
              <a:rPr lang="en-US" sz="1500" dirty="0" err="1"/>
              <a:t>frame.setDefaultCloseOperation</a:t>
            </a:r>
            <a:r>
              <a:rPr lang="en-US" sz="1500" dirty="0"/>
              <a:t>(</a:t>
            </a:r>
            <a:r>
              <a:rPr lang="en-US" sz="1500" dirty="0" err="1"/>
              <a:t>JFrame.</a:t>
            </a:r>
            <a:r>
              <a:rPr lang="en-US" sz="1500" b="1" i="1" dirty="0" err="1"/>
              <a:t>EXIT_ON_CLOSE</a:t>
            </a:r>
            <a:r>
              <a:rPr lang="en-US" sz="1500" b="1" i="1" dirty="0"/>
              <a:t>);</a:t>
            </a:r>
          </a:p>
          <a:p>
            <a:r>
              <a:rPr lang="en-US" sz="1500" dirty="0" err="1"/>
              <a:t>frame.setVisible</a:t>
            </a:r>
            <a:r>
              <a:rPr lang="en-US" sz="1500" dirty="0"/>
              <a:t>(true);//to make the window visible</a:t>
            </a:r>
          </a:p>
          <a:p>
            <a:r>
              <a:rPr lang="en-US" sz="1500" dirty="0"/>
              <a:t>}</a:t>
            </a:r>
          </a:p>
          <a:p>
            <a:r>
              <a:rPr lang="en-US" sz="1500" dirty="0"/>
              <a:t>}</a:t>
            </a:r>
          </a:p>
          <a:p>
            <a:endParaRPr 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9582E-E983-43C3-87EE-1182FD1E1CF4}"/>
              </a:ext>
            </a:extLst>
          </p:cNvPr>
          <p:cNvSpPr txBox="1"/>
          <p:nvPr/>
        </p:nvSpPr>
        <p:spPr>
          <a:xfrm>
            <a:off x="5789612" y="1143000"/>
            <a:ext cx="3249532" cy="3093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//Main.java</a:t>
            </a:r>
          </a:p>
          <a:p>
            <a:endParaRPr lang="en-US" sz="1500" dirty="0"/>
          </a:p>
          <a:p>
            <a:r>
              <a:rPr lang="en-US" sz="1500" dirty="0"/>
              <a:t>public class Main {</a:t>
            </a:r>
          </a:p>
          <a:p>
            <a:endParaRPr lang="en-US" sz="1500" dirty="0"/>
          </a:p>
          <a:p>
            <a:r>
              <a:rPr lang="en-US" sz="1500" dirty="0"/>
              <a:t>public static void main(String[] </a:t>
            </a:r>
            <a:r>
              <a:rPr lang="en-US" sz="1500" dirty="0" err="1"/>
              <a:t>args</a:t>
            </a:r>
            <a:r>
              <a:rPr lang="en-US" sz="1500" dirty="0"/>
              <a:t>) {</a:t>
            </a:r>
          </a:p>
          <a:p>
            <a:r>
              <a:rPr lang="en-US" sz="1500" dirty="0"/>
              <a:t>GUI </a:t>
            </a:r>
            <a:r>
              <a:rPr lang="en-US" sz="1500" dirty="0" err="1"/>
              <a:t>gui</a:t>
            </a:r>
            <a:r>
              <a:rPr lang="en-US" sz="1500" dirty="0"/>
              <a:t> = new GUI(640,480);</a:t>
            </a:r>
          </a:p>
          <a:p>
            <a:endParaRPr lang="en-US" sz="1500" dirty="0"/>
          </a:p>
          <a:p>
            <a:r>
              <a:rPr lang="en-US" sz="1500" dirty="0" err="1"/>
              <a:t>gui.setUpGUI</a:t>
            </a:r>
            <a:r>
              <a:rPr lang="en-US" sz="1500" dirty="0"/>
              <a:t>();</a:t>
            </a:r>
          </a:p>
          <a:p>
            <a:endParaRPr lang="en-US" sz="1500" dirty="0"/>
          </a:p>
          <a:p>
            <a:r>
              <a:rPr lang="en-US" sz="1500" dirty="0"/>
              <a:t>}</a:t>
            </a:r>
          </a:p>
          <a:p>
            <a:endParaRPr lang="en-US" sz="1500" dirty="0"/>
          </a:p>
          <a:p>
            <a:r>
              <a:rPr lang="en-US" sz="1500" dirty="0"/>
              <a:t>}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0730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394A-3B76-421F-A425-48FAA43A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2ECD-5C75-4D10-ADEE-400891D1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33CDE-82DA-46C4-921E-21015CBD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47" y="664114"/>
            <a:ext cx="9077325" cy="518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0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4EBA-584E-4F17-A0F1-98E51DFB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</a:t>
            </a:r>
            <a:r>
              <a:rPr lang="en-US" b="1" dirty="0" err="1"/>
              <a:t>JButton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06D6-7B6E-4CC2-8F84-F93C413F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EB31E-B3EA-466C-B791-10E6BBEB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663696"/>
            <a:ext cx="4952843" cy="477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97A0-3EF3-4605-A485-DCD4D3A1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Event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2DD1-C7A7-4388-93FB-EB421674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 of different objects that interact with each other</a:t>
            </a:r>
          </a:p>
          <a:p>
            <a:r>
              <a:rPr lang="en-US" dirty="0"/>
              <a:t>Will allow use to tell our program to respond in some way whenever some specific event happens</a:t>
            </a:r>
          </a:p>
          <a:p>
            <a:r>
              <a:rPr lang="en-US" dirty="0"/>
              <a:t>Event Handler is made up of 4 general things:</a:t>
            </a:r>
          </a:p>
          <a:p>
            <a:pPr lvl="1"/>
            <a:r>
              <a:rPr lang="en-US" dirty="0"/>
              <a:t>Event</a:t>
            </a:r>
          </a:p>
          <a:p>
            <a:pPr lvl="1"/>
            <a:r>
              <a:rPr lang="en-US" dirty="0"/>
              <a:t>Event Source</a:t>
            </a:r>
          </a:p>
          <a:p>
            <a:pPr lvl="1"/>
            <a:r>
              <a:rPr lang="en-US" dirty="0"/>
              <a:t>Event Listener</a:t>
            </a:r>
          </a:p>
          <a:p>
            <a:pPr lvl="1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05118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9EB6-71CE-4C14-B7AD-CCBA189E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1E4A-9739-4FA3-B5E0-9A188DA5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that happens while the program is running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When the user presses a keyboard key</a:t>
            </a:r>
          </a:p>
          <a:p>
            <a:pPr lvl="1"/>
            <a:r>
              <a:rPr lang="en-US" dirty="0"/>
              <a:t>When a window closes</a:t>
            </a:r>
          </a:p>
          <a:p>
            <a:pPr lvl="1"/>
            <a:r>
              <a:rPr lang="en-US" dirty="0"/>
              <a:t>When an image file finishes loading</a:t>
            </a:r>
          </a:p>
        </p:txBody>
      </p:sp>
    </p:spTree>
    <p:extLst>
      <p:ext uri="{BB962C8B-B14F-4D97-AF65-F5344CB8AC3E}">
        <p14:creationId xmlns:p14="http://schemas.microsoft.com/office/powerpoint/2010/main" val="255415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55F2-1E5C-4EA0-A280-5B522737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D52B-47F8-4146-86A8-CE6B1002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that dispatches the event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Button</a:t>
            </a:r>
          </a:p>
          <a:p>
            <a:pPr lvl="1"/>
            <a:r>
              <a:rPr lang="en-US" dirty="0" err="1"/>
              <a:t>TextField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0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8D7C-4242-4DB3-8AAA-5B3E24E5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30AD-F16D-4C1C-811C-4FAEDDAF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that are notified when an event is dispatched</a:t>
            </a:r>
          </a:p>
          <a:p>
            <a:r>
              <a:rPr lang="en-US" dirty="0"/>
              <a:t>Waits for an event to happen</a:t>
            </a:r>
          </a:p>
        </p:txBody>
      </p:sp>
    </p:spTree>
    <p:extLst>
      <p:ext uri="{BB962C8B-B14F-4D97-AF65-F5344CB8AC3E}">
        <p14:creationId xmlns:p14="http://schemas.microsoft.com/office/powerpoint/2010/main" val="23501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4873beb7-5857-4685-be1f-d57550cc96cc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389</TotalTime>
  <Words>550</Words>
  <Application>Microsoft Office PowerPoint</Application>
  <PresentationFormat>Custom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Tech 16x9</vt:lpstr>
      <vt:lpstr>JAVA GUI BASICS</vt:lpstr>
      <vt:lpstr>Getting Started</vt:lpstr>
      <vt:lpstr>Hello Window</vt:lpstr>
      <vt:lpstr>PowerPoint Presentation</vt:lpstr>
      <vt:lpstr>Adding JButton</vt:lpstr>
      <vt:lpstr>Java Event Handler</vt:lpstr>
      <vt:lpstr>Event</vt:lpstr>
      <vt:lpstr>Event Source</vt:lpstr>
      <vt:lpstr>Event Listener</vt:lpstr>
      <vt:lpstr>Response</vt:lpstr>
      <vt:lpstr>How to implement</vt:lpstr>
      <vt:lpstr>Layout Managers</vt:lpstr>
      <vt:lpstr>How to Implement</vt:lpstr>
      <vt:lpstr>PowerPoint Presentation</vt:lpstr>
      <vt:lpstr>PowerPoint Presentation</vt:lpstr>
      <vt:lpstr>Implementing a single action listener to multiple buttons</vt:lpstr>
      <vt:lpstr>Alternative for manual coding</vt:lpstr>
      <vt:lpstr>PowerPoint Presentation</vt:lpstr>
      <vt:lpstr>More Learning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GUI</dc:title>
  <dc:creator>m13499</dc:creator>
  <cp:lastModifiedBy>m13499</cp:lastModifiedBy>
  <cp:revision>24</cp:revision>
  <dcterms:created xsi:type="dcterms:W3CDTF">2021-11-03T08:05:32Z</dcterms:created>
  <dcterms:modified xsi:type="dcterms:W3CDTF">2021-11-04T00:39:21Z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