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0" y="0"/>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4" name="矩形 3"/>
          <p:cNvSpPr/>
          <p:nvPr/>
        </p:nvSpPr>
        <p:spPr>
          <a:xfrm>
            <a:off x="3724275" y="2305050"/>
            <a:ext cx="4754880" cy="1198880"/>
          </a:xfrm>
          <a:prstGeom prst="rect">
            <a:avLst/>
          </a:prstGeom>
          <a:noFill/>
          <a:ln>
            <a:noFill/>
          </a:ln>
        </p:spPr>
        <p:txBody>
          <a:bodyPr wrap="none" rtlCol="0" anchor="t">
            <a:spAutoFit/>
          </a:bodyPr>
          <a:p>
            <a:pPr algn="ctr"/>
            <a:r>
              <a:rPr lang="zh-CN" altLang="en-US" sz="7200" b="1">
                <a:ln w="9525" cmpd="sng">
                  <a:solidFill>
                    <a:schemeClr val="accent1"/>
                  </a:solidFill>
                  <a:prstDash val="solid"/>
                </a:ln>
                <a:solidFill>
                  <a:srgbClr val="70AD47">
                    <a:tint val="1000"/>
                  </a:srgbClr>
                </a:solidFill>
                <a:effectLst>
                  <a:glow rad="38100">
                    <a:schemeClr val="accent1">
                      <a:alpha val="40000"/>
                    </a:schemeClr>
                  </a:glow>
                </a:effectLst>
              </a:rPr>
              <a:t>科学发展史</a:t>
            </a:r>
            <a:endParaRPr lang="zh-CN" altLang="en-US" sz="72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矩形 4"/>
          <p:cNvSpPr/>
          <p:nvPr/>
        </p:nvSpPr>
        <p:spPr>
          <a:xfrm>
            <a:off x="3796030" y="3599180"/>
            <a:ext cx="4612005" cy="681355"/>
          </a:xfrm>
          <a:prstGeom prst="rect">
            <a:avLst/>
          </a:prstGeom>
          <a:noFill/>
          <a:ln>
            <a:noFill/>
          </a:ln>
        </p:spPr>
        <p:txBody>
          <a:bodyPr wrap="square" rtlCol="0" anchor="t">
            <a:noAutofit/>
          </a:bodyPr>
          <a:p>
            <a:pPr algn="ct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rPr>
              <a:t>from </a:t>
            </a: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rPr>
              <a:t>BC</a:t>
            </a: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rPr>
              <a:t> to </a:t>
            </a: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rPr>
              <a:t>AD21c</a:t>
            </a:r>
            <a:endPar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a:p>
            <a:pPr algn="ctr"/>
            <a:endPar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6" name="矩形 5"/>
          <p:cNvSpPr/>
          <p:nvPr/>
        </p:nvSpPr>
        <p:spPr>
          <a:xfrm>
            <a:off x="6783705" y="5515610"/>
            <a:ext cx="5158740" cy="398780"/>
          </a:xfrm>
          <a:prstGeom prst="rect">
            <a:avLst/>
          </a:prstGeom>
          <a:noFill/>
          <a:ln>
            <a:noFill/>
          </a:ln>
        </p:spPr>
        <p:txBody>
          <a:bodyPr wrap="none" rtlCol="0" anchor="t">
            <a:spAutoFit/>
          </a:bodyPr>
          <a:p>
            <a:pPr algn="ctr"/>
            <a:r>
              <a:rPr lang="zh-CN" altLang="en-US" sz="2000" b="1">
                <a:ln w="9525" cmpd="sng">
                  <a:solidFill>
                    <a:schemeClr val="accent1"/>
                  </a:solidFill>
                  <a:prstDash val="solid"/>
                </a:ln>
                <a:solidFill>
                  <a:srgbClr val="70AD47">
                    <a:tint val="1000"/>
                  </a:srgbClr>
                </a:solidFill>
                <a:effectLst>
                  <a:glow rad="38100">
                    <a:schemeClr val="accent1">
                      <a:alpha val="40000"/>
                    </a:schemeClr>
                  </a:glow>
                </a:effectLst>
              </a:rPr>
              <a:t>2022-2023春季学期</a:t>
            </a:r>
            <a:r>
              <a:rPr lang="en-US" altLang="zh-CN" sz="2000" b="1">
                <a:ln w="9525" cmpd="sng">
                  <a:solidFill>
                    <a:schemeClr val="accent1"/>
                  </a:solidFill>
                  <a:prstDash val="solid"/>
                </a:ln>
                <a:solidFill>
                  <a:srgbClr val="70AD47">
                    <a:tint val="1000"/>
                  </a:srgbClr>
                </a:solidFill>
                <a:effectLst>
                  <a:glow rad="38100">
                    <a:schemeClr val="accent1">
                      <a:alpha val="40000"/>
                    </a:schemeClr>
                  </a:glow>
                </a:effectLst>
              </a:rPr>
              <a:t> </a:t>
            </a:r>
            <a:r>
              <a:rPr lang="zh-CN" altLang="en-US" sz="2000" b="1">
                <a:ln w="9525" cmpd="sng">
                  <a:solidFill>
                    <a:schemeClr val="accent1"/>
                  </a:solidFill>
                  <a:prstDash val="solid"/>
                </a:ln>
                <a:solidFill>
                  <a:srgbClr val="70AD47">
                    <a:tint val="1000"/>
                  </a:srgbClr>
                </a:solidFill>
                <a:effectLst>
                  <a:glow rad="38100">
                    <a:schemeClr val="accent1">
                      <a:alpha val="40000"/>
                    </a:schemeClr>
                  </a:glow>
                </a:effectLst>
              </a:rPr>
              <a:t>大学生信息素养课程作业</a:t>
            </a:r>
            <a:endParaRPr lang="zh-CN" altLang="en-US" sz="20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 name="矩形 6"/>
          <p:cNvSpPr/>
          <p:nvPr/>
        </p:nvSpPr>
        <p:spPr>
          <a:xfrm>
            <a:off x="8283575" y="5916930"/>
            <a:ext cx="2291080" cy="398780"/>
          </a:xfrm>
          <a:prstGeom prst="rect">
            <a:avLst/>
          </a:prstGeom>
          <a:noFill/>
          <a:ln>
            <a:noFill/>
          </a:ln>
        </p:spPr>
        <p:txBody>
          <a:bodyPr wrap="none" rtlCol="0" anchor="t">
            <a:spAutoFit/>
          </a:bodyPr>
          <a:p>
            <a:pPr algn="ctr"/>
            <a:r>
              <a:rPr lang="zh-CN" altLang="en-US" sz="2000" b="1">
                <a:ln w="9525" cmpd="sng">
                  <a:solidFill>
                    <a:schemeClr val="accent1"/>
                  </a:solidFill>
                  <a:prstDash val="solid"/>
                </a:ln>
                <a:solidFill>
                  <a:srgbClr val="70AD47">
                    <a:tint val="1000"/>
                  </a:srgbClr>
                </a:solidFill>
                <a:effectLst>
                  <a:glow rad="38100">
                    <a:schemeClr val="accent1">
                      <a:alpha val="40000"/>
                    </a:schemeClr>
                  </a:glow>
                </a:effectLst>
              </a:rPr>
              <a:t>2</a:t>
            </a:r>
            <a:r>
              <a:rPr lang="en-US" sz="2000" b="1">
                <a:ln w="9525" cmpd="sng">
                  <a:solidFill>
                    <a:schemeClr val="accent1"/>
                  </a:solidFill>
                  <a:prstDash val="solid"/>
                </a:ln>
                <a:solidFill>
                  <a:srgbClr val="70AD47">
                    <a:tint val="1000"/>
                  </a:srgbClr>
                </a:solidFill>
                <a:effectLst>
                  <a:glow rad="38100">
                    <a:schemeClr val="accent1">
                      <a:alpha val="40000"/>
                    </a:schemeClr>
                  </a:glow>
                </a:effectLst>
              </a:rPr>
              <a:t>022303484 </a:t>
            </a:r>
            <a:r>
              <a:rPr lang="zh-CN" altLang="en-US" sz="2000" b="1">
                <a:ln w="9525" cmpd="sng">
                  <a:solidFill>
                    <a:schemeClr val="accent1"/>
                  </a:solidFill>
                  <a:prstDash val="solid"/>
                </a:ln>
                <a:solidFill>
                  <a:srgbClr val="70AD47">
                    <a:tint val="1000"/>
                  </a:srgbClr>
                </a:solidFill>
                <a:effectLst>
                  <a:glow rad="38100">
                    <a:schemeClr val="accent1">
                      <a:alpha val="40000"/>
                    </a:schemeClr>
                  </a:glow>
                </a:effectLst>
              </a:rPr>
              <a:t>张淙柟</a:t>
            </a:r>
            <a:endParaRPr lang="zh-CN" altLang="en-US" sz="2000" b="1">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635"/>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6" name="椭圆 5"/>
          <p:cNvSpPr/>
          <p:nvPr/>
        </p:nvSpPr>
        <p:spPr>
          <a:xfrm>
            <a:off x="2946400" y="160528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7" name="矩形 6"/>
          <p:cNvSpPr/>
          <p:nvPr/>
        </p:nvSpPr>
        <p:spPr>
          <a:xfrm>
            <a:off x="2947035" y="1799590"/>
            <a:ext cx="215265" cy="460375"/>
          </a:xfrm>
          <a:prstGeom prst="rect">
            <a:avLst/>
          </a:prstGeom>
          <a:noFill/>
          <a:ln>
            <a:noFill/>
          </a:ln>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965200" y="160274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0" name="矩形 9"/>
          <p:cNvSpPr/>
          <p:nvPr/>
        </p:nvSpPr>
        <p:spPr>
          <a:xfrm>
            <a:off x="172085" y="1801495"/>
            <a:ext cx="173037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BC</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矩形 1"/>
          <p:cNvSpPr/>
          <p:nvPr/>
        </p:nvSpPr>
        <p:spPr>
          <a:xfrm>
            <a:off x="1544955" y="1799590"/>
            <a:ext cx="172021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BC500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4" name="椭圆 3"/>
          <p:cNvSpPr/>
          <p:nvPr/>
        </p:nvSpPr>
        <p:spPr>
          <a:xfrm>
            <a:off x="2332990" y="160337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5" name="矩形 4"/>
          <p:cNvSpPr/>
          <p:nvPr/>
        </p:nvSpPr>
        <p:spPr>
          <a:xfrm>
            <a:off x="3410268" y="1780540"/>
            <a:ext cx="996315" cy="460375"/>
          </a:xfrm>
          <a:prstGeom prst="rect">
            <a:avLst/>
          </a:prstGeom>
          <a:noFill/>
          <a:ln>
            <a:noFill/>
          </a:ln>
        </p:spPr>
        <p:txBody>
          <a:bodyPr wrap="non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AD16c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3" name="椭圆 12"/>
          <p:cNvSpPr/>
          <p:nvPr/>
        </p:nvSpPr>
        <p:spPr>
          <a:xfrm>
            <a:off x="419100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1" name="椭圆 10"/>
          <p:cNvSpPr/>
          <p:nvPr/>
        </p:nvSpPr>
        <p:spPr>
          <a:xfrm>
            <a:off x="5164455" y="159575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2" name="文本框 11"/>
          <p:cNvSpPr txBox="1"/>
          <p:nvPr/>
        </p:nvSpPr>
        <p:spPr>
          <a:xfrm>
            <a:off x="4130040" y="1801495"/>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AD17</a:t>
            </a:r>
            <a:r>
              <a:rPr lang="zh-CN" altLang="en-US" sz="1200" b="1">
                <a:ln w="9525" cmpd="sng">
                  <a:solidFill>
                    <a:schemeClr val="accent1"/>
                  </a:solidFill>
                  <a:prstDash val="solid"/>
                </a:ln>
                <a:solidFill>
                  <a:srgbClr val="70AD47">
                    <a:tint val="1000"/>
                  </a:srgbClr>
                </a:solidFill>
                <a:effectLst>
                  <a:glow rad="38100">
                    <a:schemeClr val="accent1">
                      <a:alpha val="40000"/>
                    </a:schemeClr>
                  </a:glow>
                </a:effectLst>
                <a:sym typeface="+mn-ea"/>
              </a:rPr>
              <a:t>、</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18c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5" name="文本框 14"/>
          <p:cNvSpPr txBox="1"/>
          <p:nvPr/>
        </p:nvSpPr>
        <p:spPr>
          <a:xfrm>
            <a:off x="1393190" y="3435350"/>
            <a:ext cx="8883650" cy="417830"/>
          </a:xfrm>
          <a:prstGeom prst="rect">
            <a:avLst/>
          </a:prstGeom>
          <a:noFill/>
        </p:spPr>
        <p:txBody>
          <a:bodyPr wrap="square" rtlCol="0" anchor="t">
            <a:noAutofit/>
          </a:bodyPr>
          <a:p>
            <a:r>
              <a:rPr lang="zh-CN" altLang="en-US" sz="2000" b="1">
                <a:solidFill>
                  <a:schemeClr val="bg2"/>
                </a:solidFill>
                <a:effectLst>
                  <a:innerShdw blurRad="63500" dist="50800" dir="13500000">
                    <a:srgbClr val="000000">
                      <a:alpha val="50000"/>
                    </a:srgbClr>
                  </a:innerShdw>
                </a:effectLst>
                <a:sym typeface="+mn-ea"/>
              </a:rPr>
              <a:t>1911、1928、1929、1938</a:t>
            </a:r>
            <a:endParaRPr lang="zh-CN" altLang="en-US" sz="2000" b="1">
              <a:solidFill>
                <a:schemeClr val="bg2"/>
              </a:solidFill>
              <a:effectLst>
                <a:innerShdw blurRad="63500" dist="50800" dir="13500000">
                  <a:srgbClr val="000000">
                    <a:alpha val="50000"/>
                  </a:srgbClr>
                </a:innerShdw>
              </a:effectLst>
              <a:sym typeface="+mn-ea"/>
            </a:endParaRPr>
          </a:p>
        </p:txBody>
      </p:sp>
      <p:sp>
        <p:nvSpPr>
          <p:cNvPr id="16" name="椭圆 15"/>
          <p:cNvSpPr/>
          <p:nvPr/>
        </p:nvSpPr>
        <p:spPr>
          <a:xfrm>
            <a:off x="667004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7" name="文本框 16"/>
          <p:cNvSpPr txBox="1"/>
          <p:nvPr/>
        </p:nvSpPr>
        <p:spPr>
          <a:xfrm>
            <a:off x="5635625" y="179959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a:t>
            </a:r>
            <a:r>
              <a:rPr lang="en-US" sz="2400" b="1">
                <a:ln w="9525" cmpd="sng">
                  <a:solidFill>
                    <a:schemeClr val="accent1"/>
                  </a:solidFill>
                  <a:prstDash val="solid"/>
                </a:ln>
                <a:solidFill>
                  <a:srgbClr val="70AD47">
                    <a:tint val="1000"/>
                  </a:srgbClr>
                </a:solidFill>
                <a:effectLst>
                  <a:glow rad="38100">
                    <a:schemeClr val="accent1">
                      <a:alpha val="40000"/>
                    </a:schemeClr>
                  </a:glow>
                </a:effectLst>
                <a:sym typeface="+mn-ea"/>
              </a:rPr>
              <a:t>9</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9" name="椭圆 8"/>
          <p:cNvSpPr/>
          <p:nvPr/>
        </p:nvSpPr>
        <p:spPr>
          <a:xfrm>
            <a:off x="987933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4" name="文本框 13"/>
          <p:cNvSpPr txBox="1"/>
          <p:nvPr/>
        </p:nvSpPr>
        <p:spPr>
          <a:xfrm>
            <a:off x="8859520" y="173990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AD20c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8" name="下箭头标注 17"/>
          <p:cNvSpPr/>
          <p:nvPr/>
        </p:nvSpPr>
        <p:spPr>
          <a:xfrm>
            <a:off x="7786370" y="972185"/>
            <a:ext cx="4329430" cy="2600325"/>
          </a:xfrm>
          <a:prstGeom prst="downArrowCallout">
            <a:avLst/>
          </a:prstGeom>
          <a:noFill/>
          <a:ln w="50800"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rot="5400000">
            <a:off x="-140720" y="4557780"/>
            <a:ext cx="2606400"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0" name="椭圆 19"/>
          <p:cNvSpPr/>
          <p:nvPr/>
        </p:nvSpPr>
        <p:spPr>
          <a:xfrm>
            <a:off x="1099820" y="357251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4" name="椭圆 23"/>
          <p:cNvSpPr/>
          <p:nvPr/>
        </p:nvSpPr>
        <p:spPr>
          <a:xfrm>
            <a:off x="1090295" y="428434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5" name="文本框 24"/>
          <p:cNvSpPr txBox="1"/>
          <p:nvPr/>
        </p:nvSpPr>
        <p:spPr>
          <a:xfrm>
            <a:off x="1478280" y="4103370"/>
            <a:ext cx="6096000" cy="1014730"/>
          </a:xfrm>
          <a:prstGeom prst="rect">
            <a:avLst/>
          </a:prstGeom>
          <a:noFill/>
        </p:spPr>
        <p:txBody>
          <a:bodyPr wrap="square" rtlCol="0" anchor="t">
            <a:spAutoFit/>
          </a:bodyPr>
          <a:p>
            <a:r>
              <a:rPr lang="zh-CN" altLang="en-US" sz="2000" b="1">
                <a:solidFill>
                  <a:schemeClr val="bg2"/>
                </a:solidFill>
                <a:effectLst>
                  <a:innerShdw blurRad="63500" dist="50800" dir="13500000">
                    <a:srgbClr val="000000">
                      <a:alpha val="50000"/>
                    </a:srgbClr>
                  </a:innerShdw>
                </a:effectLst>
                <a:sym typeface="+mn-ea"/>
              </a:rPr>
              <a:t>四十年代，原子能的开发和利用，使人类找到了新的能源；但也增加了核战争的危害性及核污染的危险性。</a:t>
            </a:r>
            <a:endParaRPr lang="zh-CN" altLang="en-US" sz="2000"/>
          </a:p>
          <a:p>
            <a:endParaRPr lang="zh-CN" altLang="en-US" sz="2000" b="1">
              <a:solidFill>
                <a:schemeClr val="bg2"/>
              </a:solidFill>
              <a:effectLst>
                <a:innerShdw blurRad="63500" dist="50800" dir="13500000">
                  <a:srgbClr val="000000">
                    <a:alpha val="50000"/>
                  </a:srgbClr>
                </a:innerShdw>
              </a:effectLst>
              <a:sym typeface="+mn-ea"/>
            </a:endParaRPr>
          </a:p>
        </p:txBody>
      </p:sp>
      <p:sp>
        <p:nvSpPr>
          <p:cNvPr id="26" name="文本框 25"/>
          <p:cNvSpPr txBox="1"/>
          <p:nvPr/>
        </p:nvSpPr>
        <p:spPr>
          <a:xfrm>
            <a:off x="29845" y="277622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AD20c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fill="hold"/>
                                        <p:tgtEl>
                                          <p:spTgt spid="25"/>
                                        </p:tgtEl>
                                        <p:attrNameLst>
                                          <p:attrName>ppt_x</p:attrName>
                                        </p:attrNameLst>
                                      </p:cBhvr>
                                      <p:tavLst>
                                        <p:tav tm="0">
                                          <p:val>
                                            <p:strVal val="#ppt_x"/>
                                          </p:val>
                                        </p:tav>
                                        <p:tav tm="100000">
                                          <p:val>
                                            <p:strVal val="#ppt_x"/>
                                          </p:val>
                                        </p:tav>
                                      </p:tavLst>
                                    </p:anim>
                                    <p:anim calcmode="lin" valueType="num">
                                      <p:cBhvr additive="base">
                                        <p:cTn id="88" dur="50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animBg="1"/>
      <p:bldP spid="10" grpId="0"/>
      <p:bldP spid="2" grpId="0"/>
      <p:bldP spid="4" grpId="0" animBg="1"/>
      <p:bldP spid="5" grpId="0"/>
      <p:bldP spid="13" grpId="0" animBg="1"/>
      <p:bldP spid="11" grpId="0" animBg="1"/>
      <p:bldP spid="12" grpId="0"/>
      <p:bldP spid="15" grpId="0"/>
      <p:bldP spid="16" grpId="0" animBg="1"/>
      <p:bldP spid="17" grpId="0"/>
      <p:bldP spid="9" grpId="0" animBg="1"/>
      <p:bldP spid="14" grpId="0"/>
      <p:bldP spid="18" grpId="0" animBg="1"/>
      <p:bldP spid="19" grpId="0" animBg="1"/>
      <p:bldP spid="20" grpId="0" animBg="1"/>
      <p:bldP spid="24" grpId="0" animBg="1"/>
      <p:bldP spid="25" grpId="0"/>
      <p:bldP spid="26" grpId="0"/>
      <p:bldP spid="3" grpId="1" animBg="1"/>
      <p:bldP spid="6" grpId="1" animBg="1"/>
      <p:bldP spid="7" grpId="1"/>
      <p:bldP spid="8" grpId="1" animBg="1"/>
      <p:bldP spid="10" grpId="1"/>
      <p:bldP spid="2" grpId="1"/>
      <p:bldP spid="4" grpId="1" animBg="1"/>
      <p:bldP spid="5" grpId="1"/>
      <p:bldP spid="13" grpId="1" animBg="1"/>
      <p:bldP spid="11" grpId="1" animBg="1"/>
      <p:bldP spid="12" grpId="1"/>
      <p:bldP spid="15" grpId="1"/>
      <p:bldP spid="16" grpId="1" animBg="1"/>
      <p:bldP spid="17" grpId="1"/>
      <p:bldP spid="9" grpId="1" animBg="1"/>
      <p:bldP spid="14" grpId="1"/>
      <p:bldP spid="18" grpId="1" animBg="1"/>
      <p:bldP spid="19" grpId="1" animBg="1"/>
      <p:bldP spid="20" grpId="1" animBg="1"/>
      <p:bldP spid="24" grpId="1" animBg="1"/>
      <p:bldP spid="25" grpId="1"/>
      <p:bldP spid="2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635"/>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6" name="椭圆 5"/>
          <p:cNvSpPr/>
          <p:nvPr/>
        </p:nvSpPr>
        <p:spPr>
          <a:xfrm>
            <a:off x="2946400" y="160528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7" name="矩形 6"/>
          <p:cNvSpPr/>
          <p:nvPr/>
        </p:nvSpPr>
        <p:spPr>
          <a:xfrm>
            <a:off x="2947035" y="1799590"/>
            <a:ext cx="215265" cy="460375"/>
          </a:xfrm>
          <a:prstGeom prst="rect">
            <a:avLst/>
          </a:prstGeom>
          <a:noFill/>
          <a:ln>
            <a:noFill/>
          </a:ln>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965200" y="160274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0" name="矩形 9"/>
          <p:cNvSpPr/>
          <p:nvPr/>
        </p:nvSpPr>
        <p:spPr>
          <a:xfrm>
            <a:off x="172085" y="1801495"/>
            <a:ext cx="173037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BC</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矩形 1"/>
          <p:cNvSpPr/>
          <p:nvPr/>
        </p:nvSpPr>
        <p:spPr>
          <a:xfrm>
            <a:off x="1544955" y="1799590"/>
            <a:ext cx="172021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BC500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4" name="椭圆 3"/>
          <p:cNvSpPr/>
          <p:nvPr/>
        </p:nvSpPr>
        <p:spPr>
          <a:xfrm>
            <a:off x="2332990" y="160337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5" name="矩形 4"/>
          <p:cNvSpPr/>
          <p:nvPr/>
        </p:nvSpPr>
        <p:spPr>
          <a:xfrm>
            <a:off x="3410268" y="1780540"/>
            <a:ext cx="996315" cy="460375"/>
          </a:xfrm>
          <a:prstGeom prst="rect">
            <a:avLst/>
          </a:prstGeom>
          <a:noFill/>
          <a:ln>
            <a:noFill/>
          </a:ln>
        </p:spPr>
        <p:txBody>
          <a:bodyPr wrap="non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AD16c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3" name="椭圆 12"/>
          <p:cNvSpPr/>
          <p:nvPr/>
        </p:nvSpPr>
        <p:spPr>
          <a:xfrm>
            <a:off x="419100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1" name="椭圆 10"/>
          <p:cNvSpPr/>
          <p:nvPr/>
        </p:nvSpPr>
        <p:spPr>
          <a:xfrm>
            <a:off x="5164455" y="159575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2" name="文本框 11"/>
          <p:cNvSpPr txBox="1"/>
          <p:nvPr/>
        </p:nvSpPr>
        <p:spPr>
          <a:xfrm>
            <a:off x="4130040" y="1801495"/>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AD17</a:t>
            </a:r>
            <a:r>
              <a:rPr lang="zh-CN" altLang="en-US" sz="1200" b="1">
                <a:ln w="9525" cmpd="sng">
                  <a:solidFill>
                    <a:schemeClr val="accent1"/>
                  </a:solidFill>
                  <a:prstDash val="solid"/>
                </a:ln>
                <a:solidFill>
                  <a:srgbClr val="70AD47">
                    <a:tint val="1000"/>
                  </a:srgbClr>
                </a:solidFill>
                <a:effectLst>
                  <a:glow rad="38100">
                    <a:schemeClr val="accent1">
                      <a:alpha val="40000"/>
                    </a:schemeClr>
                  </a:glow>
                </a:effectLst>
                <a:sym typeface="+mn-ea"/>
              </a:rPr>
              <a:t>、</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18c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5" name="文本框 14"/>
          <p:cNvSpPr txBox="1"/>
          <p:nvPr/>
        </p:nvSpPr>
        <p:spPr>
          <a:xfrm>
            <a:off x="1393190" y="3435350"/>
            <a:ext cx="8883650" cy="417830"/>
          </a:xfrm>
          <a:prstGeom prst="rect">
            <a:avLst/>
          </a:prstGeom>
          <a:noFill/>
        </p:spPr>
        <p:txBody>
          <a:bodyPr wrap="square" rtlCol="0" anchor="t">
            <a:noAutofit/>
          </a:bodyPr>
          <a:p>
            <a:r>
              <a:rPr lang="zh-CN" altLang="en-US" sz="2000" b="1">
                <a:solidFill>
                  <a:schemeClr val="bg2"/>
                </a:solidFill>
                <a:effectLst>
                  <a:innerShdw blurRad="63500" dist="50800" dir="13500000">
                    <a:srgbClr val="000000">
                      <a:alpha val="50000"/>
                    </a:srgbClr>
                  </a:innerShdw>
                </a:effectLst>
                <a:sym typeface="+mn-ea"/>
              </a:rPr>
              <a:t>1911、1928、1929、1938</a:t>
            </a:r>
            <a:endParaRPr lang="zh-CN" altLang="en-US" sz="2000" b="1">
              <a:solidFill>
                <a:schemeClr val="bg2"/>
              </a:solidFill>
              <a:effectLst>
                <a:innerShdw blurRad="63500" dist="50800" dir="13500000">
                  <a:srgbClr val="000000">
                    <a:alpha val="50000"/>
                  </a:srgbClr>
                </a:innerShdw>
              </a:effectLst>
              <a:sym typeface="+mn-ea"/>
            </a:endParaRPr>
          </a:p>
        </p:txBody>
      </p:sp>
      <p:sp>
        <p:nvSpPr>
          <p:cNvPr id="16" name="椭圆 15"/>
          <p:cNvSpPr/>
          <p:nvPr/>
        </p:nvSpPr>
        <p:spPr>
          <a:xfrm>
            <a:off x="667004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7" name="文本框 16"/>
          <p:cNvSpPr txBox="1"/>
          <p:nvPr/>
        </p:nvSpPr>
        <p:spPr>
          <a:xfrm>
            <a:off x="5635625" y="179959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a:t>
            </a:r>
            <a:r>
              <a:rPr lang="en-US" sz="2400" b="1">
                <a:ln w="9525" cmpd="sng">
                  <a:solidFill>
                    <a:schemeClr val="accent1"/>
                  </a:solidFill>
                  <a:prstDash val="solid"/>
                </a:ln>
                <a:solidFill>
                  <a:srgbClr val="70AD47">
                    <a:tint val="1000"/>
                  </a:srgbClr>
                </a:solidFill>
                <a:effectLst>
                  <a:glow rad="38100">
                    <a:schemeClr val="accent1">
                      <a:alpha val="40000"/>
                    </a:schemeClr>
                  </a:glow>
                </a:effectLst>
                <a:sym typeface="+mn-ea"/>
              </a:rPr>
              <a:t>9</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9" name="椭圆 8"/>
          <p:cNvSpPr/>
          <p:nvPr/>
        </p:nvSpPr>
        <p:spPr>
          <a:xfrm>
            <a:off x="987933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4" name="文本框 13"/>
          <p:cNvSpPr txBox="1"/>
          <p:nvPr/>
        </p:nvSpPr>
        <p:spPr>
          <a:xfrm>
            <a:off x="8859520" y="173990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AD20c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8" name="下箭头标注 17"/>
          <p:cNvSpPr/>
          <p:nvPr/>
        </p:nvSpPr>
        <p:spPr>
          <a:xfrm>
            <a:off x="7786370" y="972185"/>
            <a:ext cx="4329430" cy="2600325"/>
          </a:xfrm>
          <a:prstGeom prst="downArrowCallout">
            <a:avLst/>
          </a:prstGeom>
          <a:noFill/>
          <a:ln w="50800"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rot="5400000">
            <a:off x="-140720" y="4557780"/>
            <a:ext cx="2606400"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0" name="椭圆 19"/>
          <p:cNvSpPr/>
          <p:nvPr/>
        </p:nvSpPr>
        <p:spPr>
          <a:xfrm>
            <a:off x="1099820" y="357251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4" name="椭圆 23"/>
          <p:cNvSpPr/>
          <p:nvPr/>
        </p:nvSpPr>
        <p:spPr>
          <a:xfrm>
            <a:off x="1099820" y="405257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5" name="文本框 24"/>
          <p:cNvSpPr txBox="1"/>
          <p:nvPr/>
        </p:nvSpPr>
        <p:spPr>
          <a:xfrm>
            <a:off x="1410335" y="3925570"/>
            <a:ext cx="8267065" cy="398780"/>
          </a:xfrm>
          <a:prstGeom prst="rect">
            <a:avLst/>
          </a:prstGeom>
          <a:noFill/>
        </p:spPr>
        <p:txBody>
          <a:bodyPr wrap="square" rtlCol="0" anchor="t">
            <a:spAutoFit/>
          </a:bodyPr>
          <a:p>
            <a:r>
              <a:rPr lang="zh-CN" altLang="en-US" sz="2000" b="1">
                <a:solidFill>
                  <a:schemeClr val="bg2"/>
                </a:solidFill>
                <a:effectLst>
                  <a:innerShdw blurRad="63500" dist="50800" dir="13500000">
                    <a:srgbClr val="000000">
                      <a:alpha val="50000"/>
                    </a:srgbClr>
                  </a:innerShdw>
                </a:effectLst>
                <a:sym typeface="+mn-ea"/>
              </a:rPr>
              <a:t>四十年代</a:t>
            </a:r>
            <a:endParaRPr lang="zh-CN" altLang="en-US" sz="2000" b="1">
              <a:solidFill>
                <a:schemeClr val="bg2"/>
              </a:solidFill>
              <a:effectLst>
                <a:innerShdw blurRad="63500" dist="50800" dir="13500000">
                  <a:srgbClr val="000000">
                    <a:alpha val="50000"/>
                  </a:srgbClr>
                </a:innerShdw>
              </a:effectLst>
              <a:sym typeface="+mn-ea"/>
            </a:endParaRPr>
          </a:p>
        </p:txBody>
      </p:sp>
      <p:sp>
        <p:nvSpPr>
          <p:cNvPr id="26" name="文本框 25"/>
          <p:cNvSpPr txBox="1"/>
          <p:nvPr/>
        </p:nvSpPr>
        <p:spPr>
          <a:xfrm>
            <a:off x="29845" y="277622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AD20c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21" name="文本框 20"/>
          <p:cNvSpPr txBox="1"/>
          <p:nvPr/>
        </p:nvSpPr>
        <p:spPr>
          <a:xfrm>
            <a:off x="1410335" y="4526280"/>
            <a:ext cx="6776085" cy="706755"/>
          </a:xfrm>
          <a:prstGeom prst="rect">
            <a:avLst/>
          </a:prstGeom>
          <a:noFill/>
        </p:spPr>
        <p:txBody>
          <a:bodyPr wrap="square" rtlCol="0" anchor="t">
            <a:spAutoFit/>
          </a:bodyPr>
          <a:p>
            <a:r>
              <a:rPr lang="zh-CN" altLang="en-US" sz="2000" b="1">
                <a:solidFill>
                  <a:schemeClr val="bg2"/>
                </a:solidFill>
                <a:effectLst>
                  <a:innerShdw blurRad="63500" dist="50800" dir="13500000">
                    <a:srgbClr val="000000">
                      <a:alpha val="50000"/>
                    </a:srgbClr>
                  </a:innerShdw>
                </a:effectLst>
                <a:sym typeface="+mn-ea"/>
              </a:rPr>
              <a:t>五十年代以来，电子计算机的诞生、发展换代和广泛应用，成为科学技术突飞猛进的有力工具和手段。</a:t>
            </a:r>
            <a:endParaRPr lang="zh-CN" altLang="en-US" sz="2000" b="1">
              <a:solidFill>
                <a:schemeClr val="bg2"/>
              </a:solidFill>
              <a:effectLst>
                <a:innerShdw blurRad="63500" dist="50800" dir="13500000">
                  <a:srgbClr val="000000">
                    <a:alpha val="50000"/>
                  </a:srgbClr>
                </a:innerShdw>
              </a:effectLst>
              <a:sym typeface="+mn-ea"/>
            </a:endParaRPr>
          </a:p>
        </p:txBody>
      </p:sp>
      <p:sp>
        <p:nvSpPr>
          <p:cNvPr id="22" name="椭圆 21"/>
          <p:cNvSpPr/>
          <p:nvPr/>
        </p:nvSpPr>
        <p:spPr>
          <a:xfrm>
            <a:off x="1099820" y="467614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fill="hold"/>
                                        <p:tgtEl>
                                          <p:spTgt spid="25"/>
                                        </p:tgtEl>
                                        <p:attrNameLst>
                                          <p:attrName>ppt_x</p:attrName>
                                        </p:attrNameLst>
                                      </p:cBhvr>
                                      <p:tavLst>
                                        <p:tav tm="0">
                                          <p:val>
                                            <p:strVal val="#ppt_x"/>
                                          </p:val>
                                        </p:tav>
                                        <p:tav tm="100000">
                                          <p:val>
                                            <p:strVal val="#ppt_x"/>
                                          </p:val>
                                        </p:tav>
                                      </p:tavLst>
                                    </p:anim>
                                    <p:anim calcmode="lin" valueType="num">
                                      <p:cBhvr additive="base">
                                        <p:cTn id="88" dur="50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additive="base">
                                        <p:cTn id="95" dur="500" fill="hold"/>
                                        <p:tgtEl>
                                          <p:spTgt spid="21"/>
                                        </p:tgtEl>
                                        <p:attrNameLst>
                                          <p:attrName>ppt_x</p:attrName>
                                        </p:attrNameLst>
                                      </p:cBhvr>
                                      <p:tavLst>
                                        <p:tav tm="0">
                                          <p:val>
                                            <p:strVal val="#ppt_x"/>
                                          </p:val>
                                        </p:tav>
                                        <p:tav tm="100000">
                                          <p:val>
                                            <p:strVal val="#ppt_x"/>
                                          </p:val>
                                        </p:tav>
                                      </p:tavLst>
                                    </p:anim>
                                    <p:anim calcmode="lin" valueType="num">
                                      <p:cBhvr additive="base">
                                        <p:cTn id="96" dur="500" fill="hold"/>
                                        <p:tgtEl>
                                          <p:spTgt spid="2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additive="base">
                                        <p:cTn id="99" dur="500" fill="hold"/>
                                        <p:tgtEl>
                                          <p:spTgt spid="22"/>
                                        </p:tgtEl>
                                        <p:attrNameLst>
                                          <p:attrName>ppt_x</p:attrName>
                                        </p:attrNameLst>
                                      </p:cBhvr>
                                      <p:tavLst>
                                        <p:tav tm="0">
                                          <p:val>
                                            <p:strVal val="#ppt_x"/>
                                          </p:val>
                                        </p:tav>
                                        <p:tav tm="100000">
                                          <p:val>
                                            <p:strVal val="#ppt_x"/>
                                          </p:val>
                                        </p:tav>
                                      </p:tavLst>
                                    </p:anim>
                                    <p:anim calcmode="lin" valueType="num">
                                      <p:cBhvr additive="base">
                                        <p:cTn id="10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animBg="1"/>
      <p:bldP spid="10" grpId="0"/>
      <p:bldP spid="2" grpId="0"/>
      <p:bldP spid="4" grpId="0" animBg="1"/>
      <p:bldP spid="5" grpId="0"/>
      <p:bldP spid="13" grpId="0" animBg="1"/>
      <p:bldP spid="11" grpId="0" animBg="1"/>
      <p:bldP spid="12" grpId="0"/>
      <p:bldP spid="15" grpId="0"/>
      <p:bldP spid="16" grpId="0" animBg="1"/>
      <p:bldP spid="17" grpId="0"/>
      <p:bldP spid="9" grpId="0" animBg="1"/>
      <p:bldP spid="14" grpId="0"/>
      <p:bldP spid="18" grpId="0" animBg="1"/>
      <p:bldP spid="19" grpId="0" animBg="1"/>
      <p:bldP spid="20" grpId="0" animBg="1"/>
      <p:bldP spid="24" grpId="0" animBg="1"/>
      <p:bldP spid="25" grpId="0"/>
      <p:bldP spid="26" grpId="0"/>
      <p:bldP spid="21" grpId="0"/>
      <p:bldP spid="22" grpId="0" animBg="1"/>
      <p:bldP spid="3" grpId="1" animBg="1"/>
      <p:bldP spid="6" grpId="1" animBg="1"/>
      <p:bldP spid="7" grpId="1"/>
      <p:bldP spid="8" grpId="1" animBg="1"/>
      <p:bldP spid="10" grpId="1"/>
      <p:bldP spid="2" grpId="1"/>
      <p:bldP spid="4" grpId="1" animBg="1"/>
      <p:bldP spid="5" grpId="1"/>
      <p:bldP spid="13" grpId="1" animBg="1"/>
      <p:bldP spid="11" grpId="1" animBg="1"/>
      <p:bldP spid="12" grpId="1"/>
      <p:bldP spid="15" grpId="1"/>
      <p:bldP spid="16" grpId="1" animBg="1"/>
      <p:bldP spid="17" grpId="1"/>
      <p:bldP spid="9" grpId="1" animBg="1"/>
      <p:bldP spid="14" grpId="1"/>
      <p:bldP spid="18" grpId="1" animBg="1"/>
      <p:bldP spid="19" grpId="1" animBg="1"/>
      <p:bldP spid="20" grpId="1" animBg="1"/>
      <p:bldP spid="24" grpId="1" animBg="1"/>
      <p:bldP spid="25" grpId="1"/>
      <p:bldP spid="26" grpId="1"/>
      <p:bldP spid="21" grpId="1"/>
      <p:bldP spid="2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635"/>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6" name="椭圆 5"/>
          <p:cNvSpPr/>
          <p:nvPr/>
        </p:nvSpPr>
        <p:spPr>
          <a:xfrm>
            <a:off x="2946400" y="160528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7" name="矩形 6"/>
          <p:cNvSpPr/>
          <p:nvPr/>
        </p:nvSpPr>
        <p:spPr>
          <a:xfrm>
            <a:off x="2947035" y="1799590"/>
            <a:ext cx="215265" cy="460375"/>
          </a:xfrm>
          <a:prstGeom prst="rect">
            <a:avLst/>
          </a:prstGeom>
          <a:noFill/>
          <a:ln>
            <a:noFill/>
          </a:ln>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965200" y="160274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0" name="矩形 9"/>
          <p:cNvSpPr/>
          <p:nvPr/>
        </p:nvSpPr>
        <p:spPr>
          <a:xfrm>
            <a:off x="172085" y="1801495"/>
            <a:ext cx="173037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BC</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矩形 1"/>
          <p:cNvSpPr/>
          <p:nvPr/>
        </p:nvSpPr>
        <p:spPr>
          <a:xfrm>
            <a:off x="1544955" y="1799590"/>
            <a:ext cx="172021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BC500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4" name="椭圆 3"/>
          <p:cNvSpPr/>
          <p:nvPr/>
        </p:nvSpPr>
        <p:spPr>
          <a:xfrm>
            <a:off x="2332990" y="160337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5" name="矩形 4"/>
          <p:cNvSpPr/>
          <p:nvPr/>
        </p:nvSpPr>
        <p:spPr>
          <a:xfrm>
            <a:off x="3410268" y="1780540"/>
            <a:ext cx="996315" cy="460375"/>
          </a:xfrm>
          <a:prstGeom prst="rect">
            <a:avLst/>
          </a:prstGeom>
          <a:noFill/>
          <a:ln>
            <a:noFill/>
          </a:ln>
        </p:spPr>
        <p:txBody>
          <a:bodyPr wrap="non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AD16c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3" name="椭圆 12"/>
          <p:cNvSpPr/>
          <p:nvPr/>
        </p:nvSpPr>
        <p:spPr>
          <a:xfrm>
            <a:off x="419100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1" name="椭圆 10"/>
          <p:cNvSpPr/>
          <p:nvPr/>
        </p:nvSpPr>
        <p:spPr>
          <a:xfrm>
            <a:off x="5164455" y="159575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2" name="文本框 11"/>
          <p:cNvSpPr txBox="1"/>
          <p:nvPr/>
        </p:nvSpPr>
        <p:spPr>
          <a:xfrm>
            <a:off x="4130040" y="1801495"/>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AD17</a:t>
            </a:r>
            <a:r>
              <a:rPr lang="zh-CN" altLang="en-US" sz="1200" b="1">
                <a:ln w="9525" cmpd="sng">
                  <a:solidFill>
                    <a:schemeClr val="accent1"/>
                  </a:solidFill>
                  <a:prstDash val="solid"/>
                </a:ln>
                <a:solidFill>
                  <a:srgbClr val="70AD47">
                    <a:tint val="1000"/>
                  </a:srgbClr>
                </a:solidFill>
                <a:effectLst>
                  <a:glow rad="38100">
                    <a:schemeClr val="accent1">
                      <a:alpha val="40000"/>
                    </a:schemeClr>
                  </a:glow>
                </a:effectLst>
                <a:sym typeface="+mn-ea"/>
              </a:rPr>
              <a:t>、</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18c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5" name="文本框 14"/>
          <p:cNvSpPr txBox="1"/>
          <p:nvPr/>
        </p:nvSpPr>
        <p:spPr>
          <a:xfrm>
            <a:off x="1393190" y="3435350"/>
            <a:ext cx="8883650" cy="417830"/>
          </a:xfrm>
          <a:prstGeom prst="rect">
            <a:avLst/>
          </a:prstGeom>
          <a:noFill/>
        </p:spPr>
        <p:txBody>
          <a:bodyPr wrap="square" rtlCol="0" anchor="t">
            <a:noAutofit/>
          </a:bodyPr>
          <a:p>
            <a:r>
              <a:rPr lang="zh-CN" altLang="en-US" sz="2000" b="1">
                <a:solidFill>
                  <a:schemeClr val="bg2"/>
                </a:solidFill>
                <a:effectLst>
                  <a:innerShdw blurRad="63500" dist="50800" dir="13500000">
                    <a:srgbClr val="000000">
                      <a:alpha val="50000"/>
                    </a:srgbClr>
                  </a:innerShdw>
                </a:effectLst>
                <a:sym typeface="+mn-ea"/>
              </a:rPr>
              <a:t>1911、1928、1929、1938</a:t>
            </a:r>
            <a:endParaRPr lang="zh-CN" altLang="en-US" sz="2000" b="1">
              <a:solidFill>
                <a:schemeClr val="bg2"/>
              </a:solidFill>
              <a:effectLst>
                <a:innerShdw blurRad="63500" dist="50800" dir="13500000">
                  <a:srgbClr val="000000">
                    <a:alpha val="50000"/>
                  </a:srgbClr>
                </a:innerShdw>
              </a:effectLst>
              <a:sym typeface="+mn-ea"/>
            </a:endParaRPr>
          </a:p>
        </p:txBody>
      </p:sp>
      <p:sp>
        <p:nvSpPr>
          <p:cNvPr id="16" name="椭圆 15"/>
          <p:cNvSpPr/>
          <p:nvPr/>
        </p:nvSpPr>
        <p:spPr>
          <a:xfrm>
            <a:off x="667004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7" name="文本框 16"/>
          <p:cNvSpPr txBox="1"/>
          <p:nvPr/>
        </p:nvSpPr>
        <p:spPr>
          <a:xfrm>
            <a:off x="5635625" y="179959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a:t>
            </a:r>
            <a:r>
              <a:rPr lang="en-US" sz="2400" b="1">
                <a:ln w="9525" cmpd="sng">
                  <a:solidFill>
                    <a:schemeClr val="accent1"/>
                  </a:solidFill>
                  <a:prstDash val="solid"/>
                </a:ln>
                <a:solidFill>
                  <a:srgbClr val="70AD47">
                    <a:tint val="1000"/>
                  </a:srgbClr>
                </a:solidFill>
                <a:effectLst>
                  <a:glow rad="38100">
                    <a:schemeClr val="accent1">
                      <a:alpha val="40000"/>
                    </a:schemeClr>
                  </a:glow>
                </a:effectLst>
                <a:sym typeface="+mn-ea"/>
              </a:rPr>
              <a:t>9</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9" name="椭圆 8"/>
          <p:cNvSpPr/>
          <p:nvPr/>
        </p:nvSpPr>
        <p:spPr>
          <a:xfrm>
            <a:off x="987933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4" name="文本框 13"/>
          <p:cNvSpPr txBox="1"/>
          <p:nvPr/>
        </p:nvSpPr>
        <p:spPr>
          <a:xfrm>
            <a:off x="8859520" y="173990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AD20c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8" name="下箭头标注 17"/>
          <p:cNvSpPr/>
          <p:nvPr/>
        </p:nvSpPr>
        <p:spPr>
          <a:xfrm>
            <a:off x="7786370" y="972185"/>
            <a:ext cx="4329430" cy="2600325"/>
          </a:xfrm>
          <a:prstGeom prst="downArrowCallout">
            <a:avLst/>
          </a:prstGeom>
          <a:noFill/>
          <a:ln w="50800"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rot="5400000">
            <a:off x="-140720" y="4557780"/>
            <a:ext cx="2606400"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0" name="椭圆 19"/>
          <p:cNvSpPr/>
          <p:nvPr/>
        </p:nvSpPr>
        <p:spPr>
          <a:xfrm>
            <a:off x="1099820" y="357251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4" name="椭圆 23"/>
          <p:cNvSpPr/>
          <p:nvPr/>
        </p:nvSpPr>
        <p:spPr>
          <a:xfrm>
            <a:off x="1099820" y="405257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5" name="文本框 24"/>
          <p:cNvSpPr txBox="1"/>
          <p:nvPr/>
        </p:nvSpPr>
        <p:spPr>
          <a:xfrm>
            <a:off x="1410335" y="3925570"/>
            <a:ext cx="8267065" cy="398780"/>
          </a:xfrm>
          <a:prstGeom prst="rect">
            <a:avLst/>
          </a:prstGeom>
          <a:noFill/>
        </p:spPr>
        <p:txBody>
          <a:bodyPr wrap="square" rtlCol="0" anchor="t">
            <a:spAutoFit/>
          </a:bodyPr>
          <a:p>
            <a:r>
              <a:rPr lang="zh-CN" altLang="en-US" sz="2000" b="1">
                <a:solidFill>
                  <a:schemeClr val="bg2"/>
                </a:solidFill>
                <a:effectLst>
                  <a:innerShdw blurRad="63500" dist="50800" dir="13500000">
                    <a:srgbClr val="000000">
                      <a:alpha val="50000"/>
                    </a:srgbClr>
                  </a:innerShdw>
                </a:effectLst>
                <a:sym typeface="+mn-ea"/>
              </a:rPr>
              <a:t>四十年代</a:t>
            </a:r>
            <a:endParaRPr lang="zh-CN" altLang="en-US" sz="2000" b="1">
              <a:solidFill>
                <a:schemeClr val="bg2"/>
              </a:solidFill>
              <a:effectLst>
                <a:innerShdw blurRad="63500" dist="50800" dir="13500000">
                  <a:srgbClr val="000000">
                    <a:alpha val="50000"/>
                  </a:srgbClr>
                </a:innerShdw>
              </a:effectLst>
              <a:sym typeface="+mn-ea"/>
            </a:endParaRPr>
          </a:p>
        </p:txBody>
      </p:sp>
      <p:sp>
        <p:nvSpPr>
          <p:cNvPr id="26" name="文本框 25"/>
          <p:cNvSpPr txBox="1"/>
          <p:nvPr/>
        </p:nvSpPr>
        <p:spPr>
          <a:xfrm>
            <a:off x="29845" y="277622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AD20c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21" name="文本框 20"/>
          <p:cNvSpPr txBox="1"/>
          <p:nvPr/>
        </p:nvSpPr>
        <p:spPr>
          <a:xfrm>
            <a:off x="1410335" y="4434840"/>
            <a:ext cx="6096000" cy="398780"/>
          </a:xfrm>
          <a:prstGeom prst="rect">
            <a:avLst/>
          </a:prstGeom>
          <a:noFill/>
        </p:spPr>
        <p:txBody>
          <a:bodyPr wrap="square" rtlCol="0" anchor="t">
            <a:spAutoFit/>
          </a:bodyPr>
          <a:p>
            <a:r>
              <a:rPr lang="zh-CN" altLang="en-US" sz="2000" b="1">
                <a:solidFill>
                  <a:schemeClr val="bg2"/>
                </a:solidFill>
                <a:effectLst>
                  <a:innerShdw blurRad="63500" dist="50800" dir="13500000">
                    <a:srgbClr val="000000">
                      <a:alpha val="50000"/>
                    </a:srgbClr>
                  </a:innerShdw>
                </a:effectLst>
                <a:sym typeface="+mn-ea"/>
              </a:rPr>
              <a:t>五十年代</a:t>
            </a:r>
            <a:endParaRPr lang="zh-CN" altLang="en-US" sz="2000" b="1">
              <a:solidFill>
                <a:schemeClr val="bg2"/>
              </a:solidFill>
              <a:effectLst>
                <a:innerShdw blurRad="63500" dist="50800" dir="13500000">
                  <a:srgbClr val="000000">
                    <a:alpha val="50000"/>
                  </a:srgbClr>
                </a:innerShdw>
              </a:effectLst>
              <a:sym typeface="+mn-ea"/>
            </a:endParaRPr>
          </a:p>
        </p:txBody>
      </p:sp>
      <p:sp>
        <p:nvSpPr>
          <p:cNvPr id="22" name="椭圆 21"/>
          <p:cNvSpPr/>
          <p:nvPr/>
        </p:nvSpPr>
        <p:spPr>
          <a:xfrm>
            <a:off x="1099820" y="453263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3" name="椭圆 22"/>
          <p:cNvSpPr/>
          <p:nvPr/>
        </p:nvSpPr>
        <p:spPr>
          <a:xfrm>
            <a:off x="1109345" y="50126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7" name="文本框 26"/>
          <p:cNvSpPr txBox="1"/>
          <p:nvPr/>
        </p:nvSpPr>
        <p:spPr>
          <a:xfrm>
            <a:off x="1402715" y="4885055"/>
            <a:ext cx="9847580" cy="398780"/>
          </a:xfrm>
          <a:prstGeom prst="rect">
            <a:avLst/>
          </a:prstGeom>
          <a:noFill/>
        </p:spPr>
        <p:txBody>
          <a:bodyPr wrap="square" rtlCol="0" anchor="t">
            <a:spAutoFit/>
          </a:bodyPr>
          <a:p>
            <a:r>
              <a:rPr lang="zh-CN" altLang="en-US" sz="2000" b="1">
                <a:solidFill>
                  <a:schemeClr val="bg2"/>
                </a:solidFill>
                <a:effectLst>
                  <a:innerShdw blurRad="63500" dist="50800" dir="13500000">
                    <a:srgbClr val="000000">
                      <a:alpha val="50000"/>
                    </a:srgbClr>
                  </a:innerShdw>
                </a:effectLst>
                <a:sym typeface="+mn-ea"/>
              </a:rPr>
              <a:t>六十年代起，遗传基因的发现和初步破译，生物学向分子深度进军，生物工程日益发展。</a:t>
            </a:r>
            <a:endParaRPr lang="zh-CN" altLang="en-US" sz="2000" b="1">
              <a:solidFill>
                <a:schemeClr val="bg2"/>
              </a:solidFill>
              <a:effectLst>
                <a:innerShdw blurRad="63500" dist="50800" dir="13500000">
                  <a:srgbClr val="000000">
                    <a:alpha val="50000"/>
                  </a:srgbClr>
                </a:innerShd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fill="hold"/>
                                        <p:tgtEl>
                                          <p:spTgt spid="25"/>
                                        </p:tgtEl>
                                        <p:attrNameLst>
                                          <p:attrName>ppt_x</p:attrName>
                                        </p:attrNameLst>
                                      </p:cBhvr>
                                      <p:tavLst>
                                        <p:tav tm="0">
                                          <p:val>
                                            <p:strVal val="#ppt_x"/>
                                          </p:val>
                                        </p:tav>
                                        <p:tav tm="100000">
                                          <p:val>
                                            <p:strVal val="#ppt_x"/>
                                          </p:val>
                                        </p:tav>
                                      </p:tavLst>
                                    </p:anim>
                                    <p:anim calcmode="lin" valueType="num">
                                      <p:cBhvr additive="base">
                                        <p:cTn id="88" dur="50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additive="base">
                                        <p:cTn id="95" dur="500" fill="hold"/>
                                        <p:tgtEl>
                                          <p:spTgt spid="21"/>
                                        </p:tgtEl>
                                        <p:attrNameLst>
                                          <p:attrName>ppt_x</p:attrName>
                                        </p:attrNameLst>
                                      </p:cBhvr>
                                      <p:tavLst>
                                        <p:tav tm="0">
                                          <p:val>
                                            <p:strVal val="#ppt_x"/>
                                          </p:val>
                                        </p:tav>
                                        <p:tav tm="100000">
                                          <p:val>
                                            <p:strVal val="#ppt_x"/>
                                          </p:val>
                                        </p:tav>
                                      </p:tavLst>
                                    </p:anim>
                                    <p:anim calcmode="lin" valueType="num">
                                      <p:cBhvr additive="base">
                                        <p:cTn id="96" dur="500" fill="hold"/>
                                        <p:tgtEl>
                                          <p:spTgt spid="2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additive="base">
                                        <p:cTn id="99" dur="500" fill="hold"/>
                                        <p:tgtEl>
                                          <p:spTgt spid="22"/>
                                        </p:tgtEl>
                                        <p:attrNameLst>
                                          <p:attrName>ppt_x</p:attrName>
                                        </p:attrNameLst>
                                      </p:cBhvr>
                                      <p:tavLst>
                                        <p:tav tm="0">
                                          <p:val>
                                            <p:strVal val="#ppt_x"/>
                                          </p:val>
                                        </p:tav>
                                        <p:tav tm="100000">
                                          <p:val>
                                            <p:strVal val="#ppt_x"/>
                                          </p:val>
                                        </p:tav>
                                      </p:tavLst>
                                    </p:anim>
                                    <p:anim calcmode="lin" valueType="num">
                                      <p:cBhvr additive="base">
                                        <p:cTn id="100" dur="500" fill="hold"/>
                                        <p:tgtEl>
                                          <p:spTgt spid="2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500" fill="hold"/>
                                        <p:tgtEl>
                                          <p:spTgt spid="23"/>
                                        </p:tgtEl>
                                        <p:attrNameLst>
                                          <p:attrName>ppt_x</p:attrName>
                                        </p:attrNameLst>
                                      </p:cBhvr>
                                      <p:tavLst>
                                        <p:tav tm="0">
                                          <p:val>
                                            <p:strVal val="#ppt_x"/>
                                          </p:val>
                                        </p:tav>
                                        <p:tav tm="100000">
                                          <p:val>
                                            <p:strVal val="#ppt_x"/>
                                          </p:val>
                                        </p:tav>
                                      </p:tavLst>
                                    </p:anim>
                                    <p:anim calcmode="lin" valueType="num">
                                      <p:cBhvr additive="base">
                                        <p:cTn id="104" dur="500" fill="hold"/>
                                        <p:tgtEl>
                                          <p:spTgt spid="2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anim calcmode="lin" valueType="num">
                                      <p:cBhvr additive="base">
                                        <p:cTn id="107" dur="500" fill="hold"/>
                                        <p:tgtEl>
                                          <p:spTgt spid="27"/>
                                        </p:tgtEl>
                                        <p:attrNameLst>
                                          <p:attrName>ppt_x</p:attrName>
                                        </p:attrNameLst>
                                      </p:cBhvr>
                                      <p:tavLst>
                                        <p:tav tm="0">
                                          <p:val>
                                            <p:strVal val="#ppt_x"/>
                                          </p:val>
                                        </p:tav>
                                        <p:tav tm="100000">
                                          <p:val>
                                            <p:strVal val="#ppt_x"/>
                                          </p:val>
                                        </p:tav>
                                      </p:tavLst>
                                    </p:anim>
                                    <p:anim calcmode="lin" valueType="num">
                                      <p:cBhvr additive="base">
                                        <p:cTn id="10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animBg="1"/>
      <p:bldP spid="10" grpId="0"/>
      <p:bldP spid="2" grpId="0"/>
      <p:bldP spid="4" grpId="0" animBg="1"/>
      <p:bldP spid="5" grpId="0"/>
      <p:bldP spid="13" grpId="0" animBg="1"/>
      <p:bldP spid="11" grpId="0" animBg="1"/>
      <p:bldP spid="12" grpId="0"/>
      <p:bldP spid="15" grpId="0"/>
      <p:bldP spid="16" grpId="0" animBg="1"/>
      <p:bldP spid="17" grpId="0"/>
      <p:bldP spid="9" grpId="0" animBg="1"/>
      <p:bldP spid="14" grpId="0"/>
      <p:bldP spid="18" grpId="0" animBg="1"/>
      <p:bldP spid="19" grpId="0" animBg="1"/>
      <p:bldP spid="20" grpId="0" animBg="1"/>
      <p:bldP spid="24" grpId="0" animBg="1"/>
      <p:bldP spid="25" grpId="0"/>
      <p:bldP spid="26" grpId="0"/>
      <p:bldP spid="21" grpId="0"/>
      <p:bldP spid="22" grpId="0" animBg="1"/>
      <p:bldP spid="23" grpId="0" animBg="1"/>
      <p:bldP spid="27" grpId="0"/>
      <p:bldP spid="3" grpId="1" animBg="1"/>
      <p:bldP spid="6" grpId="1" animBg="1"/>
      <p:bldP spid="7" grpId="1"/>
      <p:bldP spid="8" grpId="1" animBg="1"/>
      <p:bldP spid="10" grpId="1"/>
      <p:bldP spid="2" grpId="1"/>
      <p:bldP spid="4" grpId="1" animBg="1"/>
      <p:bldP spid="5" grpId="1"/>
      <p:bldP spid="13" grpId="1" animBg="1"/>
      <p:bldP spid="11" grpId="1" animBg="1"/>
      <p:bldP spid="12" grpId="1"/>
      <p:bldP spid="15" grpId="1"/>
      <p:bldP spid="16" grpId="1" animBg="1"/>
      <p:bldP spid="17" grpId="1"/>
      <p:bldP spid="9" grpId="1" animBg="1"/>
      <p:bldP spid="14" grpId="1"/>
      <p:bldP spid="18" grpId="1" animBg="1"/>
      <p:bldP spid="19" grpId="1" animBg="1"/>
      <p:bldP spid="20" grpId="1" animBg="1"/>
      <p:bldP spid="24" grpId="1" animBg="1"/>
      <p:bldP spid="25" grpId="1"/>
      <p:bldP spid="26" grpId="1"/>
      <p:bldP spid="21" grpId="1"/>
      <p:bldP spid="22" grpId="1" animBg="1"/>
      <p:bldP spid="23" grpId="1" animBg="1"/>
      <p:bldP spid="2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635"/>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6" name="椭圆 5"/>
          <p:cNvSpPr/>
          <p:nvPr/>
        </p:nvSpPr>
        <p:spPr>
          <a:xfrm>
            <a:off x="2946400" y="160528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7" name="矩形 6"/>
          <p:cNvSpPr/>
          <p:nvPr/>
        </p:nvSpPr>
        <p:spPr>
          <a:xfrm>
            <a:off x="2947035" y="1799590"/>
            <a:ext cx="215265" cy="460375"/>
          </a:xfrm>
          <a:prstGeom prst="rect">
            <a:avLst/>
          </a:prstGeom>
          <a:noFill/>
          <a:ln>
            <a:noFill/>
          </a:ln>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965200" y="160274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0" name="矩形 9"/>
          <p:cNvSpPr/>
          <p:nvPr/>
        </p:nvSpPr>
        <p:spPr>
          <a:xfrm>
            <a:off x="172085" y="1801495"/>
            <a:ext cx="173037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BC</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矩形 1"/>
          <p:cNvSpPr/>
          <p:nvPr/>
        </p:nvSpPr>
        <p:spPr>
          <a:xfrm>
            <a:off x="1544955" y="1799590"/>
            <a:ext cx="172021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BC500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4" name="椭圆 3"/>
          <p:cNvSpPr/>
          <p:nvPr/>
        </p:nvSpPr>
        <p:spPr>
          <a:xfrm>
            <a:off x="2332990" y="160337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5" name="矩形 4"/>
          <p:cNvSpPr/>
          <p:nvPr/>
        </p:nvSpPr>
        <p:spPr>
          <a:xfrm>
            <a:off x="3410268" y="1780540"/>
            <a:ext cx="996315" cy="460375"/>
          </a:xfrm>
          <a:prstGeom prst="rect">
            <a:avLst/>
          </a:prstGeom>
          <a:noFill/>
          <a:ln>
            <a:noFill/>
          </a:ln>
        </p:spPr>
        <p:txBody>
          <a:bodyPr wrap="non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AD16c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3" name="椭圆 12"/>
          <p:cNvSpPr/>
          <p:nvPr/>
        </p:nvSpPr>
        <p:spPr>
          <a:xfrm>
            <a:off x="419100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1" name="椭圆 10"/>
          <p:cNvSpPr/>
          <p:nvPr/>
        </p:nvSpPr>
        <p:spPr>
          <a:xfrm>
            <a:off x="5164455" y="159575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2" name="文本框 11"/>
          <p:cNvSpPr txBox="1"/>
          <p:nvPr/>
        </p:nvSpPr>
        <p:spPr>
          <a:xfrm>
            <a:off x="4130040" y="1801495"/>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AD17</a:t>
            </a:r>
            <a:r>
              <a:rPr lang="zh-CN" altLang="en-US" sz="1200" b="1">
                <a:ln w="9525" cmpd="sng">
                  <a:solidFill>
                    <a:schemeClr val="accent1"/>
                  </a:solidFill>
                  <a:prstDash val="solid"/>
                </a:ln>
                <a:solidFill>
                  <a:srgbClr val="70AD47">
                    <a:tint val="1000"/>
                  </a:srgbClr>
                </a:solidFill>
                <a:effectLst>
                  <a:glow rad="38100">
                    <a:schemeClr val="accent1">
                      <a:alpha val="40000"/>
                    </a:schemeClr>
                  </a:glow>
                </a:effectLst>
                <a:sym typeface="+mn-ea"/>
              </a:rPr>
              <a:t>、</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18c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5" name="文本框 14"/>
          <p:cNvSpPr txBox="1"/>
          <p:nvPr/>
        </p:nvSpPr>
        <p:spPr>
          <a:xfrm>
            <a:off x="1393190" y="3435350"/>
            <a:ext cx="8883650" cy="417830"/>
          </a:xfrm>
          <a:prstGeom prst="rect">
            <a:avLst/>
          </a:prstGeom>
          <a:noFill/>
        </p:spPr>
        <p:txBody>
          <a:bodyPr wrap="square" rtlCol="0" anchor="t">
            <a:noAutofit/>
          </a:bodyPr>
          <a:p>
            <a:r>
              <a:rPr lang="zh-CN" altLang="en-US" sz="2000" b="1">
                <a:solidFill>
                  <a:schemeClr val="bg2"/>
                </a:solidFill>
                <a:effectLst>
                  <a:innerShdw blurRad="63500" dist="50800" dir="13500000">
                    <a:srgbClr val="000000">
                      <a:alpha val="50000"/>
                    </a:srgbClr>
                  </a:innerShdw>
                </a:effectLst>
                <a:sym typeface="+mn-ea"/>
              </a:rPr>
              <a:t>1911、1928、1929、1938</a:t>
            </a:r>
            <a:endParaRPr lang="zh-CN" altLang="en-US" sz="2000" b="1">
              <a:solidFill>
                <a:schemeClr val="bg2"/>
              </a:solidFill>
              <a:effectLst>
                <a:innerShdw blurRad="63500" dist="50800" dir="13500000">
                  <a:srgbClr val="000000">
                    <a:alpha val="50000"/>
                  </a:srgbClr>
                </a:innerShdw>
              </a:effectLst>
              <a:sym typeface="+mn-ea"/>
            </a:endParaRPr>
          </a:p>
        </p:txBody>
      </p:sp>
      <p:sp>
        <p:nvSpPr>
          <p:cNvPr id="16" name="椭圆 15"/>
          <p:cNvSpPr/>
          <p:nvPr/>
        </p:nvSpPr>
        <p:spPr>
          <a:xfrm>
            <a:off x="667004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7" name="文本框 16"/>
          <p:cNvSpPr txBox="1"/>
          <p:nvPr/>
        </p:nvSpPr>
        <p:spPr>
          <a:xfrm>
            <a:off x="5635625" y="179959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a:t>
            </a:r>
            <a:r>
              <a:rPr lang="en-US" sz="2400" b="1">
                <a:ln w="9525" cmpd="sng">
                  <a:solidFill>
                    <a:schemeClr val="accent1"/>
                  </a:solidFill>
                  <a:prstDash val="solid"/>
                </a:ln>
                <a:solidFill>
                  <a:srgbClr val="70AD47">
                    <a:tint val="1000"/>
                  </a:srgbClr>
                </a:solidFill>
                <a:effectLst>
                  <a:glow rad="38100">
                    <a:schemeClr val="accent1">
                      <a:alpha val="40000"/>
                    </a:schemeClr>
                  </a:glow>
                </a:effectLst>
                <a:sym typeface="+mn-ea"/>
              </a:rPr>
              <a:t>9</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9" name="椭圆 8"/>
          <p:cNvSpPr/>
          <p:nvPr/>
        </p:nvSpPr>
        <p:spPr>
          <a:xfrm>
            <a:off x="987933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4" name="文本框 13"/>
          <p:cNvSpPr txBox="1"/>
          <p:nvPr/>
        </p:nvSpPr>
        <p:spPr>
          <a:xfrm>
            <a:off x="8859520" y="173990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AD20c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8" name="下箭头标注 17"/>
          <p:cNvSpPr/>
          <p:nvPr/>
        </p:nvSpPr>
        <p:spPr>
          <a:xfrm>
            <a:off x="7786370" y="972185"/>
            <a:ext cx="4329430" cy="2600325"/>
          </a:xfrm>
          <a:prstGeom prst="downArrowCallout">
            <a:avLst/>
          </a:prstGeom>
          <a:noFill/>
          <a:ln w="50800"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rot="5400000">
            <a:off x="-140720" y="4557780"/>
            <a:ext cx="2606400"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0" name="椭圆 19"/>
          <p:cNvSpPr/>
          <p:nvPr/>
        </p:nvSpPr>
        <p:spPr>
          <a:xfrm>
            <a:off x="1099820" y="357251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4" name="椭圆 23"/>
          <p:cNvSpPr/>
          <p:nvPr/>
        </p:nvSpPr>
        <p:spPr>
          <a:xfrm>
            <a:off x="1099820" y="405257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5" name="文本框 24"/>
          <p:cNvSpPr txBox="1"/>
          <p:nvPr/>
        </p:nvSpPr>
        <p:spPr>
          <a:xfrm>
            <a:off x="1410335" y="3925570"/>
            <a:ext cx="8267065" cy="398780"/>
          </a:xfrm>
          <a:prstGeom prst="rect">
            <a:avLst/>
          </a:prstGeom>
          <a:noFill/>
        </p:spPr>
        <p:txBody>
          <a:bodyPr wrap="square" rtlCol="0" anchor="t">
            <a:spAutoFit/>
          </a:bodyPr>
          <a:p>
            <a:r>
              <a:rPr lang="zh-CN" altLang="en-US" sz="2000" b="1">
                <a:solidFill>
                  <a:schemeClr val="bg2"/>
                </a:solidFill>
                <a:effectLst>
                  <a:innerShdw blurRad="63500" dist="50800" dir="13500000">
                    <a:srgbClr val="000000">
                      <a:alpha val="50000"/>
                    </a:srgbClr>
                  </a:innerShdw>
                </a:effectLst>
                <a:sym typeface="+mn-ea"/>
              </a:rPr>
              <a:t>四十年代</a:t>
            </a:r>
            <a:endParaRPr lang="zh-CN" altLang="en-US" sz="2000" b="1">
              <a:solidFill>
                <a:schemeClr val="bg2"/>
              </a:solidFill>
              <a:effectLst>
                <a:innerShdw blurRad="63500" dist="50800" dir="13500000">
                  <a:srgbClr val="000000">
                    <a:alpha val="50000"/>
                  </a:srgbClr>
                </a:innerShdw>
              </a:effectLst>
              <a:sym typeface="+mn-ea"/>
            </a:endParaRPr>
          </a:p>
        </p:txBody>
      </p:sp>
      <p:sp>
        <p:nvSpPr>
          <p:cNvPr id="26" name="文本框 25"/>
          <p:cNvSpPr txBox="1"/>
          <p:nvPr/>
        </p:nvSpPr>
        <p:spPr>
          <a:xfrm>
            <a:off x="29845" y="277622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AD20c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21" name="文本框 20"/>
          <p:cNvSpPr txBox="1"/>
          <p:nvPr/>
        </p:nvSpPr>
        <p:spPr>
          <a:xfrm>
            <a:off x="1410335" y="4434840"/>
            <a:ext cx="6096000" cy="398780"/>
          </a:xfrm>
          <a:prstGeom prst="rect">
            <a:avLst/>
          </a:prstGeom>
          <a:noFill/>
        </p:spPr>
        <p:txBody>
          <a:bodyPr wrap="square" rtlCol="0" anchor="t">
            <a:spAutoFit/>
          </a:bodyPr>
          <a:p>
            <a:r>
              <a:rPr lang="zh-CN" altLang="en-US" sz="2000" b="1">
                <a:solidFill>
                  <a:schemeClr val="bg2"/>
                </a:solidFill>
                <a:effectLst>
                  <a:innerShdw blurRad="63500" dist="50800" dir="13500000">
                    <a:srgbClr val="000000">
                      <a:alpha val="50000"/>
                    </a:srgbClr>
                  </a:innerShdw>
                </a:effectLst>
                <a:sym typeface="+mn-ea"/>
              </a:rPr>
              <a:t>五十年代</a:t>
            </a:r>
            <a:endParaRPr lang="zh-CN" altLang="en-US" sz="2000" b="1">
              <a:solidFill>
                <a:schemeClr val="bg2"/>
              </a:solidFill>
              <a:effectLst>
                <a:innerShdw blurRad="63500" dist="50800" dir="13500000">
                  <a:srgbClr val="000000">
                    <a:alpha val="50000"/>
                  </a:srgbClr>
                </a:innerShdw>
              </a:effectLst>
              <a:sym typeface="+mn-ea"/>
            </a:endParaRPr>
          </a:p>
        </p:txBody>
      </p:sp>
      <p:sp>
        <p:nvSpPr>
          <p:cNvPr id="22" name="椭圆 21"/>
          <p:cNvSpPr/>
          <p:nvPr/>
        </p:nvSpPr>
        <p:spPr>
          <a:xfrm>
            <a:off x="1099820" y="453263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3" name="椭圆 22"/>
          <p:cNvSpPr/>
          <p:nvPr/>
        </p:nvSpPr>
        <p:spPr>
          <a:xfrm>
            <a:off x="1109345" y="50126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7" name="文本框 26"/>
          <p:cNvSpPr txBox="1"/>
          <p:nvPr/>
        </p:nvSpPr>
        <p:spPr>
          <a:xfrm>
            <a:off x="1402715" y="4885055"/>
            <a:ext cx="9847580" cy="398780"/>
          </a:xfrm>
          <a:prstGeom prst="rect">
            <a:avLst/>
          </a:prstGeom>
          <a:noFill/>
        </p:spPr>
        <p:txBody>
          <a:bodyPr wrap="square" rtlCol="0" anchor="t">
            <a:spAutoFit/>
          </a:bodyPr>
          <a:p>
            <a:r>
              <a:rPr lang="zh-CN" altLang="en-US" sz="2000" b="1">
                <a:solidFill>
                  <a:schemeClr val="bg2"/>
                </a:solidFill>
                <a:effectLst>
                  <a:innerShdw blurRad="63500" dist="50800" dir="13500000">
                    <a:srgbClr val="000000">
                      <a:alpha val="50000"/>
                    </a:srgbClr>
                  </a:innerShdw>
                </a:effectLst>
                <a:sym typeface="+mn-ea"/>
              </a:rPr>
              <a:t>六十年代起，遗传基因的发现和初步破译，生物学向分子深度进军，生物工程日益发展。</a:t>
            </a:r>
            <a:endParaRPr lang="zh-CN" altLang="en-US" sz="2000" b="1">
              <a:solidFill>
                <a:schemeClr val="bg2"/>
              </a:solidFill>
              <a:effectLst>
                <a:innerShdw blurRad="63500" dist="50800" dir="13500000">
                  <a:srgbClr val="000000">
                    <a:alpha val="50000"/>
                  </a:srgbClr>
                </a:innerShd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fill="hold"/>
                                        <p:tgtEl>
                                          <p:spTgt spid="25"/>
                                        </p:tgtEl>
                                        <p:attrNameLst>
                                          <p:attrName>ppt_x</p:attrName>
                                        </p:attrNameLst>
                                      </p:cBhvr>
                                      <p:tavLst>
                                        <p:tav tm="0">
                                          <p:val>
                                            <p:strVal val="#ppt_x"/>
                                          </p:val>
                                        </p:tav>
                                        <p:tav tm="100000">
                                          <p:val>
                                            <p:strVal val="#ppt_x"/>
                                          </p:val>
                                        </p:tav>
                                      </p:tavLst>
                                    </p:anim>
                                    <p:anim calcmode="lin" valueType="num">
                                      <p:cBhvr additive="base">
                                        <p:cTn id="88" dur="50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additive="base">
                                        <p:cTn id="95" dur="500" fill="hold"/>
                                        <p:tgtEl>
                                          <p:spTgt spid="21"/>
                                        </p:tgtEl>
                                        <p:attrNameLst>
                                          <p:attrName>ppt_x</p:attrName>
                                        </p:attrNameLst>
                                      </p:cBhvr>
                                      <p:tavLst>
                                        <p:tav tm="0">
                                          <p:val>
                                            <p:strVal val="#ppt_x"/>
                                          </p:val>
                                        </p:tav>
                                        <p:tav tm="100000">
                                          <p:val>
                                            <p:strVal val="#ppt_x"/>
                                          </p:val>
                                        </p:tav>
                                      </p:tavLst>
                                    </p:anim>
                                    <p:anim calcmode="lin" valueType="num">
                                      <p:cBhvr additive="base">
                                        <p:cTn id="96" dur="500" fill="hold"/>
                                        <p:tgtEl>
                                          <p:spTgt spid="2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additive="base">
                                        <p:cTn id="99" dur="500" fill="hold"/>
                                        <p:tgtEl>
                                          <p:spTgt spid="22"/>
                                        </p:tgtEl>
                                        <p:attrNameLst>
                                          <p:attrName>ppt_x</p:attrName>
                                        </p:attrNameLst>
                                      </p:cBhvr>
                                      <p:tavLst>
                                        <p:tav tm="0">
                                          <p:val>
                                            <p:strVal val="#ppt_x"/>
                                          </p:val>
                                        </p:tav>
                                        <p:tav tm="100000">
                                          <p:val>
                                            <p:strVal val="#ppt_x"/>
                                          </p:val>
                                        </p:tav>
                                      </p:tavLst>
                                    </p:anim>
                                    <p:anim calcmode="lin" valueType="num">
                                      <p:cBhvr additive="base">
                                        <p:cTn id="100" dur="500" fill="hold"/>
                                        <p:tgtEl>
                                          <p:spTgt spid="2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500" fill="hold"/>
                                        <p:tgtEl>
                                          <p:spTgt spid="23"/>
                                        </p:tgtEl>
                                        <p:attrNameLst>
                                          <p:attrName>ppt_x</p:attrName>
                                        </p:attrNameLst>
                                      </p:cBhvr>
                                      <p:tavLst>
                                        <p:tav tm="0">
                                          <p:val>
                                            <p:strVal val="#ppt_x"/>
                                          </p:val>
                                        </p:tav>
                                        <p:tav tm="100000">
                                          <p:val>
                                            <p:strVal val="#ppt_x"/>
                                          </p:val>
                                        </p:tav>
                                      </p:tavLst>
                                    </p:anim>
                                    <p:anim calcmode="lin" valueType="num">
                                      <p:cBhvr additive="base">
                                        <p:cTn id="104" dur="500" fill="hold"/>
                                        <p:tgtEl>
                                          <p:spTgt spid="2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anim calcmode="lin" valueType="num">
                                      <p:cBhvr additive="base">
                                        <p:cTn id="107" dur="500" fill="hold"/>
                                        <p:tgtEl>
                                          <p:spTgt spid="27"/>
                                        </p:tgtEl>
                                        <p:attrNameLst>
                                          <p:attrName>ppt_x</p:attrName>
                                        </p:attrNameLst>
                                      </p:cBhvr>
                                      <p:tavLst>
                                        <p:tav tm="0">
                                          <p:val>
                                            <p:strVal val="#ppt_x"/>
                                          </p:val>
                                        </p:tav>
                                        <p:tav tm="100000">
                                          <p:val>
                                            <p:strVal val="#ppt_x"/>
                                          </p:val>
                                        </p:tav>
                                      </p:tavLst>
                                    </p:anim>
                                    <p:anim calcmode="lin" valueType="num">
                                      <p:cBhvr additive="base">
                                        <p:cTn id="10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animBg="1"/>
      <p:bldP spid="10" grpId="0"/>
      <p:bldP spid="2" grpId="0"/>
      <p:bldP spid="4" grpId="0" animBg="1"/>
      <p:bldP spid="5" grpId="0"/>
      <p:bldP spid="13" grpId="0" animBg="1"/>
      <p:bldP spid="11" grpId="0" animBg="1"/>
      <p:bldP spid="12" grpId="0"/>
      <p:bldP spid="15" grpId="0"/>
      <p:bldP spid="16" grpId="0" animBg="1"/>
      <p:bldP spid="17" grpId="0"/>
      <p:bldP spid="9" grpId="0" animBg="1"/>
      <p:bldP spid="14" grpId="0"/>
      <p:bldP spid="18" grpId="0" animBg="1"/>
      <p:bldP spid="19" grpId="0" animBg="1"/>
      <p:bldP spid="20" grpId="0" animBg="1"/>
      <p:bldP spid="24" grpId="0" animBg="1"/>
      <p:bldP spid="25" grpId="0"/>
      <p:bldP spid="26" grpId="0"/>
      <p:bldP spid="21" grpId="0"/>
      <p:bldP spid="22" grpId="0" animBg="1"/>
      <p:bldP spid="23" grpId="0" animBg="1"/>
      <p:bldP spid="27" grpId="0"/>
      <p:bldP spid="3" grpId="1" animBg="1"/>
      <p:bldP spid="6" grpId="1" animBg="1"/>
      <p:bldP spid="7" grpId="1"/>
      <p:bldP spid="8" grpId="1" animBg="1"/>
      <p:bldP spid="10" grpId="1"/>
      <p:bldP spid="2" grpId="1"/>
      <p:bldP spid="4" grpId="1" animBg="1"/>
      <p:bldP spid="5" grpId="1"/>
      <p:bldP spid="13" grpId="1" animBg="1"/>
      <p:bldP spid="11" grpId="1" animBg="1"/>
      <p:bldP spid="12" grpId="1"/>
      <p:bldP spid="15" grpId="1"/>
      <p:bldP spid="16" grpId="1" animBg="1"/>
      <p:bldP spid="17" grpId="1"/>
      <p:bldP spid="9" grpId="1" animBg="1"/>
      <p:bldP spid="14" grpId="1"/>
      <p:bldP spid="18" grpId="1" animBg="1"/>
      <p:bldP spid="19" grpId="1" animBg="1"/>
      <p:bldP spid="20" grpId="1" animBg="1"/>
      <p:bldP spid="24" grpId="1" animBg="1"/>
      <p:bldP spid="25" grpId="1"/>
      <p:bldP spid="26" grpId="1"/>
      <p:bldP spid="21" grpId="1"/>
      <p:bldP spid="22" grpId="1" animBg="1"/>
      <p:bldP spid="23" grpId="1" animBg="1"/>
      <p:bldP spid="2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635"/>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6" name="椭圆 5"/>
          <p:cNvSpPr/>
          <p:nvPr/>
        </p:nvSpPr>
        <p:spPr>
          <a:xfrm>
            <a:off x="2946400" y="160528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7" name="矩形 6"/>
          <p:cNvSpPr/>
          <p:nvPr/>
        </p:nvSpPr>
        <p:spPr>
          <a:xfrm>
            <a:off x="2947035" y="1799590"/>
            <a:ext cx="215265" cy="460375"/>
          </a:xfrm>
          <a:prstGeom prst="rect">
            <a:avLst/>
          </a:prstGeom>
          <a:noFill/>
          <a:ln>
            <a:noFill/>
          </a:ln>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965200" y="160274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0" name="矩形 9"/>
          <p:cNvSpPr/>
          <p:nvPr/>
        </p:nvSpPr>
        <p:spPr>
          <a:xfrm>
            <a:off x="172085" y="1801495"/>
            <a:ext cx="173037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BC</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矩形 1"/>
          <p:cNvSpPr/>
          <p:nvPr/>
        </p:nvSpPr>
        <p:spPr>
          <a:xfrm>
            <a:off x="1544955" y="1799590"/>
            <a:ext cx="172021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BC500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4" name="椭圆 3"/>
          <p:cNvSpPr/>
          <p:nvPr/>
        </p:nvSpPr>
        <p:spPr>
          <a:xfrm>
            <a:off x="2332990" y="160337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5" name="矩形 4"/>
          <p:cNvSpPr/>
          <p:nvPr/>
        </p:nvSpPr>
        <p:spPr>
          <a:xfrm>
            <a:off x="3410268" y="1780540"/>
            <a:ext cx="996315" cy="460375"/>
          </a:xfrm>
          <a:prstGeom prst="rect">
            <a:avLst/>
          </a:prstGeom>
          <a:noFill/>
          <a:ln>
            <a:noFill/>
          </a:ln>
        </p:spPr>
        <p:txBody>
          <a:bodyPr wrap="non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AD16c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3" name="椭圆 12"/>
          <p:cNvSpPr/>
          <p:nvPr/>
        </p:nvSpPr>
        <p:spPr>
          <a:xfrm>
            <a:off x="419100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1" name="椭圆 10"/>
          <p:cNvSpPr/>
          <p:nvPr/>
        </p:nvSpPr>
        <p:spPr>
          <a:xfrm>
            <a:off x="5164455" y="159575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2" name="文本框 11"/>
          <p:cNvSpPr txBox="1"/>
          <p:nvPr/>
        </p:nvSpPr>
        <p:spPr>
          <a:xfrm>
            <a:off x="4130040" y="1801495"/>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AD17</a:t>
            </a:r>
            <a:r>
              <a:rPr lang="zh-CN" altLang="en-US" sz="1200" b="1">
                <a:ln w="9525" cmpd="sng">
                  <a:solidFill>
                    <a:schemeClr val="accent1"/>
                  </a:solidFill>
                  <a:prstDash val="solid"/>
                </a:ln>
                <a:solidFill>
                  <a:srgbClr val="70AD47">
                    <a:tint val="1000"/>
                  </a:srgbClr>
                </a:solidFill>
                <a:effectLst>
                  <a:glow rad="38100">
                    <a:schemeClr val="accent1">
                      <a:alpha val="40000"/>
                    </a:schemeClr>
                  </a:glow>
                </a:effectLst>
                <a:sym typeface="+mn-ea"/>
              </a:rPr>
              <a:t>、</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18c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6" name="椭圆 15"/>
          <p:cNvSpPr/>
          <p:nvPr/>
        </p:nvSpPr>
        <p:spPr>
          <a:xfrm>
            <a:off x="667004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7" name="文本框 16"/>
          <p:cNvSpPr txBox="1"/>
          <p:nvPr/>
        </p:nvSpPr>
        <p:spPr>
          <a:xfrm>
            <a:off x="5635625" y="179959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a:t>
            </a:r>
            <a:r>
              <a:rPr lang="en-US" sz="2400" b="1">
                <a:ln w="9525" cmpd="sng">
                  <a:solidFill>
                    <a:schemeClr val="accent1"/>
                  </a:solidFill>
                  <a:prstDash val="solid"/>
                </a:ln>
                <a:solidFill>
                  <a:srgbClr val="70AD47">
                    <a:tint val="1000"/>
                  </a:srgbClr>
                </a:solidFill>
                <a:effectLst>
                  <a:glow rad="38100">
                    <a:schemeClr val="accent1">
                      <a:alpha val="40000"/>
                    </a:schemeClr>
                  </a:glow>
                </a:effectLst>
                <a:sym typeface="+mn-ea"/>
              </a:rPr>
              <a:t>9</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9" name="椭圆 8"/>
          <p:cNvSpPr/>
          <p:nvPr/>
        </p:nvSpPr>
        <p:spPr>
          <a:xfrm>
            <a:off x="8175625"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4" name="文本框 13"/>
          <p:cNvSpPr txBox="1"/>
          <p:nvPr/>
        </p:nvSpPr>
        <p:spPr>
          <a:xfrm>
            <a:off x="7105650" y="1801495"/>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AD20c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29" name="椭圆 28"/>
          <p:cNvSpPr/>
          <p:nvPr/>
        </p:nvSpPr>
        <p:spPr>
          <a:xfrm>
            <a:off x="9874885" y="160528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30" name="文本框 29"/>
          <p:cNvSpPr txBox="1"/>
          <p:nvPr/>
        </p:nvSpPr>
        <p:spPr>
          <a:xfrm>
            <a:off x="8804910" y="1799590"/>
            <a:ext cx="2284730" cy="706755"/>
          </a:xfrm>
          <a:prstGeom prst="rect">
            <a:avLst/>
          </a:prstGeom>
          <a:noFill/>
        </p:spPr>
        <p:txBody>
          <a:bodyPr wrap="square" rtlCol="0" anchor="t">
            <a:spAutoFit/>
          </a:bodyPr>
          <a:p>
            <a:pPr algn="ctr"/>
            <a:r>
              <a:rPr lang="en-US" altLang="zh-CN" sz="4000" b="1">
                <a:ln w="9525" cmpd="sng">
                  <a:solidFill>
                    <a:schemeClr val="accent1"/>
                  </a:solidFill>
                  <a:prstDash val="solid"/>
                </a:ln>
                <a:solidFill>
                  <a:srgbClr val="70AD47">
                    <a:tint val="1000"/>
                  </a:srgbClr>
                </a:solidFill>
                <a:effectLst>
                  <a:glow rad="38100">
                    <a:schemeClr val="accent1">
                      <a:alpha val="40000"/>
                    </a:schemeClr>
                  </a:glow>
                </a:effectLst>
                <a:sym typeface="+mn-ea"/>
              </a:rPr>
              <a:t>AD21c</a:t>
            </a:r>
            <a:endParaRPr lang="en-US" altLang="zh-CN" sz="40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32" name="文本框 31"/>
          <p:cNvSpPr txBox="1"/>
          <p:nvPr/>
        </p:nvSpPr>
        <p:spPr>
          <a:xfrm>
            <a:off x="293370" y="3438525"/>
            <a:ext cx="5682615" cy="2430145"/>
          </a:xfrm>
          <a:prstGeom prst="rect">
            <a:avLst/>
          </a:prstGeom>
          <a:noFill/>
        </p:spPr>
        <p:txBody>
          <a:bodyPr wrap="square" rtlCol="0" anchor="t">
            <a:spAutoFit/>
          </a:bodyPr>
          <a:p>
            <a:pPr marL="342900" indent="-342900">
              <a:buFont typeface="Arial" panose="020B0604020202020204" pitchFamily="34" charset="0"/>
              <a:buChar char="•"/>
            </a:pPr>
            <a:r>
              <a:rPr lang="zh-CN" altLang="en-US" sz="2400" b="1">
                <a:solidFill>
                  <a:schemeClr val="bg2"/>
                </a:solidFill>
                <a:effectLst>
                  <a:innerShdw blurRad="63500" dist="50800" dir="13500000">
                    <a:srgbClr val="000000">
                      <a:alpha val="50000"/>
                    </a:srgbClr>
                  </a:innerShdw>
                </a:effectLst>
                <a:sym typeface="+mn-ea"/>
              </a:rPr>
              <a:t>人工智能（AI）向纵深发展</a:t>
            </a:r>
            <a:endParaRPr lang="zh-CN" altLang="en-US" sz="2400" b="1">
              <a:solidFill>
                <a:schemeClr val="bg2"/>
              </a:solidFill>
              <a:effectLst>
                <a:innerShdw blurRad="63500" dist="50800" dir="13500000">
                  <a:srgbClr val="000000">
                    <a:alpha val="50000"/>
                  </a:srgbClr>
                </a:innerShdw>
              </a:effectLst>
              <a:sym typeface="+mn-ea"/>
            </a:endParaRPr>
          </a:p>
          <a:p>
            <a:pPr marL="342900" indent="-342900">
              <a:buFont typeface="Arial" panose="020B0604020202020204" pitchFamily="34" charset="0"/>
              <a:buChar char="•"/>
            </a:pPr>
            <a:r>
              <a:rPr lang="zh-CN" altLang="en-US" sz="2400" b="1">
                <a:solidFill>
                  <a:schemeClr val="bg2"/>
                </a:solidFill>
                <a:effectLst>
                  <a:innerShdw blurRad="63500" dist="50800" dir="13500000">
                    <a:srgbClr val="000000">
                      <a:alpha val="50000"/>
                    </a:srgbClr>
                  </a:innerShdw>
                </a:effectLst>
                <a:sym typeface="+mn-ea"/>
              </a:rPr>
              <a:t>“云”技术多样化发展</a:t>
            </a:r>
            <a:endParaRPr lang="zh-CN" altLang="en-US" sz="2400" b="1">
              <a:solidFill>
                <a:schemeClr val="bg2"/>
              </a:solidFill>
              <a:effectLst>
                <a:innerShdw blurRad="63500" dist="50800" dir="13500000">
                  <a:srgbClr val="000000">
                    <a:alpha val="50000"/>
                  </a:srgbClr>
                </a:innerShdw>
              </a:effectLst>
              <a:sym typeface="+mn-ea"/>
            </a:endParaRPr>
          </a:p>
          <a:p>
            <a:pPr marL="342900" indent="-342900">
              <a:buFont typeface="Arial" panose="020B0604020202020204" pitchFamily="34" charset="0"/>
              <a:buChar char="•"/>
            </a:pPr>
            <a:r>
              <a:rPr lang="zh-CN" altLang="en-US" sz="2400" b="1">
                <a:solidFill>
                  <a:schemeClr val="bg2"/>
                </a:solidFill>
                <a:effectLst>
                  <a:innerShdw blurRad="63500" dist="50800" dir="13500000">
                    <a:srgbClr val="000000">
                      <a:alpha val="50000"/>
                    </a:srgbClr>
                  </a:innerShdw>
                </a:effectLst>
                <a:sym typeface="+mn-ea"/>
              </a:rPr>
              <a:t>5G基站建设加速</a:t>
            </a:r>
            <a:endParaRPr lang="zh-CN" altLang="en-US" sz="2400" b="1">
              <a:solidFill>
                <a:schemeClr val="bg2"/>
              </a:solidFill>
              <a:effectLst>
                <a:innerShdw blurRad="63500" dist="50800" dir="13500000">
                  <a:srgbClr val="000000">
                    <a:alpha val="50000"/>
                  </a:srgbClr>
                </a:innerShdw>
              </a:effectLst>
              <a:sym typeface="+mn-ea"/>
            </a:endParaRPr>
          </a:p>
          <a:p>
            <a:pPr marL="342900" indent="-342900">
              <a:buFont typeface="Arial" panose="020B0604020202020204" pitchFamily="34" charset="0"/>
              <a:buChar char="•"/>
            </a:pPr>
            <a:r>
              <a:rPr lang="zh-CN" altLang="en-US" sz="2400" b="1">
                <a:solidFill>
                  <a:schemeClr val="bg2"/>
                </a:solidFill>
                <a:effectLst>
                  <a:innerShdw blurRad="63500" dist="50800" dir="13500000">
                    <a:srgbClr val="000000">
                      <a:alpha val="50000"/>
                    </a:srgbClr>
                  </a:innerShdw>
                </a:effectLst>
                <a:sym typeface="+mn-ea"/>
              </a:rPr>
              <a:t>虚拟连接现实向体验和场景纵深演进</a:t>
            </a:r>
            <a:endParaRPr lang="zh-CN" altLang="en-US" sz="2400" b="1">
              <a:solidFill>
                <a:schemeClr val="bg2"/>
              </a:solidFill>
              <a:effectLst>
                <a:innerShdw blurRad="63500" dist="50800" dir="13500000">
                  <a:srgbClr val="000000">
                    <a:alpha val="50000"/>
                  </a:srgbClr>
                </a:innerShdw>
              </a:effectLst>
              <a:sym typeface="+mn-ea"/>
            </a:endParaRPr>
          </a:p>
          <a:p>
            <a:endParaRPr lang="zh-CN" altLang="en-US" sz="2800" b="1">
              <a:solidFill>
                <a:schemeClr val="bg2"/>
              </a:solidFill>
              <a:effectLst>
                <a:innerShdw blurRad="63500" dist="50800" dir="13500000">
                  <a:srgbClr val="000000">
                    <a:alpha val="50000"/>
                  </a:srgbClr>
                </a:innerShdw>
              </a:effectLst>
              <a:sym typeface="+mn-ea"/>
            </a:endParaRPr>
          </a:p>
          <a:p>
            <a:endParaRPr lang="zh-CN" altLang="en-US" sz="2800" b="1">
              <a:solidFill>
                <a:schemeClr val="bg2"/>
              </a:solidFill>
              <a:effectLst>
                <a:innerShdw blurRad="63500" dist="50800" dir="13500000">
                  <a:srgbClr val="000000">
                    <a:alpha val="50000"/>
                  </a:srgbClr>
                </a:innerShdw>
              </a:effectLst>
              <a:sym typeface="+mn-ea"/>
            </a:endParaRPr>
          </a:p>
        </p:txBody>
      </p:sp>
      <p:sp>
        <p:nvSpPr>
          <p:cNvPr id="38" name="文本框 37"/>
          <p:cNvSpPr txBox="1"/>
          <p:nvPr/>
        </p:nvSpPr>
        <p:spPr>
          <a:xfrm>
            <a:off x="5975985" y="3392170"/>
            <a:ext cx="6096000" cy="2676525"/>
          </a:xfrm>
          <a:prstGeom prst="rect">
            <a:avLst/>
          </a:prstGeom>
          <a:noFill/>
        </p:spPr>
        <p:txBody>
          <a:bodyPr wrap="square" rtlCol="0" anchor="t">
            <a:spAutoFit/>
          </a:bodyPr>
          <a:p>
            <a:pPr marL="342900" indent="-342900">
              <a:buFont typeface="Arial" panose="020B0604020202020204" pitchFamily="34" charset="0"/>
              <a:buChar char="•"/>
            </a:pPr>
            <a:r>
              <a:rPr lang="zh-CN" altLang="en-US" sz="2400" b="1">
                <a:solidFill>
                  <a:schemeClr val="bg2"/>
                </a:solidFill>
                <a:effectLst>
                  <a:innerShdw blurRad="63500" dist="50800" dir="13500000">
                    <a:srgbClr val="000000">
                      <a:alpha val="50000"/>
                    </a:srgbClr>
                  </a:innerShdw>
                </a:effectLst>
                <a:sym typeface="+mn-ea"/>
              </a:rPr>
              <a:t>物联网将进化为智联网</a:t>
            </a:r>
            <a:r>
              <a:rPr lang="en-US" altLang="zh-CN" sz="2400" b="1">
                <a:solidFill>
                  <a:schemeClr val="bg2"/>
                </a:solidFill>
                <a:effectLst>
                  <a:innerShdw blurRad="63500" dist="50800" dir="13500000">
                    <a:srgbClr val="000000">
                      <a:alpha val="50000"/>
                    </a:srgbClr>
                  </a:innerShdw>
                </a:effectLst>
                <a:sym typeface="+mn-ea"/>
              </a:rPr>
              <a:t> </a:t>
            </a:r>
            <a:endParaRPr lang="en-US" altLang="zh-CN" sz="2400" b="1">
              <a:solidFill>
                <a:schemeClr val="bg2"/>
              </a:solidFill>
              <a:effectLst>
                <a:innerShdw blurRad="63500" dist="50800" dir="13500000">
                  <a:srgbClr val="000000">
                    <a:alpha val="50000"/>
                  </a:srgbClr>
                </a:innerShdw>
              </a:effectLst>
              <a:sym typeface="+mn-ea"/>
            </a:endParaRPr>
          </a:p>
          <a:p>
            <a:pPr marL="342900" indent="-342900">
              <a:buFont typeface="Arial" panose="020B0604020202020204" pitchFamily="34" charset="0"/>
              <a:buChar char="•"/>
            </a:pPr>
            <a:r>
              <a:rPr lang="en-US" altLang="zh-CN" sz="2400" b="1">
                <a:solidFill>
                  <a:schemeClr val="bg2"/>
                </a:solidFill>
                <a:effectLst>
                  <a:innerShdw blurRad="63500" dist="50800" dir="13500000">
                    <a:srgbClr val="000000">
                      <a:alpha val="50000"/>
                    </a:srgbClr>
                  </a:innerShdw>
                </a:effectLst>
                <a:sym typeface="+mn-ea"/>
              </a:rPr>
              <a:t>产业区块链推动数据要素市场化 </a:t>
            </a:r>
            <a:endParaRPr lang="en-US" altLang="zh-CN" sz="2400" b="1">
              <a:solidFill>
                <a:schemeClr val="bg2"/>
              </a:solidFill>
              <a:effectLst>
                <a:innerShdw blurRad="63500" dist="50800" dir="13500000">
                  <a:srgbClr val="000000">
                    <a:alpha val="50000"/>
                  </a:srgbClr>
                </a:innerShdw>
              </a:effectLst>
              <a:sym typeface="+mn-ea"/>
            </a:endParaRPr>
          </a:p>
          <a:p>
            <a:pPr marL="342900" indent="-342900">
              <a:buFont typeface="Arial" panose="020B0604020202020204" pitchFamily="34" charset="0"/>
              <a:buChar char="•"/>
            </a:pPr>
            <a:r>
              <a:rPr lang="en-US" altLang="zh-CN" sz="2400" b="1">
                <a:solidFill>
                  <a:schemeClr val="bg2"/>
                </a:solidFill>
                <a:effectLst>
                  <a:innerShdw blurRad="63500" dist="50800" dir="13500000">
                    <a:srgbClr val="000000">
                      <a:alpha val="50000"/>
                    </a:srgbClr>
                  </a:innerShdw>
                </a:effectLst>
                <a:sym typeface="+mn-ea"/>
              </a:rPr>
              <a:t>自动驾驶走向规模化商业应用</a:t>
            </a:r>
            <a:endParaRPr lang="en-US" altLang="zh-CN" sz="2400" b="1">
              <a:solidFill>
                <a:schemeClr val="bg2"/>
              </a:solidFill>
              <a:effectLst>
                <a:innerShdw blurRad="63500" dist="50800" dir="13500000">
                  <a:srgbClr val="000000">
                    <a:alpha val="50000"/>
                  </a:srgbClr>
                </a:innerShdw>
              </a:effectLst>
              <a:sym typeface="+mn-ea"/>
            </a:endParaRPr>
          </a:p>
          <a:p>
            <a:pPr marL="342900" indent="-342900">
              <a:buFont typeface="Arial" panose="020B0604020202020204" pitchFamily="34" charset="0"/>
              <a:buChar char="•"/>
            </a:pPr>
            <a:r>
              <a:rPr lang="en-US" altLang="zh-CN" sz="2400" b="1">
                <a:solidFill>
                  <a:schemeClr val="bg2"/>
                </a:solidFill>
                <a:effectLst>
                  <a:innerShdw blurRad="63500" dist="50800" dir="13500000">
                    <a:srgbClr val="000000">
                      <a:alpha val="50000"/>
                    </a:srgbClr>
                  </a:innerShdw>
                </a:effectLst>
                <a:sym typeface="+mn-ea"/>
              </a:rPr>
              <a:t>量子计算是和平时代的核武器</a:t>
            </a:r>
            <a:endParaRPr lang="en-US" altLang="zh-CN" sz="2400" b="1">
              <a:solidFill>
                <a:schemeClr val="bg2"/>
              </a:solidFill>
              <a:effectLst>
                <a:innerShdw blurRad="63500" dist="50800" dir="13500000">
                  <a:srgbClr val="000000">
                    <a:alpha val="50000"/>
                  </a:srgbClr>
                </a:innerShdw>
              </a:effectLst>
              <a:sym typeface="+mn-ea"/>
            </a:endParaRPr>
          </a:p>
          <a:p>
            <a:pPr marL="342900" indent="-342900">
              <a:buFont typeface="Arial" panose="020B0604020202020204" pitchFamily="34" charset="0"/>
              <a:buChar char="•"/>
            </a:pPr>
            <a:r>
              <a:rPr lang="en-US" altLang="zh-CN" sz="2400" b="1">
                <a:solidFill>
                  <a:schemeClr val="bg2"/>
                </a:solidFill>
                <a:effectLst>
                  <a:innerShdw blurRad="63500" dist="50800" dir="13500000">
                    <a:srgbClr val="000000">
                      <a:alpha val="50000"/>
                    </a:srgbClr>
                  </a:innerShdw>
                </a:effectLst>
                <a:sym typeface="+mn-ea"/>
              </a:rPr>
              <a:t>芯片技术从微型化向智能化转变</a:t>
            </a:r>
            <a:endParaRPr lang="en-US" altLang="zh-CN" sz="2400" b="1">
              <a:solidFill>
                <a:schemeClr val="bg2"/>
              </a:solidFill>
              <a:effectLst>
                <a:innerShdw blurRad="63500" dist="50800" dir="13500000">
                  <a:srgbClr val="000000">
                    <a:alpha val="50000"/>
                  </a:srgbClr>
                </a:innerShdw>
              </a:effectLst>
              <a:sym typeface="+mn-ea"/>
            </a:endParaRPr>
          </a:p>
          <a:p>
            <a:pPr indent="0">
              <a:buFont typeface="Arial" panose="020B0604020202020204" pitchFamily="34" charset="0"/>
              <a:buNone/>
            </a:pPr>
            <a:endParaRPr lang="en-US" altLang="zh-CN" sz="2400" b="1">
              <a:solidFill>
                <a:schemeClr val="bg2"/>
              </a:solidFill>
              <a:effectLst>
                <a:innerShdw blurRad="63500" dist="50800" dir="13500000">
                  <a:srgbClr val="000000">
                    <a:alpha val="50000"/>
                  </a:srgbClr>
                </a:innerShdw>
              </a:effectLst>
              <a:sym typeface="+mn-ea"/>
            </a:endParaRPr>
          </a:p>
          <a:p>
            <a:pPr indent="0">
              <a:buFont typeface="Arial" panose="020B0604020202020204" pitchFamily="34" charset="0"/>
              <a:buNone/>
            </a:pPr>
            <a:r>
              <a:rPr lang="en-US" altLang="zh-CN" sz="2400" b="1">
                <a:solidFill>
                  <a:schemeClr val="bg2"/>
                </a:solidFill>
                <a:effectLst>
                  <a:innerShdw blurRad="63500" dist="50800" dir="13500000">
                    <a:srgbClr val="000000">
                      <a:alpha val="50000"/>
                    </a:srgbClr>
                  </a:innerShdw>
                </a:effectLst>
                <a:sym typeface="+mn-ea"/>
              </a:rPr>
              <a:t>     ······</a:t>
            </a:r>
            <a:endParaRPr lang="en-US" altLang="zh-CN" sz="2400" b="1">
              <a:solidFill>
                <a:schemeClr val="bg2"/>
              </a:solidFill>
              <a:effectLst>
                <a:innerShdw blurRad="63500" dist="50800" dir="13500000">
                  <a:srgbClr val="000000">
                    <a:alpha val="50000"/>
                  </a:srgbClr>
                </a:innerShd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ppt_x"/>
                                          </p:val>
                                        </p:tav>
                                        <p:tav tm="100000">
                                          <p:val>
                                            <p:strVal val="#ppt_x"/>
                                          </p:val>
                                        </p:tav>
                                      </p:tavLst>
                                    </p:anim>
                                    <p:anim calcmode="lin" valueType="num">
                                      <p:cBhvr additive="base">
                                        <p:cTn id="72" dur="500" fill="hold"/>
                                        <p:tgtEl>
                                          <p:spTgt spid="3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ppt_x"/>
                                          </p:val>
                                        </p:tav>
                                        <p:tav tm="100000">
                                          <p:val>
                                            <p:strVal val="#ppt_x"/>
                                          </p:val>
                                        </p:tav>
                                      </p:tavLst>
                                    </p:anim>
                                    <p:anim calcmode="lin" valueType="num">
                                      <p:cBhvr additive="base">
                                        <p:cTn id="7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animBg="1"/>
      <p:bldP spid="10" grpId="0"/>
      <p:bldP spid="2" grpId="0"/>
      <p:bldP spid="4" grpId="0" animBg="1"/>
      <p:bldP spid="5" grpId="0"/>
      <p:bldP spid="13" grpId="0" animBg="1"/>
      <p:bldP spid="11" grpId="0" animBg="1"/>
      <p:bldP spid="12" grpId="0"/>
      <p:bldP spid="16" grpId="0" animBg="1"/>
      <p:bldP spid="17" grpId="0"/>
      <p:bldP spid="9" grpId="0" animBg="1"/>
      <p:bldP spid="14" grpId="0"/>
      <p:bldP spid="29" grpId="0" animBg="1"/>
      <p:bldP spid="30" grpId="0"/>
      <p:bldP spid="32" grpId="0"/>
      <p:bldP spid="3" grpId="1" animBg="1"/>
      <p:bldP spid="6" grpId="1" animBg="1"/>
      <p:bldP spid="7" grpId="1"/>
      <p:bldP spid="8" grpId="1" animBg="1"/>
      <p:bldP spid="10" grpId="1"/>
      <p:bldP spid="2" grpId="1"/>
      <p:bldP spid="4" grpId="1" animBg="1"/>
      <p:bldP spid="5" grpId="1"/>
      <p:bldP spid="13" grpId="1" animBg="1"/>
      <p:bldP spid="11" grpId="1" animBg="1"/>
      <p:bldP spid="12" grpId="1"/>
      <p:bldP spid="16" grpId="1" animBg="1"/>
      <p:bldP spid="17" grpId="1"/>
      <p:bldP spid="9" grpId="1" animBg="1"/>
      <p:bldP spid="14" grpId="1"/>
      <p:bldP spid="29" grpId="1" animBg="1"/>
      <p:bldP spid="30" grpId="1"/>
      <p:bldP spid="3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635"/>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6" name="椭圆 5"/>
          <p:cNvSpPr/>
          <p:nvPr/>
        </p:nvSpPr>
        <p:spPr>
          <a:xfrm>
            <a:off x="2946400" y="160528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7" name="矩形 6"/>
          <p:cNvSpPr/>
          <p:nvPr/>
        </p:nvSpPr>
        <p:spPr>
          <a:xfrm>
            <a:off x="2947035" y="1799590"/>
            <a:ext cx="215265" cy="460375"/>
          </a:xfrm>
          <a:prstGeom prst="rect">
            <a:avLst/>
          </a:prstGeom>
          <a:noFill/>
          <a:ln>
            <a:noFill/>
          </a:ln>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965200" y="160274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0" name="矩形 9"/>
          <p:cNvSpPr/>
          <p:nvPr/>
        </p:nvSpPr>
        <p:spPr>
          <a:xfrm>
            <a:off x="172085" y="1801495"/>
            <a:ext cx="173037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BC</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矩形 1"/>
          <p:cNvSpPr/>
          <p:nvPr/>
        </p:nvSpPr>
        <p:spPr>
          <a:xfrm>
            <a:off x="1544955" y="1799590"/>
            <a:ext cx="172021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BC500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4" name="椭圆 3"/>
          <p:cNvSpPr/>
          <p:nvPr/>
        </p:nvSpPr>
        <p:spPr>
          <a:xfrm>
            <a:off x="2332990" y="160337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5" name="矩形 4"/>
          <p:cNvSpPr/>
          <p:nvPr/>
        </p:nvSpPr>
        <p:spPr>
          <a:xfrm>
            <a:off x="3410268" y="1780540"/>
            <a:ext cx="996315" cy="460375"/>
          </a:xfrm>
          <a:prstGeom prst="rect">
            <a:avLst/>
          </a:prstGeom>
          <a:noFill/>
          <a:ln>
            <a:noFill/>
          </a:ln>
        </p:spPr>
        <p:txBody>
          <a:bodyPr wrap="non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AD16c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3" name="椭圆 12"/>
          <p:cNvSpPr/>
          <p:nvPr/>
        </p:nvSpPr>
        <p:spPr>
          <a:xfrm>
            <a:off x="419100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1" name="椭圆 10"/>
          <p:cNvSpPr/>
          <p:nvPr/>
        </p:nvSpPr>
        <p:spPr>
          <a:xfrm>
            <a:off x="5164455" y="159575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2" name="文本框 11"/>
          <p:cNvSpPr txBox="1"/>
          <p:nvPr/>
        </p:nvSpPr>
        <p:spPr>
          <a:xfrm>
            <a:off x="4130040" y="1801495"/>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AD17</a:t>
            </a:r>
            <a:r>
              <a:rPr lang="zh-CN" altLang="en-US" sz="1200" b="1">
                <a:ln w="9525" cmpd="sng">
                  <a:solidFill>
                    <a:schemeClr val="accent1"/>
                  </a:solidFill>
                  <a:prstDash val="solid"/>
                </a:ln>
                <a:solidFill>
                  <a:srgbClr val="70AD47">
                    <a:tint val="1000"/>
                  </a:srgbClr>
                </a:solidFill>
                <a:effectLst>
                  <a:glow rad="38100">
                    <a:schemeClr val="accent1">
                      <a:alpha val="40000"/>
                    </a:schemeClr>
                  </a:glow>
                </a:effectLst>
                <a:sym typeface="+mn-ea"/>
              </a:rPr>
              <a:t>、</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18c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6" name="椭圆 15"/>
          <p:cNvSpPr/>
          <p:nvPr/>
        </p:nvSpPr>
        <p:spPr>
          <a:xfrm>
            <a:off x="667004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7" name="文本框 16"/>
          <p:cNvSpPr txBox="1"/>
          <p:nvPr/>
        </p:nvSpPr>
        <p:spPr>
          <a:xfrm>
            <a:off x="5635625" y="179959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a:t>
            </a:r>
            <a:r>
              <a:rPr lang="en-US" sz="2400" b="1">
                <a:ln w="9525" cmpd="sng">
                  <a:solidFill>
                    <a:schemeClr val="accent1"/>
                  </a:solidFill>
                  <a:prstDash val="solid"/>
                </a:ln>
                <a:solidFill>
                  <a:srgbClr val="70AD47">
                    <a:tint val="1000"/>
                  </a:srgbClr>
                </a:solidFill>
                <a:effectLst>
                  <a:glow rad="38100">
                    <a:schemeClr val="accent1">
                      <a:alpha val="40000"/>
                    </a:schemeClr>
                  </a:glow>
                </a:effectLst>
                <a:sym typeface="+mn-ea"/>
              </a:rPr>
              <a:t>9</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9" name="椭圆 8"/>
          <p:cNvSpPr/>
          <p:nvPr/>
        </p:nvSpPr>
        <p:spPr>
          <a:xfrm>
            <a:off x="8175625"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4" name="文本框 13"/>
          <p:cNvSpPr txBox="1"/>
          <p:nvPr/>
        </p:nvSpPr>
        <p:spPr>
          <a:xfrm>
            <a:off x="7105650" y="1801495"/>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AD20c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29" name="椭圆 28"/>
          <p:cNvSpPr/>
          <p:nvPr/>
        </p:nvSpPr>
        <p:spPr>
          <a:xfrm>
            <a:off x="9874885" y="160528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30" name="文本框 29"/>
          <p:cNvSpPr txBox="1"/>
          <p:nvPr/>
        </p:nvSpPr>
        <p:spPr>
          <a:xfrm>
            <a:off x="8813800" y="1801495"/>
            <a:ext cx="2284730" cy="460375"/>
          </a:xfrm>
          <a:prstGeom prst="rect">
            <a:avLst/>
          </a:prstGeom>
          <a:noFill/>
        </p:spPr>
        <p:txBody>
          <a:bodyPr wrap="square" rtlCol="0" anchor="t">
            <a:spAutoFit/>
          </a:bodyPr>
          <a:p>
            <a:pPr algn="ctr">
              <a:buClrTx/>
              <a:buSzTx/>
              <a:buFontTx/>
            </a:pP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AD21c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9" name="矩形 18"/>
          <p:cNvSpPr/>
          <p:nvPr/>
        </p:nvSpPr>
        <p:spPr>
          <a:xfrm>
            <a:off x="3724275" y="2893695"/>
            <a:ext cx="4754880" cy="1198880"/>
          </a:xfrm>
          <a:prstGeom prst="rect">
            <a:avLst/>
          </a:prstGeom>
          <a:noFill/>
          <a:ln>
            <a:noFill/>
          </a:ln>
        </p:spPr>
        <p:txBody>
          <a:bodyPr wrap="none" rtlCol="0" anchor="t">
            <a:spAutoFit/>
          </a:bodyPr>
          <a:p>
            <a:pPr algn="ctr"/>
            <a:r>
              <a:rPr lang="zh-CN" altLang="en-US" sz="7200" b="1">
                <a:ln w="9525" cmpd="sng">
                  <a:solidFill>
                    <a:schemeClr val="accent1"/>
                  </a:solidFill>
                  <a:prstDash val="solid"/>
                </a:ln>
                <a:solidFill>
                  <a:srgbClr val="70AD47">
                    <a:tint val="1000"/>
                  </a:srgbClr>
                </a:solidFill>
                <a:effectLst>
                  <a:glow rad="38100">
                    <a:schemeClr val="accent1">
                      <a:alpha val="40000"/>
                    </a:schemeClr>
                  </a:glow>
                </a:effectLst>
              </a:rPr>
              <a:t>科学发展史</a:t>
            </a:r>
            <a:endParaRPr lang="zh-CN" altLang="en-US" sz="72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0" name="矩形 19"/>
          <p:cNvSpPr/>
          <p:nvPr/>
        </p:nvSpPr>
        <p:spPr>
          <a:xfrm>
            <a:off x="3796030" y="4187825"/>
            <a:ext cx="4612005" cy="681355"/>
          </a:xfrm>
          <a:prstGeom prst="rect">
            <a:avLst/>
          </a:prstGeom>
          <a:noFill/>
          <a:ln>
            <a:noFill/>
          </a:ln>
        </p:spPr>
        <p:txBody>
          <a:bodyPr wrap="square" rtlCol="0" anchor="t">
            <a:noAutofit/>
          </a:bodyPr>
          <a:p>
            <a:pPr algn="ct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rPr>
              <a:t>from </a:t>
            </a: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rPr>
              <a:t>BC</a:t>
            </a: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rPr>
              <a:t> to </a:t>
            </a: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rPr>
              <a:t>AD21c</a:t>
            </a:r>
            <a:endPar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a:p>
            <a:pPr algn="ctr"/>
            <a:endPar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ppt_x"/>
                                          </p:val>
                                        </p:tav>
                                        <p:tav tm="100000">
                                          <p:val>
                                            <p:strVal val="#ppt_x"/>
                                          </p:val>
                                        </p:tav>
                                      </p:tavLst>
                                    </p:anim>
                                    <p:anim calcmode="lin" valueType="num">
                                      <p:cBhvr additive="base">
                                        <p:cTn id="72" dur="500" fill="hold"/>
                                        <p:tgtEl>
                                          <p:spTgt spid="3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animBg="1"/>
      <p:bldP spid="10" grpId="0"/>
      <p:bldP spid="2" grpId="0"/>
      <p:bldP spid="4" grpId="0" animBg="1"/>
      <p:bldP spid="5" grpId="0"/>
      <p:bldP spid="13" grpId="0" animBg="1"/>
      <p:bldP spid="11" grpId="0" animBg="1"/>
      <p:bldP spid="12" grpId="0"/>
      <p:bldP spid="16" grpId="0" animBg="1"/>
      <p:bldP spid="17" grpId="0"/>
      <p:bldP spid="9" grpId="0" animBg="1"/>
      <p:bldP spid="14" grpId="0"/>
      <p:bldP spid="29" grpId="0" animBg="1"/>
      <p:bldP spid="30" grpId="0"/>
      <p:bldP spid="19" grpId="0"/>
      <p:bldP spid="20" grpId="0"/>
      <p:bldP spid="3" grpId="1" animBg="1"/>
      <p:bldP spid="6" grpId="1" animBg="1"/>
      <p:bldP spid="7" grpId="1"/>
      <p:bldP spid="8" grpId="1" animBg="1"/>
      <p:bldP spid="10" grpId="1"/>
      <p:bldP spid="2" grpId="1"/>
      <p:bldP spid="4" grpId="1" animBg="1"/>
      <p:bldP spid="5" grpId="1"/>
      <p:bldP spid="13" grpId="1" animBg="1"/>
      <p:bldP spid="11" grpId="1" animBg="1"/>
      <p:bldP spid="12" grpId="1"/>
      <p:bldP spid="16" grpId="1" animBg="1"/>
      <p:bldP spid="17" grpId="1"/>
      <p:bldP spid="9" grpId="1" animBg="1"/>
      <p:bldP spid="14" grpId="1"/>
      <p:bldP spid="29" grpId="1" animBg="1"/>
      <p:bldP spid="30" grpId="1"/>
      <p:bldP spid="19" grpId="1"/>
      <p:bldP spid="2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635"/>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5" name="矩形 14"/>
          <p:cNvSpPr/>
          <p:nvPr/>
        </p:nvSpPr>
        <p:spPr>
          <a:xfrm>
            <a:off x="6783705" y="5515610"/>
            <a:ext cx="5158740" cy="398780"/>
          </a:xfrm>
          <a:prstGeom prst="rect">
            <a:avLst/>
          </a:prstGeom>
          <a:noFill/>
          <a:ln>
            <a:noFill/>
          </a:ln>
        </p:spPr>
        <p:txBody>
          <a:bodyPr wrap="none" rtlCol="0" anchor="t">
            <a:spAutoFit/>
          </a:bodyPr>
          <a:p>
            <a:pPr algn="ctr"/>
            <a:r>
              <a:rPr lang="zh-CN" altLang="en-US" sz="2000" b="1">
                <a:ln w="9525" cmpd="sng">
                  <a:solidFill>
                    <a:schemeClr val="accent1"/>
                  </a:solidFill>
                  <a:prstDash val="solid"/>
                </a:ln>
                <a:solidFill>
                  <a:srgbClr val="70AD47">
                    <a:tint val="1000"/>
                  </a:srgbClr>
                </a:solidFill>
                <a:effectLst>
                  <a:glow rad="38100">
                    <a:schemeClr val="accent1">
                      <a:alpha val="40000"/>
                    </a:schemeClr>
                  </a:glow>
                </a:effectLst>
              </a:rPr>
              <a:t>2022-2023春季学期</a:t>
            </a:r>
            <a:r>
              <a:rPr lang="en-US" altLang="zh-CN" sz="2000" b="1">
                <a:ln w="9525" cmpd="sng">
                  <a:solidFill>
                    <a:schemeClr val="accent1"/>
                  </a:solidFill>
                  <a:prstDash val="solid"/>
                </a:ln>
                <a:solidFill>
                  <a:srgbClr val="70AD47">
                    <a:tint val="1000"/>
                  </a:srgbClr>
                </a:solidFill>
                <a:effectLst>
                  <a:glow rad="38100">
                    <a:schemeClr val="accent1">
                      <a:alpha val="40000"/>
                    </a:schemeClr>
                  </a:glow>
                </a:effectLst>
              </a:rPr>
              <a:t> </a:t>
            </a:r>
            <a:r>
              <a:rPr lang="zh-CN" altLang="en-US" sz="2000" b="1">
                <a:ln w="9525" cmpd="sng">
                  <a:solidFill>
                    <a:schemeClr val="accent1"/>
                  </a:solidFill>
                  <a:prstDash val="solid"/>
                </a:ln>
                <a:solidFill>
                  <a:srgbClr val="70AD47">
                    <a:tint val="1000"/>
                  </a:srgbClr>
                </a:solidFill>
                <a:effectLst>
                  <a:glow rad="38100">
                    <a:schemeClr val="accent1">
                      <a:alpha val="40000"/>
                    </a:schemeClr>
                  </a:glow>
                </a:effectLst>
              </a:rPr>
              <a:t>大学生信息素养课程作业</a:t>
            </a:r>
            <a:endParaRPr lang="zh-CN" altLang="en-US" sz="20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8" name="矩形 17"/>
          <p:cNvSpPr/>
          <p:nvPr/>
        </p:nvSpPr>
        <p:spPr>
          <a:xfrm>
            <a:off x="8283575" y="5916930"/>
            <a:ext cx="2291080" cy="398780"/>
          </a:xfrm>
          <a:prstGeom prst="rect">
            <a:avLst/>
          </a:prstGeom>
          <a:noFill/>
          <a:ln>
            <a:noFill/>
          </a:ln>
        </p:spPr>
        <p:txBody>
          <a:bodyPr wrap="none" rtlCol="0" anchor="t">
            <a:spAutoFit/>
          </a:bodyPr>
          <a:p>
            <a:pPr algn="ctr"/>
            <a:r>
              <a:rPr lang="zh-CN" altLang="en-US" sz="2000" b="1">
                <a:ln w="9525" cmpd="sng">
                  <a:solidFill>
                    <a:schemeClr val="accent1"/>
                  </a:solidFill>
                  <a:prstDash val="solid"/>
                </a:ln>
                <a:solidFill>
                  <a:srgbClr val="70AD47">
                    <a:tint val="1000"/>
                  </a:srgbClr>
                </a:solidFill>
                <a:effectLst>
                  <a:glow rad="38100">
                    <a:schemeClr val="accent1">
                      <a:alpha val="40000"/>
                    </a:schemeClr>
                  </a:glow>
                </a:effectLst>
              </a:rPr>
              <a:t>2</a:t>
            </a:r>
            <a:r>
              <a:rPr lang="en-US" sz="2000" b="1">
                <a:ln w="9525" cmpd="sng">
                  <a:solidFill>
                    <a:schemeClr val="accent1"/>
                  </a:solidFill>
                  <a:prstDash val="solid"/>
                </a:ln>
                <a:solidFill>
                  <a:srgbClr val="70AD47">
                    <a:tint val="1000"/>
                  </a:srgbClr>
                </a:solidFill>
                <a:effectLst>
                  <a:glow rad="38100">
                    <a:schemeClr val="accent1">
                      <a:alpha val="40000"/>
                    </a:schemeClr>
                  </a:glow>
                </a:effectLst>
              </a:rPr>
              <a:t>022303484 </a:t>
            </a:r>
            <a:r>
              <a:rPr lang="zh-CN" altLang="en-US" sz="2000" b="1">
                <a:ln w="9525" cmpd="sng">
                  <a:solidFill>
                    <a:schemeClr val="accent1"/>
                  </a:solidFill>
                  <a:prstDash val="solid"/>
                </a:ln>
                <a:solidFill>
                  <a:srgbClr val="70AD47">
                    <a:tint val="1000"/>
                  </a:srgbClr>
                </a:solidFill>
                <a:effectLst>
                  <a:glow rad="38100">
                    <a:schemeClr val="accent1">
                      <a:alpha val="40000"/>
                    </a:schemeClr>
                  </a:glow>
                </a:effectLst>
              </a:rPr>
              <a:t>张淙柟</a:t>
            </a:r>
            <a:endParaRPr lang="zh-CN" altLang="en-US" sz="20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9" name="矩形 18"/>
          <p:cNvSpPr/>
          <p:nvPr/>
        </p:nvSpPr>
        <p:spPr>
          <a:xfrm>
            <a:off x="4181475" y="2305050"/>
            <a:ext cx="3840480" cy="1198880"/>
          </a:xfrm>
          <a:prstGeom prst="rect">
            <a:avLst/>
          </a:prstGeom>
          <a:noFill/>
          <a:ln>
            <a:noFill/>
          </a:ln>
        </p:spPr>
        <p:txBody>
          <a:bodyPr wrap="none" rtlCol="0" anchor="t">
            <a:spAutoFit/>
          </a:bodyPr>
          <a:p>
            <a:pPr algn="ctr"/>
            <a:r>
              <a:rPr lang="zh-CN" altLang="en-US" sz="7200" b="1">
                <a:ln w="9525" cmpd="sng">
                  <a:solidFill>
                    <a:schemeClr val="accent1"/>
                  </a:solidFill>
                  <a:prstDash val="solid"/>
                </a:ln>
                <a:solidFill>
                  <a:srgbClr val="70AD47">
                    <a:tint val="1000"/>
                  </a:srgbClr>
                </a:solidFill>
                <a:effectLst>
                  <a:glow rad="38100">
                    <a:schemeClr val="accent1">
                      <a:alpha val="40000"/>
                    </a:schemeClr>
                  </a:glow>
                </a:effectLst>
              </a:rPr>
              <a:t>谢谢观赏</a:t>
            </a:r>
            <a:endParaRPr lang="zh-CN" altLang="en-US" sz="72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0" name="矩形 19"/>
          <p:cNvSpPr/>
          <p:nvPr/>
        </p:nvSpPr>
        <p:spPr>
          <a:xfrm>
            <a:off x="3796030" y="3599180"/>
            <a:ext cx="4612005" cy="681355"/>
          </a:xfrm>
          <a:prstGeom prst="rect">
            <a:avLst/>
          </a:prstGeom>
          <a:noFill/>
          <a:ln>
            <a:noFill/>
          </a:ln>
        </p:spPr>
        <p:txBody>
          <a:bodyPr wrap="square" rtlCol="0" anchor="t">
            <a:noAutofit/>
          </a:bodyPr>
          <a:p>
            <a:pPr algn="ct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rPr>
              <a:t>Thanks</a:t>
            </a:r>
            <a:endPar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0" y="0"/>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0915015"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9815830" y="1988185"/>
            <a:ext cx="2011680" cy="645160"/>
          </a:xfrm>
          <a:prstGeom prst="rect">
            <a:avLst/>
          </a:prstGeom>
          <a:noFill/>
          <a:ln>
            <a:noFill/>
          </a:ln>
        </p:spPr>
        <p:txBody>
          <a:bodyPr wrap="none" rtlCol="0" anchor="t">
            <a:spAutoFit/>
          </a:bodyPr>
          <a:p>
            <a:pPr algn="ctr"/>
            <a:r>
              <a:rPr lang="zh-CN" altLang="en-US" sz="3600" b="1">
                <a:ln w="9525" cmpd="sng">
                  <a:solidFill>
                    <a:schemeClr val="accent1"/>
                  </a:solidFill>
                  <a:prstDash val="solid"/>
                </a:ln>
                <a:solidFill>
                  <a:srgbClr val="70AD47">
                    <a:tint val="1000"/>
                  </a:srgbClr>
                </a:solidFill>
                <a:effectLst>
                  <a:glow rad="38100">
                    <a:schemeClr val="accent1">
                      <a:alpha val="40000"/>
                    </a:schemeClr>
                  </a:glow>
                </a:effectLst>
              </a:rPr>
              <a:t>公元元年</a:t>
            </a:r>
            <a:endParaRPr lang="zh-CN" altLang="en-US" sz="36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858520"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473075" y="1963420"/>
            <a:ext cx="2874645" cy="695325"/>
          </a:xfrm>
          <a:prstGeom prst="rect">
            <a:avLst/>
          </a:prstGeom>
          <a:noFill/>
          <a:ln>
            <a:noFill/>
          </a:ln>
        </p:spPr>
        <p:txBody>
          <a:bodyPr wrap="none" rtlCol="0" anchor="t">
            <a:noAutofit/>
          </a:bodyPr>
          <a:p>
            <a:pPr algn="ctr"/>
            <a:r>
              <a:rPr lang="zh-CN" altLang="en-US" sz="3600" b="1">
                <a:ln w="9525" cmpd="sng">
                  <a:solidFill>
                    <a:schemeClr val="accent1"/>
                  </a:solidFill>
                  <a:prstDash val="solid"/>
                </a:ln>
                <a:solidFill>
                  <a:srgbClr val="70AD47">
                    <a:tint val="1000"/>
                  </a:srgbClr>
                </a:solidFill>
                <a:effectLst>
                  <a:glow rad="38100">
                    <a:schemeClr val="accent1">
                      <a:alpha val="40000"/>
                    </a:schemeClr>
                  </a:glow>
                </a:effectLst>
              </a:rPr>
              <a:t>公元</a:t>
            </a:r>
            <a:r>
              <a:rPr lang="zh-CN" altLang="en-US" sz="3600" b="1">
                <a:ln w="9525" cmpd="sng">
                  <a:solidFill>
                    <a:schemeClr val="accent1"/>
                  </a:solidFill>
                  <a:prstDash val="solid"/>
                </a:ln>
                <a:solidFill>
                  <a:srgbClr val="70AD47">
                    <a:tint val="1000"/>
                  </a:srgbClr>
                </a:solidFill>
                <a:effectLst>
                  <a:glow rad="38100">
                    <a:schemeClr val="accent1">
                      <a:alpha val="40000"/>
                    </a:schemeClr>
                  </a:glow>
                </a:effectLst>
                <a:sym typeface="+mn-ea"/>
              </a:rPr>
              <a:t>前</a:t>
            </a: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r>
              <a:rPr lang="zh-CN" altLang="en-US" sz="3600" b="1">
                <a:ln w="9525" cmpd="sng">
                  <a:solidFill>
                    <a:schemeClr val="accent1"/>
                  </a:solidFill>
                  <a:prstDash val="solid"/>
                </a:ln>
                <a:solidFill>
                  <a:srgbClr val="70AD47">
                    <a:tint val="1000"/>
                  </a:srgbClr>
                </a:solidFill>
                <a:effectLst>
                  <a:glow rad="38100">
                    <a:schemeClr val="accent1">
                      <a:alpha val="40000"/>
                    </a:schemeClr>
                  </a:glow>
                </a:effectLst>
                <a:sym typeface="+mn-ea"/>
              </a:rPr>
              <a:t>余年</a:t>
            </a:r>
            <a:endParaRPr lang="zh-CN" altLang="en-US" sz="36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36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矩形 11"/>
          <p:cNvSpPr/>
          <p:nvPr/>
        </p:nvSpPr>
        <p:spPr>
          <a:xfrm>
            <a:off x="0" y="2839085"/>
            <a:ext cx="6007100" cy="885825"/>
          </a:xfrm>
          <a:prstGeom prst="rect">
            <a:avLst/>
          </a:prstGeom>
          <a:noFill/>
          <a:ln>
            <a:noFill/>
          </a:ln>
        </p:spPr>
        <p:txBody>
          <a:bodyPr wrap="none" rtlCol="0" anchor="t">
            <a:noAutofit/>
          </a:bodyPr>
          <a:p>
            <a:pPr algn="ctr"/>
            <a:r>
              <a:rPr lang="zh-CN" altLang="en-US" sz="2400" b="1">
                <a:solidFill>
                  <a:schemeClr val="bg2"/>
                </a:solidFill>
                <a:effectLst>
                  <a:innerShdw blurRad="63500" dist="50800" dir="13500000">
                    <a:srgbClr val="000000">
                      <a:alpha val="50000"/>
                    </a:srgbClr>
                  </a:innerShdw>
                </a:effectLst>
                <a:sym typeface="+mn-ea"/>
              </a:rPr>
              <a:t>古印度</a:t>
            </a:r>
            <a:r>
              <a:rPr lang="zh-CN" altLang="en-US" sz="2400" b="1">
                <a:solidFill>
                  <a:schemeClr val="bg2"/>
                </a:solidFill>
                <a:effectLst>
                  <a:innerShdw blurRad="63500" dist="50800" dir="13500000">
                    <a:srgbClr val="000000">
                      <a:alpha val="50000"/>
                    </a:srgbClr>
                  </a:innerShdw>
                </a:effectLst>
                <a:sym typeface="+mn-ea"/>
              </a:rPr>
              <a:t>哲学学说</a:t>
            </a:r>
            <a:r>
              <a:rPr lang="zh-CN" altLang="en-US" sz="2400" b="1">
                <a:solidFill>
                  <a:schemeClr val="bg2"/>
                </a:solidFill>
                <a:effectLst>
                  <a:innerShdw blurRad="63500" dist="50800" dir="13500000">
                    <a:srgbClr val="000000">
                      <a:alpha val="50000"/>
                    </a:srgbClr>
                  </a:innerShdw>
                </a:effectLst>
                <a:sym typeface="+mn-ea"/>
              </a:rPr>
              <a:t>《正理论》，提出了空间</a:t>
            </a:r>
            <a:endParaRPr lang="zh-CN" altLang="en-US" sz="2400" b="1">
              <a:solidFill>
                <a:schemeClr val="bg2"/>
              </a:solidFill>
              <a:effectLst>
                <a:innerShdw blurRad="63500" dist="50800" dir="13500000">
                  <a:srgbClr val="000000">
                    <a:alpha val="50000"/>
                  </a:srgbClr>
                </a:innerShdw>
              </a:effectLst>
              <a:sym typeface="+mn-ea"/>
            </a:endParaRPr>
          </a:p>
          <a:p>
            <a:pPr algn="ctr"/>
            <a:r>
              <a:rPr lang="zh-CN" altLang="en-US" sz="2400" b="1">
                <a:solidFill>
                  <a:schemeClr val="bg2"/>
                </a:solidFill>
                <a:effectLst>
                  <a:innerShdw blurRad="63500" dist="50800" dir="13500000">
                    <a:srgbClr val="000000">
                      <a:alpha val="50000"/>
                    </a:srgbClr>
                  </a:innerShdw>
                </a:effectLst>
                <a:sym typeface="+mn-ea"/>
              </a:rPr>
              <a:t>     的物质性和宇宙是由“以太”构成的观点。</a:t>
            </a:r>
            <a:endParaRPr lang="zh-CN" altLang="en-US" sz="2400" b="1">
              <a:solidFill>
                <a:schemeClr val="bg2"/>
              </a:solidFill>
              <a:effectLst>
                <a:innerShdw blurRad="63500" dist="50800" dir="13500000">
                  <a:srgbClr val="000000">
                    <a:alpha val="50000"/>
                  </a:srgbClr>
                </a:innerShdw>
              </a:effectLst>
              <a:sym typeface="+mn-ea"/>
            </a:endParaRPr>
          </a:p>
          <a:p>
            <a:pPr algn="ctr"/>
            <a:endParaRPr lang="zh-CN" altLang="en-US" sz="2400" b="1">
              <a:solidFill>
                <a:schemeClr val="bg2"/>
              </a:solidFill>
              <a:effectLst>
                <a:innerShdw blurRad="63500" dist="50800" dir="13500000">
                  <a:srgbClr val="000000">
                    <a:alpha val="50000"/>
                  </a:srgbClr>
                </a:innerShd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p:bldP spid="10" grpId="1"/>
      <p:bldP spid="6" grpId="0" animBg="1"/>
      <p:bldP spid="6" grpId="1" animBg="1"/>
      <p:bldP spid="7" grpId="0"/>
      <p:bldP spid="7" grpId="1"/>
      <p:bldP spid="12" grpId="0"/>
      <p:bldP spid="1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0"/>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0915015"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9815830" y="1988185"/>
            <a:ext cx="2011680" cy="645160"/>
          </a:xfrm>
          <a:prstGeom prst="rect">
            <a:avLst/>
          </a:prstGeom>
          <a:noFill/>
          <a:ln>
            <a:noFill/>
          </a:ln>
        </p:spPr>
        <p:txBody>
          <a:bodyPr wrap="none" rtlCol="0" anchor="t">
            <a:spAutoFit/>
          </a:bodyPr>
          <a:p>
            <a:pPr algn="ctr"/>
            <a:r>
              <a:rPr lang="zh-CN" altLang="en-US" sz="3600" b="1">
                <a:ln w="9525" cmpd="sng">
                  <a:solidFill>
                    <a:schemeClr val="accent1"/>
                  </a:solidFill>
                  <a:prstDash val="solid"/>
                </a:ln>
                <a:solidFill>
                  <a:srgbClr val="70AD47">
                    <a:tint val="1000"/>
                  </a:srgbClr>
                </a:solidFill>
                <a:effectLst>
                  <a:glow rad="38100">
                    <a:schemeClr val="accent1">
                      <a:alpha val="40000"/>
                    </a:schemeClr>
                  </a:glow>
                </a:effectLst>
              </a:rPr>
              <a:t>公元元年</a:t>
            </a:r>
            <a:endParaRPr lang="zh-CN" altLang="en-US" sz="36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858520"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292735" y="1988185"/>
            <a:ext cx="1730375" cy="695325"/>
          </a:xfrm>
          <a:prstGeom prst="rect">
            <a:avLst/>
          </a:prstGeom>
          <a:noFill/>
          <a:ln>
            <a:noFill/>
          </a:ln>
        </p:spPr>
        <p:txBody>
          <a:bodyPr wrap="none" rtlCol="0" anchor="t">
            <a:noAutofit/>
          </a:bodyPr>
          <a:p>
            <a:pPr algn="ct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rPr>
              <a:t>BC </a:t>
            </a: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endParaRPr lang="zh-CN" altLang="en-US" sz="36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36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矩形 1"/>
          <p:cNvSpPr/>
          <p:nvPr/>
        </p:nvSpPr>
        <p:spPr>
          <a:xfrm>
            <a:off x="4358640" y="2052955"/>
            <a:ext cx="2874645" cy="695325"/>
          </a:xfrm>
          <a:prstGeom prst="rect">
            <a:avLst/>
          </a:prstGeom>
          <a:noFill/>
          <a:ln>
            <a:noFill/>
          </a:ln>
        </p:spPr>
        <p:txBody>
          <a:bodyPr wrap="none" rtlCol="0" anchor="t">
            <a:noAutofit/>
          </a:bodyPr>
          <a:p>
            <a:pPr algn="ctr"/>
            <a:r>
              <a:rPr lang="zh-CN" altLang="en-US" sz="3600" b="1">
                <a:ln w="9525" cmpd="sng">
                  <a:solidFill>
                    <a:schemeClr val="accent1"/>
                  </a:solidFill>
                  <a:prstDash val="solid"/>
                </a:ln>
                <a:solidFill>
                  <a:srgbClr val="70AD47">
                    <a:tint val="1000"/>
                  </a:srgbClr>
                </a:solidFill>
                <a:effectLst>
                  <a:glow rad="38100">
                    <a:schemeClr val="accent1">
                      <a:alpha val="40000"/>
                    </a:schemeClr>
                  </a:glow>
                </a:effectLst>
              </a:rPr>
              <a:t>公元</a:t>
            </a:r>
            <a:r>
              <a:rPr lang="zh-CN" altLang="en-US" sz="3600" b="1">
                <a:ln w="9525" cmpd="sng">
                  <a:solidFill>
                    <a:schemeClr val="accent1"/>
                  </a:solidFill>
                  <a:prstDash val="solid"/>
                </a:ln>
                <a:solidFill>
                  <a:srgbClr val="70AD47">
                    <a:tint val="1000"/>
                  </a:srgbClr>
                </a:solidFill>
                <a:effectLst>
                  <a:glow rad="38100">
                    <a:schemeClr val="accent1">
                      <a:alpha val="40000"/>
                    </a:schemeClr>
                  </a:glow>
                </a:effectLst>
                <a:sym typeface="+mn-ea"/>
              </a:rPr>
              <a:t>前</a:t>
            </a: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rPr>
              <a:t>500</a:t>
            </a:r>
            <a:r>
              <a:rPr lang="zh-CN" altLang="en-US" sz="3600" b="1">
                <a:ln w="9525" cmpd="sng">
                  <a:solidFill>
                    <a:schemeClr val="accent1"/>
                  </a:solidFill>
                  <a:prstDash val="solid"/>
                </a:ln>
                <a:solidFill>
                  <a:srgbClr val="70AD47">
                    <a:tint val="1000"/>
                  </a:srgbClr>
                </a:solidFill>
                <a:effectLst>
                  <a:glow rad="38100">
                    <a:schemeClr val="accent1">
                      <a:alpha val="40000"/>
                    </a:schemeClr>
                  </a:glow>
                </a:effectLst>
                <a:sym typeface="+mn-ea"/>
              </a:rPr>
              <a:t>余年</a:t>
            </a:r>
            <a:endParaRPr lang="zh-CN" altLang="en-US" sz="36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36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椭圆 3"/>
          <p:cNvSpPr/>
          <p:nvPr/>
        </p:nvSpPr>
        <p:spPr>
          <a:xfrm>
            <a:off x="5605780" y="1567815"/>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2665730" y="3017520"/>
            <a:ext cx="6096000" cy="829945"/>
          </a:xfrm>
          <a:prstGeom prst="rect">
            <a:avLst/>
          </a:prstGeom>
          <a:noFill/>
        </p:spPr>
        <p:txBody>
          <a:bodyPr wrap="square" rtlCol="0" anchor="t">
            <a:spAutoFit/>
            <a:scene3d>
              <a:camera prst="orthographicFront"/>
              <a:lightRig rig="threePt" dir="t"/>
            </a:scene3d>
          </a:bodyPr>
          <a:p>
            <a:r>
              <a:rPr lang="zh-CN" altLang="en-US" sz="2400" b="1">
                <a:solidFill>
                  <a:schemeClr val="bg2"/>
                </a:solidFill>
                <a:effectLst>
                  <a:innerShdw blurRad="63500" dist="50800" dir="13500000">
                    <a:srgbClr val="000000">
                      <a:alpha val="50000"/>
                    </a:srgbClr>
                  </a:innerShdw>
                </a:effectLst>
                <a:sym typeface="+mn-ea"/>
              </a:rPr>
              <a:t>古希腊，泰勒斯等哲学家对物质、存在和演化等概念有了较深的研究。</a:t>
            </a:r>
            <a:endParaRPr lang="zh-CN" altLang="en-US" sz="2400" b="1">
              <a:solidFill>
                <a:schemeClr val="bg2"/>
              </a:solidFill>
              <a:effectLst>
                <a:innerShdw blurRad="63500" dist="50800" dir="13500000">
                  <a:srgbClr val="000000">
                    <a:alpha val="50000"/>
                  </a:srgbClr>
                </a:innerShdw>
              </a:effectLst>
              <a:sym typeface="+mn-ea"/>
            </a:endParaRPr>
          </a:p>
        </p:txBody>
      </p:sp>
      <p:sp>
        <p:nvSpPr>
          <p:cNvPr id="9" name="矩形 8"/>
          <p:cNvSpPr/>
          <p:nvPr/>
        </p:nvSpPr>
        <p:spPr>
          <a:xfrm>
            <a:off x="2612390" y="4027170"/>
            <a:ext cx="6337935" cy="1671955"/>
          </a:xfrm>
          <a:prstGeom prst="rect">
            <a:avLst/>
          </a:prstGeom>
          <a:noFill/>
          <a:ln>
            <a:noFill/>
          </a:ln>
        </p:spPr>
        <p:txBody>
          <a:bodyPr wrap="square" rtlCol="0" anchor="t">
            <a:noAutofit/>
          </a:bodyPr>
          <a:p>
            <a:pPr algn="ctr"/>
            <a:r>
              <a:rPr lang="zh-CN" altLang="en-US" sz="2400" b="1">
                <a:solidFill>
                  <a:schemeClr val="bg2"/>
                </a:solidFill>
                <a:effectLst>
                  <a:innerShdw blurRad="63500" dist="50800" dir="13500000">
                    <a:srgbClr val="000000">
                      <a:alpha val="50000"/>
                    </a:srgbClr>
                  </a:innerShdw>
                </a:effectLst>
                <a:sym typeface="+mn-ea"/>
              </a:rPr>
              <a:t>德谟克利特提出了“世界是由原子——物质的基本单位组成的”见解。出现了</a:t>
            </a:r>
            <a:r>
              <a:rPr lang="zh-CN" altLang="en-US" sz="2400" b="1">
                <a:solidFill>
                  <a:schemeClr val="bg2"/>
                </a:solidFill>
                <a:effectLst>
                  <a:innerShdw blurRad="63500" dist="50800" dir="13500000">
                    <a:srgbClr val="000000">
                      <a:alpha val="50000"/>
                    </a:srgbClr>
                  </a:innerShdw>
                </a:effectLst>
                <a:sym typeface="+mn-ea"/>
              </a:rPr>
              <a:t>毕达哥拉斯、</a:t>
            </a:r>
            <a:r>
              <a:rPr lang="zh-CN" altLang="en-US" sz="2400" b="1">
                <a:solidFill>
                  <a:schemeClr val="bg2"/>
                </a:solidFill>
                <a:effectLst>
                  <a:innerShdw blurRad="63500" dist="50800" dir="13500000">
                    <a:srgbClr val="000000">
                      <a:alpha val="50000"/>
                    </a:srgbClr>
                  </a:innerShdw>
                </a:effectLst>
                <a:sym typeface="+mn-ea"/>
              </a:rPr>
              <a:t>阿基米德、欧几里得、阿里斯塔克等科学家。</a:t>
            </a:r>
            <a:endParaRPr lang="zh-CN" altLang="en-US" sz="2400" b="1">
              <a:solidFill>
                <a:schemeClr val="bg2"/>
              </a:solidFill>
              <a:effectLst>
                <a:innerShdw blurRad="63500" dist="50800" dir="13500000">
                  <a:srgbClr val="000000">
                    <a:alpha val="50000"/>
                  </a:srgbClr>
                </a:innerShd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 calcmode="lin" valueType="num">
                                      <p:cBhvr additive="base">
                                        <p:cTn id="4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p:bldP spid="10" grpId="1"/>
      <p:bldP spid="4" grpId="0" animBg="1"/>
      <p:bldP spid="4" grpId="1" animBg="1"/>
      <p:bldP spid="2" grpId="0"/>
      <p:bldP spid="2" grpId="1"/>
      <p:bldP spid="6" grpId="0" animBg="1"/>
      <p:bldP spid="6" grpId="1" animBg="1"/>
      <p:bldP spid="7" grpId="0"/>
      <p:bldP spid="7" grpId="1"/>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0"/>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175375" y="1567815"/>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5277485" y="1962785"/>
            <a:ext cx="2011680" cy="645160"/>
          </a:xfrm>
          <a:prstGeom prst="rect">
            <a:avLst/>
          </a:prstGeom>
          <a:noFill/>
          <a:ln>
            <a:noFill/>
          </a:ln>
        </p:spPr>
        <p:txBody>
          <a:bodyPr wrap="none" rtlCol="0" anchor="t">
            <a:spAutoFit/>
          </a:bodyPr>
          <a:p>
            <a:pPr algn="ctr"/>
            <a:r>
              <a:rPr lang="zh-CN" altLang="en-US" sz="3600" b="1">
                <a:ln w="9525" cmpd="sng">
                  <a:solidFill>
                    <a:schemeClr val="accent1"/>
                  </a:solidFill>
                  <a:prstDash val="solid"/>
                </a:ln>
                <a:solidFill>
                  <a:srgbClr val="70AD47">
                    <a:tint val="1000"/>
                  </a:srgbClr>
                </a:solidFill>
                <a:effectLst>
                  <a:glow rad="38100">
                    <a:schemeClr val="accent1">
                      <a:alpha val="40000"/>
                    </a:schemeClr>
                  </a:glow>
                </a:effectLst>
              </a:rPr>
              <a:t>公元元年</a:t>
            </a:r>
            <a:endParaRPr lang="zh-CN" altLang="en-US" sz="36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858520"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72085" y="1988185"/>
            <a:ext cx="1730375" cy="695325"/>
          </a:xfrm>
          <a:prstGeom prst="rect">
            <a:avLst/>
          </a:prstGeom>
          <a:noFill/>
          <a:ln>
            <a:noFill/>
          </a:ln>
        </p:spPr>
        <p:txBody>
          <a:bodyPr wrap="none" rtlCol="0" anchor="t">
            <a:noAutofit/>
          </a:bodyPr>
          <a:p>
            <a:pPr algn="ct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rPr>
              <a:t>BC </a:t>
            </a: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endParaRPr lang="zh-CN" altLang="en-US" sz="36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36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矩形 1"/>
          <p:cNvSpPr/>
          <p:nvPr/>
        </p:nvSpPr>
        <p:spPr>
          <a:xfrm>
            <a:off x="2332355" y="1962785"/>
            <a:ext cx="1720215" cy="695325"/>
          </a:xfrm>
          <a:prstGeom prst="rect">
            <a:avLst/>
          </a:prstGeom>
          <a:noFill/>
          <a:ln>
            <a:noFill/>
          </a:ln>
        </p:spPr>
        <p:txBody>
          <a:bodyPr wrap="none" rtlCol="0" anchor="t">
            <a:noAutofit/>
          </a:bodyPr>
          <a:p>
            <a:pPr algn="ctr"/>
            <a:r>
              <a:rPr lang="en-US" altLang="zh-CN" sz="3600" b="1">
                <a:ln w="9525" cmpd="sng">
                  <a:solidFill>
                    <a:schemeClr val="accent1"/>
                  </a:solidFill>
                  <a:prstDash val="solid"/>
                </a:ln>
                <a:solidFill>
                  <a:srgbClr val="70AD47">
                    <a:tint val="1000"/>
                  </a:srgbClr>
                </a:solidFill>
                <a:effectLst>
                  <a:glow rad="38100">
                    <a:schemeClr val="accent1">
                      <a:alpha val="40000"/>
                    </a:schemeClr>
                  </a:glow>
                </a:effectLst>
                <a:sym typeface="+mn-ea"/>
              </a:rPr>
              <a:t>BC 500</a:t>
            </a:r>
            <a:endParaRPr lang="zh-CN" altLang="en-US" sz="36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椭圆 3"/>
          <p:cNvSpPr/>
          <p:nvPr/>
        </p:nvSpPr>
        <p:spPr>
          <a:xfrm>
            <a:off x="3084830"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2245995" y="4138930"/>
            <a:ext cx="8074025" cy="1932940"/>
          </a:xfrm>
          <a:prstGeom prst="rect">
            <a:avLst/>
          </a:prstGeom>
          <a:noFill/>
          <a:ln>
            <a:noFill/>
          </a:ln>
        </p:spPr>
        <p:txBody>
          <a:bodyPr wrap="square" rtlCol="0" anchor="t">
            <a:noAutofit/>
          </a:bodyPr>
          <a:p>
            <a:pPr algn="ctr"/>
            <a:r>
              <a:rPr lang="zh-CN" altLang="en-US" sz="2400" b="1">
                <a:solidFill>
                  <a:schemeClr val="bg2"/>
                </a:solidFill>
                <a:effectLst>
                  <a:innerShdw blurRad="63500" dist="50800" dir="13500000">
                    <a:srgbClr val="000000">
                      <a:alpha val="50000"/>
                    </a:srgbClr>
                  </a:innerShdw>
                </a:effectLst>
                <a:sym typeface="+mn-ea"/>
              </a:rPr>
              <a:t>近两千年的时间里，宗教、迷信、灵魂和上帝，转移了人类对自然的兴趣；科学探索一直处于被抑制和被歪曲的状态。虽然中华民族的四大发明及在陶冶、纺织、数学、天文、医学、农学等领域都很有成就，但是，封建的小农经济的社会历史条件，根本不能提供科学充分发展的机会。</a:t>
            </a:r>
            <a:endParaRPr lang="zh-CN" altLang="en-US" sz="2400" b="1">
              <a:solidFill>
                <a:schemeClr val="bg2"/>
              </a:solidFill>
              <a:effectLst>
                <a:innerShdw blurRad="63500" dist="50800" dir="13500000">
                  <a:srgbClr val="000000">
                    <a:alpha val="50000"/>
                  </a:srgbClr>
                </a:innerShdw>
              </a:effectLst>
              <a:sym typeface="+mn-ea"/>
            </a:endParaRPr>
          </a:p>
        </p:txBody>
      </p:sp>
      <p:sp>
        <p:nvSpPr>
          <p:cNvPr id="11" name="下箭头标注 10"/>
          <p:cNvSpPr/>
          <p:nvPr/>
        </p:nvSpPr>
        <p:spPr>
          <a:xfrm>
            <a:off x="4118610" y="1174750"/>
            <a:ext cx="4329430" cy="2600325"/>
          </a:xfrm>
          <a:prstGeom prst="downArrowCallout">
            <a:avLst/>
          </a:prstGeom>
          <a:noFill/>
          <a:ln w="50800"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animBg="1"/>
      <p:bldP spid="10" grpId="0"/>
      <p:bldP spid="2" grpId="0"/>
      <p:bldP spid="4" grpId="0" animBg="1"/>
      <p:bldP spid="9" grpId="0"/>
      <p:bldP spid="11" grpId="0" animBg="1"/>
      <p:bldP spid="3" grpId="1" animBg="1"/>
      <p:bldP spid="6" grpId="1" animBg="1"/>
      <p:bldP spid="7" grpId="1"/>
      <p:bldP spid="8" grpId="1" animBg="1"/>
      <p:bldP spid="10" grpId="1"/>
      <p:bldP spid="2" grpId="1"/>
      <p:bldP spid="4" grpId="1" animBg="1"/>
      <p:bldP spid="9" grpId="1"/>
      <p:bldP spid="1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0"/>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300730"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2961640" y="1988185"/>
            <a:ext cx="894080" cy="521970"/>
          </a:xfrm>
          <a:prstGeom prst="rect">
            <a:avLst/>
          </a:prstGeom>
          <a:noFill/>
          <a:ln>
            <a:noFill/>
          </a:ln>
        </p:spPr>
        <p:txBody>
          <a:bodyPr wrap="none" rtlCol="0" anchor="t">
            <a:spAutoFit/>
          </a:bodyPr>
          <a:p>
            <a:pPr algn="ctr"/>
            <a:r>
              <a:rPr lang="en-US" altLang="zh-CN" sz="2800" b="1">
                <a:ln w="9525" cmpd="sng">
                  <a:solidFill>
                    <a:schemeClr val="accent1"/>
                  </a:solidFill>
                  <a:prstDash val="solid"/>
                </a:ln>
                <a:solidFill>
                  <a:srgbClr val="70AD47">
                    <a:tint val="1000"/>
                  </a:srgbClr>
                </a:solidFill>
                <a:effectLst>
                  <a:glow rad="38100">
                    <a:schemeClr val="accent1">
                      <a:alpha val="40000"/>
                    </a:schemeClr>
                  </a:glow>
                </a:effectLst>
              </a:rPr>
              <a:t>元年</a:t>
            </a:r>
            <a:endParaRPr lang="en-US" altLang="zh-CN" sz="28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858520"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72085" y="1988185"/>
            <a:ext cx="1730375" cy="695325"/>
          </a:xfrm>
          <a:prstGeom prst="rect">
            <a:avLst/>
          </a:prstGeom>
          <a:noFill/>
          <a:ln>
            <a:noFill/>
          </a:ln>
        </p:spPr>
        <p:txBody>
          <a:bodyPr wrap="none" rtlCol="0" anchor="t">
            <a:no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rPr>
              <a:t>BC</a:t>
            </a: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endParaRPr lang="zh-CN" altLang="en-US" sz="32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32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矩形 1"/>
          <p:cNvSpPr/>
          <p:nvPr/>
        </p:nvSpPr>
        <p:spPr>
          <a:xfrm>
            <a:off x="1580515" y="1962785"/>
            <a:ext cx="1720215" cy="695325"/>
          </a:xfrm>
          <a:prstGeom prst="rect">
            <a:avLst/>
          </a:prstGeom>
          <a:noFill/>
          <a:ln>
            <a:noFill/>
          </a:ln>
        </p:spPr>
        <p:txBody>
          <a:bodyPr wrap="none" rtlCol="0" anchor="t">
            <a:no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BC500</a:t>
            </a:r>
            <a:endPar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4" name="椭圆 3"/>
          <p:cNvSpPr/>
          <p:nvPr/>
        </p:nvSpPr>
        <p:spPr>
          <a:xfrm>
            <a:off x="2332355"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828675" y="3225165"/>
            <a:ext cx="10534015" cy="1932940"/>
          </a:xfrm>
          <a:prstGeom prst="rect">
            <a:avLst/>
          </a:prstGeom>
          <a:noFill/>
          <a:ln>
            <a:noFill/>
          </a:ln>
        </p:spPr>
        <p:txBody>
          <a:bodyPr wrap="square" rtlCol="0" anchor="t">
            <a:noAutofit/>
          </a:bodyPr>
          <a:p>
            <a:pPr algn="ctr"/>
            <a:r>
              <a:rPr lang="zh-CN" altLang="en-US" sz="2400" b="1">
                <a:solidFill>
                  <a:schemeClr val="bg2"/>
                </a:solidFill>
                <a:effectLst>
                  <a:innerShdw blurRad="63500" dist="50800" dir="13500000">
                    <a:srgbClr val="000000">
                      <a:alpha val="50000"/>
                    </a:srgbClr>
                  </a:innerShdw>
                </a:effectLst>
                <a:sym typeface="+mn-ea"/>
              </a:rPr>
              <a:t>近十六世纪的欧洲，由于意大利较早发生并逐渐兴盛起来的文艺复兴运动，人们逐渐从封建神学的至酷中清醒和解放出来，探索科学真理的勇士前仆后继，不断壮大。哥白尼的《天体运行论》的发表及伽利略实验科学（自由落体及惯性等）的引导，开始了人类科学的新纪元，奠定了科学发展的方向。但是，哥白尼和伽利略等人却因为科学探索而遭到了反动教会的杀害与监禁。</a:t>
            </a:r>
            <a:endParaRPr lang="zh-CN" altLang="en-US" sz="2400" b="1">
              <a:solidFill>
                <a:schemeClr val="bg2"/>
              </a:solidFill>
              <a:effectLst>
                <a:innerShdw blurRad="63500" dist="50800" dir="13500000">
                  <a:srgbClr val="000000">
                    <a:alpha val="50000"/>
                  </a:srgbClr>
                </a:innerShdw>
              </a:effectLst>
              <a:sym typeface="+mn-ea"/>
            </a:endParaRPr>
          </a:p>
        </p:txBody>
      </p:sp>
      <p:sp>
        <p:nvSpPr>
          <p:cNvPr id="5" name="矩形 4"/>
          <p:cNvSpPr/>
          <p:nvPr/>
        </p:nvSpPr>
        <p:spPr>
          <a:xfrm>
            <a:off x="5293360" y="1988185"/>
            <a:ext cx="1605280" cy="521970"/>
          </a:xfrm>
          <a:prstGeom prst="rect">
            <a:avLst/>
          </a:prstGeom>
          <a:noFill/>
          <a:ln>
            <a:noFill/>
          </a:ln>
        </p:spPr>
        <p:txBody>
          <a:bodyPr wrap="none" rtlCol="0" anchor="t">
            <a:spAutoFit/>
          </a:bodyPr>
          <a:p>
            <a:pPr algn="ctr"/>
            <a:r>
              <a:rPr lang="en-US" altLang="zh-CN" sz="2800" b="1">
                <a:ln w="9525" cmpd="sng">
                  <a:solidFill>
                    <a:schemeClr val="accent1"/>
                  </a:solidFill>
                  <a:prstDash val="solid"/>
                </a:ln>
                <a:solidFill>
                  <a:srgbClr val="70AD47">
                    <a:tint val="1000"/>
                  </a:srgbClr>
                </a:solidFill>
                <a:effectLst>
                  <a:glow rad="38100">
                    <a:schemeClr val="accent1">
                      <a:alpha val="40000"/>
                    </a:schemeClr>
                  </a:glow>
                </a:effectLst>
              </a:rPr>
              <a:t>十六世纪</a:t>
            </a:r>
            <a:endParaRPr lang="en-US" altLang="zh-CN" sz="28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3" name="椭圆 12"/>
          <p:cNvSpPr/>
          <p:nvPr/>
        </p:nvSpPr>
        <p:spPr>
          <a:xfrm>
            <a:off x="5988050"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animBg="1"/>
      <p:bldP spid="10" grpId="0"/>
      <p:bldP spid="2" grpId="0"/>
      <p:bldP spid="4" grpId="0" animBg="1"/>
      <p:bldP spid="9" grpId="0"/>
      <p:bldP spid="5" grpId="0"/>
      <p:bldP spid="13" grpId="0" animBg="1"/>
      <p:bldP spid="3" grpId="1" animBg="1"/>
      <p:bldP spid="6" grpId="1" animBg="1"/>
      <p:bldP spid="7" grpId="1"/>
      <p:bldP spid="8" grpId="1" animBg="1"/>
      <p:bldP spid="10" grpId="1"/>
      <p:bldP spid="2" grpId="1"/>
      <p:bldP spid="4" grpId="1" animBg="1"/>
      <p:bldP spid="9" grpId="1"/>
      <p:bldP spid="5" grpId="1"/>
      <p:bldP spid="1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635"/>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300730"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3227070" y="1988185"/>
            <a:ext cx="363220" cy="521970"/>
          </a:xfrm>
          <a:prstGeom prst="rect">
            <a:avLst/>
          </a:prstGeom>
          <a:noFill/>
          <a:ln>
            <a:noFill/>
          </a:ln>
        </p:spPr>
        <p:txBody>
          <a:bodyPr wrap="none" rtlCol="0" anchor="t">
            <a:spAutoFit/>
          </a:bodyPr>
          <a:p>
            <a:pPr algn="ctr"/>
            <a:r>
              <a:rPr lang="en-US" altLang="zh-CN" sz="2800" b="1">
                <a:ln w="9525" cmpd="sng">
                  <a:solidFill>
                    <a:schemeClr val="accent1"/>
                  </a:solidFill>
                  <a:prstDash val="solid"/>
                </a:ln>
                <a:solidFill>
                  <a:srgbClr val="70AD47">
                    <a:tint val="1000"/>
                  </a:srgbClr>
                </a:solidFill>
                <a:effectLst>
                  <a:glow rad="38100">
                    <a:schemeClr val="accent1">
                      <a:alpha val="40000"/>
                    </a:schemeClr>
                  </a:glow>
                </a:effectLst>
              </a:rPr>
              <a:t>0</a:t>
            </a:r>
            <a:endParaRPr lang="en-US" altLang="zh-CN" sz="28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858520"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72085" y="1988185"/>
            <a:ext cx="1730375" cy="695325"/>
          </a:xfrm>
          <a:prstGeom prst="rect">
            <a:avLst/>
          </a:prstGeom>
          <a:noFill/>
          <a:ln>
            <a:noFill/>
          </a:ln>
        </p:spPr>
        <p:txBody>
          <a:bodyPr wrap="none" rtlCol="0" anchor="t">
            <a:no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rPr>
              <a:t>BC</a:t>
            </a: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endParaRPr lang="zh-CN" altLang="en-US" sz="32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32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矩形 1"/>
          <p:cNvSpPr/>
          <p:nvPr/>
        </p:nvSpPr>
        <p:spPr>
          <a:xfrm>
            <a:off x="1580515" y="1962785"/>
            <a:ext cx="1720215" cy="695325"/>
          </a:xfrm>
          <a:prstGeom prst="rect">
            <a:avLst/>
          </a:prstGeom>
          <a:noFill/>
          <a:ln>
            <a:noFill/>
          </a:ln>
        </p:spPr>
        <p:txBody>
          <a:bodyPr wrap="none" rtlCol="0" anchor="t">
            <a:no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BC500</a:t>
            </a:r>
            <a:endPar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4" name="椭圆 3"/>
          <p:cNvSpPr/>
          <p:nvPr/>
        </p:nvSpPr>
        <p:spPr>
          <a:xfrm>
            <a:off x="2332355"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858520" y="2668905"/>
            <a:ext cx="10534015" cy="1932940"/>
          </a:xfrm>
          <a:prstGeom prst="rect">
            <a:avLst/>
          </a:prstGeom>
          <a:noFill/>
          <a:ln>
            <a:noFill/>
          </a:ln>
        </p:spPr>
        <p:txBody>
          <a:bodyPr wrap="square" rtlCol="0" anchor="t">
            <a:noAutofit/>
          </a:bodyPr>
          <a:p>
            <a:pPr algn="ctr"/>
            <a:r>
              <a:rPr lang="zh-CN" altLang="en-US" sz="2000" b="1">
                <a:solidFill>
                  <a:schemeClr val="bg2"/>
                </a:solidFill>
                <a:effectLst>
                  <a:innerShdw blurRad="63500" dist="50800" dir="13500000">
                    <a:srgbClr val="000000">
                      <a:alpha val="50000"/>
                    </a:srgbClr>
                  </a:innerShdw>
                </a:effectLst>
                <a:sym typeface="+mn-ea"/>
              </a:rPr>
              <a:t>十七、十八世纪，教育逐渐普及，数学、力学、物理学、化学、天文学迅速发展起来：牛顿的力学三定律、几何光学及微积分学；开普勒的星体运动三定律；库伦的静电力定律；波义耳的化学实验；拉瓦锡的氧化燃烧论等争相辉映。以牛顿为首的经典力学体系的建立和发展，推动了技术革命和社会工业化的进程。瓦特蒸汽机的发明，推动了机器制造、化工、冶金、交通业的迅速发展（第一次产业革命），带来了人类的第一次技术繁荣。牛顿经典力学体系的建立，被人们称为自然科学的第一次革命。</a:t>
            </a:r>
            <a:endParaRPr lang="zh-CN" altLang="en-US" sz="2000" b="1">
              <a:solidFill>
                <a:schemeClr val="bg2"/>
              </a:solidFill>
              <a:effectLst>
                <a:innerShdw blurRad="63500" dist="50800" dir="13500000">
                  <a:srgbClr val="000000">
                    <a:alpha val="50000"/>
                  </a:srgbClr>
                </a:innerShdw>
              </a:effectLst>
              <a:sym typeface="+mn-ea"/>
            </a:endParaRPr>
          </a:p>
          <a:p>
            <a:pPr algn="ctr"/>
            <a:endParaRPr lang="zh-CN" altLang="en-US" sz="2000" b="1">
              <a:solidFill>
                <a:schemeClr val="bg2"/>
              </a:solidFill>
              <a:effectLst>
                <a:innerShdw blurRad="63500" dist="50800" dir="13500000">
                  <a:srgbClr val="000000">
                    <a:alpha val="50000"/>
                  </a:srgbClr>
                </a:innerShdw>
              </a:effectLst>
              <a:sym typeface="+mn-ea"/>
            </a:endParaRPr>
          </a:p>
          <a:p>
            <a:pPr algn="ctr"/>
            <a:r>
              <a:rPr lang="zh-CN" altLang="en-US" sz="2000" b="1">
                <a:solidFill>
                  <a:schemeClr val="bg2"/>
                </a:solidFill>
                <a:effectLst>
                  <a:innerShdw blurRad="63500" dist="50800" dir="13500000">
                    <a:srgbClr val="000000">
                      <a:alpha val="50000"/>
                    </a:srgbClr>
                  </a:innerShdw>
                </a:effectLst>
                <a:sym typeface="+mn-ea"/>
              </a:rPr>
              <a:t>经典力学直到今天仍然生命力不衰，是相对正确的科学。但是，经典力学只解释了部分的“怎么样”的问题，对于“为什么”的问题，它还没有能力回答。胡克、惠更斯、牛顿等科学家已经认识到空间的物质性，发展了物质以太的理论；认识到物质以太是传播光线和引力作用的必然媒质。由于人们思维的机械模式及实验技术的限制，人们对微观世界还很不了解；对引力、重力的本质，对物质结构及以太场的性质等，还没有能力给于正确的解答。因此，经典力学在解释和处理微观问题时遇到了困难。</a:t>
            </a:r>
            <a:endParaRPr lang="zh-CN" altLang="en-US" sz="2000" b="1">
              <a:solidFill>
                <a:schemeClr val="bg2"/>
              </a:solidFill>
              <a:effectLst>
                <a:innerShdw blurRad="63500" dist="50800" dir="13500000">
                  <a:srgbClr val="000000">
                    <a:alpha val="50000"/>
                  </a:srgbClr>
                </a:innerShdw>
              </a:effectLst>
              <a:sym typeface="+mn-ea"/>
            </a:endParaRPr>
          </a:p>
        </p:txBody>
      </p:sp>
      <p:sp>
        <p:nvSpPr>
          <p:cNvPr id="5" name="矩形 4"/>
          <p:cNvSpPr/>
          <p:nvPr/>
        </p:nvSpPr>
        <p:spPr>
          <a:xfrm>
            <a:off x="3880803" y="1962785"/>
            <a:ext cx="1266825" cy="583565"/>
          </a:xfrm>
          <a:prstGeom prst="rect">
            <a:avLst/>
          </a:prstGeom>
          <a:noFill/>
          <a:ln>
            <a:noFill/>
          </a:ln>
        </p:spPr>
        <p:txBody>
          <a:bodyPr wrap="none" rtlCol="0" anchor="t">
            <a:sp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rPr>
              <a:t>AD16c</a:t>
            </a:r>
            <a:endParaRPr lang="en-US" altLang="zh-CN" sz="28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3" name="椭圆 12"/>
          <p:cNvSpPr/>
          <p:nvPr/>
        </p:nvSpPr>
        <p:spPr>
          <a:xfrm>
            <a:off x="4406265" y="1567815"/>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6693535" y="1567815"/>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5659120" y="1962785"/>
            <a:ext cx="2284730" cy="583565"/>
          </a:xfrm>
          <a:prstGeom prst="rect">
            <a:avLst/>
          </a:prstGeom>
          <a:noFill/>
        </p:spPr>
        <p:txBody>
          <a:bodyPr wrap="square" rtlCol="0" anchor="t">
            <a:sp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AD17</a:t>
            </a:r>
            <a:r>
              <a:rPr lang="zh-CN" altLang="en-US" sz="1600" b="1">
                <a:ln w="9525" cmpd="sng">
                  <a:solidFill>
                    <a:schemeClr val="accent1"/>
                  </a:solidFill>
                  <a:prstDash val="solid"/>
                </a:ln>
                <a:solidFill>
                  <a:srgbClr val="70AD47">
                    <a:tint val="1000"/>
                  </a:srgbClr>
                </a:solidFill>
                <a:effectLst>
                  <a:glow rad="38100">
                    <a:schemeClr val="accent1">
                      <a:alpha val="40000"/>
                    </a:schemeClr>
                  </a:glow>
                </a:effectLst>
                <a:sym typeface="+mn-ea"/>
              </a:rPr>
              <a:t>、</a:t>
            </a: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18c</a:t>
            </a:r>
            <a:endPar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animBg="1"/>
      <p:bldP spid="10" grpId="0"/>
      <p:bldP spid="2" grpId="0"/>
      <p:bldP spid="4" grpId="0" animBg="1"/>
      <p:bldP spid="9" grpId="0"/>
      <p:bldP spid="5" grpId="0"/>
      <p:bldP spid="13" grpId="0" animBg="1"/>
      <p:bldP spid="11" grpId="0" animBg="1"/>
      <p:bldP spid="12" grpId="0"/>
      <p:bldP spid="3" grpId="1" animBg="1"/>
      <p:bldP spid="6" grpId="1" animBg="1"/>
      <p:bldP spid="7" grpId="1"/>
      <p:bldP spid="8" grpId="1" animBg="1"/>
      <p:bldP spid="10" grpId="1"/>
      <p:bldP spid="2" grpId="1"/>
      <p:bldP spid="4" grpId="1" animBg="1"/>
      <p:bldP spid="9" grpId="1"/>
      <p:bldP spid="5" grpId="1"/>
      <p:bldP spid="13" grpId="1" animBg="1"/>
      <p:bldP spid="11" grpId="1" animBg="1"/>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635"/>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300730"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3227070" y="1988185"/>
            <a:ext cx="363220" cy="521970"/>
          </a:xfrm>
          <a:prstGeom prst="rect">
            <a:avLst/>
          </a:prstGeom>
          <a:noFill/>
          <a:ln>
            <a:noFill/>
          </a:ln>
        </p:spPr>
        <p:txBody>
          <a:bodyPr wrap="none" rtlCol="0" anchor="t">
            <a:spAutoFit/>
          </a:bodyPr>
          <a:p>
            <a:pPr algn="ctr"/>
            <a:r>
              <a:rPr lang="en-US" altLang="zh-CN" sz="2800" b="1">
                <a:ln w="9525" cmpd="sng">
                  <a:solidFill>
                    <a:schemeClr val="accent1"/>
                  </a:solidFill>
                  <a:prstDash val="solid"/>
                </a:ln>
                <a:solidFill>
                  <a:srgbClr val="70AD47">
                    <a:tint val="1000"/>
                  </a:srgbClr>
                </a:solidFill>
                <a:effectLst>
                  <a:glow rad="38100">
                    <a:schemeClr val="accent1">
                      <a:alpha val="40000"/>
                    </a:schemeClr>
                  </a:glow>
                </a:effectLst>
              </a:rPr>
              <a:t>0</a:t>
            </a:r>
            <a:endParaRPr lang="en-US" altLang="zh-CN" sz="28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858520"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72085" y="1988185"/>
            <a:ext cx="1730375" cy="695325"/>
          </a:xfrm>
          <a:prstGeom prst="rect">
            <a:avLst/>
          </a:prstGeom>
          <a:noFill/>
          <a:ln>
            <a:noFill/>
          </a:ln>
        </p:spPr>
        <p:txBody>
          <a:bodyPr wrap="none" rtlCol="0" anchor="t">
            <a:no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rPr>
              <a:t>BC</a:t>
            </a: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endParaRPr lang="zh-CN" altLang="en-US" sz="32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32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矩形 1"/>
          <p:cNvSpPr/>
          <p:nvPr/>
        </p:nvSpPr>
        <p:spPr>
          <a:xfrm>
            <a:off x="1580515" y="1962785"/>
            <a:ext cx="1720215" cy="695325"/>
          </a:xfrm>
          <a:prstGeom prst="rect">
            <a:avLst/>
          </a:prstGeom>
          <a:noFill/>
          <a:ln>
            <a:noFill/>
          </a:ln>
        </p:spPr>
        <p:txBody>
          <a:bodyPr wrap="none" rtlCol="0" anchor="t">
            <a:no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BC500</a:t>
            </a:r>
            <a:endPar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4" name="椭圆 3"/>
          <p:cNvSpPr/>
          <p:nvPr/>
        </p:nvSpPr>
        <p:spPr>
          <a:xfrm>
            <a:off x="2332355"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880803" y="1962785"/>
            <a:ext cx="1266825" cy="583565"/>
          </a:xfrm>
          <a:prstGeom prst="rect">
            <a:avLst/>
          </a:prstGeom>
          <a:noFill/>
          <a:ln>
            <a:noFill/>
          </a:ln>
        </p:spPr>
        <p:txBody>
          <a:bodyPr wrap="none" rtlCol="0" anchor="t">
            <a:sp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rPr>
              <a:t>AD16c</a:t>
            </a:r>
            <a:endParaRPr lang="en-US" altLang="zh-CN" sz="28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3" name="椭圆 12"/>
          <p:cNvSpPr/>
          <p:nvPr/>
        </p:nvSpPr>
        <p:spPr>
          <a:xfrm>
            <a:off x="4406265" y="1567815"/>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6125845" y="1567815"/>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5147945" y="1957070"/>
            <a:ext cx="2284730" cy="583565"/>
          </a:xfrm>
          <a:prstGeom prst="rect">
            <a:avLst/>
          </a:prstGeom>
          <a:noFill/>
        </p:spPr>
        <p:txBody>
          <a:bodyPr wrap="square" rtlCol="0" anchor="t">
            <a:sp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AD17</a:t>
            </a:r>
            <a:r>
              <a:rPr lang="zh-CN" altLang="en-US" sz="1600" b="1">
                <a:ln w="9525" cmpd="sng">
                  <a:solidFill>
                    <a:schemeClr val="accent1"/>
                  </a:solidFill>
                  <a:prstDash val="solid"/>
                </a:ln>
                <a:solidFill>
                  <a:srgbClr val="70AD47">
                    <a:tint val="1000"/>
                  </a:srgbClr>
                </a:solidFill>
                <a:effectLst>
                  <a:glow rad="38100">
                    <a:schemeClr val="accent1">
                      <a:alpha val="40000"/>
                    </a:schemeClr>
                  </a:glow>
                </a:effectLst>
                <a:sym typeface="+mn-ea"/>
              </a:rPr>
              <a:t>、</a:t>
            </a: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18c</a:t>
            </a:r>
            <a:endPar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5" name="文本框 14"/>
          <p:cNvSpPr txBox="1"/>
          <p:nvPr/>
        </p:nvSpPr>
        <p:spPr>
          <a:xfrm>
            <a:off x="471170" y="2837815"/>
            <a:ext cx="11248390" cy="3500755"/>
          </a:xfrm>
          <a:prstGeom prst="rect">
            <a:avLst/>
          </a:prstGeom>
          <a:noFill/>
        </p:spPr>
        <p:txBody>
          <a:bodyPr wrap="square" rtlCol="0" anchor="t">
            <a:noAutofit/>
          </a:bodyPr>
          <a:p>
            <a:r>
              <a:rPr lang="zh-CN" altLang="en-US" sz="2000" b="1">
                <a:solidFill>
                  <a:schemeClr val="bg2"/>
                </a:solidFill>
                <a:effectLst>
                  <a:innerShdw blurRad="63500" dist="50800" dir="13500000">
                    <a:srgbClr val="000000">
                      <a:alpha val="50000"/>
                    </a:srgbClr>
                  </a:innerShdw>
                </a:effectLst>
                <a:sym typeface="+mn-ea"/>
              </a:rPr>
              <a:t>十九世纪是人类的第二个灿烂的科学春天。安培、欧姆、高斯、法拉第、麦克斯韦、等科学家 在电磁试验和电磁理论探讨中做出了特殊的贡献；奠定了现代电力、电子工业及无线电应用业的理论基础。莫尔斯电报、贝尔电话、爱迪生电灯、波波夫电信，电动机、发电机、内燃机、等科技发明层出不穷，形成了人类的第二次产业革命，带来了人类的第二次技术繁荣。</a:t>
            </a:r>
            <a:endParaRPr lang="zh-CN" altLang="en-US" sz="2000" b="1">
              <a:solidFill>
                <a:schemeClr val="bg2"/>
              </a:solidFill>
              <a:effectLst>
                <a:innerShdw blurRad="63500" dist="50800" dir="13500000">
                  <a:srgbClr val="000000">
                    <a:alpha val="50000"/>
                  </a:srgbClr>
                </a:innerShdw>
              </a:effectLst>
            </a:endParaRPr>
          </a:p>
          <a:p>
            <a:endParaRPr lang="zh-CN" altLang="en-US" sz="2000" b="1">
              <a:solidFill>
                <a:schemeClr val="bg2"/>
              </a:solidFill>
              <a:effectLst>
                <a:innerShdw blurRad="63500" dist="50800" dir="13500000">
                  <a:srgbClr val="000000">
                    <a:alpha val="50000"/>
                  </a:srgbClr>
                </a:innerShdw>
              </a:effectLst>
            </a:endParaRPr>
          </a:p>
          <a:p>
            <a:r>
              <a:rPr lang="zh-CN" altLang="en-US" sz="2000" b="1">
                <a:solidFill>
                  <a:schemeClr val="bg2"/>
                </a:solidFill>
                <a:effectLst>
                  <a:innerShdw blurRad="63500" dist="50800" dir="13500000">
                    <a:srgbClr val="000000">
                      <a:alpha val="50000"/>
                    </a:srgbClr>
                  </a:innerShdw>
                </a:effectLst>
                <a:sym typeface="+mn-ea"/>
              </a:rPr>
              <a:t>现代电磁理论已经敲开了物质迷宫的大门，触及和闯进了微观世界，树立了电磁场的概念，解释了电磁场的一些现象。麦克斯韦和法拉第等人发展和推进了以太理论。</a:t>
            </a:r>
            <a:endParaRPr lang="zh-CN" altLang="en-US" sz="2000" b="1">
              <a:solidFill>
                <a:schemeClr val="bg2"/>
              </a:solidFill>
              <a:effectLst>
                <a:innerShdw blurRad="63500" dist="50800" dir="13500000">
                  <a:srgbClr val="000000">
                    <a:alpha val="50000"/>
                  </a:srgbClr>
                </a:innerShdw>
              </a:effectLst>
              <a:sym typeface="+mn-ea"/>
            </a:endParaRPr>
          </a:p>
          <a:p>
            <a:endParaRPr lang="zh-CN" altLang="en-US" sz="2000" b="1">
              <a:solidFill>
                <a:schemeClr val="bg2"/>
              </a:solidFill>
              <a:effectLst>
                <a:innerShdw blurRad="63500" dist="50800" dir="13500000">
                  <a:srgbClr val="000000">
                    <a:alpha val="50000"/>
                  </a:srgbClr>
                </a:innerShdw>
              </a:effectLst>
              <a:sym typeface="+mn-ea"/>
            </a:endParaRPr>
          </a:p>
          <a:p>
            <a:r>
              <a:rPr lang="zh-CN" altLang="en-US" sz="2000" b="1">
                <a:solidFill>
                  <a:schemeClr val="bg2"/>
                </a:solidFill>
                <a:effectLst>
                  <a:innerShdw blurRad="63500" dist="50800" dir="13500000">
                    <a:srgbClr val="000000">
                      <a:alpha val="50000"/>
                    </a:srgbClr>
                  </a:innerShdw>
                </a:effectLst>
              </a:rPr>
              <a:t>基础理论和技术科学的发展，对人类的世界观和方法论产生了根本性的影响。恩格斯等人发展了自然辩证法，它给人类认识和改造自然指明了方向和方法。事实证明：凡符合自然辩证法的理论都是有益的，相对正确的；凡违背自然辩证法的理论都是片面的、错误的。</a:t>
            </a:r>
            <a:endParaRPr lang="zh-CN" altLang="en-US" sz="2000" b="1">
              <a:solidFill>
                <a:schemeClr val="bg2"/>
              </a:solidFill>
              <a:effectLst>
                <a:innerShdw blurRad="63500" dist="50800" dir="13500000">
                  <a:srgbClr val="000000">
                    <a:alpha val="50000"/>
                  </a:srgbClr>
                </a:innerShdw>
              </a:effectLst>
            </a:endParaRPr>
          </a:p>
          <a:p>
            <a:endParaRPr lang="zh-CN" altLang="en-US" sz="2000" b="1">
              <a:solidFill>
                <a:schemeClr val="bg2"/>
              </a:solidFill>
              <a:effectLst>
                <a:innerShdw blurRad="63500" dist="50800" dir="13500000">
                  <a:srgbClr val="000000">
                    <a:alpha val="50000"/>
                  </a:srgbClr>
                </a:innerShdw>
              </a:effectLst>
              <a:sym typeface="+mn-ea"/>
            </a:endParaRPr>
          </a:p>
        </p:txBody>
      </p:sp>
      <p:sp>
        <p:nvSpPr>
          <p:cNvPr id="16" name="椭圆 15"/>
          <p:cNvSpPr/>
          <p:nvPr/>
        </p:nvSpPr>
        <p:spPr>
          <a:xfrm>
            <a:off x="8142605"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7126605" y="1957070"/>
            <a:ext cx="2284730" cy="583565"/>
          </a:xfrm>
          <a:prstGeom prst="rect">
            <a:avLst/>
          </a:prstGeom>
          <a:noFill/>
        </p:spPr>
        <p:txBody>
          <a:bodyPr wrap="square" rtlCol="0" anchor="t">
            <a:sp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AD1</a:t>
            </a:r>
            <a:r>
              <a:rPr lang="en-US" sz="3200" b="1">
                <a:ln w="9525" cmpd="sng">
                  <a:solidFill>
                    <a:schemeClr val="accent1"/>
                  </a:solidFill>
                  <a:prstDash val="solid"/>
                </a:ln>
                <a:solidFill>
                  <a:srgbClr val="70AD47">
                    <a:tint val="1000"/>
                  </a:srgbClr>
                </a:solidFill>
                <a:effectLst>
                  <a:glow rad="38100">
                    <a:schemeClr val="accent1">
                      <a:alpha val="40000"/>
                    </a:schemeClr>
                  </a:glow>
                </a:effectLst>
                <a:sym typeface="+mn-ea"/>
              </a:rPr>
              <a:t>9</a:t>
            </a: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c</a:t>
            </a:r>
            <a:endPar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04"/>
                                        </p:tgtEl>
                                        <p:attrNameLst>
                                          <p:attrName>style.visibility</p:attrName>
                                        </p:attrNameLst>
                                      </p:cBhvr>
                                      <p:to>
                                        <p:strVal val="visible"/>
                                      </p:to>
                                    </p:set>
                                    <p:anim calcmode="lin" valueType="num">
                                      <p:cBhvr additive="base">
                                        <p:cTn id="11" dur="500" fill="hold"/>
                                        <p:tgtEl>
                                          <p:spTgt spid="4104"/>
                                        </p:tgtEl>
                                        <p:attrNameLst>
                                          <p:attrName>ppt_x</p:attrName>
                                        </p:attrNameLst>
                                      </p:cBhvr>
                                      <p:tavLst>
                                        <p:tav tm="0">
                                          <p:val>
                                            <p:strVal val="#ppt_x"/>
                                          </p:val>
                                        </p:tav>
                                        <p:tav tm="100000">
                                          <p:val>
                                            <p:strVal val="#ppt_x"/>
                                          </p:val>
                                        </p:tav>
                                      </p:tavLst>
                                    </p:anim>
                                    <p:anim calcmode="lin" valueType="num">
                                      <p:cBhvr additive="base">
                                        <p:cTn id="12" dur="500" fill="hold"/>
                                        <p:tgtEl>
                                          <p:spTgt spid="410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animBg="1"/>
      <p:bldP spid="3" grpId="0" animBg="1"/>
      <p:bldP spid="6" grpId="0" animBg="1"/>
      <p:bldP spid="7" grpId="0"/>
      <p:bldP spid="8" grpId="0" animBg="1"/>
      <p:bldP spid="10" grpId="0"/>
      <p:bldP spid="2" grpId="0"/>
      <p:bldP spid="4" grpId="0" animBg="1"/>
      <p:bldP spid="5" grpId="0"/>
      <p:bldP spid="13" grpId="0" animBg="1"/>
      <p:bldP spid="11" grpId="0" animBg="1"/>
      <p:bldP spid="12" grpId="0"/>
      <p:bldP spid="15" grpId="0"/>
      <p:bldP spid="16" grpId="0" animBg="1"/>
      <p:bldP spid="17" grpId="0"/>
      <p:bldP spid="4104" grpId="1" animBg="1"/>
      <p:bldP spid="3" grpId="1" animBg="1"/>
      <p:bldP spid="6" grpId="1" animBg="1"/>
      <p:bldP spid="7" grpId="1"/>
      <p:bldP spid="8" grpId="1" animBg="1"/>
      <p:bldP spid="10" grpId="1"/>
      <p:bldP spid="2" grpId="1"/>
      <p:bldP spid="4" grpId="1" animBg="1"/>
      <p:bldP spid="5" grpId="1"/>
      <p:bldP spid="13" grpId="1" animBg="1"/>
      <p:bldP spid="11" grpId="1" animBg="1"/>
      <p:bldP spid="12" grpId="1"/>
      <p:bldP spid="15" grpId="1"/>
      <p:bldP spid="16" grpId="1" animBg="1"/>
      <p:bldP spid="1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635"/>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300730"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3227070" y="1988185"/>
            <a:ext cx="363220" cy="521970"/>
          </a:xfrm>
          <a:prstGeom prst="rect">
            <a:avLst/>
          </a:prstGeom>
          <a:noFill/>
          <a:ln>
            <a:noFill/>
          </a:ln>
        </p:spPr>
        <p:txBody>
          <a:bodyPr wrap="none" rtlCol="0" anchor="t">
            <a:spAutoFit/>
          </a:bodyPr>
          <a:p>
            <a:pPr algn="ctr"/>
            <a:r>
              <a:rPr lang="en-US" altLang="zh-CN" sz="2800" b="1">
                <a:ln w="9525" cmpd="sng">
                  <a:solidFill>
                    <a:schemeClr val="accent1"/>
                  </a:solidFill>
                  <a:prstDash val="solid"/>
                </a:ln>
                <a:solidFill>
                  <a:srgbClr val="70AD47">
                    <a:tint val="1000"/>
                  </a:srgbClr>
                </a:solidFill>
                <a:effectLst>
                  <a:glow rad="38100">
                    <a:schemeClr val="accent1">
                      <a:alpha val="40000"/>
                    </a:schemeClr>
                  </a:glow>
                </a:effectLst>
              </a:rPr>
              <a:t>0</a:t>
            </a:r>
            <a:endParaRPr lang="en-US" altLang="zh-CN" sz="28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858520"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72085" y="1988185"/>
            <a:ext cx="1730375" cy="695325"/>
          </a:xfrm>
          <a:prstGeom prst="rect">
            <a:avLst/>
          </a:prstGeom>
          <a:noFill/>
          <a:ln>
            <a:noFill/>
          </a:ln>
        </p:spPr>
        <p:txBody>
          <a:bodyPr wrap="none" rtlCol="0" anchor="t">
            <a:no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rPr>
              <a:t>BC</a:t>
            </a: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endParaRPr lang="zh-CN" altLang="en-US" sz="32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32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矩形 1"/>
          <p:cNvSpPr/>
          <p:nvPr/>
        </p:nvSpPr>
        <p:spPr>
          <a:xfrm>
            <a:off x="1580515" y="1962785"/>
            <a:ext cx="1720215" cy="695325"/>
          </a:xfrm>
          <a:prstGeom prst="rect">
            <a:avLst/>
          </a:prstGeom>
          <a:noFill/>
          <a:ln>
            <a:noFill/>
          </a:ln>
        </p:spPr>
        <p:txBody>
          <a:bodyPr wrap="none" rtlCol="0" anchor="t">
            <a:no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BC500</a:t>
            </a:r>
            <a:endPar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4" name="椭圆 3"/>
          <p:cNvSpPr/>
          <p:nvPr/>
        </p:nvSpPr>
        <p:spPr>
          <a:xfrm>
            <a:off x="2332355"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880803" y="1962785"/>
            <a:ext cx="1266825" cy="583565"/>
          </a:xfrm>
          <a:prstGeom prst="rect">
            <a:avLst/>
          </a:prstGeom>
          <a:noFill/>
          <a:ln>
            <a:noFill/>
          </a:ln>
        </p:spPr>
        <p:txBody>
          <a:bodyPr wrap="none" rtlCol="0" anchor="t">
            <a:sp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rPr>
              <a:t>AD16c</a:t>
            </a:r>
            <a:endParaRPr lang="en-US" altLang="zh-CN" sz="28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3" name="椭圆 12"/>
          <p:cNvSpPr/>
          <p:nvPr/>
        </p:nvSpPr>
        <p:spPr>
          <a:xfrm>
            <a:off x="4406265" y="1567815"/>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5993765" y="1567815"/>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5057140" y="1967230"/>
            <a:ext cx="2284730" cy="583565"/>
          </a:xfrm>
          <a:prstGeom prst="rect">
            <a:avLst/>
          </a:prstGeom>
          <a:noFill/>
        </p:spPr>
        <p:txBody>
          <a:bodyPr wrap="square" rtlCol="0" anchor="t">
            <a:sp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AD17</a:t>
            </a:r>
            <a:r>
              <a:rPr lang="zh-CN" altLang="en-US" sz="1600" b="1">
                <a:ln w="9525" cmpd="sng">
                  <a:solidFill>
                    <a:schemeClr val="accent1"/>
                  </a:solidFill>
                  <a:prstDash val="solid"/>
                </a:ln>
                <a:solidFill>
                  <a:srgbClr val="70AD47">
                    <a:tint val="1000"/>
                  </a:srgbClr>
                </a:solidFill>
                <a:effectLst>
                  <a:glow rad="38100">
                    <a:schemeClr val="accent1">
                      <a:alpha val="40000"/>
                    </a:schemeClr>
                  </a:glow>
                </a:effectLst>
                <a:sym typeface="+mn-ea"/>
              </a:rPr>
              <a:t>、</a:t>
            </a: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18c</a:t>
            </a:r>
            <a:endPar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5" name="文本框 14"/>
          <p:cNvSpPr txBox="1"/>
          <p:nvPr/>
        </p:nvSpPr>
        <p:spPr>
          <a:xfrm>
            <a:off x="471170" y="2837815"/>
            <a:ext cx="11248390" cy="2700020"/>
          </a:xfrm>
          <a:prstGeom prst="rect">
            <a:avLst/>
          </a:prstGeom>
          <a:noFill/>
        </p:spPr>
        <p:txBody>
          <a:bodyPr wrap="square" rtlCol="0" anchor="t">
            <a:noAutofit/>
          </a:bodyPr>
          <a:p>
            <a:r>
              <a:rPr lang="zh-CN" altLang="en-US" sz="2000" b="1">
                <a:solidFill>
                  <a:schemeClr val="bg2"/>
                </a:solidFill>
                <a:effectLst>
                  <a:innerShdw blurRad="63500" dist="50800" dir="13500000">
                    <a:srgbClr val="000000">
                      <a:alpha val="50000"/>
                    </a:srgbClr>
                  </a:innerShdw>
                </a:effectLst>
                <a:sym typeface="+mn-ea"/>
              </a:rPr>
              <a:t>二十世纪初，普朗克等人的《量子力学》及爱因斯坦的《狭义相对论》先后问世，它们主导了 二十世纪自然科学理论的研究方向，被人们错误的戴上了“自然科学理论的第二次革命”的光环。人们现在认识到：《量子力学》是从实验出发的相对正确的理论，它向定量的描述微观世界迈进了一步，不同能量子的概念是对自然认识的深化。但是，它的形而上学的哥本哈根的概念解释和对电子e 的多种量子数抽象，影响和误导了人们对量子现象物理实质的深入认识。在量子力学的建立过程中，有些宝贵的争论性的意见，如：薛定谔的能流分布观点；徳布罗意的“隐参量”观点；瓦采耳的“零子”观点；都强调了客观物质基础的存在性，反对能量可以从虚无中产生及只有一种电子的解释，反对对波函数的几率诠解。但，它们并没有引起重视和探究。</a:t>
            </a:r>
            <a:endParaRPr lang="zh-CN" altLang="en-US" sz="2000" b="1">
              <a:solidFill>
                <a:schemeClr val="bg2"/>
              </a:solidFill>
              <a:effectLst>
                <a:innerShdw blurRad="63500" dist="50800" dir="13500000">
                  <a:srgbClr val="000000">
                    <a:alpha val="50000"/>
                  </a:srgbClr>
                </a:innerShdw>
              </a:effectLst>
              <a:sym typeface="+mn-ea"/>
            </a:endParaRPr>
          </a:p>
        </p:txBody>
      </p:sp>
      <p:sp>
        <p:nvSpPr>
          <p:cNvPr id="16" name="椭圆 15"/>
          <p:cNvSpPr/>
          <p:nvPr/>
        </p:nvSpPr>
        <p:spPr>
          <a:xfrm>
            <a:off x="7581265" y="1567180"/>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6670040" y="1957070"/>
            <a:ext cx="2284730" cy="583565"/>
          </a:xfrm>
          <a:prstGeom prst="rect">
            <a:avLst/>
          </a:prstGeom>
          <a:noFill/>
        </p:spPr>
        <p:txBody>
          <a:bodyPr wrap="square" rtlCol="0" anchor="t">
            <a:sp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AD1</a:t>
            </a:r>
            <a:r>
              <a:rPr lang="en-US" sz="3200" b="1">
                <a:ln w="9525" cmpd="sng">
                  <a:solidFill>
                    <a:schemeClr val="accent1"/>
                  </a:solidFill>
                  <a:prstDash val="solid"/>
                </a:ln>
                <a:solidFill>
                  <a:srgbClr val="70AD47">
                    <a:tint val="1000"/>
                  </a:srgbClr>
                </a:solidFill>
                <a:effectLst>
                  <a:glow rad="38100">
                    <a:schemeClr val="accent1">
                      <a:alpha val="40000"/>
                    </a:schemeClr>
                  </a:glow>
                </a:effectLst>
                <a:sym typeface="+mn-ea"/>
              </a:rPr>
              <a:t>9</a:t>
            </a: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c</a:t>
            </a:r>
            <a:endPar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9" name="椭圆 8"/>
          <p:cNvSpPr/>
          <p:nvPr/>
        </p:nvSpPr>
        <p:spPr>
          <a:xfrm>
            <a:off x="9879330" y="1567815"/>
            <a:ext cx="216000" cy="216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8859520" y="1926590"/>
            <a:ext cx="2284730" cy="583565"/>
          </a:xfrm>
          <a:prstGeom prst="rect">
            <a:avLst/>
          </a:prstGeom>
          <a:noFill/>
        </p:spPr>
        <p:txBody>
          <a:bodyPr wrap="square" rtlCol="0" anchor="t">
            <a:spAutoFit/>
          </a:bodyPr>
          <a:p>
            <a:pPr algn="ctr"/>
            <a:r>
              <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rPr>
              <a:t>AD20c</a:t>
            </a:r>
            <a:endParaRPr lang="en-US" altLang="zh-CN" sz="32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animBg="1"/>
      <p:bldP spid="10" grpId="0"/>
      <p:bldP spid="2" grpId="0"/>
      <p:bldP spid="4" grpId="0" animBg="1"/>
      <p:bldP spid="5" grpId="0"/>
      <p:bldP spid="13" grpId="0" animBg="1"/>
      <p:bldP spid="11" grpId="0" animBg="1"/>
      <p:bldP spid="12" grpId="0"/>
      <p:bldP spid="15" grpId="0"/>
      <p:bldP spid="16" grpId="0" animBg="1"/>
      <p:bldP spid="17" grpId="0"/>
      <p:bldP spid="9" grpId="0" animBg="1"/>
      <p:bldP spid="14" grpId="0"/>
      <p:bldP spid="3" grpId="1" animBg="1"/>
      <p:bldP spid="6" grpId="1" animBg="1"/>
      <p:bldP spid="7" grpId="1"/>
      <p:bldP spid="8" grpId="1" animBg="1"/>
      <p:bldP spid="10" grpId="1"/>
      <p:bldP spid="2" grpId="1"/>
      <p:bldP spid="4" grpId="1" animBg="1"/>
      <p:bldP spid="5" grpId="1"/>
      <p:bldP spid="13" grpId="1" animBg="1"/>
      <p:bldP spid="11" grpId="1" animBg="1"/>
      <p:bldP spid="12" grpId="1"/>
      <p:bldP spid="15" grpId="1"/>
      <p:bldP spid="16" grpId="1" animBg="1"/>
      <p:bldP spid="17" grpId="1"/>
      <p:bldP spid="9" grpId="1" animBg="1"/>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4"/>
          <p:cNvPicPr>
            <a:picLocks noChangeAspect="1"/>
          </p:cNvPicPr>
          <p:nvPr/>
        </p:nvPicPr>
        <p:blipFill>
          <a:blip r:embed="rId1"/>
          <a:srcRect t="190" r="26755" b="701"/>
          <a:stretch>
            <a:fillRect/>
          </a:stretch>
        </p:blipFill>
        <p:spPr>
          <a:xfrm>
            <a:off x="0" y="0"/>
            <a:ext cx="12203430" cy="6858635"/>
          </a:xfrm>
          <a:prstGeom prst="rect">
            <a:avLst/>
          </a:prstGeom>
          <a:noFill/>
          <a:ln w="9525">
            <a:noFill/>
          </a:ln>
        </p:spPr>
      </p:pic>
      <p:sp>
        <p:nvSpPr>
          <p:cNvPr id="4104" name="矩形 5"/>
          <p:cNvSpPr/>
          <p:nvPr/>
        </p:nvSpPr>
        <p:spPr>
          <a:xfrm>
            <a:off x="-635" y="635"/>
            <a:ext cx="12192635" cy="6858000"/>
          </a:xfrm>
          <a:prstGeom prst="rect">
            <a:avLst/>
          </a:prstGeom>
          <a:solidFill>
            <a:srgbClr val="1C1C1C">
              <a:alpha val="67058"/>
            </a:srgbClr>
          </a:solidFill>
          <a:ln w="9525">
            <a:noFill/>
          </a:ln>
        </p:spPr>
        <p:txBody>
          <a:bodyPr lIns="68580" tIns="34290" rIns="68580" bIns="34290" anchor="ctr"/>
          <a:p>
            <a:pPr algn="ctr" eaLnBrk="1" hangingPunct="1">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3" name="右箭头 2"/>
          <p:cNvSpPr/>
          <p:nvPr/>
        </p:nvSpPr>
        <p:spPr>
          <a:xfrm>
            <a:off x="292735" y="1622425"/>
            <a:ext cx="11605895"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6" name="椭圆 5"/>
          <p:cNvSpPr/>
          <p:nvPr/>
        </p:nvSpPr>
        <p:spPr>
          <a:xfrm>
            <a:off x="2946400" y="160528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7" name="矩形 6"/>
          <p:cNvSpPr/>
          <p:nvPr/>
        </p:nvSpPr>
        <p:spPr>
          <a:xfrm>
            <a:off x="2947035" y="1799590"/>
            <a:ext cx="215265" cy="460375"/>
          </a:xfrm>
          <a:prstGeom prst="rect">
            <a:avLst/>
          </a:prstGeom>
          <a:noFill/>
          <a:ln>
            <a:noFill/>
          </a:ln>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椭圆 7"/>
          <p:cNvSpPr/>
          <p:nvPr/>
        </p:nvSpPr>
        <p:spPr>
          <a:xfrm>
            <a:off x="965200" y="160274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0" name="矩形 9"/>
          <p:cNvSpPr/>
          <p:nvPr/>
        </p:nvSpPr>
        <p:spPr>
          <a:xfrm>
            <a:off x="172085" y="1801495"/>
            <a:ext cx="173037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BC</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2000</a:t>
            </a: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a:p>
            <a:pPr algn="ct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 name="矩形 1"/>
          <p:cNvSpPr/>
          <p:nvPr/>
        </p:nvSpPr>
        <p:spPr>
          <a:xfrm>
            <a:off x="1544955" y="1799590"/>
            <a:ext cx="1720215" cy="695325"/>
          </a:xfrm>
          <a:prstGeom prst="rect">
            <a:avLst/>
          </a:prstGeom>
          <a:noFill/>
          <a:ln>
            <a:noFill/>
          </a:ln>
        </p:spPr>
        <p:txBody>
          <a:bodyPr wrap="none" rtlCol="0" anchor="t">
            <a:no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BC500</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4" name="椭圆 3"/>
          <p:cNvSpPr/>
          <p:nvPr/>
        </p:nvSpPr>
        <p:spPr>
          <a:xfrm>
            <a:off x="2332990" y="160337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5" name="矩形 4"/>
          <p:cNvSpPr/>
          <p:nvPr/>
        </p:nvSpPr>
        <p:spPr>
          <a:xfrm>
            <a:off x="3410268" y="1780540"/>
            <a:ext cx="996315" cy="460375"/>
          </a:xfrm>
          <a:prstGeom prst="rect">
            <a:avLst/>
          </a:prstGeom>
          <a:noFill/>
          <a:ln>
            <a:noFill/>
          </a:ln>
        </p:spPr>
        <p:txBody>
          <a:bodyPr wrap="non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rPr>
              <a:t>AD16c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3" name="椭圆 12"/>
          <p:cNvSpPr/>
          <p:nvPr/>
        </p:nvSpPr>
        <p:spPr>
          <a:xfrm>
            <a:off x="419100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1" name="椭圆 10"/>
          <p:cNvSpPr/>
          <p:nvPr/>
        </p:nvSpPr>
        <p:spPr>
          <a:xfrm>
            <a:off x="5164455" y="159575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2" name="文本框 11"/>
          <p:cNvSpPr txBox="1"/>
          <p:nvPr/>
        </p:nvSpPr>
        <p:spPr>
          <a:xfrm>
            <a:off x="4130040" y="1801495"/>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AD17</a:t>
            </a:r>
            <a:r>
              <a:rPr lang="zh-CN" altLang="en-US" sz="1200" b="1">
                <a:ln w="9525" cmpd="sng">
                  <a:solidFill>
                    <a:schemeClr val="accent1"/>
                  </a:solidFill>
                  <a:prstDash val="solid"/>
                </a:ln>
                <a:solidFill>
                  <a:srgbClr val="70AD47">
                    <a:tint val="1000"/>
                  </a:srgbClr>
                </a:solidFill>
                <a:effectLst>
                  <a:glow rad="38100">
                    <a:schemeClr val="accent1">
                      <a:alpha val="40000"/>
                    </a:schemeClr>
                  </a:glow>
                </a:effectLst>
                <a:sym typeface="+mn-ea"/>
              </a:rPr>
              <a:t>、</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18c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5" name="文本框 14"/>
          <p:cNvSpPr txBox="1"/>
          <p:nvPr/>
        </p:nvSpPr>
        <p:spPr>
          <a:xfrm>
            <a:off x="1301750" y="3862070"/>
            <a:ext cx="8883650" cy="1664970"/>
          </a:xfrm>
          <a:prstGeom prst="rect">
            <a:avLst/>
          </a:prstGeom>
          <a:noFill/>
        </p:spPr>
        <p:txBody>
          <a:bodyPr wrap="square" rtlCol="0" anchor="t">
            <a:noAutofit/>
          </a:bodyPr>
          <a:p>
            <a:r>
              <a:rPr lang="zh-CN" altLang="en-US" sz="2000" b="1">
                <a:solidFill>
                  <a:schemeClr val="bg2"/>
                </a:solidFill>
                <a:effectLst>
                  <a:innerShdw blurRad="63500" dist="50800" dir="13500000">
                    <a:srgbClr val="000000">
                      <a:alpha val="50000"/>
                    </a:srgbClr>
                  </a:innerShdw>
                </a:effectLst>
                <a:sym typeface="+mn-ea"/>
              </a:rPr>
              <a:t>1911年，卢瑟福建立了原子结构行星模型，这是人类进军物质结构的大胆尝试。</a:t>
            </a:r>
            <a:endParaRPr lang="zh-CN" altLang="en-US" sz="2000" b="1">
              <a:solidFill>
                <a:schemeClr val="bg2"/>
              </a:solidFill>
              <a:effectLst>
                <a:innerShdw blurRad="63500" dist="50800" dir="13500000">
                  <a:srgbClr val="000000">
                    <a:alpha val="50000"/>
                  </a:srgbClr>
                </a:innerShdw>
              </a:effectLst>
              <a:sym typeface="+mn-ea"/>
            </a:endParaRPr>
          </a:p>
          <a:p>
            <a:r>
              <a:rPr lang="zh-CN" altLang="en-US" sz="2000" b="1">
                <a:solidFill>
                  <a:schemeClr val="bg2"/>
                </a:solidFill>
                <a:effectLst>
                  <a:innerShdw blurRad="63500" dist="50800" dir="13500000">
                    <a:srgbClr val="000000">
                      <a:alpha val="50000"/>
                    </a:srgbClr>
                  </a:innerShdw>
                </a:effectLst>
                <a:sym typeface="+mn-ea"/>
              </a:rPr>
              <a:t>1928年，狄拉克有关“真空是负能态粒子的海洋”的理论，推动了粒子物理学</a:t>
            </a:r>
            <a:r>
              <a:rPr lang="en-US" altLang="zh-CN" sz="2000" b="1">
                <a:solidFill>
                  <a:schemeClr val="bg2"/>
                </a:solidFill>
                <a:effectLst>
                  <a:innerShdw blurRad="63500" dist="50800" dir="13500000">
                    <a:srgbClr val="000000">
                      <a:alpha val="50000"/>
                    </a:srgbClr>
                  </a:innerShdw>
                </a:effectLst>
                <a:sym typeface="+mn-ea"/>
              </a:rPr>
              <a:t>  </a:t>
            </a:r>
            <a:endParaRPr lang="en-US" altLang="zh-CN" sz="2000" b="1">
              <a:solidFill>
                <a:schemeClr val="bg2"/>
              </a:solidFill>
              <a:effectLst>
                <a:innerShdw blurRad="63500" dist="50800" dir="13500000">
                  <a:srgbClr val="000000">
                    <a:alpha val="50000"/>
                  </a:srgbClr>
                </a:innerShdw>
              </a:effectLst>
              <a:sym typeface="+mn-ea"/>
            </a:endParaRPr>
          </a:p>
          <a:p>
            <a:r>
              <a:rPr lang="en-US" altLang="zh-CN" sz="2000" b="1">
                <a:solidFill>
                  <a:schemeClr val="bg2"/>
                </a:solidFill>
                <a:effectLst>
                  <a:innerShdw blurRad="63500" dist="50800" dir="13500000">
                    <a:srgbClr val="000000">
                      <a:alpha val="50000"/>
                    </a:srgbClr>
                  </a:innerShdw>
                </a:effectLst>
                <a:sym typeface="+mn-ea"/>
              </a:rPr>
              <a:t>                  </a:t>
            </a:r>
            <a:r>
              <a:rPr lang="zh-CN" altLang="en-US" sz="2000" b="1">
                <a:solidFill>
                  <a:schemeClr val="bg2"/>
                </a:solidFill>
                <a:effectLst>
                  <a:innerShdw blurRad="63500" dist="50800" dir="13500000">
                    <a:srgbClr val="000000">
                      <a:alpha val="50000"/>
                    </a:srgbClr>
                  </a:innerShdw>
                </a:effectLst>
                <a:sym typeface="+mn-ea"/>
              </a:rPr>
              <a:t>的发展，使人类发现了正电子及多种高能的正、反粒子。</a:t>
            </a:r>
            <a:endParaRPr lang="zh-CN" altLang="en-US" sz="2000" b="1">
              <a:solidFill>
                <a:schemeClr val="bg2"/>
              </a:solidFill>
              <a:effectLst>
                <a:innerShdw blurRad="63500" dist="50800" dir="13500000">
                  <a:srgbClr val="000000">
                    <a:alpha val="50000"/>
                  </a:srgbClr>
                </a:innerShdw>
              </a:effectLst>
              <a:sym typeface="+mn-ea"/>
            </a:endParaRPr>
          </a:p>
          <a:p>
            <a:r>
              <a:rPr lang="zh-CN" altLang="en-US" sz="2000" b="1">
                <a:solidFill>
                  <a:schemeClr val="bg2"/>
                </a:solidFill>
                <a:effectLst>
                  <a:innerShdw blurRad="63500" dist="50800" dir="13500000">
                    <a:srgbClr val="000000">
                      <a:alpha val="50000"/>
                    </a:srgbClr>
                  </a:innerShdw>
                </a:effectLst>
                <a:sym typeface="+mn-ea"/>
              </a:rPr>
              <a:t>1929年，哈勃定理问世，星体的红移被解释成距离与哈勃常数的函数。</a:t>
            </a:r>
            <a:endParaRPr lang="zh-CN" altLang="en-US" sz="2000" b="1">
              <a:solidFill>
                <a:schemeClr val="bg2"/>
              </a:solidFill>
              <a:effectLst>
                <a:innerShdw blurRad="63500" dist="50800" dir="13500000">
                  <a:srgbClr val="000000">
                    <a:alpha val="50000"/>
                  </a:srgbClr>
                </a:innerShdw>
              </a:effectLst>
              <a:sym typeface="+mn-ea"/>
            </a:endParaRPr>
          </a:p>
          <a:p>
            <a:r>
              <a:rPr lang="zh-CN" altLang="en-US" sz="2000" b="1">
                <a:solidFill>
                  <a:schemeClr val="bg2"/>
                </a:solidFill>
                <a:effectLst>
                  <a:innerShdw blurRad="63500" dist="50800" dir="13500000">
                    <a:srgbClr val="000000">
                      <a:alpha val="50000"/>
                    </a:srgbClr>
                  </a:innerShdw>
                </a:effectLst>
                <a:sym typeface="+mn-ea"/>
              </a:rPr>
              <a:t>1938年，艾夫思、史迪威证实了运动光源存在多普勒频移，大爆炸论或宇宙膨</a:t>
            </a:r>
            <a:r>
              <a:rPr lang="en-US" altLang="zh-CN" sz="2000" b="1">
                <a:solidFill>
                  <a:schemeClr val="bg2"/>
                </a:solidFill>
                <a:effectLst>
                  <a:innerShdw blurRad="63500" dist="50800" dir="13500000">
                    <a:srgbClr val="000000">
                      <a:alpha val="50000"/>
                    </a:srgbClr>
                  </a:innerShdw>
                </a:effectLst>
                <a:sym typeface="+mn-ea"/>
              </a:rPr>
              <a:t>                    </a:t>
            </a:r>
            <a:endParaRPr lang="en-US" altLang="zh-CN" sz="2000" b="1">
              <a:solidFill>
                <a:schemeClr val="bg2"/>
              </a:solidFill>
              <a:effectLst>
                <a:innerShdw blurRad="63500" dist="50800" dir="13500000">
                  <a:srgbClr val="000000">
                    <a:alpha val="50000"/>
                  </a:srgbClr>
                </a:innerShdw>
              </a:effectLst>
              <a:sym typeface="+mn-ea"/>
            </a:endParaRPr>
          </a:p>
          <a:p>
            <a:r>
              <a:rPr lang="en-US" altLang="zh-CN" sz="2000" b="1">
                <a:solidFill>
                  <a:schemeClr val="bg2"/>
                </a:solidFill>
                <a:effectLst>
                  <a:innerShdw blurRad="63500" dist="50800" dir="13500000">
                    <a:srgbClr val="000000">
                      <a:alpha val="50000"/>
                    </a:srgbClr>
                  </a:innerShdw>
                </a:effectLst>
                <a:sym typeface="+mn-ea"/>
              </a:rPr>
              <a:t>                  </a:t>
            </a:r>
            <a:r>
              <a:rPr lang="zh-CN" altLang="en-US" sz="2000" b="1">
                <a:solidFill>
                  <a:schemeClr val="bg2"/>
                </a:solidFill>
                <a:effectLst>
                  <a:innerShdw blurRad="63500" dist="50800" dir="13500000">
                    <a:srgbClr val="000000">
                      <a:alpha val="50000"/>
                    </a:srgbClr>
                  </a:innerShdw>
                </a:effectLst>
                <a:sym typeface="+mn-ea"/>
              </a:rPr>
              <a:t>胀学说便把红移解释为宇宙膨胀的多普勒效应。</a:t>
            </a:r>
            <a:endParaRPr lang="zh-CN" altLang="en-US" sz="2000" b="1">
              <a:solidFill>
                <a:schemeClr val="bg2"/>
              </a:solidFill>
              <a:effectLst>
                <a:innerShdw blurRad="63500" dist="50800" dir="13500000">
                  <a:srgbClr val="000000">
                    <a:alpha val="50000"/>
                  </a:srgbClr>
                </a:innerShdw>
              </a:effectLst>
              <a:sym typeface="+mn-ea"/>
            </a:endParaRPr>
          </a:p>
        </p:txBody>
      </p:sp>
      <p:sp>
        <p:nvSpPr>
          <p:cNvPr id="16" name="椭圆 15"/>
          <p:cNvSpPr/>
          <p:nvPr/>
        </p:nvSpPr>
        <p:spPr>
          <a:xfrm>
            <a:off x="667004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7" name="文本框 16"/>
          <p:cNvSpPr txBox="1"/>
          <p:nvPr/>
        </p:nvSpPr>
        <p:spPr>
          <a:xfrm>
            <a:off x="5635625" y="179959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AD1</a:t>
            </a:r>
            <a:r>
              <a:rPr lang="en-US" sz="2400" b="1">
                <a:ln w="9525" cmpd="sng">
                  <a:solidFill>
                    <a:schemeClr val="accent1"/>
                  </a:solidFill>
                  <a:prstDash val="solid"/>
                </a:ln>
                <a:solidFill>
                  <a:srgbClr val="70AD47">
                    <a:tint val="1000"/>
                  </a:srgbClr>
                </a:solidFill>
                <a:effectLst>
                  <a:glow rad="38100">
                    <a:schemeClr val="accent1">
                      <a:alpha val="40000"/>
                    </a:schemeClr>
                  </a:glow>
                </a:effectLst>
                <a:sym typeface="+mn-ea"/>
              </a:rPr>
              <a:t>9</a:t>
            </a: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9" name="椭圆 8"/>
          <p:cNvSpPr/>
          <p:nvPr/>
        </p:nvSpPr>
        <p:spPr>
          <a:xfrm>
            <a:off x="9879330" y="159639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4" name="文本框 13"/>
          <p:cNvSpPr txBox="1"/>
          <p:nvPr/>
        </p:nvSpPr>
        <p:spPr>
          <a:xfrm>
            <a:off x="8859520" y="1739900"/>
            <a:ext cx="2284730" cy="460375"/>
          </a:xfrm>
          <a:prstGeom prst="rect">
            <a:avLst/>
          </a:prstGeom>
          <a:noFill/>
        </p:spPr>
        <p:txBody>
          <a:bodyPr wrap="square" rtlCol="0" anchor="t">
            <a:spAutoFit/>
          </a:bodyPr>
          <a:p>
            <a:pPr algn="ctr"/>
            <a:r>
              <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rPr>
              <a:t>AD20c</a:t>
            </a:r>
            <a:endParaRPr lang="en-US" altLang="zh-CN"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8" name="下箭头标注 17"/>
          <p:cNvSpPr/>
          <p:nvPr/>
        </p:nvSpPr>
        <p:spPr>
          <a:xfrm>
            <a:off x="7786370" y="972185"/>
            <a:ext cx="4329430" cy="2600325"/>
          </a:xfrm>
          <a:prstGeom prst="downArrowCallout">
            <a:avLst/>
          </a:prstGeom>
          <a:noFill/>
          <a:ln w="50800" cmpd="sng">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rot="5400000">
            <a:off x="-140720" y="4557780"/>
            <a:ext cx="2606400" cy="106045"/>
          </a:xfrm>
          <a:prstGeom prst="rightArrow">
            <a:avLst>
              <a:gd name="adj1" fmla="val 50000"/>
              <a:gd name="adj2" fmla="val 105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0" name="椭圆 19"/>
          <p:cNvSpPr/>
          <p:nvPr/>
        </p:nvSpPr>
        <p:spPr>
          <a:xfrm>
            <a:off x="1090295" y="398589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2" name="椭圆 21"/>
          <p:cNvSpPr/>
          <p:nvPr/>
        </p:nvSpPr>
        <p:spPr>
          <a:xfrm>
            <a:off x="1090295" y="490791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3" name="椭圆 22"/>
          <p:cNvSpPr/>
          <p:nvPr/>
        </p:nvSpPr>
        <p:spPr>
          <a:xfrm>
            <a:off x="1090295" y="5222240"/>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4" name="椭圆 23"/>
          <p:cNvSpPr/>
          <p:nvPr/>
        </p:nvSpPr>
        <p:spPr>
          <a:xfrm>
            <a:off x="1090295" y="4284345"/>
            <a:ext cx="144000" cy="144000"/>
          </a:xfrm>
          <a:prstGeom prst="ellipse">
            <a:avLst/>
          </a:prstGeom>
          <a:gradFill>
            <a:gsLst>
              <a:gs pos="19000">
                <a:srgbClr val="FFB9B9"/>
              </a:gs>
              <a:gs pos="64000">
                <a:srgbClr val="FF8F8E"/>
              </a:gs>
              <a:gs pos="44000">
                <a:srgbClr val="FE9E9F"/>
              </a:gs>
              <a:gs pos="84000">
                <a:srgbClr val="FF7373"/>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500" fill="hold"/>
                                        <p:tgtEl>
                                          <p:spTgt spid="22"/>
                                        </p:tgtEl>
                                        <p:attrNameLst>
                                          <p:attrName>ppt_x</p:attrName>
                                        </p:attrNameLst>
                                      </p:cBhvr>
                                      <p:tavLst>
                                        <p:tav tm="0">
                                          <p:val>
                                            <p:strVal val="#ppt_x"/>
                                          </p:val>
                                        </p:tav>
                                        <p:tav tm="100000">
                                          <p:val>
                                            <p:strVal val="#ppt_x"/>
                                          </p:val>
                                        </p:tav>
                                      </p:tavLst>
                                    </p:anim>
                                    <p:anim calcmode="lin" valueType="num">
                                      <p:cBhvr additive="base">
                                        <p:cTn id="84" dur="500" fill="hold"/>
                                        <p:tgtEl>
                                          <p:spTgt spid="2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fill="hold"/>
                                        <p:tgtEl>
                                          <p:spTgt spid="24"/>
                                        </p:tgtEl>
                                        <p:attrNameLst>
                                          <p:attrName>ppt_x</p:attrName>
                                        </p:attrNameLst>
                                      </p:cBhvr>
                                      <p:tavLst>
                                        <p:tav tm="0">
                                          <p:val>
                                            <p:strVal val="#ppt_x"/>
                                          </p:val>
                                        </p:tav>
                                        <p:tav tm="100000">
                                          <p:val>
                                            <p:strVal val="#ppt_x"/>
                                          </p:val>
                                        </p:tav>
                                      </p:tavLst>
                                    </p:anim>
                                    <p:anim calcmode="lin" valueType="num">
                                      <p:cBhvr additive="base">
                                        <p:cTn id="9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animBg="1"/>
      <p:bldP spid="10" grpId="0"/>
      <p:bldP spid="2" grpId="0"/>
      <p:bldP spid="4" grpId="0" animBg="1"/>
      <p:bldP spid="5" grpId="0"/>
      <p:bldP spid="13" grpId="0" animBg="1"/>
      <p:bldP spid="11" grpId="0" animBg="1"/>
      <p:bldP spid="12" grpId="0"/>
      <p:bldP spid="15" grpId="0"/>
      <p:bldP spid="16" grpId="0" animBg="1"/>
      <p:bldP spid="17" grpId="0"/>
      <p:bldP spid="9" grpId="0" animBg="1"/>
      <p:bldP spid="14" grpId="0"/>
      <p:bldP spid="18" grpId="0" animBg="1"/>
      <p:bldP spid="19" grpId="0" animBg="1"/>
      <p:bldP spid="20" grpId="0" animBg="1"/>
      <p:bldP spid="22" grpId="0" animBg="1"/>
      <p:bldP spid="23" grpId="0" animBg="1"/>
      <p:bldP spid="24" grpId="0" animBg="1"/>
      <p:bldP spid="3" grpId="1" animBg="1"/>
      <p:bldP spid="6" grpId="1" animBg="1"/>
      <p:bldP spid="7" grpId="1"/>
      <p:bldP spid="8" grpId="1" animBg="1"/>
      <p:bldP spid="10" grpId="1"/>
      <p:bldP spid="2" grpId="1"/>
      <p:bldP spid="4" grpId="1" animBg="1"/>
      <p:bldP spid="5" grpId="1"/>
      <p:bldP spid="13" grpId="1" animBg="1"/>
      <p:bldP spid="11" grpId="1" animBg="1"/>
      <p:bldP spid="12" grpId="1"/>
      <p:bldP spid="15" grpId="1"/>
      <p:bldP spid="16" grpId="1" animBg="1"/>
      <p:bldP spid="17" grpId="1"/>
      <p:bldP spid="9" grpId="1" animBg="1"/>
      <p:bldP spid="14" grpId="1"/>
      <p:bldP spid="18" grpId="1" animBg="1"/>
      <p:bldP spid="19" grpId="1" animBg="1"/>
      <p:bldP spid="20" grpId="1" animBg="1"/>
      <p:bldP spid="22" grpId="1" animBg="1"/>
      <p:bldP spid="23" grpId="1" animBg="1"/>
      <p:bldP spid="24" grpId="1" animBg="1"/>
    </p:bldLst>
  </p:timing>
</p:sld>
</file>

<file path=ppt/tags/tag1.xml><?xml version="1.0" encoding="utf-8"?>
<p:tagLst xmlns:p="http://schemas.openxmlformats.org/presentationml/2006/main">
  <p:tag name="COMMONDATA" val="eyJoZGlkIjoiNDE2ZDk0OTQ1MGY3MGQ4YzgxYmI3MTMwNzM2NDdlOGQifQ=="/>
  <p:tag name="KSO_WPP_MARK_KEY" val="686d81c6-ff00-4798-840d-5cb8d01e6ac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2755</Words>
  <Application>WPS 演示</Application>
  <PresentationFormat>宽屏</PresentationFormat>
  <Paragraphs>281</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张-淙柟</dc:creator>
  <cp:lastModifiedBy>张淙柟</cp:lastModifiedBy>
  <cp:revision>3</cp:revision>
  <dcterms:created xsi:type="dcterms:W3CDTF">2023-05-13T03:34:00Z</dcterms:created>
  <dcterms:modified xsi:type="dcterms:W3CDTF">2023-05-14T14:54:26Z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050370D03472460E9C51D37B83E1F5EF</vt:lpwstr>
  </property>
  <property fmtid="{D5CDD505-2E9C-101B-9397-08002B2CF9AE}" pid="3" name="KSOProductBuildVer">
    <vt:lpwstr>2052-11.1.0.12763</vt:lpwstr>
  </property>
</Properties>
</file>