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089-4670-C025-65A9-DCA892ED7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E6A7-C01D-8EB8-5E51-D0B5886B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4777-AD4C-FD3D-6B0E-0CE06E3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16DF-021F-FE7D-2887-589EAAE8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AC82-DE07-7619-C8CD-C36C691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5FA2-5739-D82E-0F42-BF15B3B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0E1A-47B4-4F72-70BC-7A5831C4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3D11-4D8A-A91E-C17C-B4C22725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1CF0-16CE-6BA9-1F85-1233796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5D79-1A44-6CEB-CB86-1C04C7B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4F65F-49D3-1328-5CBB-666B0D917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C6EAF-BCCE-127E-AD9D-E90887EE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CABA-DC79-747B-D89D-A7B175B5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89B1-7448-5FF2-9258-583A6FD1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AEC6-7B86-A54C-4B80-65C13808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25A8-1C96-47E0-0228-E03781CC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86F-1053-BE56-4141-07FC7433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E9FA-044A-C1B3-A267-0A16B918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F5F8-0105-1C80-F1B3-514ADA6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D716-A823-E439-65E9-5C706563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E854-12D3-F01E-7426-729BBC3F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BC37-4B3C-4B3A-6E12-FD040429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DBB9-B5E0-DD43-7AE8-BBA4338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C9DE-713B-808A-52BC-4E2826AE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CB44-74CD-091E-8870-053A58C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6F5E-40D5-EC96-1007-95B6ED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4D68-CBF0-986B-F59C-230DE3A7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8591-4ACD-29AE-AB49-DE64557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A635-1199-FF7F-9D84-C66F1C3B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87F5-B54C-EC28-6762-608A6A92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259A-B80F-7043-49B8-618D59D2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9A14-324C-E513-0B30-86DB264F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3D66-0B55-D6FF-8E67-93475CDF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3A62E-F92A-C751-AE58-83E07B087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CB419-405F-06FF-A844-172D5DFC0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1958-9244-7999-93AB-FBF7B6822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4A75-C596-6C1D-B5C9-F788A59B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F8103-C4F8-8C82-780B-E098F81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66A8-87D4-6781-BDC1-942B9CCB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6A4-4F14-8DD9-ADB7-39F9809B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4114-505D-2287-136C-7F035D6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95F6-D23A-F859-B171-671C905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B4A01-9FDC-AACD-DADB-9D85C408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549C5-3B52-E579-A216-AB98A6B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4CDCD-3F55-B1B4-34B8-3761FC9F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4356-DBB2-6521-016B-99A2586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3F89-1237-5B99-D1DB-AFB74DCD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6749-FA38-0E5F-72FC-F35A7F61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C2F-F097-3694-D78B-005BF1BD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7F35-B3F1-D860-6C12-42A85366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F428-6173-6C65-C952-AABEF5B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B3F2-ACA8-3825-9584-5B45DFB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EFF4-17D9-CF94-05E8-B56A1500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1AF0F-80AD-0702-0351-687548D9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4D0E3-EE81-0CC5-72DB-F4696D73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8C802-6953-7DB0-1B66-B012248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0FE97-F300-B0A1-82CF-79A5A7AE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6411-1876-03CD-5B3D-C3B119F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31E11-E313-79CD-86BE-36FBBD5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E323-35A7-608A-B52B-11143F15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4AD1-E5D5-673D-2545-5087D39E3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ADAA-AA8D-4913-B3E8-01A1982EC19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2B74-796A-DC8E-1D15-0E93E584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417D-0E19-81F7-ECFB-EB4A5DF43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AB21-B4D0-4CE7-861F-976474EE1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D247D-5FA0-7479-C309-7F7E43F9AC20}"/>
              </a:ext>
            </a:extLst>
          </p:cNvPr>
          <p:cNvSpPr/>
          <p:nvPr/>
        </p:nvSpPr>
        <p:spPr>
          <a:xfrm>
            <a:off x="5742368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EF44A-A9AC-E92C-8C94-6F341B4529BF}"/>
              </a:ext>
            </a:extLst>
          </p:cNvPr>
          <p:cNvSpPr/>
          <p:nvPr/>
        </p:nvSpPr>
        <p:spPr>
          <a:xfrm>
            <a:off x="3497059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45BBA5-BF56-AA53-6BA0-C37FB170C5AF}"/>
              </a:ext>
            </a:extLst>
          </p:cNvPr>
          <p:cNvSpPr/>
          <p:nvPr/>
        </p:nvSpPr>
        <p:spPr>
          <a:xfrm>
            <a:off x="1251751" y="2683276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CF23B8-490D-3A00-2269-CC7C4D268007}"/>
              </a:ext>
            </a:extLst>
          </p:cNvPr>
          <p:cNvSpPr/>
          <p:nvPr/>
        </p:nvSpPr>
        <p:spPr>
          <a:xfrm>
            <a:off x="0" y="0"/>
            <a:ext cx="5467908" cy="501589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Web Pages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A1CA2-B61B-A174-1DE5-BD67EA70CE16}"/>
              </a:ext>
            </a:extLst>
          </p:cNvPr>
          <p:cNvSpPr/>
          <p:nvPr/>
        </p:nvSpPr>
        <p:spPr>
          <a:xfrm>
            <a:off x="7722089" y="1211063"/>
            <a:ext cx="1411550" cy="745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493D2-6946-64C6-371D-353AB4463D0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V="1">
            <a:off x="7153918" y="1956787"/>
            <a:ext cx="1273946" cy="109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6BA8FD-2ACD-3658-2D71-69E348AEF0ED}"/>
              </a:ext>
            </a:extLst>
          </p:cNvPr>
          <p:cNvCxnSpPr>
            <a:stCxn id="58" idx="3"/>
            <a:endCxn id="3" idx="1"/>
          </p:cNvCxnSpPr>
          <p:nvPr/>
        </p:nvCxnSpPr>
        <p:spPr>
          <a:xfrm>
            <a:off x="2663301" y="3056138"/>
            <a:ext cx="833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3BA16-BCCF-BE3C-949E-01E99A04B33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908609" y="3056138"/>
            <a:ext cx="833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5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C82FF-69FB-41ED-A357-B2452BB5A685}">
  <ds:schemaRefs>
    <ds:schemaRef ds:uri="http://schemas.microsoft.com/office/2006/metadata/properties"/>
    <ds:schemaRef ds:uri="http://schemas.microsoft.com/office/infopath/2007/PartnerControls"/>
    <ds:schemaRef ds:uri="7229dbd6-438c-4362-93ee-383715cce5f6"/>
    <ds:schemaRef ds:uri="1650ce25-36f5-49d9-a781-e04693d35547"/>
  </ds:schemaRefs>
</ds:datastoreItem>
</file>

<file path=customXml/itemProps2.xml><?xml version="1.0" encoding="utf-8"?>
<ds:datastoreItem xmlns:ds="http://schemas.openxmlformats.org/officeDocument/2006/customXml" ds:itemID="{44432FB3-5676-4390-9997-7320D404A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D57EC4-B4EC-4CB2-A27E-F67AC604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0ce25-36f5-49d9-a781-e04693d35547"/>
    <ds:schemaRef ds:uri="7229dbd6-438c-4362-93ee-383715cce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Kelly</dc:creator>
  <cp:lastModifiedBy>Sean Kelly</cp:lastModifiedBy>
  <cp:revision>2</cp:revision>
  <dcterms:created xsi:type="dcterms:W3CDTF">2022-10-12T01:40:27Z</dcterms:created>
  <dcterms:modified xsi:type="dcterms:W3CDTF">2022-10-13T21:25:54Z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</Properties>
</file>