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F50A8-3968-499A-AE11-99E92CE8C4BB}" v="141" dt="2022-10-12T02:06:23.851"/>
    <p1510:client id="{5CBA6149-B3B5-420E-82B7-36DD13DEE618}" v="84" dt="2022-10-12T02:00:18.733"/>
    <p1510:client id="{62B3F74F-0BBB-4226-9864-ED7DDDF67D4D}" v="109" dt="2022-10-12T02:38:46.111"/>
    <p1510:client id="{7ECA7169-46E4-457D-AA00-68D15448D2F4}" v="10" dt="2022-10-12T02:26:02.437"/>
    <p1510:client id="{AC55A0D7-075A-4D6F-A686-140F45A45639}" v="5" dt="2022-10-12T02:07:57.954"/>
    <p1510:client id="{EB3D86A1-B402-492A-881A-D620084EE701}" v="130" dt="2022-10-12T02:37:28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Kelly" userId="S::sean.kelly@bellevuecollege.edu::bdf6adab-fb75-4f28-bdf0-7c7eb11ce276" providerId="AD" clId="Web-{EB3D86A1-B402-492A-881A-D620084EE701}"/>
    <pc:docChg chg="modSld">
      <pc:chgData name="Sean Kelly" userId="S::sean.kelly@bellevuecollege.edu::bdf6adab-fb75-4f28-bdf0-7c7eb11ce276" providerId="AD" clId="Web-{EB3D86A1-B402-492A-881A-D620084EE701}" dt="2022-10-12T02:37:27.083" v="73" actId="20577"/>
      <pc:docMkLst>
        <pc:docMk/>
      </pc:docMkLst>
      <pc:sldChg chg="addSp modSp">
        <pc:chgData name="Sean Kelly" userId="S::sean.kelly@bellevuecollege.edu::bdf6adab-fb75-4f28-bdf0-7c7eb11ce276" providerId="AD" clId="Web-{EB3D86A1-B402-492A-881A-D620084EE701}" dt="2022-10-12T02:37:27.083" v="73" actId="20577"/>
        <pc:sldMkLst>
          <pc:docMk/>
          <pc:sldMk cId="109857222" sldId="256"/>
        </pc:sldMkLst>
        <pc:spChg chg="add mod">
          <ac:chgData name="Sean Kelly" userId="S::sean.kelly@bellevuecollege.edu::bdf6adab-fb75-4f28-bdf0-7c7eb11ce276" providerId="AD" clId="Web-{EB3D86A1-B402-492A-881A-D620084EE701}" dt="2022-10-12T02:37:27.083" v="73" actId="20577"/>
          <ac:spMkLst>
            <pc:docMk/>
            <pc:sldMk cId="109857222" sldId="256"/>
            <ac:spMk id="3" creationId="{FF6EB1B0-8A57-7C5C-4958-DB0EE1E8C961}"/>
          </ac:spMkLst>
        </pc:spChg>
        <pc:graphicFrameChg chg="mod modGraphic">
          <ac:chgData name="Sean Kelly" userId="S::sean.kelly@bellevuecollege.edu::bdf6adab-fb75-4f28-bdf0-7c7eb11ce276" providerId="AD" clId="Web-{EB3D86A1-B402-492A-881A-D620084EE701}" dt="2022-10-12T02:35:43.204" v="4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picChg chg="mod">
          <ac:chgData name="Sean Kelly" userId="S::sean.kelly@bellevuecollege.edu::bdf6adab-fb75-4f28-bdf0-7c7eb11ce276" providerId="AD" clId="Web-{EB3D86A1-B402-492A-881A-D620084EE701}" dt="2022-10-12T02:18:56.621" v="2" actId="1076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  <pc:docChgLst>
    <pc:chgData name="Michael Lablanc" userId="S::michael.lablanc@bellevuecollege.edu::d002b280-5222-4f46-afda-ae2706cfd4ed" providerId="AD" clId="Web-{7ECA7169-46E4-457D-AA00-68D15448D2F4}"/>
    <pc:docChg chg="modSld">
      <pc:chgData name="Michael Lablanc" userId="S::michael.lablanc@bellevuecollege.edu::d002b280-5222-4f46-afda-ae2706cfd4ed" providerId="AD" clId="Web-{7ECA7169-46E4-457D-AA00-68D15448D2F4}" dt="2022-10-12T02:26:02.437" v="9"/>
      <pc:docMkLst>
        <pc:docMk/>
      </pc:docMkLst>
      <pc:sldChg chg="addSp delSp modSp">
        <pc:chgData name="Michael Lablanc" userId="S::michael.lablanc@bellevuecollege.edu::d002b280-5222-4f46-afda-ae2706cfd4ed" providerId="AD" clId="Web-{7ECA7169-46E4-457D-AA00-68D15448D2F4}" dt="2022-10-12T02:26:02.437" v="9"/>
        <pc:sldMkLst>
          <pc:docMk/>
          <pc:sldMk cId="109857222" sldId="256"/>
        </pc:sldMkLst>
        <pc:picChg chg="add del mod">
          <ac:chgData name="Michael Lablanc" userId="S::michael.lablanc@bellevuecollege.edu::d002b280-5222-4f46-afda-ae2706cfd4ed" providerId="AD" clId="Web-{7ECA7169-46E4-457D-AA00-68D15448D2F4}" dt="2022-10-12T02:26:02.437" v="9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  <pc:docChgLst>
    <pc:chgData name="Sean Kelly" userId="S::sean.kelly@bellevuecollege.edu::bdf6adab-fb75-4f28-bdf0-7c7eb11ce276" providerId="AD" clId="Web-{62B3F74F-0BBB-4226-9864-ED7DDDF67D4D}"/>
    <pc:docChg chg="modSld">
      <pc:chgData name="Sean Kelly" userId="S::sean.kelly@bellevuecollege.edu::bdf6adab-fb75-4f28-bdf0-7c7eb11ce276" providerId="AD" clId="Web-{62B3F74F-0BBB-4226-9864-ED7DDDF67D4D}" dt="2022-10-12T02:38:45.673" v="52" actId="20577"/>
      <pc:docMkLst>
        <pc:docMk/>
      </pc:docMkLst>
      <pc:sldChg chg="modSp">
        <pc:chgData name="Sean Kelly" userId="S::sean.kelly@bellevuecollege.edu::bdf6adab-fb75-4f28-bdf0-7c7eb11ce276" providerId="AD" clId="Web-{62B3F74F-0BBB-4226-9864-ED7DDDF67D4D}" dt="2022-10-12T02:38:45.673" v="52" actId="20577"/>
        <pc:sldMkLst>
          <pc:docMk/>
          <pc:sldMk cId="109857222" sldId="256"/>
        </pc:sldMkLst>
        <pc:spChg chg="mod">
          <ac:chgData name="Sean Kelly" userId="S::sean.kelly@bellevuecollege.edu::bdf6adab-fb75-4f28-bdf0-7c7eb11ce276" providerId="AD" clId="Web-{62B3F74F-0BBB-4226-9864-ED7DDDF67D4D}" dt="2022-10-12T02:38:45.673" v="52" actId="20577"/>
          <ac:spMkLst>
            <pc:docMk/>
            <pc:sldMk cId="109857222" sldId="256"/>
            <ac:spMk id="3" creationId="{FF6EB1B0-8A57-7C5C-4958-DB0EE1E8C961}"/>
          </ac:spMkLst>
        </pc:spChg>
      </pc:sldChg>
    </pc:docChg>
  </pc:docChgLst>
  <pc:docChgLst>
    <pc:chgData name="Michael Lablanc" userId="S::michael.lablanc@bellevuecollege.edu::d002b280-5222-4f46-afda-ae2706cfd4ed" providerId="AD" clId="Web-{193F50A8-3968-499A-AE11-99E92CE8C4BB}"/>
    <pc:docChg chg="modSld">
      <pc:chgData name="Michael Lablanc" userId="S::michael.lablanc@bellevuecollege.edu::d002b280-5222-4f46-afda-ae2706cfd4ed" providerId="AD" clId="Web-{193F50A8-3968-499A-AE11-99E92CE8C4BB}" dt="2022-10-12T02:06:23.851" v="133" actId="1076"/>
      <pc:docMkLst>
        <pc:docMk/>
      </pc:docMkLst>
      <pc:sldChg chg="modSp">
        <pc:chgData name="Michael Lablanc" userId="S::michael.lablanc@bellevuecollege.edu::d002b280-5222-4f46-afda-ae2706cfd4ed" providerId="AD" clId="Web-{193F50A8-3968-499A-AE11-99E92CE8C4BB}" dt="2022-10-12T02:06:23.851" v="133" actId="1076"/>
        <pc:sldMkLst>
          <pc:docMk/>
          <pc:sldMk cId="109857222" sldId="256"/>
        </pc:sldMkLst>
        <pc:graphicFrameChg chg="mod modGraphic">
          <ac:chgData name="Michael Lablanc" userId="S::michael.lablanc@bellevuecollege.edu::d002b280-5222-4f46-afda-ae2706cfd4ed" providerId="AD" clId="Web-{193F50A8-3968-499A-AE11-99E92CE8C4BB}" dt="2022-10-12T02:06:07.023" v="130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graphicFrameChg chg="mod">
          <ac:chgData name="Michael Lablanc" userId="S::michael.lablanc@bellevuecollege.edu::d002b280-5222-4f46-afda-ae2706cfd4ed" providerId="AD" clId="Web-{193F50A8-3968-499A-AE11-99E92CE8C4BB}" dt="2022-10-12T02:06:23.836" v="132" actId="1076"/>
          <ac:graphicFrameMkLst>
            <pc:docMk/>
            <pc:sldMk cId="109857222" sldId="256"/>
            <ac:graphicFrameMk id="7" creationId="{96C17BB8-AC54-3C09-7FF4-44F8541CFB9E}"/>
          </ac:graphicFrameMkLst>
        </pc:graphicFrameChg>
        <pc:cxnChg chg="mod">
          <ac:chgData name="Michael Lablanc" userId="S::michael.lablanc@bellevuecollege.edu::d002b280-5222-4f46-afda-ae2706cfd4ed" providerId="AD" clId="Web-{193F50A8-3968-499A-AE11-99E92CE8C4BB}" dt="2022-10-12T02:06:23.789" v="131" actId="1076"/>
          <ac:cxnSpMkLst>
            <pc:docMk/>
            <pc:sldMk cId="109857222" sldId="256"/>
            <ac:cxnSpMk id="11" creationId="{9C0164E0-EB8E-94DB-00F1-5D002E8E98FB}"/>
          </ac:cxnSpMkLst>
        </pc:cxnChg>
        <pc:cxnChg chg="mod">
          <ac:chgData name="Michael Lablanc" userId="S::michael.lablanc@bellevuecollege.edu::d002b280-5222-4f46-afda-ae2706cfd4ed" providerId="AD" clId="Web-{193F50A8-3968-499A-AE11-99E92CE8C4BB}" dt="2022-10-12T02:06:23.851" v="133" actId="1076"/>
          <ac:cxnSpMkLst>
            <pc:docMk/>
            <pc:sldMk cId="109857222" sldId="256"/>
            <ac:cxnSpMk id="12" creationId="{A7874DC5-98BF-91F7-0811-9903630EBF80}"/>
          </ac:cxnSpMkLst>
        </pc:cxnChg>
      </pc:sldChg>
    </pc:docChg>
  </pc:docChgLst>
  <pc:docChgLst>
    <pc:chgData name="Michael Lablanc" userId="S::michael.lablanc@bellevuecollege.edu::d002b280-5222-4f46-afda-ae2706cfd4ed" providerId="AD" clId="Web-{5CBA6149-B3B5-420E-82B7-36DD13DEE618}"/>
    <pc:docChg chg="modSld">
      <pc:chgData name="Michael Lablanc" userId="S::michael.lablanc@bellevuecollege.edu::d002b280-5222-4f46-afda-ae2706cfd4ed" providerId="AD" clId="Web-{5CBA6149-B3B5-420E-82B7-36DD13DEE618}" dt="2022-10-12T02:00:18.733" v="54" actId="14100"/>
      <pc:docMkLst>
        <pc:docMk/>
      </pc:docMkLst>
      <pc:sldChg chg="addSp delSp modSp">
        <pc:chgData name="Michael Lablanc" userId="S::michael.lablanc@bellevuecollege.edu::d002b280-5222-4f46-afda-ae2706cfd4ed" providerId="AD" clId="Web-{5CBA6149-B3B5-420E-82B7-36DD13DEE618}" dt="2022-10-12T02:00:18.733" v="54" actId="14100"/>
        <pc:sldMkLst>
          <pc:docMk/>
          <pc:sldMk cId="109857222" sldId="256"/>
        </pc:sldMkLst>
        <pc:spChg chg="del">
          <ac:chgData name="Michael Lablanc" userId="S::michael.lablanc@bellevuecollege.edu::d002b280-5222-4f46-afda-ae2706cfd4ed" providerId="AD" clId="Web-{5CBA6149-B3B5-420E-82B7-36DD13DEE618}" dt="2022-10-12T01:57:12.27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ichael Lablanc" userId="S::michael.lablanc@bellevuecollege.edu::d002b280-5222-4f46-afda-ae2706cfd4ed" providerId="AD" clId="Web-{5CBA6149-B3B5-420E-82B7-36DD13DEE618}" dt="2022-10-12T01:57:12.322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ichael Lablanc" userId="S::michael.lablanc@bellevuecollege.edu::d002b280-5222-4f46-afda-ae2706cfd4ed" providerId="AD" clId="Web-{5CBA6149-B3B5-420E-82B7-36DD13DEE618}" dt="2022-10-12T01:57:35.292" v="9"/>
          <ac:spMkLst>
            <pc:docMk/>
            <pc:sldMk cId="109857222" sldId="256"/>
            <ac:spMk id="8" creationId="{0C1F026F-355B-C1CC-AB08-7EA11B9B5989}"/>
          </ac:spMkLst>
        </pc:spChg>
        <pc:graphicFrameChg chg="add mod modGraphic">
          <ac:chgData name="Michael Lablanc" userId="S::michael.lablanc@bellevuecollege.edu::d002b280-5222-4f46-afda-ae2706cfd4ed" providerId="AD" clId="Web-{5CBA6149-B3B5-420E-82B7-36DD13DEE618}" dt="2022-10-12T01:58:37.855" v="32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graphicFrameChg chg="add mod modGraphic">
          <ac:chgData name="Michael Lablanc" userId="S::michael.lablanc@bellevuecollege.edu::d002b280-5222-4f46-afda-ae2706cfd4ed" providerId="AD" clId="Web-{5CBA6149-B3B5-420E-82B7-36DD13DEE618}" dt="2022-10-12T01:59:02.965" v="42" actId="1076"/>
          <ac:graphicFrameMkLst>
            <pc:docMk/>
            <pc:sldMk cId="109857222" sldId="256"/>
            <ac:graphicFrameMk id="7" creationId="{96C17BB8-AC54-3C09-7FF4-44F8541CFB9E}"/>
          </ac:graphicFrameMkLst>
        </pc:graphicFrameChg>
        <pc:cxnChg chg="add del">
          <ac:chgData name="Michael Lablanc" userId="S::michael.lablanc@bellevuecollege.edu::d002b280-5222-4f46-afda-ae2706cfd4ed" providerId="AD" clId="Web-{5CBA6149-B3B5-420E-82B7-36DD13DEE618}" dt="2022-10-12T01:59:18.606" v="44"/>
          <ac:cxnSpMkLst>
            <pc:docMk/>
            <pc:sldMk cId="109857222" sldId="256"/>
            <ac:cxnSpMk id="9" creationId="{A7F1AC63-E75A-83B2-5739-65A8B7A5785D}"/>
          </ac:cxnSpMkLst>
        </pc:cxnChg>
        <pc:cxnChg chg="add del">
          <ac:chgData name="Michael Lablanc" userId="S::michael.lablanc@bellevuecollege.edu::d002b280-5222-4f46-afda-ae2706cfd4ed" providerId="AD" clId="Web-{5CBA6149-B3B5-420E-82B7-36DD13DEE618}" dt="2022-10-12T01:59:38.169" v="46"/>
          <ac:cxnSpMkLst>
            <pc:docMk/>
            <pc:sldMk cId="109857222" sldId="256"/>
            <ac:cxnSpMk id="10" creationId="{92115C75-D960-576E-1B9E-537A265A939B}"/>
          </ac:cxnSpMkLst>
        </pc:cxnChg>
        <pc:cxnChg chg="add mod">
          <ac:chgData name="Michael Lablanc" userId="S::michael.lablanc@bellevuecollege.edu::d002b280-5222-4f46-afda-ae2706cfd4ed" providerId="AD" clId="Web-{5CBA6149-B3B5-420E-82B7-36DD13DEE618}" dt="2022-10-12T02:00:18.733" v="54" actId="14100"/>
          <ac:cxnSpMkLst>
            <pc:docMk/>
            <pc:sldMk cId="109857222" sldId="256"/>
            <ac:cxnSpMk id="11" creationId="{9C0164E0-EB8E-94DB-00F1-5D002E8E98FB}"/>
          </ac:cxnSpMkLst>
        </pc:cxnChg>
        <pc:cxnChg chg="add mod">
          <ac:chgData name="Michael Lablanc" userId="S::michael.lablanc@bellevuecollege.edu::d002b280-5222-4f46-afda-ae2706cfd4ed" providerId="AD" clId="Web-{5CBA6149-B3B5-420E-82B7-36DD13DEE618}" dt="2022-10-12T02:00:15.326" v="53" actId="14100"/>
          <ac:cxnSpMkLst>
            <pc:docMk/>
            <pc:sldMk cId="109857222" sldId="256"/>
            <ac:cxnSpMk id="12" creationId="{A7874DC5-98BF-91F7-0811-9903630EBF80}"/>
          </ac:cxnSpMkLst>
        </pc:cxnChg>
      </pc:sldChg>
    </pc:docChg>
  </pc:docChgLst>
  <pc:docChgLst>
    <pc:chgData name="Michael Lablanc" userId="S::michael.lablanc@bellevuecollege.edu::d002b280-5222-4f46-afda-ae2706cfd4ed" providerId="AD" clId="Web-{AC55A0D7-075A-4D6F-A686-140F45A45639}"/>
    <pc:docChg chg="modSld">
      <pc:chgData name="Michael Lablanc" userId="S::michael.lablanc@bellevuecollege.edu::d002b280-5222-4f46-afda-ae2706cfd4ed" providerId="AD" clId="Web-{AC55A0D7-075A-4D6F-A686-140F45A45639}" dt="2022-10-12T02:07:57.954" v="3" actId="1076"/>
      <pc:docMkLst>
        <pc:docMk/>
      </pc:docMkLst>
      <pc:sldChg chg="addSp modSp">
        <pc:chgData name="Michael Lablanc" userId="S::michael.lablanc@bellevuecollege.edu::d002b280-5222-4f46-afda-ae2706cfd4ed" providerId="AD" clId="Web-{AC55A0D7-075A-4D6F-A686-140F45A45639}" dt="2022-10-12T02:07:57.954" v="3" actId="1076"/>
        <pc:sldMkLst>
          <pc:docMk/>
          <pc:sldMk cId="109857222" sldId="256"/>
        </pc:sldMkLst>
        <pc:picChg chg="add mod">
          <ac:chgData name="Michael Lablanc" userId="S::michael.lablanc@bellevuecollege.edu::d002b280-5222-4f46-afda-ae2706cfd4ed" providerId="AD" clId="Web-{AC55A0D7-075A-4D6F-A686-140F45A45639}" dt="2022-10-12T02:07:57.954" v="3" actId="1076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2BBBD9-A21D-606C-3BD0-E8F287E4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69439"/>
              </p:ext>
            </p:extLst>
          </p:nvPr>
        </p:nvGraphicFramePr>
        <p:xfrm>
          <a:off x="313114" y="207679"/>
          <a:ext cx="98401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83">
                  <a:extLst>
                    <a:ext uri="{9D8B030D-6E8A-4147-A177-3AD203B41FA5}">
                      <a16:colId xmlns:a16="http://schemas.microsoft.com/office/drawing/2014/main" val="2298673432"/>
                    </a:ext>
                  </a:extLst>
                </a:gridCol>
                <a:gridCol w="1287642">
                  <a:extLst>
                    <a:ext uri="{9D8B030D-6E8A-4147-A177-3AD203B41FA5}">
                      <a16:colId xmlns:a16="http://schemas.microsoft.com/office/drawing/2014/main" val="178476958"/>
                    </a:ext>
                  </a:extLst>
                </a:gridCol>
                <a:gridCol w="1255849">
                  <a:extLst>
                    <a:ext uri="{9D8B030D-6E8A-4147-A177-3AD203B41FA5}">
                      <a16:colId xmlns:a16="http://schemas.microsoft.com/office/drawing/2014/main" val="1469420014"/>
                    </a:ext>
                  </a:extLst>
                </a:gridCol>
                <a:gridCol w="937912">
                  <a:extLst>
                    <a:ext uri="{9D8B030D-6E8A-4147-A177-3AD203B41FA5}">
                      <a16:colId xmlns:a16="http://schemas.microsoft.com/office/drawing/2014/main" val="1225988322"/>
                    </a:ext>
                  </a:extLst>
                </a:gridCol>
                <a:gridCol w="1096879">
                  <a:extLst>
                    <a:ext uri="{9D8B030D-6E8A-4147-A177-3AD203B41FA5}">
                      <a16:colId xmlns:a16="http://schemas.microsoft.com/office/drawing/2014/main" val="2834875260"/>
                    </a:ext>
                  </a:extLst>
                </a:gridCol>
                <a:gridCol w="1255849">
                  <a:extLst>
                    <a:ext uri="{9D8B030D-6E8A-4147-A177-3AD203B41FA5}">
                      <a16:colId xmlns:a16="http://schemas.microsoft.com/office/drawing/2014/main" val="720561321"/>
                    </a:ext>
                  </a:extLst>
                </a:gridCol>
                <a:gridCol w="987135">
                  <a:extLst>
                    <a:ext uri="{9D8B030D-6E8A-4147-A177-3AD203B41FA5}">
                      <a16:colId xmlns:a16="http://schemas.microsoft.com/office/drawing/2014/main" val="3115803176"/>
                    </a:ext>
                  </a:extLst>
                </a:gridCol>
                <a:gridCol w="912090">
                  <a:extLst>
                    <a:ext uri="{9D8B030D-6E8A-4147-A177-3AD203B41FA5}">
                      <a16:colId xmlns:a16="http://schemas.microsoft.com/office/drawing/2014/main" val="2793421620"/>
                    </a:ext>
                  </a:extLst>
                </a:gridCol>
                <a:gridCol w="1025786">
                  <a:extLst>
                    <a:ext uri="{9D8B030D-6E8A-4147-A177-3AD203B41FA5}">
                      <a16:colId xmlns:a16="http://schemas.microsoft.com/office/drawing/2014/main" val="18255306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User ID: Int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FirstName: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LastName: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 err="1">
                          <a:effectLst/>
                        </a:rPr>
                        <a:t>ClassID</a:t>
                      </a:r>
                      <a:r>
                        <a:rPr lang="en-US" sz="1100">
                          <a:effectLst/>
                        </a:rPr>
                        <a:t>: Int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err="1">
                          <a:effectLst/>
                        </a:rPr>
                        <a:t>HistoryClassID</a:t>
                      </a:r>
                      <a:r>
                        <a:rPr lang="en-US" sz="1100">
                          <a:effectLst/>
                        </a:rPr>
                        <a:t>: Int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Birthday: </a:t>
                      </a:r>
                      <a:r>
                        <a:rPr lang="en-US" sz="1100" err="1">
                          <a:effectLst/>
                        </a:rPr>
                        <a:t>DateTime</a:t>
                      </a:r>
                      <a:endParaRPr lang="en-US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>
                          <a:effectLst/>
                        </a:rPr>
                        <a:t>Email: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 Role: 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Navchar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AdminNotes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: </a:t>
                      </a: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Navchar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3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45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42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C17BB8-AC54-3C09-7FF4-44F8541C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3026"/>
              </p:ext>
            </p:extLst>
          </p:nvPr>
        </p:nvGraphicFramePr>
        <p:xfrm>
          <a:off x="438778" y="3461457"/>
          <a:ext cx="7241169" cy="123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33">
                  <a:extLst>
                    <a:ext uri="{9D8B030D-6E8A-4147-A177-3AD203B41FA5}">
                      <a16:colId xmlns:a16="http://schemas.microsoft.com/office/drawing/2014/main" val="402067105"/>
                    </a:ext>
                  </a:extLst>
                </a:gridCol>
                <a:gridCol w="1275771">
                  <a:extLst>
                    <a:ext uri="{9D8B030D-6E8A-4147-A177-3AD203B41FA5}">
                      <a16:colId xmlns:a16="http://schemas.microsoft.com/office/drawing/2014/main" val="1476072988"/>
                    </a:ext>
                  </a:extLst>
                </a:gridCol>
                <a:gridCol w="1275771">
                  <a:extLst>
                    <a:ext uri="{9D8B030D-6E8A-4147-A177-3AD203B41FA5}">
                      <a16:colId xmlns:a16="http://schemas.microsoft.com/office/drawing/2014/main" val="2650691372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2746074409"/>
                    </a:ext>
                  </a:extLst>
                </a:gridCol>
                <a:gridCol w="1613485">
                  <a:extLst>
                    <a:ext uri="{9D8B030D-6E8A-4147-A177-3AD203B41FA5}">
                      <a16:colId xmlns:a16="http://schemas.microsoft.com/office/drawing/2014/main" val="2281955876"/>
                    </a:ext>
                  </a:extLst>
                </a:gridCol>
              </a:tblGrid>
              <a:tr h="704272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 ID: Int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ClassName: Navchar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ClassDescription: Navchar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ClassStartDateTime: DateTime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ClassEndDateTime: DateTime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8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7427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0164E0-EB8E-94DB-00F1-5D002E8E98FB}"/>
              </a:ext>
            </a:extLst>
          </p:cNvPr>
          <p:cNvCxnSpPr/>
          <p:nvPr/>
        </p:nvCxnSpPr>
        <p:spPr>
          <a:xfrm flipH="1">
            <a:off x="1290674" y="2118463"/>
            <a:ext cx="3134534" cy="13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874DC5-98BF-91F7-0811-9903630EBF80}"/>
              </a:ext>
            </a:extLst>
          </p:cNvPr>
          <p:cNvCxnSpPr/>
          <p:nvPr/>
        </p:nvCxnSpPr>
        <p:spPr>
          <a:xfrm flipH="1">
            <a:off x="1298624" y="2119271"/>
            <a:ext cx="4181354" cy="129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EB1B0-8A57-7C5C-4958-DB0EE1E8C961}"/>
              </a:ext>
            </a:extLst>
          </p:cNvPr>
          <p:cNvSpPr txBox="1"/>
          <p:nvPr/>
        </p:nvSpPr>
        <p:spPr>
          <a:xfrm>
            <a:off x="8574767" y="3129642"/>
            <a:ext cx="20410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User id: string</a:t>
            </a:r>
          </a:p>
          <a:p>
            <a:r>
              <a:rPr lang="en-US" b="1">
                <a:cs typeface="Calibri"/>
              </a:rPr>
              <a:t>Email:  string</a:t>
            </a:r>
          </a:p>
          <a:p>
            <a:r>
              <a:rPr lang="en-US" b="1" err="1">
                <a:cs typeface="Calibri"/>
              </a:rPr>
              <a:t>Fname</a:t>
            </a:r>
            <a:r>
              <a:rPr lang="en-US" b="1">
                <a:cs typeface="Calibri"/>
              </a:rPr>
              <a:t>: string</a:t>
            </a:r>
          </a:p>
          <a:p>
            <a:r>
              <a:rPr lang="en-US" b="1" err="1">
                <a:cs typeface="Calibri"/>
              </a:rPr>
              <a:t>Lname</a:t>
            </a:r>
            <a:r>
              <a:rPr lang="en-US" b="1">
                <a:cs typeface="Calibri"/>
              </a:rPr>
              <a:t>: string</a:t>
            </a:r>
          </a:p>
          <a:p>
            <a:r>
              <a:rPr lang="en-US" b="1" err="1">
                <a:cs typeface="Calibri"/>
              </a:rPr>
              <a:t>Bday</a:t>
            </a:r>
            <a:r>
              <a:rPr lang="en-US" b="1">
                <a:cs typeface="Calibri"/>
              </a:rPr>
              <a:t>: date</a:t>
            </a:r>
          </a:p>
          <a:p>
            <a:r>
              <a:rPr lang="en-US" b="1">
                <a:cs typeface="Calibri"/>
              </a:rPr>
              <a:t>Role: int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A097D-F090-4140-BB2E-0CABFA39C958}">
  <ds:schemaRefs>
    <ds:schemaRef ds:uri="1650ce25-36f5-49d9-a781-e04693d35547"/>
    <ds:schemaRef ds:uri="7229dbd6-438c-4362-93ee-383715cce5f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863AC5-35EC-4C45-9E8F-2129C2D77D33}">
  <ds:schemaRefs>
    <ds:schemaRef ds:uri="1650ce25-36f5-49d9-a781-e04693d35547"/>
    <ds:schemaRef ds:uri="7229dbd6-438c-4362-93ee-383715cce5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1C50E1-B255-4D98-8BC8-6E4BDDB97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2022-10-12T01:57:05Z</dcterms:created>
  <dcterms:modified xsi:type="dcterms:W3CDTF">2022-10-12T02:39:11Z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  <property fmtid="{D5CDD505-2E9C-101B-9397-08002B2CF9AE}" pid="3" name="MediaServiceImageTags">
    <vt:lpwstr/>
  </property>
</Properties>
</file>