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6089-4670-C025-65A9-DCA892ED7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E6A7-C01D-8EB8-5E51-D0B5886B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4777-AD4C-FD3D-6B0E-0CE06E3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16DF-021F-FE7D-2887-589EAAE8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AC82-DE07-7619-C8CD-C36C691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5FA2-5739-D82E-0F42-BF15B3B5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0E1A-47B4-4F72-70BC-7A5831C4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3D11-4D8A-A91E-C17C-B4C22725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1CF0-16CE-6BA9-1F85-1233796C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5D79-1A44-6CEB-CB86-1C04C7BC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4F65F-49D3-1328-5CBB-666B0D91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6EAF-BCCE-127E-AD9D-E90887EE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CABA-DC79-747B-D89D-A7B175B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89B1-7448-5FF2-9258-583A6FD1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AEC6-7B86-A54C-4B80-65C13808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25A8-1C96-47E0-0228-E03781C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C86F-1053-BE56-4141-07FC7433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E9FA-044A-C1B3-A267-0A16B918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F5F8-0105-1C80-F1B3-514ADA6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D716-A823-E439-65E9-5C706563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E854-12D3-F01E-7426-729BBC3F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BC37-4B3C-4B3A-6E12-FD040429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DBB9-B5E0-DD43-7AE8-BBA43382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C9DE-713B-808A-52BC-4E2826AE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CB44-74CD-091E-8870-053A58C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6F5E-40D5-EC96-1007-95B6ED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4D68-CBF0-986B-F59C-230DE3A76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8591-4ACD-29AE-AB49-DE64557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A635-1199-FF7F-9D84-C66F1C3B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787F5-B54C-EC28-6762-608A6A9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259A-B80F-7043-49B8-618D59D2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9A14-324C-E513-0B30-86DB264F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3D66-0B55-D6FF-8E67-93475CDF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3A62E-F92A-C751-AE58-83E07B087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CB419-405F-06FF-A844-172D5DFC0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1958-9244-7999-93AB-FBF7B6822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14A75-C596-6C1D-B5C9-F788A59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F8103-C4F8-8C82-780B-E098F818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66A8-87D4-6781-BDC1-942B9CCB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6A4-4F14-8DD9-ADB7-39F9809B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64114-505D-2287-136C-7F035D68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95F6-D23A-F859-B171-671C905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B4A01-9FDC-AACD-DADB-9D85C408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549C5-3B52-E579-A216-AB98A6B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4CDCD-3F55-B1B4-34B8-3761FC9F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84356-DBB2-6521-016B-99A25869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3F89-1237-5B99-D1DB-AFB74DCD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6749-FA38-0E5F-72FC-F35A7F61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EC2F-F097-3694-D78B-005BF1BD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7F35-B3F1-D860-6C12-42A8536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F428-6173-6C65-C952-AABEF5B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AB3F2-ACA8-3825-9584-5B45DFB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EFF4-17D9-CF94-05E8-B56A1500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1AF0F-80AD-0702-0351-687548D9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4D0E3-EE81-0CC5-72DB-F4696D73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8C802-6953-7DB0-1B66-B0122480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FE97-F300-B0A1-82CF-79A5A7AE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26411-1876-03CD-5B3D-C3B119F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31E11-E313-79CD-86BE-36FBBD51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E323-35A7-608A-B52B-11143F15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4AD1-E5D5-673D-2545-5087D39E3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ADAA-AA8D-4913-B3E8-01A1982EC19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2B74-796A-DC8E-1D15-0E93E584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417D-0E19-81F7-ECFB-EB4A5DF43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EF44A-A9AC-E92C-8C94-6F341B4529BF}"/>
              </a:ext>
            </a:extLst>
          </p:cNvPr>
          <p:cNvSpPr/>
          <p:nvPr/>
        </p:nvSpPr>
        <p:spPr>
          <a:xfrm>
            <a:off x="4578432" y="747913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45BBA5-BF56-AA53-6BA0-C37FB170C5AF}"/>
              </a:ext>
            </a:extLst>
          </p:cNvPr>
          <p:cNvSpPr/>
          <p:nvPr/>
        </p:nvSpPr>
        <p:spPr>
          <a:xfrm>
            <a:off x="396074" y="747913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CF23B8-490D-3A00-2269-CC7C4D268007}"/>
              </a:ext>
            </a:extLst>
          </p:cNvPr>
          <p:cNvSpPr/>
          <p:nvPr/>
        </p:nvSpPr>
        <p:spPr>
          <a:xfrm>
            <a:off x="0" y="0"/>
            <a:ext cx="5467908" cy="501589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Web Pages vs.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6BA8FD-2ACD-3658-2D71-69E348AEF0ED}"/>
              </a:ext>
            </a:extLst>
          </p:cNvPr>
          <p:cNvCxnSpPr>
            <a:stCxn id="58" idx="3"/>
            <a:endCxn id="3" idx="1"/>
          </p:cNvCxnSpPr>
          <p:nvPr/>
        </p:nvCxnSpPr>
        <p:spPr>
          <a:xfrm>
            <a:off x="1807624" y="1120775"/>
            <a:ext cx="2770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124C8D-1984-FEFF-F22D-5E3692A91B93}"/>
              </a:ext>
            </a:extLst>
          </p:cNvPr>
          <p:cNvSpPr/>
          <p:nvPr/>
        </p:nvSpPr>
        <p:spPr>
          <a:xfrm>
            <a:off x="3754475" y="2688264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Dashboard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C3D94-5505-8FFF-0CF0-6D83CA586DE3}"/>
              </a:ext>
            </a:extLst>
          </p:cNvPr>
          <p:cNvSpPr/>
          <p:nvPr/>
        </p:nvSpPr>
        <p:spPr>
          <a:xfrm>
            <a:off x="6109378" y="2656012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9BD5A9-CB6F-077F-0B68-B58712E3AD58}"/>
              </a:ext>
            </a:extLst>
          </p:cNvPr>
          <p:cNvSpPr/>
          <p:nvPr/>
        </p:nvSpPr>
        <p:spPr>
          <a:xfrm>
            <a:off x="1913986" y="3436564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9A1B41-0D18-2BD8-8CFD-ED7DA037F7F7}"/>
              </a:ext>
            </a:extLst>
          </p:cNvPr>
          <p:cNvSpPr/>
          <p:nvPr/>
        </p:nvSpPr>
        <p:spPr>
          <a:xfrm>
            <a:off x="3754475" y="3969240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Managing Class 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B0D084-95FF-F322-95B4-E897D75A6C88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flipH="1">
            <a:off x="3325536" y="3061126"/>
            <a:ext cx="428939" cy="74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100FE1-26B7-CDE5-B438-B8C4F67DB715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4460250" y="3433988"/>
            <a:ext cx="0" cy="53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9108C8C-D23F-678F-2408-3039E0367D2A}"/>
              </a:ext>
            </a:extLst>
          </p:cNvPr>
          <p:cNvSpPr/>
          <p:nvPr/>
        </p:nvSpPr>
        <p:spPr>
          <a:xfrm>
            <a:off x="7949867" y="3428348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CF6F7A-E901-D4FC-EA3D-5425E8CEC466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>
            <a:off x="7520928" y="3028874"/>
            <a:ext cx="428939" cy="77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13A6F-DDBB-7BEF-BA67-A5757AFCFFBF}"/>
              </a:ext>
            </a:extLst>
          </p:cNvPr>
          <p:cNvSpPr/>
          <p:nvPr/>
        </p:nvSpPr>
        <p:spPr>
          <a:xfrm>
            <a:off x="6096000" y="3969240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View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4A017A-31BB-49B5-E0F8-14A965B87DA9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 flipH="1">
            <a:off x="6801775" y="3401736"/>
            <a:ext cx="13378" cy="56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D896C2-2A76-EE48-9115-B312E7B7790C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flipH="1">
            <a:off x="4460250" y="1493637"/>
            <a:ext cx="823957" cy="11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7DAAEC-825A-25D1-ACE6-48B9E0639DE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5284207" y="1493637"/>
            <a:ext cx="1530946" cy="116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5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9dbd6-438c-4362-93ee-383715cce5f6" xsi:nil="true"/>
    <lcf76f155ced4ddcb4097134ff3c332f xmlns="1650ce25-36f5-49d9-a781-e04693d3554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B63173061144C8B18657D4B712650" ma:contentTypeVersion="8" ma:contentTypeDescription="Create a new document." ma:contentTypeScope="" ma:versionID="9b1734eea6a4a3ec7015a5d00bb0a1a8">
  <xsd:schema xmlns:xsd="http://www.w3.org/2001/XMLSchema" xmlns:xs="http://www.w3.org/2001/XMLSchema" xmlns:p="http://schemas.microsoft.com/office/2006/metadata/properties" xmlns:ns2="1650ce25-36f5-49d9-a781-e04693d35547" xmlns:ns3="7229dbd6-438c-4362-93ee-383715cce5f6" targetNamespace="http://schemas.microsoft.com/office/2006/metadata/properties" ma:root="true" ma:fieldsID="d550bdb17216edd0d7bdebaf49cc5204" ns2:_="" ns3:_="">
    <xsd:import namespace="1650ce25-36f5-49d9-a781-e04693d35547"/>
    <xsd:import namespace="7229dbd6-438c-4362-93ee-383715cce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ce25-36f5-49d9-a781-e04693d35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9ceefff-b449-4540-b257-cfd7cebd8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9dbd6-438c-4362-93ee-383715cce5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1722604-fdf7-4ddd-9137-a058d4d939af}" ma:internalName="TaxCatchAll" ma:showField="CatchAllData" ma:web="7229dbd6-438c-4362-93ee-383715cce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C82FF-69FB-41ED-A357-B2452BB5A685}">
  <ds:schemaRefs>
    <ds:schemaRef ds:uri="http://schemas.microsoft.com/office/2006/metadata/properties"/>
    <ds:schemaRef ds:uri="http://schemas.microsoft.com/office/infopath/2007/PartnerControls"/>
    <ds:schemaRef ds:uri="7229dbd6-438c-4362-93ee-383715cce5f6"/>
    <ds:schemaRef ds:uri="1650ce25-36f5-49d9-a781-e04693d35547"/>
  </ds:schemaRefs>
</ds:datastoreItem>
</file>

<file path=customXml/itemProps2.xml><?xml version="1.0" encoding="utf-8"?>
<ds:datastoreItem xmlns:ds="http://schemas.openxmlformats.org/officeDocument/2006/customXml" ds:itemID="{44432FB3-5676-4390-9997-7320D404A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D57EC4-B4EC-4CB2-A27E-F67AC604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0ce25-36f5-49d9-a781-e04693d35547"/>
    <ds:schemaRef ds:uri="7229dbd6-438c-4362-93ee-383715cce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Kelly</dc:creator>
  <cp:lastModifiedBy>Sean Kelly</cp:lastModifiedBy>
  <cp:revision>6</cp:revision>
  <dcterms:created xsi:type="dcterms:W3CDTF">2022-10-12T01:40:27Z</dcterms:created>
  <dcterms:modified xsi:type="dcterms:W3CDTF">2022-10-19T02:57:01Z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0x010100CA7B63173061144C8B18657D4B712650</vt:lpwstr>
  </property>
</Properties>
</file>