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F50A8-3968-499A-AE11-99E92CE8C4BB}" v="141" dt="2022-10-12T02:06:23.851"/>
    <p1510:client id="{5CBA6149-B3B5-420E-82B7-36DD13DEE618}" v="84" dt="2022-10-12T02:00:18.733"/>
    <p1510:client id="{62B3F74F-0BBB-4226-9864-ED7DDDF67D4D}" v="109" dt="2022-10-12T02:38:46.111"/>
    <p1510:client id="{7ECA7169-46E4-457D-AA00-68D15448D2F4}" v="10" dt="2022-10-12T02:26:02.437"/>
    <p1510:client id="{AC55A0D7-075A-4D6F-A686-140F45A45639}" v="5" dt="2022-10-12T02:07:57.954"/>
    <p1510:client id="{EB3D86A1-B402-492A-881A-D620084EE701}" v="130" dt="2022-10-12T02:37:28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Kelly" userId="S::sean.kelly@bellevuecollege.edu::bdf6adab-fb75-4f28-bdf0-7c7eb11ce276" providerId="AD" clId="Web-{EB3D86A1-B402-492A-881A-D620084EE701}"/>
    <pc:docChg chg="modSld">
      <pc:chgData name="Sean Kelly" userId="S::sean.kelly@bellevuecollege.edu::bdf6adab-fb75-4f28-bdf0-7c7eb11ce276" providerId="AD" clId="Web-{EB3D86A1-B402-492A-881A-D620084EE701}" dt="2022-10-12T02:37:27.083" v="73" actId="20577"/>
      <pc:docMkLst>
        <pc:docMk/>
      </pc:docMkLst>
      <pc:sldChg chg="addSp modSp">
        <pc:chgData name="Sean Kelly" userId="S::sean.kelly@bellevuecollege.edu::bdf6adab-fb75-4f28-bdf0-7c7eb11ce276" providerId="AD" clId="Web-{EB3D86A1-B402-492A-881A-D620084EE701}" dt="2022-10-12T02:37:27.083" v="73" actId="20577"/>
        <pc:sldMkLst>
          <pc:docMk/>
          <pc:sldMk cId="109857222" sldId="256"/>
        </pc:sldMkLst>
        <pc:spChg chg="add mod">
          <ac:chgData name="Sean Kelly" userId="S::sean.kelly@bellevuecollege.edu::bdf6adab-fb75-4f28-bdf0-7c7eb11ce276" providerId="AD" clId="Web-{EB3D86A1-B402-492A-881A-D620084EE701}" dt="2022-10-12T02:37:27.083" v="73" actId="20577"/>
          <ac:spMkLst>
            <pc:docMk/>
            <pc:sldMk cId="109857222" sldId="256"/>
            <ac:spMk id="3" creationId="{FF6EB1B0-8A57-7C5C-4958-DB0EE1E8C961}"/>
          </ac:spMkLst>
        </pc:spChg>
        <pc:graphicFrameChg chg="mod modGraphic">
          <ac:chgData name="Sean Kelly" userId="S::sean.kelly@bellevuecollege.edu::bdf6adab-fb75-4f28-bdf0-7c7eb11ce276" providerId="AD" clId="Web-{EB3D86A1-B402-492A-881A-D620084EE701}" dt="2022-10-12T02:35:43.204" v="4"/>
          <ac:graphicFrameMkLst>
            <pc:docMk/>
            <pc:sldMk cId="109857222" sldId="256"/>
            <ac:graphicFrameMk id="5" creationId="{CB2BBBD9-A21D-606C-3BD0-E8F287E49146}"/>
          </ac:graphicFrameMkLst>
        </pc:graphicFrameChg>
        <pc:picChg chg="mod">
          <ac:chgData name="Sean Kelly" userId="S::sean.kelly@bellevuecollege.edu::bdf6adab-fb75-4f28-bdf0-7c7eb11ce276" providerId="AD" clId="Web-{EB3D86A1-B402-492A-881A-D620084EE701}" dt="2022-10-12T02:18:56.621" v="2" actId="1076"/>
          <ac:picMkLst>
            <pc:docMk/>
            <pc:sldMk cId="109857222" sldId="256"/>
            <ac:picMk id="2" creationId="{161EA2F9-5971-15A3-7B3C-ADFA5627B463}"/>
          </ac:picMkLst>
        </pc:picChg>
      </pc:sldChg>
    </pc:docChg>
  </pc:docChgLst>
  <pc:docChgLst>
    <pc:chgData name="Michael Lablanc" userId="S::michael.lablanc@bellevuecollege.edu::d002b280-5222-4f46-afda-ae2706cfd4ed" providerId="AD" clId="Web-{7ECA7169-46E4-457D-AA00-68D15448D2F4}"/>
    <pc:docChg chg="modSld">
      <pc:chgData name="Michael Lablanc" userId="S::michael.lablanc@bellevuecollege.edu::d002b280-5222-4f46-afda-ae2706cfd4ed" providerId="AD" clId="Web-{7ECA7169-46E4-457D-AA00-68D15448D2F4}" dt="2022-10-12T02:26:02.437" v="9"/>
      <pc:docMkLst>
        <pc:docMk/>
      </pc:docMkLst>
      <pc:sldChg chg="addSp delSp modSp">
        <pc:chgData name="Michael Lablanc" userId="S::michael.lablanc@bellevuecollege.edu::d002b280-5222-4f46-afda-ae2706cfd4ed" providerId="AD" clId="Web-{7ECA7169-46E4-457D-AA00-68D15448D2F4}" dt="2022-10-12T02:26:02.437" v="9"/>
        <pc:sldMkLst>
          <pc:docMk/>
          <pc:sldMk cId="109857222" sldId="256"/>
        </pc:sldMkLst>
        <pc:picChg chg="add del mod">
          <ac:chgData name="Michael Lablanc" userId="S::michael.lablanc@bellevuecollege.edu::d002b280-5222-4f46-afda-ae2706cfd4ed" providerId="AD" clId="Web-{7ECA7169-46E4-457D-AA00-68D15448D2F4}" dt="2022-10-12T02:26:02.437" v="9"/>
          <ac:picMkLst>
            <pc:docMk/>
            <pc:sldMk cId="109857222" sldId="256"/>
            <ac:picMk id="2" creationId="{161EA2F9-5971-15A3-7B3C-ADFA5627B463}"/>
          </ac:picMkLst>
        </pc:picChg>
      </pc:sldChg>
    </pc:docChg>
  </pc:docChgLst>
  <pc:docChgLst>
    <pc:chgData name="Sean Kelly" userId="S::sean.kelly@bellevuecollege.edu::bdf6adab-fb75-4f28-bdf0-7c7eb11ce276" providerId="AD" clId="Web-{62B3F74F-0BBB-4226-9864-ED7DDDF67D4D}"/>
    <pc:docChg chg="modSld">
      <pc:chgData name="Sean Kelly" userId="S::sean.kelly@bellevuecollege.edu::bdf6adab-fb75-4f28-bdf0-7c7eb11ce276" providerId="AD" clId="Web-{62B3F74F-0BBB-4226-9864-ED7DDDF67D4D}" dt="2022-10-12T02:38:45.673" v="52" actId="20577"/>
      <pc:docMkLst>
        <pc:docMk/>
      </pc:docMkLst>
      <pc:sldChg chg="modSp">
        <pc:chgData name="Sean Kelly" userId="S::sean.kelly@bellevuecollege.edu::bdf6adab-fb75-4f28-bdf0-7c7eb11ce276" providerId="AD" clId="Web-{62B3F74F-0BBB-4226-9864-ED7DDDF67D4D}" dt="2022-10-12T02:38:45.673" v="52" actId="20577"/>
        <pc:sldMkLst>
          <pc:docMk/>
          <pc:sldMk cId="109857222" sldId="256"/>
        </pc:sldMkLst>
        <pc:spChg chg="mod">
          <ac:chgData name="Sean Kelly" userId="S::sean.kelly@bellevuecollege.edu::bdf6adab-fb75-4f28-bdf0-7c7eb11ce276" providerId="AD" clId="Web-{62B3F74F-0BBB-4226-9864-ED7DDDF67D4D}" dt="2022-10-12T02:38:45.673" v="52" actId="20577"/>
          <ac:spMkLst>
            <pc:docMk/>
            <pc:sldMk cId="109857222" sldId="256"/>
            <ac:spMk id="3" creationId="{FF6EB1B0-8A57-7C5C-4958-DB0EE1E8C961}"/>
          </ac:spMkLst>
        </pc:spChg>
      </pc:sldChg>
    </pc:docChg>
  </pc:docChgLst>
  <pc:docChgLst>
    <pc:chgData name="Michael Lablanc" userId="S::michael.lablanc@bellevuecollege.edu::d002b280-5222-4f46-afda-ae2706cfd4ed" providerId="AD" clId="Web-{193F50A8-3968-499A-AE11-99E92CE8C4BB}"/>
    <pc:docChg chg="modSld">
      <pc:chgData name="Michael Lablanc" userId="S::michael.lablanc@bellevuecollege.edu::d002b280-5222-4f46-afda-ae2706cfd4ed" providerId="AD" clId="Web-{193F50A8-3968-499A-AE11-99E92CE8C4BB}" dt="2022-10-12T02:06:23.851" v="133" actId="1076"/>
      <pc:docMkLst>
        <pc:docMk/>
      </pc:docMkLst>
      <pc:sldChg chg="modSp">
        <pc:chgData name="Michael Lablanc" userId="S::michael.lablanc@bellevuecollege.edu::d002b280-5222-4f46-afda-ae2706cfd4ed" providerId="AD" clId="Web-{193F50A8-3968-499A-AE11-99E92CE8C4BB}" dt="2022-10-12T02:06:23.851" v="133" actId="1076"/>
        <pc:sldMkLst>
          <pc:docMk/>
          <pc:sldMk cId="109857222" sldId="256"/>
        </pc:sldMkLst>
        <pc:graphicFrameChg chg="mod modGraphic">
          <ac:chgData name="Michael Lablanc" userId="S::michael.lablanc@bellevuecollege.edu::d002b280-5222-4f46-afda-ae2706cfd4ed" providerId="AD" clId="Web-{193F50A8-3968-499A-AE11-99E92CE8C4BB}" dt="2022-10-12T02:06:07.023" v="130"/>
          <ac:graphicFrameMkLst>
            <pc:docMk/>
            <pc:sldMk cId="109857222" sldId="256"/>
            <ac:graphicFrameMk id="5" creationId="{CB2BBBD9-A21D-606C-3BD0-E8F287E49146}"/>
          </ac:graphicFrameMkLst>
        </pc:graphicFrameChg>
        <pc:graphicFrameChg chg="mod">
          <ac:chgData name="Michael Lablanc" userId="S::michael.lablanc@bellevuecollege.edu::d002b280-5222-4f46-afda-ae2706cfd4ed" providerId="AD" clId="Web-{193F50A8-3968-499A-AE11-99E92CE8C4BB}" dt="2022-10-12T02:06:23.836" v="132" actId="1076"/>
          <ac:graphicFrameMkLst>
            <pc:docMk/>
            <pc:sldMk cId="109857222" sldId="256"/>
            <ac:graphicFrameMk id="7" creationId="{96C17BB8-AC54-3C09-7FF4-44F8541CFB9E}"/>
          </ac:graphicFrameMkLst>
        </pc:graphicFrameChg>
        <pc:cxnChg chg="mod">
          <ac:chgData name="Michael Lablanc" userId="S::michael.lablanc@bellevuecollege.edu::d002b280-5222-4f46-afda-ae2706cfd4ed" providerId="AD" clId="Web-{193F50A8-3968-499A-AE11-99E92CE8C4BB}" dt="2022-10-12T02:06:23.789" v="131" actId="1076"/>
          <ac:cxnSpMkLst>
            <pc:docMk/>
            <pc:sldMk cId="109857222" sldId="256"/>
            <ac:cxnSpMk id="11" creationId="{9C0164E0-EB8E-94DB-00F1-5D002E8E98FB}"/>
          </ac:cxnSpMkLst>
        </pc:cxnChg>
        <pc:cxnChg chg="mod">
          <ac:chgData name="Michael Lablanc" userId="S::michael.lablanc@bellevuecollege.edu::d002b280-5222-4f46-afda-ae2706cfd4ed" providerId="AD" clId="Web-{193F50A8-3968-499A-AE11-99E92CE8C4BB}" dt="2022-10-12T02:06:23.851" v="133" actId="1076"/>
          <ac:cxnSpMkLst>
            <pc:docMk/>
            <pc:sldMk cId="109857222" sldId="256"/>
            <ac:cxnSpMk id="12" creationId="{A7874DC5-98BF-91F7-0811-9903630EBF80}"/>
          </ac:cxnSpMkLst>
        </pc:cxnChg>
      </pc:sldChg>
    </pc:docChg>
  </pc:docChgLst>
  <pc:docChgLst>
    <pc:chgData name="Michael Lablanc" userId="S::michael.lablanc@bellevuecollege.edu::d002b280-5222-4f46-afda-ae2706cfd4ed" providerId="AD" clId="Web-{5CBA6149-B3B5-420E-82B7-36DD13DEE618}"/>
    <pc:docChg chg="modSld">
      <pc:chgData name="Michael Lablanc" userId="S::michael.lablanc@bellevuecollege.edu::d002b280-5222-4f46-afda-ae2706cfd4ed" providerId="AD" clId="Web-{5CBA6149-B3B5-420E-82B7-36DD13DEE618}" dt="2022-10-12T02:00:18.733" v="54" actId="14100"/>
      <pc:docMkLst>
        <pc:docMk/>
      </pc:docMkLst>
      <pc:sldChg chg="addSp delSp modSp">
        <pc:chgData name="Michael Lablanc" userId="S::michael.lablanc@bellevuecollege.edu::d002b280-5222-4f46-afda-ae2706cfd4ed" providerId="AD" clId="Web-{5CBA6149-B3B5-420E-82B7-36DD13DEE618}" dt="2022-10-12T02:00:18.733" v="54" actId="14100"/>
        <pc:sldMkLst>
          <pc:docMk/>
          <pc:sldMk cId="109857222" sldId="256"/>
        </pc:sldMkLst>
        <pc:spChg chg="del">
          <ac:chgData name="Michael Lablanc" userId="S::michael.lablanc@bellevuecollege.edu::d002b280-5222-4f46-afda-ae2706cfd4ed" providerId="AD" clId="Web-{5CBA6149-B3B5-420E-82B7-36DD13DEE618}" dt="2022-10-12T01:57:12.275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ichael Lablanc" userId="S::michael.lablanc@bellevuecollege.edu::d002b280-5222-4f46-afda-ae2706cfd4ed" providerId="AD" clId="Web-{5CBA6149-B3B5-420E-82B7-36DD13DEE618}" dt="2022-10-12T01:57:12.322" v="1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Michael Lablanc" userId="S::michael.lablanc@bellevuecollege.edu::d002b280-5222-4f46-afda-ae2706cfd4ed" providerId="AD" clId="Web-{5CBA6149-B3B5-420E-82B7-36DD13DEE618}" dt="2022-10-12T01:57:35.292" v="9"/>
          <ac:spMkLst>
            <pc:docMk/>
            <pc:sldMk cId="109857222" sldId="256"/>
            <ac:spMk id="8" creationId="{0C1F026F-355B-C1CC-AB08-7EA11B9B5989}"/>
          </ac:spMkLst>
        </pc:spChg>
        <pc:graphicFrameChg chg="add mod modGraphic">
          <ac:chgData name="Michael Lablanc" userId="S::michael.lablanc@bellevuecollege.edu::d002b280-5222-4f46-afda-ae2706cfd4ed" providerId="AD" clId="Web-{5CBA6149-B3B5-420E-82B7-36DD13DEE618}" dt="2022-10-12T01:58:37.855" v="32"/>
          <ac:graphicFrameMkLst>
            <pc:docMk/>
            <pc:sldMk cId="109857222" sldId="256"/>
            <ac:graphicFrameMk id="5" creationId="{CB2BBBD9-A21D-606C-3BD0-E8F287E49146}"/>
          </ac:graphicFrameMkLst>
        </pc:graphicFrameChg>
        <pc:graphicFrameChg chg="add mod modGraphic">
          <ac:chgData name="Michael Lablanc" userId="S::michael.lablanc@bellevuecollege.edu::d002b280-5222-4f46-afda-ae2706cfd4ed" providerId="AD" clId="Web-{5CBA6149-B3B5-420E-82B7-36DD13DEE618}" dt="2022-10-12T01:59:02.965" v="42" actId="1076"/>
          <ac:graphicFrameMkLst>
            <pc:docMk/>
            <pc:sldMk cId="109857222" sldId="256"/>
            <ac:graphicFrameMk id="7" creationId="{96C17BB8-AC54-3C09-7FF4-44F8541CFB9E}"/>
          </ac:graphicFrameMkLst>
        </pc:graphicFrameChg>
        <pc:cxnChg chg="add del">
          <ac:chgData name="Michael Lablanc" userId="S::michael.lablanc@bellevuecollege.edu::d002b280-5222-4f46-afda-ae2706cfd4ed" providerId="AD" clId="Web-{5CBA6149-B3B5-420E-82B7-36DD13DEE618}" dt="2022-10-12T01:59:18.606" v="44"/>
          <ac:cxnSpMkLst>
            <pc:docMk/>
            <pc:sldMk cId="109857222" sldId="256"/>
            <ac:cxnSpMk id="9" creationId="{A7F1AC63-E75A-83B2-5739-65A8B7A5785D}"/>
          </ac:cxnSpMkLst>
        </pc:cxnChg>
        <pc:cxnChg chg="add del">
          <ac:chgData name="Michael Lablanc" userId="S::michael.lablanc@bellevuecollege.edu::d002b280-5222-4f46-afda-ae2706cfd4ed" providerId="AD" clId="Web-{5CBA6149-B3B5-420E-82B7-36DD13DEE618}" dt="2022-10-12T01:59:38.169" v="46"/>
          <ac:cxnSpMkLst>
            <pc:docMk/>
            <pc:sldMk cId="109857222" sldId="256"/>
            <ac:cxnSpMk id="10" creationId="{92115C75-D960-576E-1B9E-537A265A939B}"/>
          </ac:cxnSpMkLst>
        </pc:cxnChg>
        <pc:cxnChg chg="add mod">
          <ac:chgData name="Michael Lablanc" userId="S::michael.lablanc@bellevuecollege.edu::d002b280-5222-4f46-afda-ae2706cfd4ed" providerId="AD" clId="Web-{5CBA6149-B3B5-420E-82B7-36DD13DEE618}" dt="2022-10-12T02:00:18.733" v="54" actId="14100"/>
          <ac:cxnSpMkLst>
            <pc:docMk/>
            <pc:sldMk cId="109857222" sldId="256"/>
            <ac:cxnSpMk id="11" creationId="{9C0164E0-EB8E-94DB-00F1-5D002E8E98FB}"/>
          </ac:cxnSpMkLst>
        </pc:cxnChg>
        <pc:cxnChg chg="add mod">
          <ac:chgData name="Michael Lablanc" userId="S::michael.lablanc@bellevuecollege.edu::d002b280-5222-4f46-afda-ae2706cfd4ed" providerId="AD" clId="Web-{5CBA6149-B3B5-420E-82B7-36DD13DEE618}" dt="2022-10-12T02:00:15.326" v="53" actId="14100"/>
          <ac:cxnSpMkLst>
            <pc:docMk/>
            <pc:sldMk cId="109857222" sldId="256"/>
            <ac:cxnSpMk id="12" creationId="{A7874DC5-98BF-91F7-0811-9903630EBF80}"/>
          </ac:cxnSpMkLst>
        </pc:cxnChg>
      </pc:sldChg>
    </pc:docChg>
  </pc:docChgLst>
  <pc:docChgLst>
    <pc:chgData name="Michael Lablanc" userId="S::michael.lablanc@bellevuecollege.edu::d002b280-5222-4f46-afda-ae2706cfd4ed" providerId="AD" clId="Web-{AC55A0D7-075A-4D6F-A686-140F45A45639}"/>
    <pc:docChg chg="modSld">
      <pc:chgData name="Michael Lablanc" userId="S::michael.lablanc@bellevuecollege.edu::d002b280-5222-4f46-afda-ae2706cfd4ed" providerId="AD" clId="Web-{AC55A0D7-075A-4D6F-A686-140F45A45639}" dt="2022-10-12T02:07:57.954" v="3" actId="1076"/>
      <pc:docMkLst>
        <pc:docMk/>
      </pc:docMkLst>
      <pc:sldChg chg="addSp modSp">
        <pc:chgData name="Michael Lablanc" userId="S::michael.lablanc@bellevuecollege.edu::d002b280-5222-4f46-afda-ae2706cfd4ed" providerId="AD" clId="Web-{AC55A0D7-075A-4D6F-A686-140F45A45639}" dt="2022-10-12T02:07:57.954" v="3" actId="1076"/>
        <pc:sldMkLst>
          <pc:docMk/>
          <pc:sldMk cId="109857222" sldId="256"/>
        </pc:sldMkLst>
        <pc:picChg chg="add mod">
          <ac:chgData name="Michael Lablanc" userId="S::michael.lablanc@bellevuecollege.edu::d002b280-5222-4f46-afda-ae2706cfd4ed" providerId="AD" clId="Web-{AC55A0D7-075A-4D6F-A686-140F45A45639}" dt="2022-10-12T02:07:57.954" v="3" actId="1076"/>
          <ac:picMkLst>
            <pc:docMk/>
            <pc:sldMk cId="109857222" sldId="256"/>
            <ac:picMk id="2" creationId="{161EA2F9-5971-15A3-7B3C-ADFA5627B4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2BBBD9-A21D-606C-3BD0-E8F287E49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13293"/>
              </p:ext>
            </p:extLst>
          </p:nvPr>
        </p:nvGraphicFramePr>
        <p:xfrm>
          <a:off x="313114" y="678471"/>
          <a:ext cx="10182823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2298673432"/>
                    </a:ext>
                  </a:extLst>
                </a:gridCol>
                <a:gridCol w="1390968">
                  <a:extLst>
                    <a:ext uri="{9D8B030D-6E8A-4147-A177-3AD203B41FA5}">
                      <a16:colId xmlns:a16="http://schemas.microsoft.com/office/drawing/2014/main" val="178476958"/>
                    </a:ext>
                  </a:extLst>
                </a:gridCol>
                <a:gridCol w="1370330">
                  <a:extLst>
                    <a:ext uri="{9D8B030D-6E8A-4147-A177-3AD203B41FA5}">
                      <a16:colId xmlns:a16="http://schemas.microsoft.com/office/drawing/2014/main" val="1469420014"/>
                    </a:ext>
                  </a:extLst>
                </a:gridCol>
                <a:gridCol w="937912">
                  <a:extLst>
                    <a:ext uri="{9D8B030D-6E8A-4147-A177-3AD203B41FA5}">
                      <a16:colId xmlns:a16="http://schemas.microsoft.com/office/drawing/2014/main" val="1225988322"/>
                    </a:ext>
                  </a:extLst>
                </a:gridCol>
                <a:gridCol w="1410018">
                  <a:extLst>
                    <a:ext uri="{9D8B030D-6E8A-4147-A177-3AD203B41FA5}">
                      <a16:colId xmlns:a16="http://schemas.microsoft.com/office/drawing/2014/main" val="2834875260"/>
                    </a:ext>
                  </a:extLst>
                </a:gridCol>
                <a:gridCol w="1375093">
                  <a:extLst>
                    <a:ext uri="{9D8B030D-6E8A-4147-A177-3AD203B41FA5}">
                      <a16:colId xmlns:a16="http://schemas.microsoft.com/office/drawing/2014/main" val="720561321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3115803176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2793421620"/>
                    </a:ext>
                  </a:extLst>
                </a:gridCol>
                <a:gridCol w="1025786">
                  <a:extLst>
                    <a:ext uri="{9D8B030D-6E8A-4147-A177-3AD203B41FA5}">
                      <a16:colId xmlns:a16="http://schemas.microsoft.com/office/drawing/2014/main" val="182553060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User ID: Int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FirstName: </a:t>
                      </a:r>
                      <a:r>
                        <a:rPr lang="en-US" sz="1100" err="1">
                          <a:effectLst/>
                        </a:rPr>
                        <a:t>Navchar</a:t>
                      </a:r>
                      <a:r>
                        <a:rPr lang="en-US" sz="11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LastName: </a:t>
                      </a:r>
                      <a:r>
                        <a:rPr lang="en-US" sz="1100" err="1">
                          <a:effectLst/>
                        </a:rPr>
                        <a:t>Navchar</a:t>
                      </a:r>
                      <a:r>
                        <a:rPr lang="en-US" sz="11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 err="1">
                          <a:effectLst/>
                        </a:rPr>
                        <a:t>ClassID</a:t>
                      </a:r>
                      <a:r>
                        <a:rPr lang="en-US" sz="1100" dirty="0">
                          <a:effectLst/>
                        </a:rPr>
                        <a:t>: Int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err="1">
                          <a:effectLst/>
                        </a:rPr>
                        <a:t>HistoryClassID</a:t>
                      </a:r>
                      <a:r>
                        <a:rPr lang="en-US" sz="1100" dirty="0">
                          <a:effectLst/>
                        </a:rPr>
                        <a:t>*: Int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 Birthday: Date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effectLst/>
                      </a:endParaRPr>
                    </a:p>
                    <a:p>
                      <a:pPr lvl="0">
                        <a:buNone/>
                      </a:pPr>
                      <a:r>
                        <a:rPr lang="en-US" sz="1100">
                          <a:effectLst/>
                        </a:rPr>
                        <a:t>Email: </a:t>
                      </a:r>
                      <a:r>
                        <a:rPr lang="en-US" sz="1100" err="1">
                          <a:effectLst/>
                        </a:rPr>
                        <a:t>Navchar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</a:t>
                      </a:r>
                      <a:r>
                        <a:rPr lang="en-US" sz="1100" b="1" i="0" u="none" strike="noStrike" noProof="0">
                          <a:effectLst/>
                          <a:latin typeface="Calibri"/>
                        </a:rPr>
                        <a:t> Role: </a:t>
                      </a:r>
                    </a:p>
                    <a:p>
                      <a:pPr lvl="0">
                        <a:buNone/>
                      </a:pPr>
                      <a:r>
                        <a:rPr lang="en-US" sz="1100" b="1" i="0" u="none" strike="noStrike" noProof="0" err="1">
                          <a:effectLst/>
                          <a:latin typeface="Calibri"/>
                        </a:rPr>
                        <a:t>Navchar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</a:t>
                      </a:r>
                      <a:r>
                        <a:rPr lang="en-US" sz="1100" b="1" i="0" u="none" strike="noStrike" noProof="0" err="1">
                          <a:effectLst/>
                          <a:latin typeface="Calibri"/>
                        </a:rPr>
                        <a:t>AdminNotes</a:t>
                      </a:r>
                      <a:r>
                        <a:rPr lang="en-US" sz="1100" b="1" i="0" u="none" strike="noStrike" noProof="0">
                          <a:effectLst/>
                          <a:latin typeface="Calibri"/>
                        </a:rPr>
                        <a:t>: </a:t>
                      </a:r>
                      <a:r>
                        <a:rPr lang="en-US" sz="1100" b="1" i="0" u="none" strike="noStrike" noProof="0" err="1">
                          <a:effectLst/>
                          <a:latin typeface="Calibri"/>
                        </a:rPr>
                        <a:t>Navchar</a:t>
                      </a:r>
                      <a:r>
                        <a:rPr lang="en-US" sz="1100" b="1" i="0" u="none" strike="noStrike" noProof="0">
                          <a:effectLst/>
                          <a:latin typeface="Calibri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35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145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rtl="0" fontAlgn="base"/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742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C17BB8-AC54-3C09-7FF4-44F8541C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19547"/>
              </p:ext>
            </p:extLst>
          </p:nvPr>
        </p:nvGraphicFramePr>
        <p:xfrm>
          <a:off x="313114" y="4628253"/>
          <a:ext cx="8250621" cy="1237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233">
                  <a:extLst>
                    <a:ext uri="{9D8B030D-6E8A-4147-A177-3AD203B41FA5}">
                      <a16:colId xmlns:a16="http://schemas.microsoft.com/office/drawing/2014/main" val="402067105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476072988"/>
                    </a:ext>
                  </a:extLst>
                </a:gridCol>
                <a:gridCol w="1746568">
                  <a:extLst>
                    <a:ext uri="{9D8B030D-6E8A-4147-A177-3AD203B41FA5}">
                      <a16:colId xmlns:a16="http://schemas.microsoft.com/office/drawing/2014/main" val="2650691372"/>
                    </a:ext>
                  </a:extLst>
                </a:gridCol>
                <a:gridCol w="2014855">
                  <a:extLst>
                    <a:ext uri="{9D8B030D-6E8A-4147-A177-3AD203B41FA5}">
                      <a16:colId xmlns:a16="http://schemas.microsoft.com/office/drawing/2014/main" val="2746074409"/>
                    </a:ext>
                  </a:extLst>
                </a:gridCol>
                <a:gridCol w="1613485">
                  <a:extLst>
                    <a:ext uri="{9D8B030D-6E8A-4147-A177-3AD203B41FA5}">
                      <a16:colId xmlns:a16="http://schemas.microsoft.com/office/drawing/2014/main" val="2281955876"/>
                    </a:ext>
                  </a:extLst>
                </a:gridCol>
              </a:tblGrid>
              <a:tr h="704272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Class ID: Int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ClassName: Navchar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ClassDescription: Navchar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ClassStartDateTime: DateTime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 err="1">
                          <a:effectLst/>
                        </a:rPr>
                        <a:t>ClassEndDateTime</a:t>
                      </a:r>
                      <a:r>
                        <a:rPr lang="en-US" sz="1100" dirty="0">
                          <a:effectLst/>
                        </a:rPr>
                        <a:t>: </a:t>
                      </a:r>
                      <a:r>
                        <a:rPr lang="en-US" sz="1100" dirty="0" err="1">
                          <a:effectLst/>
                        </a:rPr>
                        <a:t>DateTime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688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rtl="0" fontAlgn="base"/>
                      <a:r>
                        <a:rPr lang="en-US" sz="11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6742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8E52976-0DFD-6878-9E57-17EAF6F67468}"/>
              </a:ext>
            </a:extLst>
          </p:cNvPr>
          <p:cNvSpPr txBox="1"/>
          <p:nvPr/>
        </p:nvSpPr>
        <p:spPr>
          <a:xfrm>
            <a:off x="283821" y="4258921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Collection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F66F8-00FE-FBA5-09A9-2338A52A457A}"/>
              </a:ext>
            </a:extLst>
          </p:cNvPr>
          <p:cNvSpPr txBox="1"/>
          <p:nvPr/>
        </p:nvSpPr>
        <p:spPr>
          <a:xfrm>
            <a:off x="313114" y="309139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Collection 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856B3C-E2FF-6FDB-47BB-56C0968284C7}"/>
              </a:ext>
            </a:extLst>
          </p:cNvPr>
          <p:cNvCxnSpPr>
            <a:cxnSpLocks/>
          </p:cNvCxnSpPr>
          <p:nvPr/>
        </p:nvCxnSpPr>
        <p:spPr>
          <a:xfrm flipH="1">
            <a:off x="1423447" y="1234911"/>
            <a:ext cx="2828042" cy="361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2F292-DD4E-ECE8-1712-4E6F250B91B3}"/>
              </a:ext>
            </a:extLst>
          </p:cNvPr>
          <p:cNvCxnSpPr/>
          <p:nvPr/>
        </p:nvCxnSpPr>
        <p:spPr>
          <a:xfrm flipH="1">
            <a:off x="1583703" y="1234911"/>
            <a:ext cx="3742441" cy="36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697AC1-6FCA-9DA0-BE8F-074EACF6023E}"/>
              </a:ext>
            </a:extLst>
          </p:cNvPr>
          <p:cNvSpPr txBox="1"/>
          <p:nvPr/>
        </p:nvSpPr>
        <p:spPr>
          <a:xfrm>
            <a:off x="5938887" y="6488668"/>
            <a:ext cx="6177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HistoryClassID</a:t>
            </a:r>
            <a:r>
              <a:rPr lang="en-US" dirty="0"/>
              <a:t>: the ID’s of classes that the user took in the past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271C90-1918-6CA3-58ED-A45014501C47}"/>
              </a:ext>
            </a:extLst>
          </p:cNvPr>
          <p:cNvSpPr txBox="1"/>
          <p:nvPr/>
        </p:nvSpPr>
        <p:spPr>
          <a:xfrm>
            <a:off x="426561" y="626353"/>
            <a:ext cx="204107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User id: string</a:t>
            </a:r>
          </a:p>
          <a:p>
            <a:r>
              <a:rPr lang="en-US" b="1" dirty="0">
                <a:cs typeface="Calibri"/>
              </a:rPr>
              <a:t>Email:  string</a:t>
            </a:r>
          </a:p>
          <a:p>
            <a:r>
              <a:rPr lang="en-US" b="1" dirty="0" err="1">
                <a:cs typeface="Calibri"/>
              </a:rPr>
              <a:t>Fname</a:t>
            </a:r>
            <a:r>
              <a:rPr lang="en-US" b="1" dirty="0">
                <a:cs typeface="Calibri"/>
              </a:rPr>
              <a:t>: string</a:t>
            </a:r>
          </a:p>
          <a:p>
            <a:r>
              <a:rPr lang="en-US" b="1" dirty="0" err="1">
                <a:cs typeface="Calibri"/>
              </a:rPr>
              <a:t>Lname</a:t>
            </a:r>
            <a:r>
              <a:rPr lang="en-US" b="1" dirty="0">
                <a:cs typeface="Calibri"/>
              </a:rPr>
              <a:t>: string</a:t>
            </a:r>
          </a:p>
          <a:p>
            <a:r>
              <a:rPr lang="en-US" b="1" dirty="0" err="1">
                <a:cs typeface="Calibri"/>
              </a:rPr>
              <a:t>Bday</a:t>
            </a:r>
            <a:r>
              <a:rPr lang="en-US" b="1" dirty="0">
                <a:cs typeface="Calibri"/>
              </a:rPr>
              <a:t>: date</a:t>
            </a:r>
          </a:p>
          <a:p>
            <a:r>
              <a:rPr lang="en-US" b="1" dirty="0">
                <a:cs typeface="Calibri"/>
              </a:rPr>
              <a:t>Role: int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CF20C9-9D49-4FED-32CF-56FD65C89792}"/>
              </a:ext>
            </a:extLst>
          </p:cNvPr>
          <p:cNvSpPr txBox="1"/>
          <p:nvPr/>
        </p:nvSpPr>
        <p:spPr>
          <a:xfrm>
            <a:off x="282804" y="226243"/>
            <a:ext cx="2328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Starting Collection 1</a:t>
            </a:r>
          </a:p>
        </p:txBody>
      </p:sp>
    </p:spTree>
    <p:extLst>
      <p:ext uri="{BB962C8B-B14F-4D97-AF65-F5344CB8AC3E}">
        <p14:creationId xmlns:p14="http://schemas.microsoft.com/office/powerpoint/2010/main" val="100549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7B63173061144C8B18657D4B712650" ma:contentTypeVersion="8" ma:contentTypeDescription="Create a new document." ma:contentTypeScope="" ma:versionID="9b1734eea6a4a3ec7015a5d00bb0a1a8">
  <xsd:schema xmlns:xsd="http://www.w3.org/2001/XMLSchema" xmlns:xs="http://www.w3.org/2001/XMLSchema" xmlns:p="http://schemas.microsoft.com/office/2006/metadata/properties" xmlns:ns2="1650ce25-36f5-49d9-a781-e04693d35547" xmlns:ns3="7229dbd6-438c-4362-93ee-383715cce5f6" targetNamespace="http://schemas.microsoft.com/office/2006/metadata/properties" ma:root="true" ma:fieldsID="d550bdb17216edd0d7bdebaf49cc5204" ns2:_="" ns3:_="">
    <xsd:import namespace="1650ce25-36f5-49d9-a781-e04693d35547"/>
    <xsd:import namespace="7229dbd6-438c-4362-93ee-383715cce5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0ce25-36f5-49d9-a781-e04693d355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09ceefff-b449-4540-b257-cfd7cebd8e0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9dbd6-438c-4362-93ee-383715cce5f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1722604-fdf7-4ddd-9137-a058d4d939af}" ma:internalName="TaxCatchAll" ma:showField="CatchAllData" ma:web="7229dbd6-438c-4362-93ee-383715cce5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29dbd6-438c-4362-93ee-383715cce5f6" xsi:nil="true"/>
    <lcf76f155ced4ddcb4097134ff3c332f xmlns="1650ce25-36f5-49d9-a781-e04693d3554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B1C50E1-B255-4D98-8BC8-6E4BDDB97D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863AC5-35EC-4C45-9E8F-2129C2D77D33}">
  <ds:schemaRefs>
    <ds:schemaRef ds:uri="1650ce25-36f5-49d9-a781-e04693d35547"/>
    <ds:schemaRef ds:uri="7229dbd6-438c-4362-93ee-383715cce5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81A097D-F090-4140-BB2E-0CABFA39C958}">
  <ds:schemaRefs>
    <ds:schemaRef ds:uri="1650ce25-36f5-49d9-a781-e04693d35547"/>
    <ds:schemaRef ds:uri="7229dbd6-438c-4362-93ee-383715cce5f6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109</Words>
  <Application>Microsoft Office PowerPoint</Application>
  <PresentationFormat>Widescreen</PresentationFormat>
  <Paragraphs>81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Sean Kelly</cp:lastModifiedBy>
  <cp:revision>2</cp:revision>
  <dcterms:created xsi:type="dcterms:W3CDTF">2022-10-12T01:57:05Z</dcterms:created>
  <dcterms:modified xsi:type="dcterms:W3CDTF">2022-10-13T21:21:45Z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0x010100CA7B63173061144C8B18657D4B712650</vt:lpwstr>
  </property>
  <property fmtid="{D5CDD505-2E9C-101B-9397-08002B2CF9AE}" pid="3" name="MediaServiceImageTags">
    <vt:lpwstr/>
  </property>
</Properties>
</file>