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70" r:id="rId5"/>
    <p:sldId id="271" r:id="rId6"/>
    <p:sldId id="280" r:id="rId7"/>
    <p:sldId id="282" r:id="rId8"/>
    <p:sldId id="286" r:id="rId9"/>
    <p:sldId id="287" r:id="rId10"/>
    <p:sldId id="284" r:id="rId11"/>
  </p:sldIdLst>
  <p:sldSz cx="9906000" cy="6858000" type="A4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5642A6FB-73C8-4D1F-9DC2-53E60265BF1F}">
          <p14:sldIdLst>
            <p14:sldId id="270"/>
            <p14:sldId id="271"/>
            <p14:sldId id="280"/>
            <p14:sldId id="282"/>
            <p14:sldId id="286"/>
            <p14:sldId id="287"/>
            <p14:sldId id="28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585F"/>
    <a:srgbClr val="87888B"/>
    <a:srgbClr val="7B8288"/>
    <a:srgbClr val="0000FF"/>
    <a:srgbClr val="CCFF99"/>
    <a:srgbClr val="FFFFCC"/>
    <a:srgbClr val="FFCC99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35FF4D-CB43-4201-999E-55D011F1A003}" v="276" dt="2021-12-13T01:25:14.5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58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65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안 병준" userId="02fda9891fc900b5" providerId="LiveId" clId="{2535FF4D-CB43-4201-999E-55D011F1A003}"/>
    <pc:docChg chg="undo custSel addSld delSld modSld modSection">
      <pc:chgData name="안 병준" userId="02fda9891fc900b5" providerId="LiveId" clId="{2535FF4D-CB43-4201-999E-55D011F1A003}" dt="2021-12-13T01:25:14.563" v="3471" actId="20577"/>
      <pc:docMkLst>
        <pc:docMk/>
      </pc:docMkLst>
      <pc:sldChg chg="new del">
        <pc:chgData name="안 병준" userId="02fda9891fc900b5" providerId="LiveId" clId="{2535FF4D-CB43-4201-999E-55D011F1A003}" dt="2021-12-13T00:24:19.894" v="4" actId="47"/>
        <pc:sldMkLst>
          <pc:docMk/>
          <pc:sldMk cId="3208153371" sldId="285"/>
        </pc:sldMkLst>
      </pc:sldChg>
      <pc:sldChg chg="new del">
        <pc:chgData name="안 병준" userId="02fda9891fc900b5" providerId="LiveId" clId="{2535FF4D-CB43-4201-999E-55D011F1A003}" dt="2021-12-13T00:24:12.496" v="2" actId="47"/>
        <pc:sldMkLst>
          <pc:docMk/>
          <pc:sldMk cId="1064857081" sldId="286"/>
        </pc:sldMkLst>
      </pc:sldChg>
      <pc:sldChg chg="addSp delSp modSp add mod">
        <pc:chgData name="안 병준" userId="02fda9891fc900b5" providerId="LiveId" clId="{2535FF4D-CB43-4201-999E-55D011F1A003}" dt="2021-12-13T01:25:14.563" v="3471" actId="20577"/>
        <pc:sldMkLst>
          <pc:docMk/>
          <pc:sldMk cId="2037433287" sldId="286"/>
        </pc:sldMkLst>
        <pc:spChg chg="mod">
          <ac:chgData name="안 병준" userId="02fda9891fc900b5" providerId="LiveId" clId="{2535FF4D-CB43-4201-999E-55D011F1A003}" dt="2021-12-13T00:24:33.795" v="67"/>
          <ac:spMkLst>
            <pc:docMk/>
            <pc:sldMk cId="2037433287" sldId="286"/>
            <ac:spMk id="5" creationId="{0B7FDD9D-2D22-4968-B50D-67423E7E016C}"/>
          </ac:spMkLst>
        </pc:spChg>
        <pc:spChg chg="add mod">
          <ac:chgData name="안 병준" userId="02fda9891fc900b5" providerId="LiveId" clId="{2535FF4D-CB43-4201-999E-55D011F1A003}" dt="2021-12-13T00:29:24.402" v="100" actId="20577"/>
          <ac:spMkLst>
            <pc:docMk/>
            <pc:sldMk cId="2037433287" sldId="286"/>
            <ac:spMk id="10" creationId="{1B882DB8-D79A-4AFC-A50F-5B6AFA7F9533}"/>
          </ac:spMkLst>
        </pc:spChg>
        <pc:spChg chg="add del mod">
          <ac:chgData name="안 병준" userId="02fda9891fc900b5" providerId="LiveId" clId="{2535FF4D-CB43-4201-999E-55D011F1A003}" dt="2021-12-13T01:01:13.744" v="407" actId="478"/>
          <ac:spMkLst>
            <pc:docMk/>
            <pc:sldMk cId="2037433287" sldId="286"/>
            <ac:spMk id="11" creationId="{B447D640-5B47-4A86-9A29-C0E04F2F7121}"/>
          </ac:spMkLst>
        </pc:spChg>
        <pc:spChg chg="add del mod">
          <ac:chgData name="안 병준" userId="02fda9891fc900b5" providerId="LiveId" clId="{2535FF4D-CB43-4201-999E-55D011F1A003}" dt="2021-12-13T00:39:33.146" v="108" actId="478"/>
          <ac:spMkLst>
            <pc:docMk/>
            <pc:sldMk cId="2037433287" sldId="286"/>
            <ac:spMk id="12" creationId="{78825D1B-75D3-404A-A842-8AA0362DC260}"/>
          </ac:spMkLst>
        </pc:spChg>
        <pc:spChg chg="add del mod">
          <ac:chgData name="안 병준" userId="02fda9891fc900b5" providerId="LiveId" clId="{2535FF4D-CB43-4201-999E-55D011F1A003}" dt="2021-12-13T00:39:35.172" v="109" actId="478"/>
          <ac:spMkLst>
            <pc:docMk/>
            <pc:sldMk cId="2037433287" sldId="286"/>
            <ac:spMk id="13" creationId="{A07E2B30-E688-435A-8185-E6AF8CED444E}"/>
          </ac:spMkLst>
        </pc:spChg>
        <pc:spChg chg="add del mod">
          <ac:chgData name="안 병준" userId="02fda9891fc900b5" providerId="LiveId" clId="{2535FF4D-CB43-4201-999E-55D011F1A003}" dt="2021-12-13T01:01:10.324" v="405"/>
          <ac:spMkLst>
            <pc:docMk/>
            <pc:sldMk cId="2037433287" sldId="286"/>
            <ac:spMk id="14" creationId="{3FC3971A-D359-47AA-94C0-EED231832E7C}"/>
          </ac:spMkLst>
        </pc:spChg>
        <pc:spChg chg="add mod">
          <ac:chgData name="안 병준" userId="02fda9891fc900b5" providerId="LiveId" clId="{2535FF4D-CB43-4201-999E-55D011F1A003}" dt="2021-12-13T01:25:14.563" v="3471" actId="20577"/>
          <ac:spMkLst>
            <pc:docMk/>
            <pc:sldMk cId="2037433287" sldId="286"/>
            <ac:spMk id="15" creationId="{ED2DFA2C-064B-4518-8787-2FA2083A8748}"/>
          </ac:spMkLst>
        </pc:spChg>
        <pc:grpChg chg="add del mod">
          <ac:chgData name="안 병준" userId="02fda9891fc900b5" providerId="LiveId" clId="{2535FF4D-CB43-4201-999E-55D011F1A003}" dt="2021-12-13T01:01:05.759" v="403" actId="165"/>
          <ac:grpSpMkLst>
            <pc:docMk/>
            <pc:sldMk cId="2037433287" sldId="286"/>
            <ac:grpSpMk id="9" creationId="{9F11C1ED-912D-4236-ADD8-F1CC3EBA6BB3}"/>
          </ac:grpSpMkLst>
        </pc:grpChg>
        <pc:picChg chg="add mod topLvl">
          <ac:chgData name="안 병준" userId="02fda9891fc900b5" providerId="LiveId" clId="{2535FF4D-CB43-4201-999E-55D011F1A003}" dt="2021-12-13T01:01:05.759" v="403" actId="165"/>
          <ac:picMkLst>
            <pc:docMk/>
            <pc:sldMk cId="2037433287" sldId="286"/>
            <ac:picMk id="3" creationId="{7D6394A6-E7B5-437F-BD09-AB6F56EAB2C6}"/>
          </ac:picMkLst>
        </pc:picChg>
        <pc:picChg chg="add del mod topLvl">
          <ac:chgData name="안 병준" userId="02fda9891fc900b5" providerId="LiveId" clId="{2535FF4D-CB43-4201-999E-55D011F1A003}" dt="2021-12-13T01:01:11.574" v="406" actId="478"/>
          <ac:picMkLst>
            <pc:docMk/>
            <pc:sldMk cId="2037433287" sldId="286"/>
            <ac:picMk id="8" creationId="{81FDEB65-ECCB-46FC-8529-8EB1A32A55DD}"/>
          </ac:picMkLst>
        </pc:picChg>
      </pc:sldChg>
      <pc:sldChg chg="addSp delSp modSp add mod">
        <pc:chgData name="안 병준" userId="02fda9891fc900b5" providerId="LiveId" clId="{2535FF4D-CB43-4201-999E-55D011F1A003}" dt="2021-12-13T01:17:12.935" v="3249"/>
        <pc:sldMkLst>
          <pc:docMk/>
          <pc:sldMk cId="1782562020" sldId="287"/>
        </pc:sldMkLst>
        <pc:spChg chg="mod">
          <ac:chgData name="안 병준" userId="02fda9891fc900b5" providerId="LiveId" clId="{2535FF4D-CB43-4201-999E-55D011F1A003}" dt="2021-12-13T01:04:02.931" v="1016" actId="20577"/>
          <ac:spMkLst>
            <pc:docMk/>
            <pc:sldMk cId="1782562020" sldId="287"/>
            <ac:spMk id="10" creationId="{1B882DB8-D79A-4AFC-A50F-5B6AFA7F9533}"/>
          </ac:spMkLst>
        </pc:spChg>
        <pc:spChg chg="mod">
          <ac:chgData name="안 병준" userId="02fda9891fc900b5" providerId="LiveId" clId="{2535FF4D-CB43-4201-999E-55D011F1A003}" dt="2021-12-13T01:17:12.935" v="3249"/>
          <ac:spMkLst>
            <pc:docMk/>
            <pc:sldMk cId="1782562020" sldId="287"/>
            <ac:spMk id="15" creationId="{ED2DFA2C-064B-4518-8787-2FA2083A8748}"/>
          </ac:spMkLst>
        </pc:spChg>
        <pc:picChg chg="del">
          <ac:chgData name="안 병준" userId="02fda9891fc900b5" providerId="LiveId" clId="{2535FF4D-CB43-4201-999E-55D011F1A003}" dt="2021-12-13T01:04:37.561" v="1028" actId="478"/>
          <ac:picMkLst>
            <pc:docMk/>
            <pc:sldMk cId="1782562020" sldId="287"/>
            <ac:picMk id="3" creationId="{7D6394A6-E7B5-437F-BD09-AB6F56EAB2C6}"/>
          </ac:picMkLst>
        </pc:picChg>
        <pc:picChg chg="add mod">
          <ac:chgData name="안 병준" userId="02fda9891fc900b5" providerId="LiveId" clId="{2535FF4D-CB43-4201-999E-55D011F1A003}" dt="2021-12-13T01:04:40.168" v="1029" actId="1076"/>
          <ac:picMkLst>
            <pc:docMk/>
            <pc:sldMk cId="1782562020" sldId="287"/>
            <ac:picMk id="7" creationId="{433A2571-54B6-48D2-A1FD-C91B4E8415C3}"/>
          </ac:picMkLst>
        </pc:picChg>
      </pc:sldChg>
      <pc:sldChg chg="add del">
        <pc:chgData name="안 병준" userId="02fda9891fc900b5" providerId="LiveId" clId="{2535FF4D-CB43-4201-999E-55D011F1A003}" dt="2021-12-13T01:04:10.648" v="1018"/>
        <pc:sldMkLst>
          <pc:docMk/>
          <pc:sldMk cId="788326995" sldId="28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774A4-9826-46E2-81AF-8AB9AF78978D}" type="datetimeFigureOut">
              <a:rPr lang="ko-KR" altLang="en-US" smtClean="0"/>
              <a:t>2021-12-13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FEBCA-D5EE-4965-9475-B8D2AE0C5C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5465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774A4-9826-46E2-81AF-8AB9AF78978D}" type="datetimeFigureOut">
              <a:rPr lang="ko-KR" altLang="en-US" smtClean="0"/>
              <a:t>2021-12-13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FEBCA-D5EE-4965-9475-B8D2AE0C5C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41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774A4-9826-46E2-81AF-8AB9AF78978D}" type="datetimeFigureOut">
              <a:rPr lang="ko-KR" altLang="en-US" smtClean="0"/>
              <a:t>2021-12-13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FEBCA-D5EE-4965-9475-B8D2AE0C5C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786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774A4-9826-46E2-81AF-8AB9AF78978D}" type="datetimeFigureOut">
              <a:rPr lang="ko-KR" altLang="en-US" smtClean="0"/>
              <a:t>2021-12-13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FEBCA-D5EE-4965-9475-B8D2AE0C5C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2480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774A4-9826-46E2-81AF-8AB9AF78978D}" type="datetimeFigureOut">
              <a:rPr lang="ko-KR" altLang="en-US" smtClean="0"/>
              <a:t>2021-12-13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FEBCA-D5EE-4965-9475-B8D2AE0C5C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8112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774A4-9826-46E2-81AF-8AB9AF78978D}" type="datetimeFigureOut">
              <a:rPr lang="ko-KR" altLang="en-US" smtClean="0"/>
              <a:t>2021-12-13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FEBCA-D5EE-4965-9475-B8D2AE0C5C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0000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774A4-9826-46E2-81AF-8AB9AF78978D}" type="datetimeFigureOut">
              <a:rPr lang="ko-KR" altLang="en-US" smtClean="0"/>
              <a:t>2021-12-13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FEBCA-D5EE-4965-9475-B8D2AE0C5C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4865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774A4-9826-46E2-81AF-8AB9AF78978D}" type="datetimeFigureOut">
              <a:rPr lang="ko-KR" altLang="en-US" smtClean="0"/>
              <a:t>2021-12-13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FEBCA-D5EE-4965-9475-B8D2AE0C5C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6321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774A4-9826-46E2-81AF-8AB9AF78978D}" type="datetimeFigureOut">
              <a:rPr lang="ko-KR" altLang="en-US" smtClean="0"/>
              <a:t>2021-12-13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FEBCA-D5EE-4965-9475-B8D2AE0C5C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4726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774A4-9826-46E2-81AF-8AB9AF78978D}" type="datetimeFigureOut">
              <a:rPr lang="ko-KR" altLang="en-US" smtClean="0"/>
              <a:t>2021-12-13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FEBCA-D5EE-4965-9475-B8D2AE0C5C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0903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774A4-9826-46E2-81AF-8AB9AF78978D}" type="datetimeFigureOut">
              <a:rPr lang="ko-KR" altLang="en-US" smtClean="0"/>
              <a:t>2021-12-13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FEBCA-D5EE-4965-9475-B8D2AE0C5C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653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2774A4-9826-46E2-81AF-8AB9AF78978D}" type="datetimeFigureOut">
              <a:rPr lang="ko-KR" altLang="en-US" smtClean="0"/>
              <a:t>2021-12-13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DFEBCA-D5EE-4965-9475-B8D2AE0C5C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1144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EE003A53-35CF-433A-A686-D406BD7FC529}"/>
              </a:ext>
            </a:extLst>
          </p:cNvPr>
          <p:cNvGrpSpPr/>
          <p:nvPr/>
        </p:nvGrpSpPr>
        <p:grpSpPr>
          <a:xfrm>
            <a:off x="616414" y="1180227"/>
            <a:ext cx="4477610" cy="1072044"/>
            <a:chOff x="625939" y="1309865"/>
            <a:chExt cx="4477610" cy="1072044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996EADE-8170-484C-83F2-A6CEA1A7EC0B}"/>
                </a:ext>
              </a:extLst>
            </p:cNvPr>
            <p:cNvSpPr txBox="1"/>
            <p:nvPr/>
          </p:nvSpPr>
          <p:spPr>
            <a:xfrm>
              <a:off x="1020380" y="1458380"/>
              <a:ext cx="4083169" cy="775015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tIns="18000" bIns="18000" rtlCol="0" anchor="t">
              <a:spAutoFit/>
            </a:bodyPr>
            <a:lstStyle>
              <a:defPPr>
                <a:defRPr lang="en-US"/>
              </a:defPPr>
              <a:lvl1pPr>
                <a:defRPr sz="1000">
                  <a:latin typeface="HY견고딕" panose="02030600000101010101" pitchFamily="18" charset="-127"/>
                  <a:ea typeface="HY견고딕" panose="02030600000101010101" pitchFamily="18" charset="-127"/>
                </a:defRPr>
              </a:lvl1pPr>
            </a:lstStyle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4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rPr>
                <a:t>미로 프로젝트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911B511C-953D-49B9-9B6F-FACB241FFA22}"/>
                </a:ext>
              </a:extLst>
            </p:cNvPr>
            <p:cNvSpPr/>
            <p:nvPr/>
          </p:nvSpPr>
          <p:spPr>
            <a:xfrm>
              <a:off x="625939" y="1309865"/>
              <a:ext cx="144016" cy="107204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0C8CC67A-4890-4812-BD16-58F606618238}"/>
              </a:ext>
            </a:extLst>
          </p:cNvPr>
          <p:cNvGrpSpPr/>
          <p:nvPr/>
        </p:nvGrpSpPr>
        <p:grpSpPr>
          <a:xfrm>
            <a:off x="6161825" y="3887189"/>
            <a:ext cx="3403089" cy="1762021"/>
            <a:chOff x="5697368" y="-108774"/>
            <a:chExt cx="3403089" cy="1762021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41B71068-9B9D-4B7A-AB08-0DE076379F56}"/>
                </a:ext>
              </a:extLst>
            </p:cNvPr>
            <p:cNvCxnSpPr>
              <a:cxnSpLocks/>
            </p:cNvCxnSpPr>
            <p:nvPr/>
          </p:nvCxnSpPr>
          <p:spPr>
            <a:xfrm>
              <a:off x="9100457" y="-108774"/>
              <a:ext cx="0" cy="1762021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58D3D4D-D172-4B86-A70C-2374FDC77190}"/>
                </a:ext>
              </a:extLst>
            </p:cNvPr>
            <p:cNvSpPr txBox="1"/>
            <p:nvPr/>
          </p:nvSpPr>
          <p:spPr>
            <a:xfrm>
              <a:off x="5697368" y="-108774"/>
              <a:ext cx="1261709" cy="17620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75" algn="r">
                <a:spcBef>
                  <a:spcPts val="1500"/>
                </a:spcBef>
              </a:pPr>
              <a:r>
                <a:rPr lang="ko-KR" altLang="en-US" sz="16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제출일</a:t>
              </a:r>
              <a:endPara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  <a:p>
              <a:pPr marL="975" algn="r">
                <a:spcBef>
                  <a:spcPts val="300"/>
                </a:spcBef>
              </a:pPr>
              <a:r>
                <a:rPr lang="ko-KR" altLang="en-US" sz="16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과목명</a:t>
              </a:r>
              <a:endPara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  <a:p>
              <a:pPr marL="975" algn="r">
                <a:spcBef>
                  <a:spcPts val="300"/>
                </a:spcBef>
              </a:pPr>
              <a:r>
                <a:rPr lang="ko-KR" altLang="en-US" sz="16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담당교수</a:t>
              </a:r>
              <a:endPara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  <a:p>
              <a:pPr marL="975" algn="r">
                <a:spcBef>
                  <a:spcPts val="300"/>
                </a:spcBef>
              </a:pPr>
              <a:r>
                <a:rPr lang="ko-KR" altLang="en-US" sz="16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정재하</a:t>
              </a:r>
              <a:endPara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  <a:p>
              <a:pPr marL="975" algn="r">
                <a:spcBef>
                  <a:spcPts val="300"/>
                </a:spcBef>
              </a:pPr>
              <a:r>
                <a:rPr lang="ko-KR" altLang="en-US" sz="16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안병준</a:t>
              </a:r>
              <a:endPara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  <a:p>
              <a:pPr marL="975" algn="r">
                <a:spcBef>
                  <a:spcPts val="300"/>
                </a:spcBef>
              </a:pPr>
              <a:r>
                <a:rPr lang="ko-KR" altLang="en-US" sz="1600" dirty="0" err="1">
                  <a:latin typeface="HY견고딕" panose="02030600000101010101" pitchFamily="18" charset="-127"/>
                  <a:ea typeface="HY견고딕" panose="02030600000101010101" pitchFamily="18" charset="-127"/>
                </a:rPr>
                <a:t>신원경</a:t>
              </a:r>
              <a:endPara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B0F1C83-8DE7-4492-BA9A-5D6D39F726D5}"/>
                </a:ext>
              </a:extLst>
            </p:cNvPr>
            <p:cNvSpPr txBox="1"/>
            <p:nvPr/>
          </p:nvSpPr>
          <p:spPr>
            <a:xfrm>
              <a:off x="7159271" y="-108774"/>
              <a:ext cx="1821327" cy="17620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75">
                <a:spcBef>
                  <a:spcPts val="1500"/>
                </a:spcBef>
              </a:pPr>
              <a:r>
                <a:rPr lang="en-US" altLang="ko-KR" sz="16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2021. 12. 14.</a:t>
              </a:r>
            </a:p>
            <a:p>
              <a:pPr marL="975">
                <a:spcBef>
                  <a:spcPts val="300"/>
                </a:spcBef>
              </a:pPr>
              <a:r>
                <a:rPr lang="ko-KR" altLang="en-US" sz="16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기본</a:t>
              </a:r>
              <a:r>
                <a:rPr lang="en-US" altLang="ko-KR" sz="16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, </a:t>
              </a:r>
              <a:r>
                <a:rPr lang="ko-KR" altLang="en-US" sz="16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기초</a:t>
              </a:r>
              <a:endPara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  <a:p>
              <a:pPr marL="975">
                <a:spcBef>
                  <a:spcPts val="300"/>
                </a:spcBef>
              </a:pPr>
              <a:r>
                <a:rPr lang="ko-KR" altLang="en-US" sz="1600" dirty="0" err="1">
                  <a:latin typeface="HY견고딕" panose="02030600000101010101" pitchFamily="18" charset="-127"/>
                  <a:ea typeface="HY견고딕" panose="02030600000101010101" pitchFamily="18" charset="-127"/>
                </a:rPr>
                <a:t>이중호</a:t>
              </a:r>
              <a:r>
                <a:rPr lang="en-US" altLang="ko-KR" sz="16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, </a:t>
              </a:r>
              <a:r>
                <a:rPr lang="ko-KR" altLang="en-US" sz="16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천양하</a:t>
              </a:r>
              <a:endPara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  <a:p>
              <a:pPr marL="975">
                <a:spcBef>
                  <a:spcPts val="300"/>
                </a:spcBef>
              </a:pPr>
              <a:r>
                <a:rPr lang="en-US" altLang="ko-KR" sz="16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201833029</a:t>
              </a:r>
            </a:p>
            <a:p>
              <a:pPr marL="975">
                <a:spcBef>
                  <a:spcPts val="300"/>
                </a:spcBef>
              </a:pPr>
              <a:r>
                <a:rPr lang="en-US" altLang="ko-KR" sz="16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201772013</a:t>
              </a:r>
            </a:p>
            <a:p>
              <a:pPr marL="975">
                <a:spcBef>
                  <a:spcPts val="300"/>
                </a:spcBef>
              </a:pPr>
              <a:r>
                <a:rPr lang="en-US" altLang="ko-KR" sz="16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202033017</a:t>
              </a:r>
              <a:endPara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38186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>
            <a:extLst>
              <a:ext uri="{FF2B5EF4-FFF2-40B4-BE49-F238E27FC236}">
                <a16:creationId xmlns:a16="http://schemas.microsoft.com/office/drawing/2014/main" id="{825708EF-82E4-4D5E-887A-54352071FCF8}"/>
              </a:ext>
            </a:extLst>
          </p:cNvPr>
          <p:cNvSpPr txBox="1"/>
          <p:nvPr/>
        </p:nvSpPr>
        <p:spPr>
          <a:xfrm>
            <a:off x="1137686" y="2568198"/>
            <a:ext cx="7793349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marR="0" lvl="0" indent="-180000" algn="l" defTabSz="457200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프로그램 기능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  <a:p>
            <a:pPr marL="180975" marR="0" lvl="0" indent="-180000" algn="l" defTabSz="457200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ko-KR" altLang="en-US" sz="280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프로그램 코드 설명</a:t>
            </a:r>
            <a:endParaRPr lang="en-US" altLang="ko-KR" sz="2800" dirty="0">
              <a:solidFill>
                <a:prstClr val="black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180975" marR="0" lvl="0" indent="-180000" algn="l" defTabSz="457200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시연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5A38CB7-0058-488A-9E18-244356CAA366}"/>
              </a:ext>
            </a:extLst>
          </p:cNvPr>
          <p:cNvGrpSpPr/>
          <p:nvPr/>
        </p:nvGrpSpPr>
        <p:grpSpPr>
          <a:xfrm>
            <a:off x="616414" y="1048035"/>
            <a:ext cx="1710324" cy="775015"/>
            <a:chOff x="616414" y="1324260"/>
            <a:chExt cx="1710324" cy="775015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B80669B-F758-4A39-B8C4-B755EB31F7CC}"/>
                </a:ext>
              </a:extLst>
            </p:cNvPr>
            <p:cNvSpPr txBox="1"/>
            <p:nvPr/>
          </p:nvSpPr>
          <p:spPr>
            <a:xfrm>
              <a:off x="910966" y="1324260"/>
              <a:ext cx="1415772" cy="775015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txBody>
            <a:bodyPr wrap="none" tIns="18000" bIns="18000" rtlCol="0" anchor="t">
              <a:spAutoFit/>
            </a:bodyPr>
            <a:lstStyle>
              <a:defPPr>
                <a:defRPr lang="en-US"/>
              </a:defPPr>
              <a:lvl1pPr>
                <a:defRPr sz="1000">
                  <a:latin typeface="HY견고딕" panose="02030600000101010101" pitchFamily="18" charset="-127"/>
                  <a:ea typeface="HY견고딕" panose="02030600000101010101" pitchFamily="18" charset="-127"/>
                </a:defRPr>
              </a:lvl1pPr>
            </a:lstStyle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4800" dirty="0"/>
                <a:t>목차</a:t>
              </a:r>
              <a:endParaRPr kumimoji="0" lang="ko-KR" altLang="en-US" sz="4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287251A7-1A13-4E87-969B-64E50AF6F9D0}"/>
                </a:ext>
              </a:extLst>
            </p:cNvPr>
            <p:cNvSpPr/>
            <p:nvPr/>
          </p:nvSpPr>
          <p:spPr>
            <a:xfrm>
              <a:off x="616414" y="1345657"/>
              <a:ext cx="144016" cy="73222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83238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3FFB274F-F995-4CDF-ABE3-614F839F51C7}"/>
              </a:ext>
            </a:extLst>
          </p:cNvPr>
          <p:cNvGrpSpPr/>
          <p:nvPr/>
        </p:nvGrpSpPr>
        <p:grpSpPr>
          <a:xfrm>
            <a:off x="616414" y="269056"/>
            <a:ext cx="3728505" cy="732220"/>
            <a:chOff x="616414" y="621587"/>
            <a:chExt cx="3728505" cy="73222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B7FDD9D-2D22-4968-B50D-67423E7E016C}"/>
                </a:ext>
              </a:extLst>
            </p:cNvPr>
            <p:cNvSpPr txBox="1"/>
            <p:nvPr/>
          </p:nvSpPr>
          <p:spPr>
            <a:xfrm>
              <a:off x="910966" y="661745"/>
              <a:ext cx="3433953" cy="651905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txBody>
            <a:bodyPr wrap="none" tIns="18000" bIns="18000" rtlCol="0" anchor="t">
              <a:spAutoFit/>
            </a:bodyPr>
            <a:lstStyle>
              <a:defPPr>
                <a:defRPr lang="en-US"/>
              </a:defPPr>
              <a:lvl1pPr>
                <a:defRPr sz="1000">
                  <a:latin typeface="HY견고딕" panose="02030600000101010101" pitchFamily="18" charset="-127"/>
                  <a:ea typeface="HY견고딕" panose="02030600000101010101" pitchFamily="18" charset="-127"/>
                </a:defRPr>
              </a:lvl1pPr>
            </a:lstStyle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4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rPr>
                <a:t>프로그램 기능</a:t>
              </a: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4972A81F-C2FE-4150-B8C9-3352406C0EC9}"/>
                </a:ext>
              </a:extLst>
            </p:cNvPr>
            <p:cNvSpPr/>
            <p:nvPr/>
          </p:nvSpPr>
          <p:spPr>
            <a:xfrm>
              <a:off x="616414" y="621587"/>
              <a:ext cx="144016" cy="73222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6D586E0E-3E4C-4C2C-83CC-3D0823E95B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690" y="1435826"/>
            <a:ext cx="2781688" cy="181000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6D78DF8D-7198-4E67-872C-2DE309EF6FE7}"/>
              </a:ext>
            </a:extLst>
          </p:cNvPr>
          <p:cNvGrpSpPr/>
          <p:nvPr/>
        </p:nvGrpSpPr>
        <p:grpSpPr>
          <a:xfrm>
            <a:off x="4260775" y="1911560"/>
            <a:ext cx="3275784" cy="429267"/>
            <a:chOff x="4854804" y="2800582"/>
            <a:chExt cx="3275784" cy="429267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BFE03DF6-AD69-4E1C-A1EE-70C039893B88}"/>
                </a:ext>
              </a:extLst>
            </p:cNvPr>
            <p:cNvSpPr/>
            <p:nvPr/>
          </p:nvSpPr>
          <p:spPr>
            <a:xfrm>
              <a:off x="4854804" y="2800582"/>
              <a:ext cx="3275784" cy="429267"/>
            </a:xfrm>
            <a:prstGeom prst="rect">
              <a:avLst/>
            </a:prstGeom>
            <a:solidFill>
              <a:srgbClr val="CCE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8967ED16-4D74-4D77-807F-4B49CA916CBA}"/>
                </a:ext>
              </a:extLst>
            </p:cNvPr>
            <p:cNvGrpSpPr/>
            <p:nvPr/>
          </p:nvGrpSpPr>
          <p:grpSpPr>
            <a:xfrm>
              <a:off x="4946278" y="2894060"/>
              <a:ext cx="3092837" cy="256950"/>
              <a:chOff x="3769929" y="4062483"/>
              <a:chExt cx="4821542" cy="400570"/>
            </a:xfrm>
          </p:grpSpPr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2B3BA09A-E64E-4BA3-AE02-4B66ACBD5578}"/>
                  </a:ext>
                </a:extLst>
              </p:cNvPr>
              <p:cNvSpPr/>
              <p:nvPr/>
            </p:nvSpPr>
            <p:spPr>
              <a:xfrm>
                <a:off x="3769929" y="4062483"/>
                <a:ext cx="1543051" cy="40057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Stack</a:t>
                </a:r>
                <a:endParaRPr lang="ko-KR" altLang="en-US" sz="10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DF5E85ED-0A7D-42C1-A418-E129D66DD02F}"/>
                  </a:ext>
                </a:extLst>
              </p:cNvPr>
              <p:cNvSpPr/>
              <p:nvPr/>
            </p:nvSpPr>
            <p:spPr>
              <a:xfrm>
                <a:off x="5409174" y="4062483"/>
                <a:ext cx="1543051" cy="40057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Queue</a:t>
                </a:r>
                <a:endParaRPr lang="ko-KR" altLang="en-US" sz="10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00ED43C0-1B1F-46DC-ADA7-5F0BF34EE63C}"/>
                  </a:ext>
                </a:extLst>
              </p:cNvPr>
              <p:cNvSpPr/>
              <p:nvPr/>
            </p:nvSpPr>
            <p:spPr>
              <a:xfrm>
                <a:off x="7048420" y="4062483"/>
                <a:ext cx="1543051" cy="40057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Quit</a:t>
                </a:r>
                <a:endParaRPr lang="ko-KR" altLang="en-US" sz="10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893C6154-E551-467E-86A9-EB628267BBAE}"/>
                </a:ext>
              </a:extLst>
            </p:cNvPr>
            <p:cNvSpPr/>
            <p:nvPr/>
          </p:nvSpPr>
          <p:spPr>
            <a:xfrm>
              <a:off x="5818761" y="2806416"/>
              <a:ext cx="208800" cy="208800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chemeClr val="tx1"/>
              </a:solidFill>
            </a:ln>
          </p:spPr>
          <p:txBody>
            <a:bodyPr wrap="square" lIns="46800" rIns="46800" rtlCol="0" anchor="ctr">
              <a:noAutofit/>
            </a:bodyPr>
            <a:lstStyle/>
            <a:p>
              <a:pPr algn="ctr" defTabSz="914400" latinLnBrk="1"/>
              <a:r>
                <a:rPr lang="en-US" altLang="ko-KR" sz="1100" dirty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1</a:t>
              </a:r>
              <a:endParaRPr lang="ko-KR" altLang="en-US" sz="11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1A272247-B891-4021-8643-348C6E3024CC}"/>
                </a:ext>
              </a:extLst>
            </p:cNvPr>
            <p:cNvSpPr/>
            <p:nvPr/>
          </p:nvSpPr>
          <p:spPr>
            <a:xfrm>
              <a:off x="6870274" y="2806416"/>
              <a:ext cx="208800" cy="208800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chemeClr val="tx1"/>
              </a:solidFill>
            </a:ln>
          </p:spPr>
          <p:txBody>
            <a:bodyPr wrap="square" lIns="46800" rIns="46800" rtlCol="0" anchor="ctr">
              <a:noAutofit/>
            </a:bodyPr>
            <a:lstStyle/>
            <a:p>
              <a:pPr algn="ctr" defTabSz="914400" latinLnBrk="1"/>
              <a:r>
                <a:rPr lang="en-US" altLang="ko-KR" sz="1100" dirty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2</a:t>
              </a:r>
              <a:endParaRPr lang="ko-KR" altLang="en-US" sz="11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797527CA-628B-4CA2-B557-91A64D39679C}"/>
                </a:ext>
              </a:extLst>
            </p:cNvPr>
            <p:cNvSpPr/>
            <p:nvPr/>
          </p:nvSpPr>
          <p:spPr>
            <a:xfrm>
              <a:off x="7921787" y="2806416"/>
              <a:ext cx="208800" cy="208800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chemeClr val="tx1"/>
              </a:solidFill>
            </a:ln>
          </p:spPr>
          <p:txBody>
            <a:bodyPr wrap="square" lIns="46800" rIns="46800" rtlCol="0" anchor="ctr">
              <a:noAutofit/>
            </a:bodyPr>
            <a:lstStyle/>
            <a:p>
              <a:pPr algn="ctr" defTabSz="914400" latinLnBrk="1"/>
              <a:r>
                <a:rPr lang="en-US" altLang="ko-KR" sz="1100" dirty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3</a:t>
              </a:r>
              <a:endParaRPr lang="ko-KR" altLang="en-US" sz="11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pic>
        <p:nvPicPr>
          <p:cNvPr id="26" name="그림 25">
            <a:extLst>
              <a:ext uri="{FF2B5EF4-FFF2-40B4-BE49-F238E27FC236}">
                <a16:creationId xmlns:a16="http://schemas.microsoft.com/office/drawing/2014/main" id="{34D6C94C-4B5D-4AD4-ADAC-A3AD014BCC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1180" y="5693970"/>
            <a:ext cx="6563641" cy="695422"/>
          </a:xfrm>
          <a:prstGeom prst="rect">
            <a:avLst/>
          </a:prstGeom>
        </p:spPr>
      </p:pic>
      <p:grpSp>
        <p:nvGrpSpPr>
          <p:cNvPr id="28" name="그룹 27">
            <a:extLst>
              <a:ext uri="{FF2B5EF4-FFF2-40B4-BE49-F238E27FC236}">
                <a16:creationId xmlns:a16="http://schemas.microsoft.com/office/drawing/2014/main" id="{CC8BBBDA-8145-4FCC-8529-3404E9E5DBA0}"/>
              </a:ext>
            </a:extLst>
          </p:cNvPr>
          <p:cNvGrpSpPr/>
          <p:nvPr/>
        </p:nvGrpSpPr>
        <p:grpSpPr>
          <a:xfrm>
            <a:off x="266483" y="3612171"/>
            <a:ext cx="9373034" cy="944273"/>
            <a:chOff x="24631" y="3621911"/>
            <a:chExt cx="9373034" cy="944273"/>
          </a:xfrm>
        </p:grpSpPr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36CE079A-F42A-4152-8E79-99AD3F60053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86272"/>
            <a:stretch/>
          </p:blipFill>
          <p:spPr>
            <a:xfrm>
              <a:off x="24631" y="3621911"/>
              <a:ext cx="964286" cy="941495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EBD4C39A-9195-4FB9-8C24-06DF3A1584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251" b="51725"/>
            <a:stretch/>
          </p:blipFill>
          <p:spPr>
            <a:xfrm>
              <a:off x="7381386" y="3621911"/>
              <a:ext cx="964800" cy="944273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F76A2AB9-A8C0-4E94-BEEB-A2A9FD4752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3676" b="72596"/>
            <a:stretch/>
          </p:blipFill>
          <p:spPr>
            <a:xfrm>
              <a:off x="1075596" y="3621911"/>
              <a:ext cx="964286" cy="941495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56DFC260-99FE-49A6-ABD9-2AC6EA35BC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27900" b="58372"/>
            <a:stretch/>
          </p:blipFill>
          <p:spPr>
            <a:xfrm>
              <a:off x="2126561" y="3621911"/>
              <a:ext cx="964286" cy="941495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9A17C6E2-A9BC-46CE-BE5B-2FAB280F1FB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42529" b="43743"/>
            <a:stretch/>
          </p:blipFill>
          <p:spPr>
            <a:xfrm>
              <a:off x="3177526" y="3621911"/>
              <a:ext cx="964286" cy="941495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3FAC6D38-C870-430B-98EE-3AEB7CC53A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56973" b="29299"/>
            <a:stretch/>
          </p:blipFill>
          <p:spPr>
            <a:xfrm>
              <a:off x="4228491" y="3621911"/>
              <a:ext cx="964286" cy="941495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E14C3553-D87D-45DC-98A7-E8474AF768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71433" b="14839"/>
            <a:stretch/>
          </p:blipFill>
          <p:spPr>
            <a:xfrm>
              <a:off x="5279456" y="3621911"/>
              <a:ext cx="964286" cy="941495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id="{53768D8B-7574-4885-921E-F57C4D33C9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85719" b="553"/>
            <a:stretch/>
          </p:blipFill>
          <p:spPr>
            <a:xfrm>
              <a:off x="6330421" y="3621911"/>
              <a:ext cx="964286" cy="941495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4A76971E-0C8C-4473-A451-57060705F37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51294" b="1682"/>
            <a:stretch/>
          </p:blipFill>
          <p:spPr>
            <a:xfrm>
              <a:off x="8432865" y="3621911"/>
              <a:ext cx="964800" cy="944273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</p:grp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0945B95-2BED-4D93-B317-1659D62750E3}"/>
              </a:ext>
            </a:extLst>
          </p:cNvPr>
          <p:cNvSpPr/>
          <p:nvPr/>
        </p:nvSpPr>
        <p:spPr>
          <a:xfrm>
            <a:off x="6572251" y="2424880"/>
            <a:ext cx="2141933" cy="20562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none" tIns="18000" bIns="18000" rtlCol="0" anchor="t">
            <a:spAutoFit/>
          </a:bodyPr>
          <a:lstStyle/>
          <a:p>
            <a:pPr algn="ctr"/>
            <a:r>
              <a:rPr lang="en-US" altLang="ko-KR" sz="1100" dirty="0">
                <a:latin typeface="HY견고딕" panose="02030600000101010101" pitchFamily="18" charset="-127"/>
                <a:ea typeface="HY견고딕" panose="02030600000101010101" pitchFamily="18" charset="-127"/>
              </a:rPr>
              <a:t>Stack, Queue, Quit </a:t>
            </a:r>
            <a:r>
              <a:rPr lang="ko-KR" altLang="en-US" sz="1100" dirty="0">
                <a:latin typeface="HY견고딕" panose="02030600000101010101" pitchFamily="18" charset="-127"/>
                <a:ea typeface="HY견고딕" panose="02030600000101010101" pitchFamily="18" charset="-127"/>
              </a:rPr>
              <a:t>중 선택</a:t>
            </a:r>
            <a:endParaRPr lang="ko-KR" altLang="en-US" sz="11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0" name="자유형: 도형 39">
            <a:extLst>
              <a:ext uri="{FF2B5EF4-FFF2-40B4-BE49-F238E27FC236}">
                <a16:creationId xmlns:a16="http://schemas.microsoft.com/office/drawing/2014/main" id="{8ACDCFFC-DB3B-4C55-B900-DAF5C4625651}"/>
              </a:ext>
            </a:extLst>
          </p:cNvPr>
          <p:cNvSpPr/>
          <p:nvPr/>
        </p:nvSpPr>
        <p:spPr>
          <a:xfrm flipH="1">
            <a:off x="5861595" y="2470250"/>
            <a:ext cx="45719" cy="973247"/>
          </a:xfrm>
          <a:custGeom>
            <a:avLst/>
            <a:gdLst>
              <a:gd name="connsiteX0" fmla="*/ 0 w 0"/>
              <a:gd name="connsiteY0" fmla="*/ 0 h 740229"/>
              <a:gd name="connsiteX1" fmla="*/ 0 w 0"/>
              <a:gd name="connsiteY1" fmla="*/ 740229 h 740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740229">
                <a:moveTo>
                  <a:pt x="0" y="0"/>
                </a:moveTo>
                <a:lnTo>
                  <a:pt x="0" y="740229"/>
                </a:lnTo>
              </a:path>
            </a:pathLst>
          </a:cu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F043D48-F1E3-4D88-B2AF-B1AAA6E71B02}"/>
              </a:ext>
            </a:extLst>
          </p:cNvPr>
          <p:cNvSpPr/>
          <p:nvPr/>
        </p:nvSpPr>
        <p:spPr>
          <a:xfrm>
            <a:off x="7414724" y="4728925"/>
            <a:ext cx="1640193" cy="20562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none" tIns="18000" bIns="18000" rtlCol="0" anchor="t">
            <a:spAutoFit/>
          </a:bodyPr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미로 찾는 과정을 </a:t>
            </a:r>
            <a:r>
              <a:rPr lang="ko-KR" altLang="en-US" sz="1100" dirty="0">
                <a:latin typeface="HY견고딕" panose="02030600000101010101" pitchFamily="18" charset="-127"/>
                <a:ea typeface="HY견고딕" panose="02030600000101010101" pitchFamily="18" charset="-127"/>
              </a:rPr>
              <a:t>출력</a:t>
            </a:r>
            <a:endParaRPr lang="ko-KR" altLang="en-US" sz="11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3" name="자유형: 도형 42">
            <a:extLst>
              <a:ext uri="{FF2B5EF4-FFF2-40B4-BE49-F238E27FC236}">
                <a16:creationId xmlns:a16="http://schemas.microsoft.com/office/drawing/2014/main" id="{CD0CFF95-94DC-42F3-B293-3578F7107B5C}"/>
              </a:ext>
            </a:extLst>
          </p:cNvPr>
          <p:cNvSpPr/>
          <p:nvPr/>
        </p:nvSpPr>
        <p:spPr>
          <a:xfrm flipH="1">
            <a:off x="4952999" y="4710128"/>
            <a:ext cx="45719" cy="729137"/>
          </a:xfrm>
          <a:custGeom>
            <a:avLst/>
            <a:gdLst>
              <a:gd name="connsiteX0" fmla="*/ 0 w 0"/>
              <a:gd name="connsiteY0" fmla="*/ 0 h 914400"/>
              <a:gd name="connsiteX1" fmla="*/ 0 w 0"/>
              <a:gd name="connsiteY1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914400">
                <a:moveTo>
                  <a:pt x="0" y="0"/>
                </a:moveTo>
                <a:lnTo>
                  <a:pt x="0" y="914400"/>
                </a:lnTo>
              </a:path>
            </a:pathLst>
          </a:cu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43DD9DBF-E195-4C43-83E3-E5CB67BCBEF5}"/>
              </a:ext>
            </a:extLst>
          </p:cNvPr>
          <p:cNvSpPr/>
          <p:nvPr/>
        </p:nvSpPr>
        <p:spPr>
          <a:xfrm>
            <a:off x="6906435" y="6490482"/>
            <a:ext cx="2398413" cy="20562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none" tIns="18000" bIns="18000" rtlCol="0" anchor="t">
            <a:spAutoFit/>
          </a:bodyPr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출구와</a:t>
            </a:r>
            <a:r>
              <a:rPr lang="en-US" altLang="ko-KR" sz="11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1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이동횟수</a:t>
            </a:r>
            <a:r>
              <a:rPr lang="en-US" altLang="ko-KR" sz="11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1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이동 좌표를 출력</a:t>
            </a:r>
            <a:endParaRPr lang="ko-KR" altLang="en-US" sz="11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3756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78BDC6D8-8B74-4C00-8031-4A4B7B2807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856" y="1211157"/>
            <a:ext cx="3343742" cy="2791215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3FFB274F-F995-4CDF-ABE3-614F839F51C7}"/>
              </a:ext>
            </a:extLst>
          </p:cNvPr>
          <p:cNvGrpSpPr/>
          <p:nvPr/>
        </p:nvGrpSpPr>
        <p:grpSpPr>
          <a:xfrm>
            <a:off x="616414" y="269056"/>
            <a:ext cx="4925948" cy="732220"/>
            <a:chOff x="616414" y="621587"/>
            <a:chExt cx="4925948" cy="73222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B7FDD9D-2D22-4968-B50D-67423E7E016C}"/>
                </a:ext>
              </a:extLst>
            </p:cNvPr>
            <p:cNvSpPr txBox="1"/>
            <p:nvPr/>
          </p:nvSpPr>
          <p:spPr>
            <a:xfrm>
              <a:off x="910966" y="661745"/>
              <a:ext cx="4631396" cy="651905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txBody>
            <a:bodyPr wrap="none" tIns="18000" bIns="18000" rtlCol="0" anchor="t">
              <a:spAutoFit/>
            </a:bodyPr>
            <a:lstStyle>
              <a:defPPr>
                <a:defRPr lang="en-US"/>
              </a:defPPr>
              <a:lvl1pPr>
                <a:defRPr sz="1000">
                  <a:latin typeface="HY견고딕" panose="02030600000101010101" pitchFamily="18" charset="-127"/>
                  <a:ea typeface="HY견고딕" panose="02030600000101010101" pitchFamily="18" charset="-127"/>
                </a:defRPr>
              </a:lvl1pPr>
            </a:lstStyle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4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rPr>
                <a:t>프로그램 코드 </a:t>
              </a:r>
              <a:r>
                <a:rPr lang="ko-KR" altLang="en-US" sz="4000" dirty="0"/>
                <a:t>설명</a:t>
              </a:r>
              <a:endParaRPr kumimoji="0" lang="ko-KR" altLang="en-US" sz="4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4972A81F-C2FE-4150-B8C9-3352406C0EC9}"/>
                </a:ext>
              </a:extLst>
            </p:cNvPr>
            <p:cNvSpPr/>
            <p:nvPr/>
          </p:nvSpPr>
          <p:spPr>
            <a:xfrm>
              <a:off x="616414" y="621587"/>
              <a:ext cx="144016" cy="73222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4B4A4BB3-F5CE-453B-BE4B-3DF06E99E067}"/>
              </a:ext>
            </a:extLst>
          </p:cNvPr>
          <p:cNvSpPr/>
          <p:nvPr/>
        </p:nvSpPr>
        <p:spPr>
          <a:xfrm>
            <a:off x="1545996" y="2677313"/>
            <a:ext cx="1244338" cy="5655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9201FE2-F85C-40F0-A1BD-C04531D00EC5}"/>
              </a:ext>
            </a:extLst>
          </p:cNvPr>
          <p:cNvSpPr/>
          <p:nvPr/>
        </p:nvSpPr>
        <p:spPr>
          <a:xfrm>
            <a:off x="1545996" y="3417985"/>
            <a:ext cx="1244338" cy="1971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DF66CAA-C081-44B3-AC96-E324746B101A}"/>
              </a:ext>
            </a:extLst>
          </p:cNvPr>
          <p:cNvSpPr/>
          <p:nvPr/>
        </p:nvSpPr>
        <p:spPr>
          <a:xfrm>
            <a:off x="126037" y="2350442"/>
            <a:ext cx="889987" cy="20562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none" tIns="18000" bIns="18000" rtlCol="0" anchor="t">
            <a:spAutoFit/>
          </a:bodyPr>
          <a:lstStyle/>
          <a:p>
            <a:r>
              <a:rPr lang="ko-KR" altLang="en-US" sz="11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연결리스트</a:t>
            </a: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44F38072-D500-4FE0-A47D-F0ACE52D8A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1178" y="1615127"/>
            <a:ext cx="4096322" cy="5087060"/>
          </a:xfrm>
          <a:prstGeom prst="rect">
            <a:avLst/>
          </a:prstGeom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id="{1D3899A6-95FA-4340-8A7D-3AB52BFA5BC8}"/>
              </a:ext>
            </a:extLst>
          </p:cNvPr>
          <p:cNvSpPr/>
          <p:nvPr/>
        </p:nvSpPr>
        <p:spPr>
          <a:xfrm>
            <a:off x="7814225" y="4055842"/>
            <a:ext cx="982961" cy="20562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none" tIns="18000" bIns="18000" rtlCol="0" anchor="t">
            <a:spAutoFit/>
          </a:bodyPr>
          <a:lstStyle/>
          <a:p>
            <a:r>
              <a:rPr lang="ko-KR" altLang="en-US" sz="1100" dirty="0">
                <a:latin typeface="HY견고딕" panose="02030600000101010101" pitchFamily="18" charset="-127"/>
                <a:ea typeface="HY견고딕" panose="02030600000101010101" pitchFamily="18" charset="-127"/>
              </a:rPr>
              <a:t>행 개수를 셈</a:t>
            </a:r>
            <a:endParaRPr lang="ko-KR" altLang="en-US" sz="11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0F103B6-E6F2-425B-BD38-2F030892CF12}"/>
              </a:ext>
            </a:extLst>
          </p:cNvPr>
          <p:cNvSpPr/>
          <p:nvPr/>
        </p:nvSpPr>
        <p:spPr>
          <a:xfrm>
            <a:off x="7814225" y="4354580"/>
            <a:ext cx="982961" cy="20562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none" tIns="18000" bIns="18000" rtlCol="0" anchor="t">
            <a:spAutoFit/>
          </a:bodyPr>
          <a:lstStyle/>
          <a:p>
            <a:r>
              <a:rPr lang="ko-KR" altLang="en-US" sz="1100" dirty="0">
                <a:latin typeface="HY견고딕" panose="02030600000101010101" pitchFamily="18" charset="-127"/>
                <a:ea typeface="HY견고딕" panose="02030600000101010101" pitchFamily="18" charset="-127"/>
              </a:rPr>
              <a:t>열 개수를 셈</a:t>
            </a:r>
            <a:endParaRPr lang="ko-KR" altLang="en-US" sz="11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0733AB5-3278-43D3-B53E-DF291F035CAA}"/>
              </a:ext>
            </a:extLst>
          </p:cNvPr>
          <p:cNvSpPr/>
          <p:nvPr/>
        </p:nvSpPr>
        <p:spPr>
          <a:xfrm>
            <a:off x="7208444" y="4909492"/>
            <a:ext cx="795411" cy="20562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none" tIns="18000" bIns="18000" rtlCol="0" anchor="t">
            <a:spAutoFit/>
          </a:bodyPr>
          <a:lstStyle/>
          <a:p>
            <a:r>
              <a:rPr lang="ko-KR" altLang="en-US" sz="1100" dirty="0">
                <a:latin typeface="HY견고딕" panose="02030600000101010101" pitchFamily="18" charset="-127"/>
                <a:ea typeface="HY견고딕" panose="02030600000101010101" pitchFamily="18" charset="-127"/>
              </a:rPr>
              <a:t>배열 생성</a:t>
            </a:r>
            <a:endParaRPr lang="ko-KR" altLang="en-US" sz="11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516530A-670E-4863-86F2-1FAE6385F509}"/>
              </a:ext>
            </a:extLst>
          </p:cNvPr>
          <p:cNvSpPr/>
          <p:nvPr/>
        </p:nvSpPr>
        <p:spPr>
          <a:xfrm>
            <a:off x="7208444" y="5208230"/>
            <a:ext cx="795411" cy="20562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none" tIns="18000" bIns="18000" rtlCol="0" anchor="t">
            <a:spAutoFit/>
          </a:bodyPr>
          <a:lstStyle/>
          <a:p>
            <a:r>
              <a:rPr lang="ko-KR" altLang="en-US" sz="1100" dirty="0">
                <a:latin typeface="HY견고딕" panose="02030600000101010101" pitchFamily="18" charset="-127"/>
                <a:ea typeface="HY견고딕" panose="02030600000101010101" pitchFamily="18" charset="-127"/>
              </a:rPr>
              <a:t>배열 리셋</a:t>
            </a:r>
            <a:endParaRPr lang="ko-KR" altLang="en-US" sz="11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5B35182-D077-4A4A-82E1-49D1E364D606}"/>
              </a:ext>
            </a:extLst>
          </p:cNvPr>
          <p:cNvSpPr/>
          <p:nvPr/>
        </p:nvSpPr>
        <p:spPr>
          <a:xfrm>
            <a:off x="7416519" y="5506968"/>
            <a:ext cx="1875835" cy="20562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none" tIns="18000" bIns="18000" rtlCol="0" anchor="t">
            <a:spAutoFit/>
          </a:bodyPr>
          <a:lstStyle/>
          <a:p>
            <a:r>
              <a:rPr lang="ko-KR" altLang="en-US" sz="1100" dirty="0">
                <a:latin typeface="HY견고딕" panose="02030600000101010101" pitchFamily="18" charset="-127"/>
                <a:ea typeface="HY견고딕" panose="02030600000101010101" pitchFamily="18" charset="-127"/>
              </a:rPr>
              <a:t>파일 입출력 </a:t>
            </a:r>
            <a:r>
              <a:rPr lang="en-US" altLang="ko-KR" sz="1100" dirty="0">
                <a:latin typeface="HY견고딕" panose="02030600000101010101" pitchFamily="18" charset="-127"/>
                <a:ea typeface="HY견고딕" panose="02030600000101010101" pitchFamily="18" charset="-127"/>
              </a:rPr>
              <a:t>+ </a:t>
            </a:r>
            <a:r>
              <a:rPr lang="ko-KR" altLang="en-US" sz="1100" dirty="0">
                <a:latin typeface="HY견고딕" panose="02030600000101010101" pitchFamily="18" charset="-127"/>
                <a:ea typeface="HY견고딕" panose="02030600000101010101" pitchFamily="18" charset="-127"/>
              </a:rPr>
              <a:t>배열에 담기</a:t>
            </a:r>
            <a:endParaRPr lang="ko-KR" altLang="en-US" sz="11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E70B6C2-FAFE-4F3B-9BF4-45961E4958C0}"/>
              </a:ext>
            </a:extLst>
          </p:cNvPr>
          <p:cNvSpPr/>
          <p:nvPr/>
        </p:nvSpPr>
        <p:spPr>
          <a:xfrm>
            <a:off x="7177211" y="5763142"/>
            <a:ext cx="1922321" cy="20562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none" tIns="18000" bIns="18000" rtlCol="0" anchor="t">
            <a:spAutoFit/>
          </a:bodyPr>
          <a:lstStyle/>
          <a:p>
            <a:r>
              <a:rPr lang="ko-KR" altLang="en-US" sz="11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큐와 스택 미로 찾기를 수행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997C8FF-6264-4782-82C0-A1F15FF4F6EA}"/>
              </a:ext>
            </a:extLst>
          </p:cNvPr>
          <p:cNvSpPr/>
          <p:nvPr/>
        </p:nvSpPr>
        <p:spPr>
          <a:xfrm>
            <a:off x="7177211" y="6027035"/>
            <a:ext cx="936475" cy="20562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none" tIns="18000" bIns="18000" rtlCol="0" anchor="t">
            <a:spAutoFit/>
          </a:bodyPr>
          <a:lstStyle/>
          <a:p>
            <a:r>
              <a:rPr lang="ko-KR" altLang="en-US" sz="11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미로를 출력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7FDB06D-3DED-471A-8445-E990D86AE77D}"/>
              </a:ext>
            </a:extLst>
          </p:cNvPr>
          <p:cNvSpPr/>
          <p:nvPr/>
        </p:nvSpPr>
        <p:spPr>
          <a:xfrm>
            <a:off x="7369230" y="6311576"/>
            <a:ext cx="2250937" cy="20562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none" tIns="18000" bIns="18000" rtlCol="0" anchor="t">
            <a:spAutoFit/>
          </a:bodyPr>
          <a:lstStyle/>
          <a:p>
            <a:r>
              <a:rPr lang="ko-KR" altLang="en-US" sz="11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수행 횟수와 이동 좌표들을 출력</a:t>
            </a:r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1918B372-53F3-4AED-94B7-452DF53381E3}"/>
              </a:ext>
            </a:extLst>
          </p:cNvPr>
          <p:cNvSpPr/>
          <p:nvPr/>
        </p:nvSpPr>
        <p:spPr>
          <a:xfrm>
            <a:off x="698500" y="2556071"/>
            <a:ext cx="844550" cy="460179"/>
          </a:xfrm>
          <a:custGeom>
            <a:avLst/>
            <a:gdLst>
              <a:gd name="connsiteX0" fmla="*/ 666750 w 666750"/>
              <a:gd name="connsiteY0" fmla="*/ 330200 h 330200"/>
              <a:gd name="connsiteX1" fmla="*/ 0 w 666750"/>
              <a:gd name="connsiteY1" fmla="*/ 0 h 33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66750" h="330200">
                <a:moveTo>
                  <a:pt x="666750" y="330200"/>
                </a:moveTo>
                <a:lnTo>
                  <a:pt x="0" y="0"/>
                </a:lnTo>
              </a:path>
            </a:pathLst>
          </a:cu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AA32E5E7-A008-4D35-8A45-6FFB1ED99B23}"/>
              </a:ext>
            </a:extLst>
          </p:cNvPr>
          <p:cNvSpPr/>
          <p:nvPr/>
        </p:nvSpPr>
        <p:spPr>
          <a:xfrm>
            <a:off x="1308100" y="2895600"/>
            <a:ext cx="228600" cy="615950"/>
          </a:xfrm>
          <a:custGeom>
            <a:avLst/>
            <a:gdLst>
              <a:gd name="connsiteX0" fmla="*/ 0 w 228600"/>
              <a:gd name="connsiteY0" fmla="*/ 0 h 615950"/>
              <a:gd name="connsiteX1" fmla="*/ 0 w 228600"/>
              <a:gd name="connsiteY1" fmla="*/ 0 h 615950"/>
              <a:gd name="connsiteX2" fmla="*/ 228600 w 228600"/>
              <a:gd name="connsiteY2" fmla="*/ 615950 h 615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600" h="615950">
                <a:moveTo>
                  <a:pt x="0" y="0"/>
                </a:moveTo>
                <a:lnTo>
                  <a:pt x="0" y="0"/>
                </a:lnTo>
                <a:lnTo>
                  <a:pt x="228600" y="615950"/>
                </a:lnTo>
              </a:path>
            </a:pathLst>
          </a:custGeom>
          <a:ln w="34925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FAA26FE3-BC07-41CB-A093-12FA71A401F9}"/>
              </a:ext>
            </a:extLst>
          </p:cNvPr>
          <p:cNvSpPr/>
          <p:nvPr/>
        </p:nvSpPr>
        <p:spPr>
          <a:xfrm>
            <a:off x="1536700" y="3230784"/>
            <a:ext cx="1253634" cy="197195"/>
          </a:xfrm>
          <a:prstGeom prst="ellipse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DB3EB06C-8DF1-4B50-A3F8-BA59D8B71083}"/>
              </a:ext>
            </a:extLst>
          </p:cNvPr>
          <p:cNvSpPr/>
          <p:nvPr/>
        </p:nvSpPr>
        <p:spPr>
          <a:xfrm>
            <a:off x="2794000" y="1514590"/>
            <a:ext cx="2317178" cy="1812810"/>
          </a:xfrm>
          <a:custGeom>
            <a:avLst/>
            <a:gdLst>
              <a:gd name="connsiteX0" fmla="*/ 0 w 2089150"/>
              <a:gd name="connsiteY0" fmla="*/ 1816100 h 1816100"/>
              <a:gd name="connsiteX1" fmla="*/ 2089150 w 2089150"/>
              <a:gd name="connsiteY1" fmla="*/ 0 h 1816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89150" h="1816100">
                <a:moveTo>
                  <a:pt x="0" y="1816100"/>
                </a:moveTo>
                <a:lnTo>
                  <a:pt x="2089150" y="0"/>
                </a:lnTo>
              </a:path>
            </a:pathLst>
          </a:custGeom>
          <a:ln w="349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6491820-91A0-4AA5-A698-E7B96D6E0932}"/>
              </a:ext>
            </a:extLst>
          </p:cNvPr>
          <p:cNvSpPr/>
          <p:nvPr/>
        </p:nvSpPr>
        <p:spPr>
          <a:xfrm>
            <a:off x="5111178" y="1380277"/>
            <a:ext cx="713657" cy="20562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none" tIns="18000" bIns="18000" rtlCol="0" anchor="t">
            <a:spAutoFit/>
          </a:bodyPr>
          <a:lstStyle/>
          <a:p>
            <a:r>
              <a:rPr lang="en-US" altLang="ko-KR" sz="1100" dirty="0" err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Maze.h</a:t>
            </a:r>
            <a:endParaRPr lang="ko-KR" altLang="en-US" sz="11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DE36E43-409F-417E-AD3B-A145EF01A860}"/>
              </a:ext>
            </a:extLst>
          </p:cNvPr>
          <p:cNvSpPr/>
          <p:nvPr/>
        </p:nvSpPr>
        <p:spPr>
          <a:xfrm>
            <a:off x="8088060" y="4636670"/>
            <a:ext cx="1452642" cy="37490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none" tIns="18000" bIns="18000" rtlCol="0" anchor="t">
            <a:spAutoFit/>
          </a:bodyPr>
          <a:lstStyle/>
          <a:p>
            <a:r>
              <a:rPr lang="ko-KR" altLang="en-US" sz="11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이동 가능한 좌표를 </a:t>
            </a:r>
            <a:endParaRPr lang="en-US" altLang="ko-KR" sz="11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11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확인하는 함수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ADE33E87-84AC-4570-811C-63BB8D7E24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3732" y="4467794"/>
            <a:ext cx="2748339" cy="2125382"/>
          </a:xfrm>
          <a:prstGeom prst="rect">
            <a:avLst/>
          </a:prstGeom>
        </p:spPr>
      </p:pic>
      <p:sp>
        <p:nvSpPr>
          <p:cNvPr id="56" name="직사각형 55">
            <a:extLst>
              <a:ext uri="{FF2B5EF4-FFF2-40B4-BE49-F238E27FC236}">
                <a16:creationId xmlns:a16="http://schemas.microsoft.com/office/drawing/2014/main" id="{017F295E-6F74-4BE9-8691-92E8D55485CD}"/>
              </a:ext>
            </a:extLst>
          </p:cNvPr>
          <p:cNvSpPr/>
          <p:nvPr/>
        </p:nvSpPr>
        <p:spPr>
          <a:xfrm>
            <a:off x="1076414" y="4243043"/>
            <a:ext cx="896399" cy="20562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none" tIns="18000" bIns="18000" rtlCol="0" anchor="t">
            <a:spAutoFit/>
          </a:bodyPr>
          <a:lstStyle/>
          <a:p>
            <a:r>
              <a:rPr lang="en-US" altLang="ko-KR" sz="11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Maze.cpp</a:t>
            </a:r>
            <a:endParaRPr lang="ko-KR" altLang="en-US" sz="11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0383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3FFB274F-F995-4CDF-ABE3-614F839F51C7}"/>
              </a:ext>
            </a:extLst>
          </p:cNvPr>
          <p:cNvGrpSpPr/>
          <p:nvPr/>
        </p:nvGrpSpPr>
        <p:grpSpPr>
          <a:xfrm>
            <a:off x="616414" y="269056"/>
            <a:ext cx="5693787" cy="732220"/>
            <a:chOff x="616414" y="621587"/>
            <a:chExt cx="5693787" cy="73222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B7FDD9D-2D22-4968-B50D-67423E7E016C}"/>
                </a:ext>
              </a:extLst>
            </p:cNvPr>
            <p:cNvSpPr txBox="1"/>
            <p:nvPr/>
          </p:nvSpPr>
          <p:spPr>
            <a:xfrm>
              <a:off x="910966" y="661745"/>
              <a:ext cx="5399235" cy="651905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txBody>
            <a:bodyPr wrap="none" tIns="18000" bIns="18000" rtlCol="0" anchor="t">
              <a:spAutoFit/>
            </a:bodyPr>
            <a:lstStyle>
              <a:defPPr>
                <a:defRPr lang="en-US"/>
              </a:defPPr>
              <a:lvl1pPr>
                <a:defRPr sz="1000">
                  <a:latin typeface="HY견고딕" panose="02030600000101010101" pitchFamily="18" charset="-127"/>
                  <a:ea typeface="HY견고딕" panose="02030600000101010101" pitchFamily="18" charset="-127"/>
                </a:defRPr>
              </a:lvl1pPr>
            </a:lstStyle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4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rPr>
                <a:t>Stack</a:t>
              </a:r>
              <a:r>
                <a:rPr kumimoji="0" lang="ko-KR" altLang="en-US" sz="4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rPr>
                <a:t>과 </a:t>
              </a:r>
              <a:r>
                <a:rPr kumimoji="0" lang="en-US" altLang="ko-KR" sz="4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rPr>
                <a:t>Queue </a:t>
              </a:r>
              <a:r>
                <a:rPr kumimoji="0" lang="ko-KR" altLang="en-US" sz="4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rPr>
                <a:t>비교</a:t>
              </a: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4972A81F-C2FE-4150-B8C9-3352406C0EC9}"/>
                </a:ext>
              </a:extLst>
            </p:cNvPr>
            <p:cNvSpPr/>
            <p:nvPr/>
          </p:nvSpPr>
          <p:spPr>
            <a:xfrm>
              <a:off x="616414" y="621587"/>
              <a:ext cx="144016" cy="73222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7D6394A6-E7B5-437F-BD09-AB6F56EAB2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97" y="1485088"/>
            <a:ext cx="3335711" cy="4601183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1B882DB8-D79A-4AFC-A50F-5B6AFA7F9533}"/>
              </a:ext>
            </a:extLst>
          </p:cNvPr>
          <p:cNvSpPr/>
          <p:nvPr/>
        </p:nvSpPr>
        <p:spPr>
          <a:xfrm>
            <a:off x="2129823" y="1144083"/>
            <a:ext cx="620683" cy="20562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none" tIns="18000" bIns="18000" rtlCol="0" anchor="t">
            <a:spAutoFit/>
          </a:bodyPr>
          <a:lstStyle/>
          <a:p>
            <a:r>
              <a:rPr lang="en-US" altLang="ko-KR" sz="1100" dirty="0">
                <a:latin typeface="HY견고딕" panose="02030600000101010101" pitchFamily="18" charset="-127"/>
                <a:ea typeface="HY견고딕" panose="02030600000101010101" pitchFamily="18" charset="-127"/>
              </a:rPr>
              <a:t>Stack</a:t>
            </a:r>
            <a:endParaRPr lang="ko-KR" altLang="en-US" sz="11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D2DFA2C-064B-4518-8787-2FA2083A8748}"/>
              </a:ext>
            </a:extLst>
          </p:cNvPr>
          <p:cNvSpPr txBox="1"/>
          <p:nvPr/>
        </p:nvSpPr>
        <p:spPr>
          <a:xfrm>
            <a:off x="4836412" y="1939019"/>
            <a:ext cx="477952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Stack</a:t>
            </a:r>
            <a:r>
              <a:rPr lang="ko-KR" altLang="en-US" dirty="0"/>
              <a:t>의 경우 깊이 우선 탐색</a:t>
            </a:r>
            <a:r>
              <a:rPr lang="en-US" altLang="ko-KR" dirty="0"/>
              <a:t>(DFS)</a:t>
            </a:r>
            <a:r>
              <a:rPr lang="ko-KR" altLang="en-US" dirty="0"/>
              <a:t>을 통해 출구를 찾았습니다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DFS</a:t>
            </a:r>
            <a:r>
              <a:rPr lang="ko-KR" altLang="en-US" dirty="0"/>
              <a:t>는 </a:t>
            </a:r>
            <a:r>
              <a:rPr lang="ko-KR" altLang="en-US" dirty="0" err="1"/>
              <a:t>루트노드에서</a:t>
            </a:r>
            <a:r>
              <a:rPr lang="ko-KR" altLang="en-US" dirty="0"/>
              <a:t> 시작해</a:t>
            </a:r>
            <a:r>
              <a:rPr lang="en-US" altLang="ko-KR" dirty="0"/>
              <a:t>, </a:t>
            </a:r>
            <a:r>
              <a:rPr lang="ko-KR" altLang="en-US" dirty="0"/>
              <a:t>다음 분기로 넘어가기 전에 해당 분기를 완벽하게  탐색하는 방법을 말합니다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미로찾기를</a:t>
            </a:r>
            <a:r>
              <a:rPr lang="ko-KR" altLang="en-US" dirty="0"/>
              <a:t> 예시로 들면 한 방향으로만 쭉 가다가 막히면 그 때</a:t>
            </a:r>
            <a:r>
              <a:rPr lang="en-US" altLang="ko-KR" dirty="0"/>
              <a:t>, </a:t>
            </a:r>
            <a:r>
              <a:rPr lang="ko-KR" altLang="en-US"/>
              <a:t>다시 돌아가서 </a:t>
            </a:r>
            <a:r>
              <a:rPr lang="ko-KR" altLang="en-US" dirty="0" err="1"/>
              <a:t>다른방향을</a:t>
            </a:r>
            <a:r>
              <a:rPr lang="ko-KR" altLang="en-US" dirty="0"/>
              <a:t> 가는 방법을 말합니다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예시로 든 </a:t>
            </a:r>
            <a:r>
              <a:rPr lang="en-US" altLang="ko-KR" dirty="0"/>
              <a:t>Test.txt </a:t>
            </a:r>
            <a:r>
              <a:rPr lang="ko-KR" altLang="en-US" dirty="0"/>
              <a:t>파일에서는 </a:t>
            </a:r>
            <a:r>
              <a:rPr lang="en-US" altLang="ko-KR" dirty="0"/>
              <a:t>9</a:t>
            </a:r>
            <a:r>
              <a:rPr lang="ko-KR" altLang="en-US" dirty="0"/>
              <a:t>번의 탐색 끝에 출구를 찾아냈습니다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37433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3FFB274F-F995-4CDF-ABE3-614F839F51C7}"/>
              </a:ext>
            </a:extLst>
          </p:cNvPr>
          <p:cNvGrpSpPr/>
          <p:nvPr/>
        </p:nvGrpSpPr>
        <p:grpSpPr>
          <a:xfrm>
            <a:off x="616414" y="269056"/>
            <a:ext cx="5693787" cy="732220"/>
            <a:chOff x="616414" y="621587"/>
            <a:chExt cx="5693787" cy="73222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B7FDD9D-2D22-4968-B50D-67423E7E016C}"/>
                </a:ext>
              </a:extLst>
            </p:cNvPr>
            <p:cNvSpPr txBox="1"/>
            <p:nvPr/>
          </p:nvSpPr>
          <p:spPr>
            <a:xfrm>
              <a:off x="910966" y="661745"/>
              <a:ext cx="5399235" cy="651905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txBody>
            <a:bodyPr wrap="none" tIns="18000" bIns="18000" rtlCol="0" anchor="t">
              <a:spAutoFit/>
            </a:bodyPr>
            <a:lstStyle>
              <a:defPPr>
                <a:defRPr lang="en-US"/>
              </a:defPPr>
              <a:lvl1pPr>
                <a:defRPr sz="1000">
                  <a:latin typeface="HY견고딕" panose="02030600000101010101" pitchFamily="18" charset="-127"/>
                  <a:ea typeface="HY견고딕" panose="02030600000101010101" pitchFamily="18" charset="-127"/>
                </a:defRPr>
              </a:lvl1pPr>
            </a:lstStyle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4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rPr>
                <a:t>Stack</a:t>
              </a:r>
              <a:r>
                <a:rPr kumimoji="0" lang="ko-KR" altLang="en-US" sz="4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rPr>
                <a:t>과 </a:t>
              </a:r>
              <a:r>
                <a:rPr kumimoji="0" lang="en-US" altLang="ko-KR" sz="4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rPr>
                <a:t>Queue </a:t>
              </a:r>
              <a:r>
                <a:rPr kumimoji="0" lang="ko-KR" altLang="en-US" sz="4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rPr>
                <a:t>비교</a:t>
              </a: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4972A81F-C2FE-4150-B8C9-3352406C0EC9}"/>
                </a:ext>
              </a:extLst>
            </p:cNvPr>
            <p:cNvSpPr/>
            <p:nvPr/>
          </p:nvSpPr>
          <p:spPr>
            <a:xfrm>
              <a:off x="616414" y="621587"/>
              <a:ext cx="144016" cy="73222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B882DB8-D79A-4AFC-A50F-5B6AFA7F9533}"/>
              </a:ext>
            </a:extLst>
          </p:cNvPr>
          <p:cNvSpPr/>
          <p:nvPr/>
        </p:nvSpPr>
        <p:spPr>
          <a:xfrm>
            <a:off x="2129823" y="1144083"/>
            <a:ext cx="667170" cy="20562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none" tIns="18000" bIns="18000" rtlCol="0" anchor="t">
            <a:spAutoFit/>
          </a:bodyPr>
          <a:lstStyle/>
          <a:p>
            <a:r>
              <a:rPr lang="en-US" altLang="ko-KR" sz="1100" dirty="0">
                <a:latin typeface="HY견고딕" panose="02030600000101010101" pitchFamily="18" charset="-127"/>
                <a:ea typeface="HY견고딕" panose="02030600000101010101" pitchFamily="18" charset="-127"/>
              </a:rPr>
              <a:t>Queue</a:t>
            </a:r>
            <a:endParaRPr lang="ko-KR" altLang="en-US" sz="11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D2DFA2C-064B-4518-8787-2FA2083A8748}"/>
              </a:ext>
            </a:extLst>
          </p:cNvPr>
          <p:cNvSpPr txBox="1"/>
          <p:nvPr/>
        </p:nvSpPr>
        <p:spPr>
          <a:xfrm>
            <a:off x="4578485" y="1939019"/>
            <a:ext cx="477952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Queue</a:t>
            </a:r>
            <a:r>
              <a:rPr lang="ko-KR" altLang="en-US" dirty="0"/>
              <a:t>의 경우는 너비 우선 탐색</a:t>
            </a:r>
            <a:r>
              <a:rPr lang="en-US" altLang="ko-KR" dirty="0"/>
              <a:t>(BFS)</a:t>
            </a:r>
            <a:r>
              <a:rPr lang="ko-KR" altLang="en-US" dirty="0"/>
              <a:t>을 통해 출구를 찾았습니다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BFS</a:t>
            </a:r>
            <a:r>
              <a:rPr lang="ko-KR" altLang="en-US" dirty="0"/>
              <a:t>는 </a:t>
            </a:r>
            <a:r>
              <a:rPr lang="ko-KR" altLang="en-US" dirty="0" err="1"/>
              <a:t>루트노드에서</a:t>
            </a:r>
            <a:r>
              <a:rPr lang="ko-KR" altLang="en-US" dirty="0"/>
              <a:t> 시작해서 인접한 노드를 먼저 탐색하는 방법으로</a:t>
            </a:r>
            <a:r>
              <a:rPr lang="en-US" altLang="ko-KR" dirty="0"/>
              <a:t>, </a:t>
            </a:r>
            <a:r>
              <a:rPr lang="ko-KR" altLang="en-US" dirty="0"/>
              <a:t>시작 정점에서 가까운 정점을 먼저 방문하고</a:t>
            </a:r>
            <a:r>
              <a:rPr lang="en-US" altLang="ko-KR" dirty="0"/>
              <a:t>, </a:t>
            </a:r>
            <a:r>
              <a:rPr lang="ko-KR" altLang="en-US" dirty="0"/>
              <a:t>멀리 </a:t>
            </a:r>
            <a:r>
              <a:rPr lang="ko-KR" altLang="en-US" dirty="0" err="1"/>
              <a:t>떨어져있는</a:t>
            </a:r>
            <a:r>
              <a:rPr lang="ko-KR" altLang="en-US" dirty="0"/>
              <a:t> 정점을 나중에 방문하는 </a:t>
            </a:r>
            <a:r>
              <a:rPr lang="ko-KR" altLang="en-US" dirty="0" err="1"/>
              <a:t>순회방법입니다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예시로 든 </a:t>
            </a:r>
            <a:r>
              <a:rPr lang="en-US" altLang="ko-KR" dirty="0"/>
              <a:t>Test.txt</a:t>
            </a:r>
            <a:r>
              <a:rPr lang="ko-KR" altLang="en-US" dirty="0"/>
              <a:t>파일에서는 </a:t>
            </a:r>
            <a:r>
              <a:rPr lang="en-US" altLang="ko-KR" dirty="0"/>
              <a:t>11</a:t>
            </a:r>
            <a:r>
              <a:rPr lang="ko-KR" altLang="en-US" dirty="0"/>
              <a:t>번의 탐색을 통해 미로의 출구를 찾아냈습니다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Test.txt </a:t>
            </a:r>
            <a:r>
              <a:rPr lang="ko-KR" altLang="en-US" dirty="0"/>
              <a:t>파일에서는 </a:t>
            </a:r>
            <a:r>
              <a:rPr lang="en-US" altLang="ko-KR" dirty="0"/>
              <a:t>Queue</a:t>
            </a:r>
            <a:r>
              <a:rPr lang="ko-KR" altLang="en-US" dirty="0"/>
              <a:t>보다는 </a:t>
            </a:r>
            <a:r>
              <a:rPr lang="en-US" altLang="ko-KR" dirty="0"/>
              <a:t>Stack</a:t>
            </a:r>
            <a:r>
              <a:rPr lang="ko-KR" altLang="en-US" dirty="0"/>
              <a:t>을 통한 깊이 우선 탐색이 더 나은 방법임을 알 수 있었습니다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pic>
        <p:nvPicPr>
          <p:cNvPr id="7" name="그림 6" descr="테이블이(가) 표시된 사진&#10;&#10;자동 생성된 설명">
            <a:extLst>
              <a:ext uri="{FF2B5EF4-FFF2-40B4-BE49-F238E27FC236}">
                <a16:creationId xmlns:a16="http://schemas.microsoft.com/office/drawing/2014/main" id="{433A2571-54B6-48D2-A1FD-C91B4E8415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553" y="1486680"/>
            <a:ext cx="3335710" cy="459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562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3FFB274F-F995-4CDF-ABE3-614F839F51C7}"/>
              </a:ext>
            </a:extLst>
          </p:cNvPr>
          <p:cNvGrpSpPr/>
          <p:nvPr/>
        </p:nvGrpSpPr>
        <p:grpSpPr>
          <a:xfrm>
            <a:off x="616414" y="269056"/>
            <a:ext cx="1505140" cy="732220"/>
            <a:chOff x="616414" y="621587"/>
            <a:chExt cx="1505140" cy="73222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B7FDD9D-2D22-4968-B50D-67423E7E016C}"/>
                </a:ext>
              </a:extLst>
            </p:cNvPr>
            <p:cNvSpPr txBox="1"/>
            <p:nvPr/>
          </p:nvSpPr>
          <p:spPr>
            <a:xfrm>
              <a:off x="910966" y="661745"/>
              <a:ext cx="1210588" cy="651905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txBody>
            <a:bodyPr wrap="none" tIns="18000" bIns="18000" rtlCol="0" anchor="t">
              <a:spAutoFit/>
            </a:bodyPr>
            <a:lstStyle>
              <a:defPPr>
                <a:defRPr lang="en-US"/>
              </a:defPPr>
              <a:lvl1pPr>
                <a:defRPr sz="1000">
                  <a:latin typeface="HY견고딕" panose="02030600000101010101" pitchFamily="18" charset="-127"/>
                  <a:ea typeface="HY견고딕" panose="02030600000101010101" pitchFamily="18" charset="-127"/>
                </a:defRPr>
              </a:lvl1pPr>
            </a:lstStyle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4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rPr>
                <a:t>시연</a:t>
              </a: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4972A81F-C2FE-4150-B8C9-3352406C0EC9}"/>
                </a:ext>
              </a:extLst>
            </p:cNvPr>
            <p:cNvSpPr/>
            <p:nvPr/>
          </p:nvSpPr>
          <p:spPr>
            <a:xfrm>
              <a:off x="616414" y="621587"/>
              <a:ext cx="144016" cy="73222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9728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E1E1857304AF7E43A74CF80C2E7F1DAF" ma:contentTypeVersion="9" ma:contentTypeDescription="새 문서를 만듭니다." ma:contentTypeScope="" ma:versionID="502ad57390dc9e7a063536b9a193dadb">
  <xsd:schema xmlns:xsd="http://www.w3.org/2001/XMLSchema" xmlns:xs="http://www.w3.org/2001/XMLSchema" xmlns:p="http://schemas.microsoft.com/office/2006/metadata/properties" xmlns:ns2="cd601116-500b-4ef0-a24a-aeb7e69265c8" targetNamespace="http://schemas.microsoft.com/office/2006/metadata/properties" ma:root="true" ma:fieldsID="b28838b6813be525609cff07c11e4886" ns2:_="">
    <xsd:import namespace="cd601116-500b-4ef0-a24a-aeb7e69265c8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601116-500b-4ef0-a24a-aeb7e69265c8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cd601116-500b-4ef0-a24a-aeb7e69265c8" xsi:nil="true"/>
  </documentManagement>
</p:properties>
</file>

<file path=customXml/itemProps1.xml><?xml version="1.0" encoding="utf-8"?>
<ds:datastoreItem xmlns:ds="http://schemas.openxmlformats.org/officeDocument/2006/customXml" ds:itemID="{055F0D9D-DD2E-46F1-80FD-1C2F0F626F9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1D87E84-5A2B-4D59-9427-1401AB2E427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d601116-500b-4ef0-a24a-aeb7e69265c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8651187-7939-4F69-A224-3299B421EE97}">
  <ds:schemaRefs>
    <ds:schemaRef ds:uri="http://schemas.microsoft.com/office/2006/metadata/properties"/>
    <ds:schemaRef ds:uri="http://schemas.microsoft.com/office/infopath/2007/PartnerControls"/>
    <ds:schemaRef ds:uri="cd601116-500b-4ef0-a24a-aeb7e69265c8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3751</TotalTime>
  <Words>243</Words>
  <Application>Microsoft Office PowerPoint</Application>
  <PresentationFormat>A4 용지(210x297mm)</PresentationFormat>
  <Paragraphs>60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HY견고딕</vt:lpstr>
      <vt:lpstr>Arial</vt:lpstr>
      <vt:lpstr>Calibri</vt:lpstr>
      <vt:lpstr>Calibri Light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정재하 (컴퓨터과학과)</dc:creator>
  <cp:lastModifiedBy>정재하 (컴퓨터과학과)</cp:lastModifiedBy>
  <cp:revision>69</cp:revision>
  <cp:lastPrinted>2021-04-21T14:30:22Z</cp:lastPrinted>
  <dcterms:created xsi:type="dcterms:W3CDTF">2021-03-04T09:56:42Z</dcterms:created>
  <dcterms:modified xsi:type="dcterms:W3CDTF">2021-12-13T01:39:57Z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0x010100E1E1857304AF7E43A74CF80C2E7F1DAF</vt:lpwstr>
  </property>
</Properties>
</file>