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70" r:id="rId5"/>
    <p:sldId id="271" r:id="rId6"/>
    <p:sldId id="280" r:id="rId7"/>
    <p:sldId id="282" r:id="rId8"/>
    <p:sldId id="286" r:id="rId9"/>
    <p:sldId id="287" r:id="rId10"/>
    <p:sldId id="284" r:id="rId11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642A6FB-73C8-4D1F-9DC2-53E60265BF1F}">
          <p14:sldIdLst>
            <p14:sldId id="270"/>
            <p14:sldId id="271"/>
            <p14:sldId id="280"/>
            <p14:sldId id="282"/>
            <p14:sldId id="286"/>
            <p14:sldId id="287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85F"/>
    <a:srgbClr val="87888B"/>
    <a:srgbClr val="7B8288"/>
    <a:srgbClr val="0000FF"/>
    <a:srgbClr val="CCFF99"/>
    <a:srgbClr val="FFFFCC"/>
    <a:srgbClr val="FFCC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5FF4D-CB43-4201-999E-55D011F1A003}" v="276" dt="2021-12-13T01:25:14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8" autoAdjust="0"/>
    <p:restoredTop sz="94660"/>
  </p:normalViewPr>
  <p:slideViewPr>
    <p:cSldViewPr snapToGrid="0">
      <p:cViewPr>
        <p:scale>
          <a:sx n="75" d="100"/>
          <a:sy n="75" d="100"/>
        </p:scale>
        <p:origin x="242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병준" userId="02fda9891fc900b5" providerId="LiveId" clId="{2535FF4D-CB43-4201-999E-55D011F1A003}"/>
    <pc:docChg chg="undo custSel addSld delSld modSld modSection">
      <pc:chgData name="안 병준" userId="02fda9891fc900b5" providerId="LiveId" clId="{2535FF4D-CB43-4201-999E-55D011F1A003}" dt="2021-12-13T01:25:14.563" v="3471" actId="20577"/>
      <pc:docMkLst>
        <pc:docMk/>
      </pc:docMkLst>
      <pc:sldChg chg="new del">
        <pc:chgData name="안 병준" userId="02fda9891fc900b5" providerId="LiveId" clId="{2535FF4D-CB43-4201-999E-55D011F1A003}" dt="2021-12-13T00:24:19.894" v="4" actId="47"/>
        <pc:sldMkLst>
          <pc:docMk/>
          <pc:sldMk cId="3208153371" sldId="285"/>
        </pc:sldMkLst>
      </pc:sldChg>
      <pc:sldChg chg="new del">
        <pc:chgData name="안 병준" userId="02fda9891fc900b5" providerId="LiveId" clId="{2535FF4D-CB43-4201-999E-55D011F1A003}" dt="2021-12-13T00:24:12.496" v="2" actId="47"/>
        <pc:sldMkLst>
          <pc:docMk/>
          <pc:sldMk cId="1064857081" sldId="286"/>
        </pc:sldMkLst>
      </pc:sldChg>
      <pc:sldChg chg="addSp delSp modSp add mod">
        <pc:chgData name="안 병준" userId="02fda9891fc900b5" providerId="LiveId" clId="{2535FF4D-CB43-4201-999E-55D011F1A003}" dt="2021-12-13T01:25:14.563" v="3471" actId="20577"/>
        <pc:sldMkLst>
          <pc:docMk/>
          <pc:sldMk cId="2037433287" sldId="286"/>
        </pc:sldMkLst>
        <pc:spChg chg="mod">
          <ac:chgData name="안 병준" userId="02fda9891fc900b5" providerId="LiveId" clId="{2535FF4D-CB43-4201-999E-55D011F1A003}" dt="2021-12-13T00:24:33.795" v="67"/>
          <ac:spMkLst>
            <pc:docMk/>
            <pc:sldMk cId="2037433287" sldId="286"/>
            <ac:spMk id="5" creationId="{0B7FDD9D-2D22-4968-B50D-67423E7E016C}"/>
          </ac:spMkLst>
        </pc:spChg>
        <pc:spChg chg="add mod">
          <ac:chgData name="안 병준" userId="02fda9891fc900b5" providerId="LiveId" clId="{2535FF4D-CB43-4201-999E-55D011F1A003}" dt="2021-12-13T00:29:24.402" v="100" actId="20577"/>
          <ac:spMkLst>
            <pc:docMk/>
            <pc:sldMk cId="2037433287" sldId="286"/>
            <ac:spMk id="10" creationId="{1B882DB8-D79A-4AFC-A50F-5B6AFA7F9533}"/>
          </ac:spMkLst>
        </pc:spChg>
        <pc:spChg chg="add del mod">
          <ac:chgData name="안 병준" userId="02fda9891fc900b5" providerId="LiveId" clId="{2535FF4D-CB43-4201-999E-55D011F1A003}" dt="2021-12-13T01:01:13.744" v="407" actId="478"/>
          <ac:spMkLst>
            <pc:docMk/>
            <pc:sldMk cId="2037433287" sldId="286"/>
            <ac:spMk id="11" creationId="{B447D640-5B47-4A86-9A29-C0E04F2F7121}"/>
          </ac:spMkLst>
        </pc:spChg>
        <pc:spChg chg="add del mod">
          <ac:chgData name="안 병준" userId="02fda9891fc900b5" providerId="LiveId" clId="{2535FF4D-CB43-4201-999E-55D011F1A003}" dt="2021-12-13T00:39:33.146" v="108" actId="478"/>
          <ac:spMkLst>
            <pc:docMk/>
            <pc:sldMk cId="2037433287" sldId="286"/>
            <ac:spMk id="12" creationId="{78825D1B-75D3-404A-A842-8AA0362DC260}"/>
          </ac:spMkLst>
        </pc:spChg>
        <pc:spChg chg="add del mod">
          <ac:chgData name="안 병준" userId="02fda9891fc900b5" providerId="LiveId" clId="{2535FF4D-CB43-4201-999E-55D011F1A003}" dt="2021-12-13T00:39:35.172" v="109" actId="478"/>
          <ac:spMkLst>
            <pc:docMk/>
            <pc:sldMk cId="2037433287" sldId="286"/>
            <ac:spMk id="13" creationId="{A07E2B30-E688-435A-8185-E6AF8CED444E}"/>
          </ac:spMkLst>
        </pc:spChg>
        <pc:spChg chg="add del mod">
          <ac:chgData name="안 병준" userId="02fda9891fc900b5" providerId="LiveId" clId="{2535FF4D-CB43-4201-999E-55D011F1A003}" dt="2021-12-13T01:01:10.324" v="405"/>
          <ac:spMkLst>
            <pc:docMk/>
            <pc:sldMk cId="2037433287" sldId="286"/>
            <ac:spMk id="14" creationId="{3FC3971A-D359-47AA-94C0-EED231832E7C}"/>
          </ac:spMkLst>
        </pc:spChg>
        <pc:spChg chg="add mod">
          <ac:chgData name="안 병준" userId="02fda9891fc900b5" providerId="LiveId" clId="{2535FF4D-CB43-4201-999E-55D011F1A003}" dt="2021-12-13T01:25:14.563" v="3471" actId="20577"/>
          <ac:spMkLst>
            <pc:docMk/>
            <pc:sldMk cId="2037433287" sldId="286"/>
            <ac:spMk id="15" creationId="{ED2DFA2C-064B-4518-8787-2FA2083A8748}"/>
          </ac:spMkLst>
        </pc:spChg>
        <pc:grpChg chg="add del mod">
          <ac:chgData name="안 병준" userId="02fda9891fc900b5" providerId="LiveId" clId="{2535FF4D-CB43-4201-999E-55D011F1A003}" dt="2021-12-13T01:01:05.759" v="403" actId="165"/>
          <ac:grpSpMkLst>
            <pc:docMk/>
            <pc:sldMk cId="2037433287" sldId="286"/>
            <ac:grpSpMk id="9" creationId="{9F11C1ED-912D-4236-ADD8-F1CC3EBA6BB3}"/>
          </ac:grpSpMkLst>
        </pc:grpChg>
        <pc:picChg chg="add mod topLvl">
          <ac:chgData name="안 병준" userId="02fda9891fc900b5" providerId="LiveId" clId="{2535FF4D-CB43-4201-999E-55D011F1A003}" dt="2021-12-13T01:01:05.759" v="403" actId="165"/>
          <ac:picMkLst>
            <pc:docMk/>
            <pc:sldMk cId="2037433287" sldId="286"/>
            <ac:picMk id="3" creationId="{7D6394A6-E7B5-437F-BD09-AB6F56EAB2C6}"/>
          </ac:picMkLst>
        </pc:picChg>
        <pc:picChg chg="add del mod topLvl">
          <ac:chgData name="안 병준" userId="02fda9891fc900b5" providerId="LiveId" clId="{2535FF4D-CB43-4201-999E-55D011F1A003}" dt="2021-12-13T01:01:11.574" v="406" actId="478"/>
          <ac:picMkLst>
            <pc:docMk/>
            <pc:sldMk cId="2037433287" sldId="286"/>
            <ac:picMk id="8" creationId="{81FDEB65-ECCB-46FC-8529-8EB1A32A55DD}"/>
          </ac:picMkLst>
        </pc:picChg>
      </pc:sldChg>
      <pc:sldChg chg="addSp delSp modSp add mod">
        <pc:chgData name="안 병준" userId="02fda9891fc900b5" providerId="LiveId" clId="{2535FF4D-CB43-4201-999E-55D011F1A003}" dt="2021-12-13T01:17:12.935" v="3249"/>
        <pc:sldMkLst>
          <pc:docMk/>
          <pc:sldMk cId="1782562020" sldId="287"/>
        </pc:sldMkLst>
        <pc:spChg chg="mod">
          <ac:chgData name="안 병준" userId="02fda9891fc900b5" providerId="LiveId" clId="{2535FF4D-CB43-4201-999E-55D011F1A003}" dt="2021-12-13T01:04:02.931" v="1016" actId="20577"/>
          <ac:spMkLst>
            <pc:docMk/>
            <pc:sldMk cId="1782562020" sldId="287"/>
            <ac:spMk id="10" creationId="{1B882DB8-D79A-4AFC-A50F-5B6AFA7F9533}"/>
          </ac:spMkLst>
        </pc:spChg>
        <pc:spChg chg="mod">
          <ac:chgData name="안 병준" userId="02fda9891fc900b5" providerId="LiveId" clId="{2535FF4D-CB43-4201-999E-55D011F1A003}" dt="2021-12-13T01:17:12.935" v="3249"/>
          <ac:spMkLst>
            <pc:docMk/>
            <pc:sldMk cId="1782562020" sldId="287"/>
            <ac:spMk id="15" creationId="{ED2DFA2C-064B-4518-8787-2FA2083A8748}"/>
          </ac:spMkLst>
        </pc:spChg>
        <pc:picChg chg="del">
          <ac:chgData name="안 병준" userId="02fda9891fc900b5" providerId="LiveId" clId="{2535FF4D-CB43-4201-999E-55D011F1A003}" dt="2021-12-13T01:04:37.561" v="1028" actId="478"/>
          <ac:picMkLst>
            <pc:docMk/>
            <pc:sldMk cId="1782562020" sldId="287"/>
            <ac:picMk id="3" creationId="{7D6394A6-E7B5-437F-BD09-AB6F56EAB2C6}"/>
          </ac:picMkLst>
        </pc:picChg>
        <pc:picChg chg="add mod">
          <ac:chgData name="안 병준" userId="02fda9891fc900b5" providerId="LiveId" clId="{2535FF4D-CB43-4201-999E-55D011F1A003}" dt="2021-12-13T01:04:40.168" v="1029" actId="1076"/>
          <ac:picMkLst>
            <pc:docMk/>
            <pc:sldMk cId="1782562020" sldId="287"/>
            <ac:picMk id="7" creationId="{433A2571-54B6-48D2-A1FD-C91B4E8415C3}"/>
          </ac:picMkLst>
        </pc:picChg>
      </pc:sldChg>
      <pc:sldChg chg="add del">
        <pc:chgData name="안 병준" userId="02fda9891fc900b5" providerId="LiveId" clId="{2535FF4D-CB43-4201-999E-55D011F1A003}" dt="2021-12-13T01:04:10.648" v="1018"/>
        <pc:sldMkLst>
          <pc:docMk/>
          <pc:sldMk cId="788326995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46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4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8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8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1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0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6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2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2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0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4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E003A53-35CF-433A-A686-D406BD7FC529}"/>
              </a:ext>
            </a:extLst>
          </p:cNvPr>
          <p:cNvGrpSpPr/>
          <p:nvPr/>
        </p:nvGrpSpPr>
        <p:grpSpPr>
          <a:xfrm>
            <a:off x="616414" y="1180227"/>
            <a:ext cx="4477610" cy="1072044"/>
            <a:chOff x="625939" y="1309865"/>
            <a:chExt cx="4477610" cy="10720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96EADE-8170-484C-83F2-A6CEA1A7EC0B}"/>
                </a:ext>
              </a:extLst>
            </p:cNvPr>
            <p:cNvSpPr txBox="1"/>
            <p:nvPr/>
          </p:nvSpPr>
          <p:spPr>
            <a:xfrm>
              <a:off x="1020380" y="1458380"/>
              <a:ext cx="4083169" cy="7750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tIns="18000" bIns="18000" rtlCol="0" anchor="t">
              <a:spAutoFit/>
            </a:bodyPr>
            <a:lstStyle>
              <a:defPPr>
                <a:defRPr lang="en-US"/>
              </a:defPPr>
              <a:lvl1pPr>
                <a:defRPr sz="10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미로 프로젝트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1B511C-953D-49B9-9B6F-FACB241FFA22}"/>
                </a:ext>
              </a:extLst>
            </p:cNvPr>
            <p:cNvSpPr/>
            <p:nvPr/>
          </p:nvSpPr>
          <p:spPr>
            <a:xfrm>
              <a:off x="625939" y="1309865"/>
              <a:ext cx="144016" cy="10720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C8CC67A-4890-4812-BD16-58F606618238}"/>
              </a:ext>
            </a:extLst>
          </p:cNvPr>
          <p:cNvGrpSpPr/>
          <p:nvPr/>
        </p:nvGrpSpPr>
        <p:grpSpPr>
          <a:xfrm>
            <a:off x="6161825" y="3887189"/>
            <a:ext cx="3403089" cy="1762021"/>
            <a:chOff x="5697368" y="-108774"/>
            <a:chExt cx="3403089" cy="176202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1B71068-9B9D-4B7A-AB08-0DE076379F56}"/>
                </a:ext>
              </a:extLst>
            </p:cNvPr>
            <p:cNvCxnSpPr>
              <a:cxnSpLocks/>
            </p:cNvCxnSpPr>
            <p:nvPr/>
          </p:nvCxnSpPr>
          <p:spPr>
            <a:xfrm>
              <a:off x="9100457" y="-108774"/>
              <a:ext cx="0" cy="176202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8D3D4D-D172-4B86-A70C-2374FDC77190}"/>
                </a:ext>
              </a:extLst>
            </p:cNvPr>
            <p:cNvSpPr txBox="1"/>
            <p:nvPr/>
          </p:nvSpPr>
          <p:spPr>
            <a:xfrm>
              <a:off x="5697368" y="-108774"/>
              <a:ext cx="1261709" cy="1762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75" algn="r">
                <a:spcBef>
                  <a:spcPts val="15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제출일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 algn="r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과목명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 algn="r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담당교수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 algn="r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정재하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 algn="r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안병준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 algn="r">
                <a:spcBef>
                  <a:spcPts val="300"/>
                </a:spcBef>
              </a:pPr>
              <a:r>
                <a:rPr lang="ko-KR" altLang="en-US" sz="16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신원경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0F1C83-8DE7-4492-BA9A-5D6D39F726D5}"/>
                </a:ext>
              </a:extLst>
            </p:cNvPr>
            <p:cNvSpPr txBox="1"/>
            <p:nvPr/>
          </p:nvSpPr>
          <p:spPr>
            <a:xfrm>
              <a:off x="7159271" y="-108774"/>
              <a:ext cx="1821327" cy="1762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75">
                <a:spcBef>
                  <a:spcPts val="1500"/>
                </a:spcBef>
              </a:pP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2021. 12. 14.</a:t>
              </a:r>
            </a:p>
            <a:p>
              <a:pPr marL="975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기본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기초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>
                <a:spcBef>
                  <a:spcPts val="300"/>
                </a:spcBef>
              </a:pPr>
              <a:r>
                <a:rPr lang="ko-KR" altLang="en-US" sz="16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이중호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천양하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>
                <a:spcBef>
                  <a:spcPts val="300"/>
                </a:spcBef>
              </a:pP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201833029</a:t>
              </a:r>
            </a:p>
            <a:p>
              <a:pPr marL="975">
                <a:spcBef>
                  <a:spcPts val="300"/>
                </a:spcBef>
              </a:pP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201772013</a:t>
              </a:r>
            </a:p>
            <a:p>
              <a:pPr marL="975">
                <a:spcBef>
                  <a:spcPts val="300"/>
                </a:spcBef>
              </a:pP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202033017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18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825708EF-82E4-4D5E-887A-54352071FCF8}"/>
              </a:ext>
            </a:extLst>
          </p:cNvPr>
          <p:cNvSpPr txBox="1"/>
          <p:nvPr/>
        </p:nvSpPr>
        <p:spPr>
          <a:xfrm>
            <a:off x="1137686" y="2568198"/>
            <a:ext cx="779334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0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프로그램 기능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180975" marR="0" lvl="0" indent="-1800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프로그램 코드 설명</a:t>
            </a:r>
            <a:endParaRPr lang="en-US" altLang="ko-KR" sz="28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80975" marR="0" lvl="0" indent="-1800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시연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A38CB7-0058-488A-9E18-244356CAA366}"/>
              </a:ext>
            </a:extLst>
          </p:cNvPr>
          <p:cNvGrpSpPr/>
          <p:nvPr/>
        </p:nvGrpSpPr>
        <p:grpSpPr>
          <a:xfrm>
            <a:off x="616414" y="1048035"/>
            <a:ext cx="1710324" cy="775015"/>
            <a:chOff x="616414" y="1324260"/>
            <a:chExt cx="1710324" cy="77501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80669B-F758-4A39-B8C4-B755EB31F7CC}"/>
                </a:ext>
              </a:extLst>
            </p:cNvPr>
            <p:cNvSpPr txBox="1"/>
            <p:nvPr/>
          </p:nvSpPr>
          <p:spPr>
            <a:xfrm>
              <a:off x="910966" y="1324260"/>
              <a:ext cx="1415772" cy="77501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tIns="18000" bIns="18000" rtlCol="0" anchor="t">
              <a:spAutoFit/>
            </a:bodyPr>
            <a:lstStyle>
              <a:defPPr>
                <a:defRPr lang="en-US"/>
              </a:defPPr>
              <a:lvl1pPr>
                <a:defRPr sz="10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dirty="0"/>
                <a:t>목차</a:t>
              </a:r>
              <a:endParaRPr kumimoji="0" lang="ko-KR" altLang="en-US" sz="4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87251A7-1A13-4E87-969B-64E50AF6F9D0}"/>
                </a:ext>
              </a:extLst>
            </p:cNvPr>
            <p:cNvSpPr/>
            <p:nvPr/>
          </p:nvSpPr>
          <p:spPr>
            <a:xfrm>
              <a:off x="616414" y="1345657"/>
              <a:ext cx="144016" cy="7322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323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FFB274F-F995-4CDF-ABE3-614F839F51C7}"/>
              </a:ext>
            </a:extLst>
          </p:cNvPr>
          <p:cNvGrpSpPr/>
          <p:nvPr/>
        </p:nvGrpSpPr>
        <p:grpSpPr>
          <a:xfrm>
            <a:off x="616414" y="269056"/>
            <a:ext cx="3728505" cy="732220"/>
            <a:chOff x="616414" y="621587"/>
            <a:chExt cx="3728505" cy="732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7FDD9D-2D22-4968-B50D-67423E7E016C}"/>
                </a:ext>
              </a:extLst>
            </p:cNvPr>
            <p:cNvSpPr txBox="1"/>
            <p:nvPr/>
          </p:nvSpPr>
          <p:spPr>
            <a:xfrm>
              <a:off x="910966" y="661745"/>
              <a:ext cx="3433953" cy="6519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tIns="18000" bIns="18000" rtlCol="0" anchor="t">
              <a:spAutoFit/>
            </a:bodyPr>
            <a:lstStyle>
              <a:defPPr>
                <a:defRPr lang="en-US"/>
              </a:defPPr>
              <a:lvl1pPr>
                <a:defRPr sz="10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프로그램 기능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72A81F-C2FE-4150-B8C9-3352406C0EC9}"/>
                </a:ext>
              </a:extLst>
            </p:cNvPr>
            <p:cNvSpPr/>
            <p:nvPr/>
          </p:nvSpPr>
          <p:spPr>
            <a:xfrm>
              <a:off x="616414" y="621587"/>
              <a:ext cx="144016" cy="7322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D586E0E-3E4C-4C2C-83CC-3D0823E95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0" y="1435826"/>
            <a:ext cx="2781688" cy="18100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D78DF8D-7198-4E67-872C-2DE309EF6FE7}"/>
              </a:ext>
            </a:extLst>
          </p:cNvPr>
          <p:cNvGrpSpPr/>
          <p:nvPr/>
        </p:nvGrpSpPr>
        <p:grpSpPr>
          <a:xfrm>
            <a:off x="4260775" y="1911560"/>
            <a:ext cx="3275784" cy="429267"/>
            <a:chOff x="4854804" y="2800582"/>
            <a:chExt cx="3275784" cy="42926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E03DF6-AD69-4E1C-A1EE-70C039893B88}"/>
                </a:ext>
              </a:extLst>
            </p:cNvPr>
            <p:cNvSpPr/>
            <p:nvPr/>
          </p:nvSpPr>
          <p:spPr>
            <a:xfrm>
              <a:off x="4854804" y="2800582"/>
              <a:ext cx="3275784" cy="429267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967ED16-4D74-4D77-807F-4B49CA916CBA}"/>
                </a:ext>
              </a:extLst>
            </p:cNvPr>
            <p:cNvGrpSpPr/>
            <p:nvPr/>
          </p:nvGrpSpPr>
          <p:grpSpPr>
            <a:xfrm>
              <a:off x="4946278" y="2894060"/>
              <a:ext cx="3092837" cy="256950"/>
              <a:chOff x="3769929" y="4062483"/>
              <a:chExt cx="4821542" cy="40057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B3BA09A-E64E-4BA3-AE02-4B66ACBD5578}"/>
                  </a:ext>
                </a:extLst>
              </p:cNvPr>
              <p:cNvSpPr/>
              <p:nvPr/>
            </p:nvSpPr>
            <p:spPr>
              <a:xfrm>
                <a:off x="3769929" y="4062483"/>
                <a:ext cx="1543051" cy="4005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Stack</a:t>
                </a:r>
                <a:endParaRPr lang="ko-KR" altLang="en-US" sz="1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F5E85ED-0A7D-42C1-A418-E129D66DD02F}"/>
                  </a:ext>
                </a:extLst>
              </p:cNvPr>
              <p:cNvSpPr/>
              <p:nvPr/>
            </p:nvSpPr>
            <p:spPr>
              <a:xfrm>
                <a:off x="5409174" y="4062483"/>
                <a:ext cx="1543051" cy="4005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Queue</a:t>
                </a:r>
                <a:endParaRPr lang="ko-KR" altLang="en-US" sz="1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0ED43C0-1B1F-46DC-ADA7-5F0BF34EE63C}"/>
                  </a:ext>
                </a:extLst>
              </p:cNvPr>
              <p:cNvSpPr/>
              <p:nvPr/>
            </p:nvSpPr>
            <p:spPr>
              <a:xfrm>
                <a:off x="7048420" y="4062483"/>
                <a:ext cx="1543051" cy="4005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Quit</a:t>
                </a:r>
                <a:endParaRPr lang="ko-KR" altLang="en-US" sz="1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93C6154-E551-467E-86A9-EB628267BBAE}"/>
                </a:ext>
              </a:extLst>
            </p:cNvPr>
            <p:cNvSpPr/>
            <p:nvPr/>
          </p:nvSpPr>
          <p:spPr>
            <a:xfrm>
              <a:off x="5818761" y="2806416"/>
              <a:ext cx="208800" cy="2088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txBody>
            <a:bodyPr wrap="square" lIns="46800" rIns="46800" rtlCol="0" anchor="ctr">
              <a:noAutofit/>
            </a:bodyPr>
            <a:lstStyle/>
            <a:p>
              <a:pPr algn="ctr" defTabSz="914400" latinLnBrk="1"/>
              <a:r>
                <a:rPr lang="en-US" altLang="ko-KR" sz="11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A272247-B891-4021-8643-348C6E3024CC}"/>
                </a:ext>
              </a:extLst>
            </p:cNvPr>
            <p:cNvSpPr/>
            <p:nvPr/>
          </p:nvSpPr>
          <p:spPr>
            <a:xfrm>
              <a:off x="6870274" y="2806416"/>
              <a:ext cx="208800" cy="2088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txBody>
            <a:bodyPr wrap="square" lIns="46800" rIns="46800" rtlCol="0" anchor="ctr">
              <a:noAutofit/>
            </a:bodyPr>
            <a:lstStyle/>
            <a:p>
              <a:pPr algn="ctr" defTabSz="914400" latinLnBrk="1"/>
              <a:r>
                <a:rPr lang="en-US" altLang="ko-KR" sz="11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97527CA-628B-4CA2-B557-91A64D39679C}"/>
                </a:ext>
              </a:extLst>
            </p:cNvPr>
            <p:cNvSpPr/>
            <p:nvPr/>
          </p:nvSpPr>
          <p:spPr>
            <a:xfrm>
              <a:off x="7921787" y="2806416"/>
              <a:ext cx="208800" cy="2088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txBody>
            <a:bodyPr wrap="square" lIns="46800" rIns="46800" rtlCol="0" anchor="ctr">
              <a:noAutofit/>
            </a:bodyPr>
            <a:lstStyle/>
            <a:p>
              <a:pPr algn="ctr" defTabSz="914400" latinLnBrk="1"/>
              <a:r>
                <a:rPr lang="en-US" altLang="ko-KR" sz="11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34D6C94C-4B5D-4AD4-ADAC-A3AD014BC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80" y="5693970"/>
            <a:ext cx="6563641" cy="695422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8BBBDA-8145-4FCC-8529-3404E9E5DBA0}"/>
              </a:ext>
            </a:extLst>
          </p:cNvPr>
          <p:cNvGrpSpPr/>
          <p:nvPr/>
        </p:nvGrpSpPr>
        <p:grpSpPr>
          <a:xfrm>
            <a:off x="266483" y="3612171"/>
            <a:ext cx="9373034" cy="944273"/>
            <a:chOff x="24631" y="3621911"/>
            <a:chExt cx="9373034" cy="94427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6CE079A-F42A-4152-8E79-99AD3F600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6272"/>
            <a:stretch/>
          </p:blipFill>
          <p:spPr>
            <a:xfrm>
              <a:off x="24631" y="3621911"/>
              <a:ext cx="964286" cy="9414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BD4C39A-9195-4FB9-8C24-06DF3A158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251" b="51725"/>
            <a:stretch/>
          </p:blipFill>
          <p:spPr>
            <a:xfrm>
              <a:off x="7381386" y="3621911"/>
              <a:ext cx="964800" cy="9442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76A2AB9-A8C0-4E94-BEEB-A2A9FD475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676" b="72596"/>
            <a:stretch/>
          </p:blipFill>
          <p:spPr>
            <a:xfrm>
              <a:off x="1075596" y="3621911"/>
              <a:ext cx="964286" cy="9414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6DFC260-99FE-49A6-ABD9-2AC6EA35B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7900" b="58372"/>
            <a:stretch/>
          </p:blipFill>
          <p:spPr>
            <a:xfrm>
              <a:off x="2126561" y="3621911"/>
              <a:ext cx="964286" cy="9414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A17C6E2-A9BC-46CE-BE5B-2FAB280F1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529" b="43743"/>
            <a:stretch/>
          </p:blipFill>
          <p:spPr>
            <a:xfrm>
              <a:off x="3177526" y="3621911"/>
              <a:ext cx="964286" cy="9414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3FAC6D38-C870-430B-98EE-3AEB7CC53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6973" b="29299"/>
            <a:stretch/>
          </p:blipFill>
          <p:spPr>
            <a:xfrm>
              <a:off x="4228491" y="3621911"/>
              <a:ext cx="964286" cy="9414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E14C3553-D87D-45DC-98A7-E8474AF768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1433" b="14839"/>
            <a:stretch/>
          </p:blipFill>
          <p:spPr>
            <a:xfrm>
              <a:off x="5279456" y="3621911"/>
              <a:ext cx="964286" cy="9414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3768D8B-7574-4885-921E-F57C4D33C9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5719" b="553"/>
            <a:stretch/>
          </p:blipFill>
          <p:spPr>
            <a:xfrm>
              <a:off x="6330421" y="3621911"/>
              <a:ext cx="964286" cy="9414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A76971E-0C8C-4473-A451-57060705F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294" b="1682"/>
            <a:stretch/>
          </p:blipFill>
          <p:spPr>
            <a:xfrm>
              <a:off x="8432865" y="3621911"/>
              <a:ext cx="964800" cy="9442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945B95-2BED-4D93-B317-1659D62750E3}"/>
              </a:ext>
            </a:extLst>
          </p:cNvPr>
          <p:cNvSpPr/>
          <p:nvPr/>
        </p:nvSpPr>
        <p:spPr>
          <a:xfrm>
            <a:off x="6572251" y="2424880"/>
            <a:ext cx="2141933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pPr algn="ctr"/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Stack, Queue, Quit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 선택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ACDCFFC-DB3B-4C55-B900-DAF5C4625651}"/>
              </a:ext>
            </a:extLst>
          </p:cNvPr>
          <p:cNvSpPr/>
          <p:nvPr/>
        </p:nvSpPr>
        <p:spPr>
          <a:xfrm flipH="1">
            <a:off x="5861595" y="2470250"/>
            <a:ext cx="45719" cy="973247"/>
          </a:xfrm>
          <a:custGeom>
            <a:avLst/>
            <a:gdLst>
              <a:gd name="connsiteX0" fmla="*/ 0 w 0"/>
              <a:gd name="connsiteY0" fmla="*/ 0 h 740229"/>
              <a:gd name="connsiteX1" fmla="*/ 0 w 0"/>
              <a:gd name="connsiteY1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40229">
                <a:moveTo>
                  <a:pt x="0" y="0"/>
                </a:moveTo>
                <a:lnTo>
                  <a:pt x="0" y="740229"/>
                </a:lnTo>
              </a:path>
            </a:pathLst>
          </a:cu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043D48-F1E3-4D88-B2AF-B1AAA6E71B02}"/>
              </a:ext>
            </a:extLst>
          </p:cNvPr>
          <p:cNvSpPr/>
          <p:nvPr/>
        </p:nvSpPr>
        <p:spPr>
          <a:xfrm>
            <a:off x="7414724" y="4728925"/>
            <a:ext cx="1640193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미로 찾는 과정을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CD0CFF95-94DC-42F3-B293-3578F7107B5C}"/>
              </a:ext>
            </a:extLst>
          </p:cNvPr>
          <p:cNvSpPr/>
          <p:nvPr/>
        </p:nvSpPr>
        <p:spPr>
          <a:xfrm flipH="1">
            <a:off x="4952999" y="4710128"/>
            <a:ext cx="45719" cy="729137"/>
          </a:xfrm>
          <a:custGeom>
            <a:avLst/>
            <a:gdLst>
              <a:gd name="connsiteX0" fmla="*/ 0 w 0"/>
              <a:gd name="connsiteY0" fmla="*/ 0 h 914400"/>
              <a:gd name="connsiteX1" fmla="*/ 0 w 0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3DD9DBF-E195-4C43-83E3-E5CB67BCBEF5}"/>
              </a:ext>
            </a:extLst>
          </p:cNvPr>
          <p:cNvSpPr/>
          <p:nvPr/>
        </p:nvSpPr>
        <p:spPr>
          <a:xfrm>
            <a:off x="6906435" y="6490482"/>
            <a:ext cx="2398413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출구와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이동횟수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 좌표를 출력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75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4132087-3F63-44A5-BCA4-31DA16F9A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21" y="1623307"/>
            <a:ext cx="3943900" cy="516327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8BDC6D8-8B74-4C00-8031-4A4B7B28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56" y="1211157"/>
            <a:ext cx="3343742" cy="279121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FFB274F-F995-4CDF-ABE3-614F839F51C7}"/>
              </a:ext>
            </a:extLst>
          </p:cNvPr>
          <p:cNvGrpSpPr/>
          <p:nvPr/>
        </p:nvGrpSpPr>
        <p:grpSpPr>
          <a:xfrm>
            <a:off x="616414" y="269056"/>
            <a:ext cx="4925948" cy="732220"/>
            <a:chOff x="616414" y="621587"/>
            <a:chExt cx="4925948" cy="732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7FDD9D-2D22-4968-B50D-67423E7E016C}"/>
                </a:ext>
              </a:extLst>
            </p:cNvPr>
            <p:cNvSpPr txBox="1"/>
            <p:nvPr/>
          </p:nvSpPr>
          <p:spPr>
            <a:xfrm>
              <a:off x="910966" y="661745"/>
              <a:ext cx="4631396" cy="6519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tIns="18000" bIns="18000" rtlCol="0" anchor="t">
              <a:spAutoFit/>
            </a:bodyPr>
            <a:lstStyle>
              <a:defPPr>
                <a:defRPr lang="en-US"/>
              </a:defPPr>
              <a:lvl1pPr>
                <a:defRPr sz="10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프로그램 코드 </a:t>
              </a:r>
              <a:r>
                <a:rPr lang="ko-KR" altLang="en-US" sz="4000" dirty="0"/>
                <a:t>설명</a:t>
              </a:r>
              <a:endPara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72A81F-C2FE-4150-B8C9-3352406C0EC9}"/>
                </a:ext>
              </a:extLst>
            </p:cNvPr>
            <p:cNvSpPr/>
            <p:nvPr/>
          </p:nvSpPr>
          <p:spPr>
            <a:xfrm>
              <a:off x="616414" y="621587"/>
              <a:ext cx="144016" cy="7322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4A4BB3-F5CE-453B-BE4B-3DF06E99E067}"/>
              </a:ext>
            </a:extLst>
          </p:cNvPr>
          <p:cNvSpPr/>
          <p:nvPr/>
        </p:nvSpPr>
        <p:spPr>
          <a:xfrm>
            <a:off x="1545996" y="2677313"/>
            <a:ext cx="1244338" cy="565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01FE2-F85C-40F0-A1BD-C04531D00EC5}"/>
              </a:ext>
            </a:extLst>
          </p:cNvPr>
          <p:cNvSpPr/>
          <p:nvPr/>
        </p:nvSpPr>
        <p:spPr>
          <a:xfrm>
            <a:off x="1545996" y="3417985"/>
            <a:ext cx="1244338" cy="197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F66CAA-C081-44B3-AC96-E324746B101A}"/>
              </a:ext>
            </a:extLst>
          </p:cNvPr>
          <p:cNvSpPr/>
          <p:nvPr/>
        </p:nvSpPr>
        <p:spPr>
          <a:xfrm>
            <a:off x="126037" y="2350442"/>
            <a:ext cx="889987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연결리스트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3899A6-95FA-4340-8A7D-3AB52BFA5BC8}"/>
              </a:ext>
            </a:extLst>
          </p:cNvPr>
          <p:cNvSpPr/>
          <p:nvPr/>
        </p:nvSpPr>
        <p:spPr>
          <a:xfrm>
            <a:off x="7247390" y="4059017"/>
            <a:ext cx="982961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행 개수를 셈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F103B6-E6F2-425B-BD38-2F030892CF12}"/>
              </a:ext>
            </a:extLst>
          </p:cNvPr>
          <p:cNvSpPr/>
          <p:nvPr/>
        </p:nvSpPr>
        <p:spPr>
          <a:xfrm>
            <a:off x="7247390" y="4357755"/>
            <a:ext cx="982961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열 개수를 셈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733AB5-3278-43D3-B53E-DF291F035CAA}"/>
              </a:ext>
            </a:extLst>
          </p:cNvPr>
          <p:cNvSpPr/>
          <p:nvPr/>
        </p:nvSpPr>
        <p:spPr>
          <a:xfrm>
            <a:off x="7259244" y="4871392"/>
            <a:ext cx="795411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배열 생성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16530A-670E-4863-86F2-1FAE6385F509}"/>
              </a:ext>
            </a:extLst>
          </p:cNvPr>
          <p:cNvSpPr/>
          <p:nvPr/>
        </p:nvSpPr>
        <p:spPr>
          <a:xfrm>
            <a:off x="7259244" y="5170130"/>
            <a:ext cx="795411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배열 리셋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B35182-D077-4A4A-82E1-49D1E364D606}"/>
              </a:ext>
            </a:extLst>
          </p:cNvPr>
          <p:cNvSpPr/>
          <p:nvPr/>
        </p:nvSpPr>
        <p:spPr>
          <a:xfrm>
            <a:off x="7467319" y="5468868"/>
            <a:ext cx="1875835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 입출력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배열에 담기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70B6C2-FAFE-4F3B-9BF4-45961E4958C0}"/>
              </a:ext>
            </a:extLst>
          </p:cNvPr>
          <p:cNvSpPr/>
          <p:nvPr/>
        </p:nvSpPr>
        <p:spPr>
          <a:xfrm>
            <a:off x="7228011" y="5725042"/>
            <a:ext cx="1922321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큐와 스택 미로 찾기를 수행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97C8FF-6264-4782-82C0-A1F15FF4F6EA}"/>
              </a:ext>
            </a:extLst>
          </p:cNvPr>
          <p:cNvSpPr/>
          <p:nvPr/>
        </p:nvSpPr>
        <p:spPr>
          <a:xfrm>
            <a:off x="7228011" y="5988935"/>
            <a:ext cx="936475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미로를 출력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FDB06D-3DED-471A-8445-E990D86AE77D}"/>
              </a:ext>
            </a:extLst>
          </p:cNvPr>
          <p:cNvSpPr/>
          <p:nvPr/>
        </p:nvSpPr>
        <p:spPr>
          <a:xfrm>
            <a:off x="7420030" y="6273476"/>
            <a:ext cx="2250937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 횟수와 이동 좌표들을 출력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918B372-53F3-4AED-94B7-452DF53381E3}"/>
              </a:ext>
            </a:extLst>
          </p:cNvPr>
          <p:cNvSpPr/>
          <p:nvPr/>
        </p:nvSpPr>
        <p:spPr>
          <a:xfrm>
            <a:off x="698500" y="2556071"/>
            <a:ext cx="844550" cy="460179"/>
          </a:xfrm>
          <a:custGeom>
            <a:avLst/>
            <a:gdLst>
              <a:gd name="connsiteX0" fmla="*/ 666750 w 666750"/>
              <a:gd name="connsiteY0" fmla="*/ 330200 h 330200"/>
              <a:gd name="connsiteX1" fmla="*/ 0 w 666750"/>
              <a:gd name="connsiteY1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330200">
                <a:moveTo>
                  <a:pt x="666750" y="330200"/>
                </a:moveTo>
                <a:lnTo>
                  <a:pt x="0" y="0"/>
                </a:lnTo>
              </a:path>
            </a:pathLst>
          </a:cu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A32E5E7-A008-4D35-8A45-6FFB1ED99B23}"/>
              </a:ext>
            </a:extLst>
          </p:cNvPr>
          <p:cNvSpPr/>
          <p:nvPr/>
        </p:nvSpPr>
        <p:spPr>
          <a:xfrm>
            <a:off x="1308100" y="2895600"/>
            <a:ext cx="228600" cy="615950"/>
          </a:xfrm>
          <a:custGeom>
            <a:avLst/>
            <a:gdLst>
              <a:gd name="connsiteX0" fmla="*/ 0 w 228600"/>
              <a:gd name="connsiteY0" fmla="*/ 0 h 615950"/>
              <a:gd name="connsiteX1" fmla="*/ 0 w 228600"/>
              <a:gd name="connsiteY1" fmla="*/ 0 h 615950"/>
              <a:gd name="connsiteX2" fmla="*/ 228600 w 228600"/>
              <a:gd name="connsiteY2" fmla="*/ 6159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15950">
                <a:moveTo>
                  <a:pt x="0" y="0"/>
                </a:moveTo>
                <a:lnTo>
                  <a:pt x="0" y="0"/>
                </a:lnTo>
                <a:lnTo>
                  <a:pt x="228600" y="615950"/>
                </a:lnTo>
              </a:path>
            </a:pathLst>
          </a:custGeom>
          <a:ln w="349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A26FE3-BC07-41CB-A093-12FA71A401F9}"/>
              </a:ext>
            </a:extLst>
          </p:cNvPr>
          <p:cNvSpPr/>
          <p:nvPr/>
        </p:nvSpPr>
        <p:spPr>
          <a:xfrm>
            <a:off x="1536700" y="3230784"/>
            <a:ext cx="1253634" cy="197195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B3EB06C-8DF1-4B50-A3F8-BA59D8B71083}"/>
              </a:ext>
            </a:extLst>
          </p:cNvPr>
          <p:cNvSpPr/>
          <p:nvPr/>
        </p:nvSpPr>
        <p:spPr>
          <a:xfrm>
            <a:off x="2794000" y="1514590"/>
            <a:ext cx="2317178" cy="1812810"/>
          </a:xfrm>
          <a:custGeom>
            <a:avLst/>
            <a:gdLst>
              <a:gd name="connsiteX0" fmla="*/ 0 w 2089150"/>
              <a:gd name="connsiteY0" fmla="*/ 1816100 h 1816100"/>
              <a:gd name="connsiteX1" fmla="*/ 2089150 w 2089150"/>
              <a:gd name="connsiteY1" fmla="*/ 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89150" h="1816100">
                <a:moveTo>
                  <a:pt x="0" y="1816100"/>
                </a:moveTo>
                <a:lnTo>
                  <a:pt x="2089150" y="0"/>
                </a:lnTo>
              </a:path>
            </a:pathLst>
          </a:cu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491820-91A0-4AA5-A698-E7B96D6E0932}"/>
              </a:ext>
            </a:extLst>
          </p:cNvPr>
          <p:cNvSpPr/>
          <p:nvPr/>
        </p:nvSpPr>
        <p:spPr>
          <a:xfrm>
            <a:off x="5111178" y="1380277"/>
            <a:ext cx="713657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en-US" altLang="ko-KR" sz="11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Maze.h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E36E43-409F-417E-AD3B-A145EF01A860}"/>
              </a:ext>
            </a:extLst>
          </p:cNvPr>
          <p:cNvSpPr/>
          <p:nvPr/>
        </p:nvSpPr>
        <p:spPr>
          <a:xfrm>
            <a:off x="8138860" y="4598570"/>
            <a:ext cx="1452642" cy="374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이동 가능한 좌표를 </a:t>
            </a:r>
            <a:endParaRPr lang="en-US" altLang="ko-KR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확인하는 함수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E33E87-84AC-4570-811C-63BB8D7E2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732" y="4467794"/>
            <a:ext cx="2748339" cy="2125382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7F295E-6F74-4BE9-8691-92E8D55485CD}"/>
              </a:ext>
            </a:extLst>
          </p:cNvPr>
          <p:cNvSpPr/>
          <p:nvPr/>
        </p:nvSpPr>
        <p:spPr>
          <a:xfrm>
            <a:off x="1076414" y="4243043"/>
            <a:ext cx="896399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Maze.cpp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38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FFB274F-F995-4CDF-ABE3-614F839F51C7}"/>
              </a:ext>
            </a:extLst>
          </p:cNvPr>
          <p:cNvGrpSpPr/>
          <p:nvPr/>
        </p:nvGrpSpPr>
        <p:grpSpPr>
          <a:xfrm>
            <a:off x="616414" y="269056"/>
            <a:ext cx="5693787" cy="732220"/>
            <a:chOff x="616414" y="621587"/>
            <a:chExt cx="5693787" cy="732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7FDD9D-2D22-4968-B50D-67423E7E016C}"/>
                </a:ext>
              </a:extLst>
            </p:cNvPr>
            <p:cNvSpPr txBox="1"/>
            <p:nvPr/>
          </p:nvSpPr>
          <p:spPr>
            <a:xfrm>
              <a:off x="910966" y="661745"/>
              <a:ext cx="5399235" cy="6519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tIns="18000" bIns="18000" rtlCol="0" anchor="t">
              <a:spAutoFit/>
            </a:bodyPr>
            <a:lstStyle>
              <a:defPPr>
                <a:defRPr lang="en-US"/>
              </a:defPPr>
              <a:lvl1pPr>
                <a:defRPr sz="10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Stack</a:t>
              </a: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과 </a:t>
              </a:r>
              <a:r>
                <a:rPr kumimoji="0" lang="en-US" altLang="ko-KR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Queue </a:t>
              </a: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비교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72A81F-C2FE-4150-B8C9-3352406C0EC9}"/>
                </a:ext>
              </a:extLst>
            </p:cNvPr>
            <p:cNvSpPr/>
            <p:nvPr/>
          </p:nvSpPr>
          <p:spPr>
            <a:xfrm>
              <a:off x="616414" y="621587"/>
              <a:ext cx="144016" cy="7322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D6394A6-E7B5-437F-BD09-AB6F56EAB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97" y="1485088"/>
            <a:ext cx="3335711" cy="46011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82DB8-D79A-4AFC-A50F-5B6AFA7F9533}"/>
              </a:ext>
            </a:extLst>
          </p:cNvPr>
          <p:cNvSpPr/>
          <p:nvPr/>
        </p:nvSpPr>
        <p:spPr>
          <a:xfrm>
            <a:off x="2129823" y="1144083"/>
            <a:ext cx="620683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Stack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DFA2C-064B-4518-8787-2FA2083A8748}"/>
              </a:ext>
            </a:extLst>
          </p:cNvPr>
          <p:cNvSpPr txBox="1"/>
          <p:nvPr/>
        </p:nvSpPr>
        <p:spPr>
          <a:xfrm>
            <a:off x="4836412" y="1939019"/>
            <a:ext cx="47795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r>
              <a:rPr lang="ko-KR" altLang="en-US" dirty="0"/>
              <a:t>의 경우 깊이 우선 탐색</a:t>
            </a:r>
            <a:r>
              <a:rPr lang="en-US" altLang="ko-KR" dirty="0"/>
              <a:t>(DFS)</a:t>
            </a:r>
            <a:r>
              <a:rPr lang="ko-KR" altLang="en-US" dirty="0"/>
              <a:t>을 통해 출구를 찾았습니다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DFS</a:t>
            </a:r>
            <a:r>
              <a:rPr lang="ko-KR" altLang="en-US" dirty="0"/>
              <a:t>는 </a:t>
            </a:r>
            <a:r>
              <a:rPr lang="ko-KR" altLang="en-US" dirty="0" err="1"/>
              <a:t>루트노드에서</a:t>
            </a:r>
            <a:r>
              <a:rPr lang="ko-KR" altLang="en-US" dirty="0"/>
              <a:t> 시작해</a:t>
            </a:r>
            <a:r>
              <a:rPr lang="en-US" altLang="ko-KR" dirty="0"/>
              <a:t>, </a:t>
            </a:r>
            <a:r>
              <a:rPr lang="ko-KR" altLang="en-US" dirty="0"/>
              <a:t>다음 분기로 넘어가기 전에 해당 분기를 완벽하게  탐색하는 방법을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미로찾기를</a:t>
            </a:r>
            <a:r>
              <a:rPr lang="ko-KR" altLang="en-US" dirty="0"/>
              <a:t> 예시로 들면 한 방향으로만 쭉 가다가 막히면 그 때</a:t>
            </a:r>
            <a:r>
              <a:rPr lang="en-US" altLang="ko-KR" dirty="0"/>
              <a:t>, </a:t>
            </a:r>
            <a:r>
              <a:rPr lang="ko-KR" altLang="en-US"/>
              <a:t>다시 돌아가서 </a:t>
            </a:r>
            <a:r>
              <a:rPr lang="ko-KR" altLang="en-US" dirty="0" err="1"/>
              <a:t>다른방향을</a:t>
            </a:r>
            <a:r>
              <a:rPr lang="ko-KR" altLang="en-US" dirty="0"/>
              <a:t> 가는 방법을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예시로 든 </a:t>
            </a:r>
            <a:r>
              <a:rPr lang="en-US" altLang="ko-KR" dirty="0"/>
              <a:t>Test.txt </a:t>
            </a:r>
            <a:r>
              <a:rPr lang="ko-KR" altLang="en-US" dirty="0"/>
              <a:t>파일에서는 </a:t>
            </a:r>
            <a:r>
              <a:rPr lang="en-US" altLang="ko-KR" dirty="0"/>
              <a:t>9</a:t>
            </a:r>
            <a:r>
              <a:rPr lang="ko-KR" altLang="en-US" dirty="0"/>
              <a:t>번의 탐색 끝에 출구를 찾아냈습니다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43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FFB274F-F995-4CDF-ABE3-614F839F51C7}"/>
              </a:ext>
            </a:extLst>
          </p:cNvPr>
          <p:cNvGrpSpPr/>
          <p:nvPr/>
        </p:nvGrpSpPr>
        <p:grpSpPr>
          <a:xfrm>
            <a:off x="616414" y="269056"/>
            <a:ext cx="5693787" cy="732220"/>
            <a:chOff x="616414" y="621587"/>
            <a:chExt cx="5693787" cy="732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7FDD9D-2D22-4968-B50D-67423E7E016C}"/>
                </a:ext>
              </a:extLst>
            </p:cNvPr>
            <p:cNvSpPr txBox="1"/>
            <p:nvPr/>
          </p:nvSpPr>
          <p:spPr>
            <a:xfrm>
              <a:off x="910966" y="661745"/>
              <a:ext cx="5399235" cy="6519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tIns="18000" bIns="18000" rtlCol="0" anchor="t">
              <a:spAutoFit/>
            </a:bodyPr>
            <a:lstStyle>
              <a:defPPr>
                <a:defRPr lang="en-US"/>
              </a:defPPr>
              <a:lvl1pPr>
                <a:defRPr sz="10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Stack</a:t>
              </a: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과 </a:t>
              </a:r>
              <a:r>
                <a:rPr kumimoji="0" lang="en-US" altLang="ko-KR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Queue </a:t>
              </a: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비교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72A81F-C2FE-4150-B8C9-3352406C0EC9}"/>
                </a:ext>
              </a:extLst>
            </p:cNvPr>
            <p:cNvSpPr/>
            <p:nvPr/>
          </p:nvSpPr>
          <p:spPr>
            <a:xfrm>
              <a:off x="616414" y="621587"/>
              <a:ext cx="144016" cy="7322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82DB8-D79A-4AFC-A50F-5B6AFA7F9533}"/>
              </a:ext>
            </a:extLst>
          </p:cNvPr>
          <p:cNvSpPr/>
          <p:nvPr/>
        </p:nvSpPr>
        <p:spPr>
          <a:xfrm>
            <a:off x="2129823" y="1144083"/>
            <a:ext cx="667170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Queue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DFA2C-064B-4518-8787-2FA2083A8748}"/>
              </a:ext>
            </a:extLst>
          </p:cNvPr>
          <p:cNvSpPr txBox="1"/>
          <p:nvPr/>
        </p:nvSpPr>
        <p:spPr>
          <a:xfrm>
            <a:off x="4578485" y="1939019"/>
            <a:ext cx="47795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r>
              <a:rPr lang="ko-KR" altLang="en-US" dirty="0"/>
              <a:t>의 경우는 너비 우선 탐색</a:t>
            </a:r>
            <a:r>
              <a:rPr lang="en-US" altLang="ko-KR" dirty="0"/>
              <a:t>(BFS)</a:t>
            </a:r>
            <a:r>
              <a:rPr lang="ko-KR" altLang="en-US" dirty="0"/>
              <a:t>을 통해 출구를 찾았습니다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BFS</a:t>
            </a:r>
            <a:r>
              <a:rPr lang="ko-KR" altLang="en-US" dirty="0"/>
              <a:t>는 </a:t>
            </a:r>
            <a:r>
              <a:rPr lang="ko-KR" altLang="en-US" dirty="0" err="1"/>
              <a:t>루트노드에서</a:t>
            </a:r>
            <a:r>
              <a:rPr lang="ko-KR" altLang="en-US" dirty="0"/>
              <a:t> 시작해서 인접한 노드를 먼저 탐색하는 방법으로</a:t>
            </a:r>
            <a:r>
              <a:rPr lang="en-US" altLang="ko-KR" dirty="0"/>
              <a:t>, </a:t>
            </a:r>
            <a:r>
              <a:rPr lang="ko-KR" altLang="en-US" dirty="0"/>
              <a:t>시작 정점에서 가까운 정점을 먼저 방문하고</a:t>
            </a:r>
            <a:r>
              <a:rPr lang="en-US" altLang="ko-KR" dirty="0"/>
              <a:t>, </a:t>
            </a:r>
            <a:r>
              <a:rPr lang="ko-KR" altLang="en-US" dirty="0"/>
              <a:t>멀리 </a:t>
            </a:r>
            <a:r>
              <a:rPr lang="ko-KR" altLang="en-US" dirty="0" err="1"/>
              <a:t>떨어져있는</a:t>
            </a:r>
            <a:r>
              <a:rPr lang="ko-KR" altLang="en-US" dirty="0"/>
              <a:t> 정점을 나중에 방문하는 </a:t>
            </a:r>
            <a:r>
              <a:rPr lang="ko-KR" altLang="en-US" dirty="0" err="1"/>
              <a:t>순회방법입니다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예시로 든 </a:t>
            </a:r>
            <a:r>
              <a:rPr lang="en-US" altLang="ko-KR" dirty="0"/>
              <a:t>Test.txt</a:t>
            </a:r>
            <a:r>
              <a:rPr lang="ko-KR" altLang="en-US" dirty="0"/>
              <a:t>파일에서는 </a:t>
            </a:r>
            <a:r>
              <a:rPr lang="en-US" altLang="ko-KR" dirty="0"/>
              <a:t>11</a:t>
            </a:r>
            <a:r>
              <a:rPr lang="ko-KR" altLang="en-US" dirty="0"/>
              <a:t>번의 탐색을 통해 미로의 출구를 찾아냈습니다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Test.txt </a:t>
            </a:r>
            <a:r>
              <a:rPr lang="ko-KR" altLang="en-US" dirty="0"/>
              <a:t>파일에서는 </a:t>
            </a:r>
            <a:r>
              <a:rPr lang="en-US" altLang="ko-KR" dirty="0"/>
              <a:t>Queue</a:t>
            </a:r>
            <a:r>
              <a:rPr lang="ko-KR" altLang="en-US" dirty="0"/>
              <a:t>보다는 </a:t>
            </a:r>
            <a:r>
              <a:rPr lang="en-US" altLang="ko-KR" dirty="0"/>
              <a:t>Stack</a:t>
            </a:r>
            <a:r>
              <a:rPr lang="ko-KR" altLang="en-US" dirty="0"/>
              <a:t>을 통한 깊이 우선 탐색이 더 나은 방법임을 알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433A2571-54B6-48D2-A1FD-C91B4E841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53" y="1486680"/>
            <a:ext cx="3335710" cy="45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FFB274F-F995-4CDF-ABE3-614F839F51C7}"/>
              </a:ext>
            </a:extLst>
          </p:cNvPr>
          <p:cNvGrpSpPr/>
          <p:nvPr/>
        </p:nvGrpSpPr>
        <p:grpSpPr>
          <a:xfrm>
            <a:off x="616414" y="269056"/>
            <a:ext cx="1505140" cy="732220"/>
            <a:chOff x="616414" y="621587"/>
            <a:chExt cx="1505140" cy="732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7FDD9D-2D22-4968-B50D-67423E7E016C}"/>
                </a:ext>
              </a:extLst>
            </p:cNvPr>
            <p:cNvSpPr txBox="1"/>
            <p:nvPr/>
          </p:nvSpPr>
          <p:spPr>
            <a:xfrm>
              <a:off x="910966" y="661745"/>
              <a:ext cx="1210588" cy="6519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tIns="18000" bIns="18000" rtlCol="0" anchor="t">
              <a:spAutoFit/>
            </a:bodyPr>
            <a:lstStyle>
              <a:defPPr>
                <a:defRPr lang="en-US"/>
              </a:defPPr>
              <a:lvl1pPr>
                <a:defRPr sz="10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72A81F-C2FE-4150-B8C9-3352406C0EC9}"/>
                </a:ext>
              </a:extLst>
            </p:cNvPr>
            <p:cNvSpPr/>
            <p:nvPr/>
          </p:nvSpPr>
          <p:spPr>
            <a:xfrm>
              <a:off x="616414" y="621587"/>
              <a:ext cx="144016" cy="7322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972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d601116-500b-4ef0-a24a-aeb7e69265c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1E1857304AF7E43A74CF80C2E7F1DAF" ma:contentTypeVersion="9" ma:contentTypeDescription="새 문서를 만듭니다." ma:contentTypeScope="" ma:versionID="502ad57390dc9e7a063536b9a193dadb">
  <xsd:schema xmlns:xsd="http://www.w3.org/2001/XMLSchema" xmlns:xs="http://www.w3.org/2001/XMLSchema" xmlns:p="http://schemas.microsoft.com/office/2006/metadata/properties" xmlns:ns2="cd601116-500b-4ef0-a24a-aeb7e69265c8" targetNamespace="http://schemas.microsoft.com/office/2006/metadata/properties" ma:root="true" ma:fieldsID="b28838b6813be525609cff07c11e4886" ns2:_="">
    <xsd:import namespace="cd601116-500b-4ef0-a24a-aeb7e69265c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01116-500b-4ef0-a24a-aeb7e69265c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51187-7939-4F69-A224-3299B421EE97}">
  <ds:schemaRefs>
    <ds:schemaRef ds:uri="http://schemas.microsoft.com/office/2006/metadata/properties"/>
    <ds:schemaRef ds:uri="http://schemas.microsoft.com/office/infopath/2007/PartnerControls"/>
    <ds:schemaRef ds:uri="cd601116-500b-4ef0-a24a-aeb7e69265c8"/>
  </ds:schemaRefs>
</ds:datastoreItem>
</file>

<file path=customXml/itemProps2.xml><?xml version="1.0" encoding="utf-8"?>
<ds:datastoreItem xmlns:ds="http://schemas.openxmlformats.org/officeDocument/2006/customXml" ds:itemID="{81D87E84-5A2B-4D59-9427-1401AB2E42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601116-500b-4ef0-a24a-aeb7e69265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5F0D9D-DD2E-46F1-80FD-1C2F0F626F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3752</TotalTime>
  <Words>243</Words>
  <Application>Microsoft Office PowerPoint</Application>
  <PresentationFormat>A4 용지(210x297mm)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정재하 (컴퓨터과학과)</dc:creator>
  <cp:lastModifiedBy>정재하 (컴퓨터과학과)</cp:lastModifiedBy>
  <cp:revision>70</cp:revision>
  <cp:lastPrinted>2021-04-21T14:30:22Z</cp:lastPrinted>
  <dcterms:created xsi:type="dcterms:W3CDTF">2021-03-04T09:56:42Z</dcterms:created>
  <dcterms:modified xsi:type="dcterms:W3CDTF">2021-12-13T02:20:49Z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0x010100E1E1857304AF7E43A74CF80C2E7F1DAF</vt:lpwstr>
  </property>
</Properties>
</file>