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4" r:id="rId5"/>
    <p:sldId id="269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A7D5866-2B51-4E1D-AB08-0896D8A86F32}">
          <p14:sldIdLst>
            <p14:sldId id="264"/>
            <p14:sldId id="269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6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0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2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2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0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74A4-9826-46E2-81AF-8AB9AF78978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4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5467D64-6BFA-43E3-8171-75F2DD92A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55" y="1354984"/>
            <a:ext cx="4157291" cy="414803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A6F002C-D782-44E6-A85A-7FF3BAAA8E9C}"/>
              </a:ext>
            </a:extLst>
          </p:cNvPr>
          <p:cNvGrpSpPr/>
          <p:nvPr/>
        </p:nvGrpSpPr>
        <p:grpSpPr>
          <a:xfrm>
            <a:off x="377371" y="232229"/>
            <a:ext cx="8113485" cy="1277257"/>
            <a:chOff x="377371" y="232229"/>
            <a:chExt cx="8113485" cy="1277257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CD50414-65BC-435A-8B28-39039AB811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371" y="232229"/>
              <a:ext cx="0" cy="12772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9B2088-121D-4DCC-AAB1-9F78D9D52DA8}"/>
                </a:ext>
              </a:extLst>
            </p:cNvPr>
            <p:cNvSpPr txBox="1"/>
            <p:nvPr/>
          </p:nvSpPr>
          <p:spPr>
            <a:xfrm>
              <a:off x="377371" y="297623"/>
              <a:ext cx="8113485" cy="114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75">
                <a:spcBef>
                  <a:spcPts val="500"/>
                </a:spcBef>
              </a:pPr>
              <a:r>
                <a:rPr lang="en-US" altLang="ko-KR" sz="3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Report</a:t>
              </a:r>
            </a:p>
            <a:p>
              <a:pPr marL="975">
                <a:spcBef>
                  <a:spcPts val="1500"/>
                </a:spcBef>
              </a:pPr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다자간 채팅 프로그램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C87DC4-D106-4ED0-82D8-4651B163E0C1}"/>
              </a:ext>
            </a:extLst>
          </p:cNvPr>
          <p:cNvGrpSpPr/>
          <p:nvPr/>
        </p:nvGrpSpPr>
        <p:grpSpPr>
          <a:xfrm>
            <a:off x="6161825" y="4782539"/>
            <a:ext cx="3403089" cy="1762021"/>
            <a:chOff x="5697368" y="-108774"/>
            <a:chExt cx="3403089" cy="1762021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1E23A81-7102-4289-8BDE-9CC958B6033E}"/>
                </a:ext>
              </a:extLst>
            </p:cNvPr>
            <p:cNvCxnSpPr>
              <a:cxnSpLocks/>
            </p:cNvCxnSpPr>
            <p:nvPr/>
          </p:nvCxnSpPr>
          <p:spPr>
            <a:xfrm>
              <a:off x="9100457" y="-108774"/>
              <a:ext cx="0" cy="17620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E0DE13-9508-4CC4-8493-B87E613400EA}"/>
                </a:ext>
              </a:extLst>
            </p:cNvPr>
            <p:cNvSpPr txBox="1"/>
            <p:nvPr/>
          </p:nvSpPr>
          <p:spPr>
            <a:xfrm>
              <a:off x="5697368" y="-108774"/>
              <a:ext cx="1261709" cy="1762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75" algn="r">
                <a:spcBef>
                  <a:spcPts val="15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제출일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과목명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담당교수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전공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9B335D-1EC0-4466-AC16-1E1FA0A46134}"/>
                </a:ext>
              </a:extLst>
            </p:cNvPr>
            <p:cNvSpPr txBox="1"/>
            <p:nvPr/>
          </p:nvSpPr>
          <p:spPr>
            <a:xfrm>
              <a:off x="7159271" y="-108774"/>
              <a:ext cx="1821327" cy="1762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75">
                <a:spcBef>
                  <a:spcPts val="1500"/>
                </a:spcBef>
              </a:pP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2021. 12. 16.</a:t>
              </a:r>
            </a:p>
            <a:p>
              <a:pPr marL="975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실습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>
                <a:spcBef>
                  <a:spcPts val="300"/>
                </a:spcBef>
              </a:pPr>
              <a:r>
                <a:rPr lang="ko-KR" altLang="en-US" sz="16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이완주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컴퓨터공학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>
                <a:spcBef>
                  <a:spcPts val="300"/>
                </a:spcBef>
              </a:pP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201833029</a:t>
              </a:r>
            </a:p>
            <a:p>
              <a:pPr marL="975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정재하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A4CFC3-786B-4E79-A4A6-4BEC9B773B68}"/>
              </a:ext>
            </a:extLst>
          </p:cNvPr>
          <p:cNvSpPr txBox="1"/>
          <p:nvPr/>
        </p:nvSpPr>
        <p:spPr>
          <a:xfrm>
            <a:off x="138293" y="6277804"/>
            <a:ext cx="6654386" cy="282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</a:rPr>
              <a:t>Github</a:t>
            </a:r>
            <a:r>
              <a:rPr lang="en-US" altLang="ko-KR" sz="1600" dirty="0">
                <a:solidFill>
                  <a:prstClr val="black"/>
                </a:solidFill>
              </a:rPr>
              <a:t> : https://github.com/JaehaJung/socketprogram.git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88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BFD06A-4E64-4DE5-AEDF-40E28D2249BF}"/>
              </a:ext>
            </a:extLst>
          </p:cNvPr>
          <p:cNvGrpSpPr/>
          <p:nvPr/>
        </p:nvGrpSpPr>
        <p:grpSpPr>
          <a:xfrm>
            <a:off x="19803" y="0"/>
            <a:ext cx="9916357" cy="6858000"/>
            <a:chOff x="0" y="0"/>
            <a:chExt cx="9916357" cy="6858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537787-A576-4F38-92BF-0272F6926396}"/>
                </a:ext>
              </a:extLst>
            </p:cNvPr>
            <p:cNvSpPr txBox="1"/>
            <p:nvPr/>
          </p:nvSpPr>
          <p:spPr>
            <a:xfrm>
              <a:off x="0" y="0"/>
              <a:ext cx="9906000" cy="4672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tIns="18000" bIns="18000" rtlCol="0" anchor="t">
              <a:spAutoFit/>
            </a:bodyPr>
            <a:lstStyle>
              <a:defPPr>
                <a:defRPr lang="en-US"/>
              </a:defPPr>
              <a:lvl1pPr>
                <a:defRPr sz="28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2. 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수정 사항</a:t>
              </a: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 </a:t>
              </a:r>
              <a:r>
                <a:rPr kumimoji="0" lang="en-US" altLang="ko-KR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(send</a:t>
              </a:r>
              <a:r>
                <a:rPr kumimoji="0" lang="ko-KR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 보낸 시간 표시</a:t>
              </a:r>
              <a:r>
                <a:rPr kumimoji="0" lang="en-US" altLang="ko-KR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)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 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F7DD8F-1C23-40D7-8D97-AA0DB4201F69}"/>
                </a:ext>
              </a:extLst>
            </p:cNvPr>
            <p:cNvGrpSpPr/>
            <p:nvPr/>
          </p:nvGrpSpPr>
          <p:grpSpPr>
            <a:xfrm>
              <a:off x="0" y="345057"/>
              <a:ext cx="9916357" cy="6512943"/>
              <a:chOff x="0" y="345057"/>
              <a:chExt cx="9916357" cy="6512943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371F916-CFF6-48FF-9487-77632EF6DF74}"/>
                  </a:ext>
                </a:extLst>
              </p:cNvPr>
              <p:cNvSpPr/>
              <p:nvPr/>
            </p:nvSpPr>
            <p:spPr>
              <a:xfrm>
                <a:off x="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E34228-6EF1-473E-B027-748B440F2666}"/>
                  </a:ext>
                </a:extLst>
              </p:cNvPr>
              <p:cNvSpPr/>
              <p:nvPr/>
            </p:nvSpPr>
            <p:spPr>
              <a:xfrm>
                <a:off x="990600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11CB23E-19A4-468D-8142-61E7EA776F84}"/>
                  </a:ext>
                </a:extLst>
              </p:cNvPr>
              <p:cNvSpPr/>
              <p:nvPr/>
            </p:nvSpPr>
            <p:spPr>
              <a:xfrm>
                <a:off x="0" y="6858000"/>
                <a:ext cx="9916357" cy="0"/>
              </a:xfrm>
              <a:custGeom>
                <a:avLst/>
                <a:gdLst>
                  <a:gd name="connsiteX0" fmla="*/ 0 w 9916357"/>
                  <a:gd name="connsiteY0" fmla="*/ 0 h 0"/>
                  <a:gd name="connsiteX1" fmla="*/ 9916357 w 991635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6357">
                    <a:moveTo>
                      <a:pt x="0" y="0"/>
                    </a:moveTo>
                    <a:lnTo>
                      <a:pt x="991635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35AD21-E4D2-4670-B812-5B64447B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" y="870518"/>
            <a:ext cx="9811731" cy="37922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3B39D0-ED4A-44E3-8418-93B102915BF0}"/>
              </a:ext>
            </a:extLst>
          </p:cNvPr>
          <p:cNvSpPr txBox="1"/>
          <p:nvPr/>
        </p:nvSpPr>
        <p:spPr>
          <a:xfrm>
            <a:off x="4690051" y="3378928"/>
            <a:ext cx="2005677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send</a:t>
            </a:r>
            <a:r>
              <a:rPr lang="ko-KR" altLang="en-US" sz="1100" dirty="0">
                <a:solidFill>
                  <a:prstClr val="black"/>
                </a:solidFill>
              </a:rPr>
              <a:t>할 때 보낸 시간을 출력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CC5FE-15B8-41DA-B24E-A97B74542966}"/>
              </a:ext>
            </a:extLst>
          </p:cNvPr>
          <p:cNvSpPr txBox="1"/>
          <p:nvPr/>
        </p:nvSpPr>
        <p:spPr>
          <a:xfrm>
            <a:off x="155758" y="557762"/>
            <a:ext cx="995785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time.</a:t>
            </a:r>
            <a:r>
              <a:rPr kumimoji="0" lang="en-US" altLang="ko-KR" sz="11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h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포함</a:t>
            </a:r>
          </a:p>
        </p:txBody>
      </p:sp>
    </p:spTree>
    <p:extLst>
      <p:ext uri="{BB962C8B-B14F-4D97-AF65-F5344CB8AC3E}">
        <p14:creationId xmlns:p14="http://schemas.microsoft.com/office/powerpoint/2010/main" val="210075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BFD06A-4E64-4DE5-AEDF-40E28D2249BF}"/>
              </a:ext>
            </a:extLst>
          </p:cNvPr>
          <p:cNvGrpSpPr/>
          <p:nvPr/>
        </p:nvGrpSpPr>
        <p:grpSpPr>
          <a:xfrm>
            <a:off x="19803" y="0"/>
            <a:ext cx="9916357" cy="6858000"/>
            <a:chOff x="0" y="0"/>
            <a:chExt cx="9916357" cy="6858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537787-A576-4F38-92BF-0272F6926396}"/>
                </a:ext>
              </a:extLst>
            </p:cNvPr>
            <p:cNvSpPr txBox="1"/>
            <p:nvPr/>
          </p:nvSpPr>
          <p:spPr>
            <a:xfrm>
              <a:off x="0" y="0"/>
              <a:ext cx="9906000" cy="4672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tIns="18000" bIns="18000" rtlCol="0" anchor="t">
              <a:spAutoFit/>
            </a:bodyPr>
            <a:lstStyle>
              <a:defPPr>
                <a:defRPr lang="en-US"/>
              </a:defPPr>
              <a:lvl1pPr>
                <a:defRPr sz="28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2. 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수정 사항</a:t>
              </a: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 </a:t>
              </a:r>
              <a:r>
                <a:rPr kumimoji="0" lang="en-US" altLang="ko-KR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(send</a:t>
              </a:r>
              <a:r>
                <a:rPr kumimoji="0" lang="ko-KR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 보낸 시간 표시</a:t>
              </a:r>
              <a:r>
                <a:rPr kumimoji="0" lang="en-US" altLang="ko-KR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)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 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F7DD8F-1C23-40D7-8D97-AA0DB4201F69}"/>
                </a:ext>
              </a:extLst>
            </p:cNvPr>
            <p:cNvGrpSpPr/>
            <p:nvPr/>
          </p:nvGrpSpPr>
          <p:grpSpPr>
            <a:xfrm>
              <a:off x="0" y="345057"/>
              <a:ext cx="9916357" cy="6512943"/>
              <a:chOff x="0" y="345057"/>
              <a:chExt cx="9916357" cy="6512943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371F916-CFF6-48FF-9487-77632EF6DF74}"/>
                  </a:ext>
                </a:extLst>
              </p:cNvPr>
              <p:cNvSpPr/>
              <p:nvPr/>
            </p:nvSpPr>
            <p:spPr>
              <a:xfrm>
                <a:off x="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E34228-6EF1-473E-B027-748B440F2666}"/>
                  </a:ext>
                </a:extLst>
              </p:cNvPr>
              <p:cNvSpPr/>
              <p:nvPr/>
            </p:nvSpPr>
            <p:spPr>
              <a:xfrm>
                <a:off x="990600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11CB23E-19A4-468D-8142-61E7EA776F84}"/>
                  </a:ext>
                </a:extLst>
              </p:cNvPr>
              <p:cNvSpPr/>
              <p:nvPr/>
            </p:nvSpPr>
            <p:spPr>
              <a:xfrm>
                <a:off x="0" y="6858000"/>
                <a:ext cx="9916357" cy="0"/>
              </a:xfrm>
              <a:custGeom>
                <a:avLst/>
                <a:gdLst>
                  <a:gd name="connsiteX0" fmla="*/ 0 w 9916357"/>
                  <a:gd name="connsiteY0" fmla="*/ 0 h 0"/>
                  <a:gd name="connsiteX1" fmla="*/ 9916357 w 991635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6357">
                    <a:moveTo>
                      <a:pt x="0" y="0"/>
                    </a:moveTo>
                    <a:lnTo>
                      <a:pt x="991635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9AF48D3-1303-423C-ADA3-A252F26F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486047"/>
            <a:ext cx="6196696" cy="630125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E6397A7F-2A13-4C2C-8CA2-C8467123E944}"/>
              </a:ext>
            </a:extLst>
          </p:cNvPr>
          <p:cNvSpPr/>
          <p:nvPr/>
        </p:nvSpPr>
        <p:spPr>
          <a:xfrm>
            <a:off x="1714500" y="2095500"/>
            <a:ext cx="2114550" cy="0"/>
          </a:xfrm>
          <a:custGeom>
            <a:avLst/>
            <a:gdLst>
              <a:gd name="connsiteX0" fmla="*/ 0 w 2114550"/>
              <a:gd name="connsiteY0" fmla="*/ 0 h 0"/>
              <a:gd name="connsiteX1" fmla="*/ 2114550 w 21145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4550">
                <a:moveTo>
                  <a:pt x="0" y="0"/>
                </a:moveTo>
                <a:lnTo>
                  <a:pt x="2114550" y="0"/>
                </a:ln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1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42B510-3E9E-475E-9A91-B5EDFC4C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8" y="467239"/>
            <a:ext cx="4889951" cy="53113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BFD06A-4E64-4DE5-AEDF-40E28D2249BF}"/>
              </a:ext>
            </a:extLst>
          </p:cNvPr>
          <p:cNvGrpSpPr/>
          <p:nvPr/>
        </p:nvGrpSpPr>
        <p:grpSpPr>
          <a:xfrm>
            <a:off x="0" y="0"/>
            <a:ext cx="9916357" cy="6858000"/>
            <a:chOff x="0" y="0"/>
            <a:chExt cx="9916357" cy="6858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537787-A576-4F38-92BF-0272F6926396}"/>
                </a:ext>
              </a:extLst>
            </p:cNvPr>
            <p:cNvSpPr txBox="1"/>
            <p:nvPr/>
          </p:nvSpPr>
          <p:spPr>
            <a:xfrm>
              <a:off x="0" y="0"/>
              <a:ext cx="9906000" cy="4672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tIns="18000" bIns="18000" rtlCol="0" anchor="t">
              <a:spAutoFit/>
            </a:bodyPr>
            <a:lstStyle>
              <a:defPPr>
                <a:defRPr lang="en-US"/>
              </a:defPPr>
              <a:lvl1pPr>
                <a:defRPr sz="28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1. 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chat_client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F7DD8F-1C23-40D7-8D97-AA0DB4201F69}"/>
                </a:ext>
              </a:extLst>
            </p:cNvPr>
            <p:cNvGrpSpPr/>
            <p:nvPr/>
          </p:nvGrpSpPr>
          <p:grpSpPr>
            <a:xfrm>
              <a:off x="0" y="345057"/>
              <a:ext cx="9916357" cy="6512943"/>
              <a:chOff x="0" y="345057"/>
              <a:chExt cx="9916357" cy="6512943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371F916-CFF6-48FF-9487-77632EF6DF74}"/>
                  </a:ext>
                </a:extLst>
              </p:cNvPr>
              <p:cNvSpPr/>
              <p:nvPr/>
            </p:nvSpPr>
            <p:spPr>
              <a:xfrm>
                <a:off x="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E34228-6EF1-473E-B027-748B440F2666}"/>
                  </a:ext>
                </a:extLst>
              </p:cNvPr>
              <p:cNvSpPr/>
              <p:nvPr/>
            </p:nvSpPr>
            <p:spPr>
              <a:xfrm>
                <a:off x="990600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11CB23E-19A4-468D-8142-61E7EA776F84}"/>
                  </a:ext>
                </a:extLst>
              </p:cNvPr>
              <p:cNvSpPr/>
              <p:nvPr/>
            </p:nvSpPr>
            <p:spPr>
              <a:xfrm>
                <a:off x="0" y="6858000"/>
                <a:ext cx="9916357" cy="0"/>
              </a:xfrm>
              <a:custGeom>
                <a:avLst/>
                <a:gdLst>
                  <a:gd name="connsiteX0" fmla="*/ 0 w 9916357"/>
                  <a:gd name="connsiteY0" fmla="*/ 0 h 0"/>
                  <a:gd name="connsiteX1" fmla="*/ 9916357 w 991635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6357">
                    <a:moveTo>
                      <a:pt x="0" y="0"/>
                    </a:moveTo>
                    <a:lnTo>
                      <a:pt x="991635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93988C6-DED4-44E0-823E-91F4FA020FAB}"/>
              </a:ext>
            </a:extLst>
          </p:cNvPr>
          <p:cNvSpPr txBox="1"/>
          <p:nvPr/>
        </p:nvSpPr>
        <p:spPr>
          <a:xfrm>
            <a:off x="2238431" y="2142546"/>
            <a:ext cx="1483098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port</a:t>
            </a:r>
            <a:r>
              <a:rPr lang="ko-KR" altLang="en-US" sz="1100" dirty="0">
                <a:solidFill>
                  <a:prstClr val="black"/>
                </a:solidFill>
              </a:rPr>
              <a:t> 번호 미리 설정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9349C-D9F0-4E3F-A196-937B2E1B8787}"/>
              </a:ext>
            </a:extLst>
          </p:cNvPr>
          <p:cNvSpPr txBox="1"/>
          <p:nvPr/>
        </p:nvSpPr>
        <p:spPr>
          <a:xfrm>
            <a:off x="2160101" y="3174781"/>
            <a:ext cx="2392001" cy="374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다른 스레드가 활동을 끝낼 때까지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기다릴 수 있도록 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D8D75-DF45-4F2A-886D-E7B00B5CA6FF}"/>
              </a:ext>
            </a:extLst>
          </p:cNvPr>
          <p:cNvSpPr txBox="1"/>
          <p:nvPr/>
        </p:nvSpPr>
        <p:spPr>
          <a:xfrm>
            <a:off x="1198770" y="3526731"/>
            <a:ext cx="79541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에러 처리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1BF973-757C-4A13-BDCB-D2924938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26" y="475865"/>
            <a:ext cx="4839752" cy="45143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5811AD-7978-4A3B-ADF0-E248C8576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675" y="2406056"/>
            <a:ext cx="2888138" cy="6540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D02244-1C15-47AA-B46B-F7E4F05DB724}"/>
              </a:ext>
            </a:extLst>
          </p:cNvPr>
          <p:cNvSpPr txBox="1"/>
          <p:nvPr/>
        </p:nvSpPr>
        <p:spPr>
          <a:xfrm>
            <a:off x="7951995" y="1369370"/>
            <a:ext cx="942887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exit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명령어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BFE52-CD50-423A-B8DB-02115371A47C}"/>
              </a:ext>
            </a:extLst>
          </p:cNvPr>
          <p:cNvSpPr txBox="1"/>
          <p:nvPr/>
        </p:nvSpPr>
        <p:spPr>
          <a:xfrm>
            <a:off x="7856745" y="3013070"/>
            <a:ext cx="79541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ls</a:t>
            </a:r>
            <a:r>
              <a:rPr lang="ko-KR" altLang="en-US" sz="1100" dirty="0">
                <a:solidFill>
                  <a:prstClr val="black"/>
                </a:solidFill>
              </a:rPr>
              <a:t> 명령어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12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BFD06A-4E64-4DE5-AEDF-40E28D2249BF}"/>
              </a:ext>
            </a:extLst>
          </p:cNvPr>
          <p:cNvGrpSpPr/>
          <p:nvPr/>
        </p:nvGrpSpPr>
        <p:grpSpPr>
          <a:xfrm>
            <a:off x="0" y="0"/>
            <a:ext cx="9916357" cy="6858000"/>
            <a:chOff x="0" y="0"/>
            <a:chExt cx="9916357" cy="6858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537787-A576-4F38-92BF-0272F6926396}"/>
                </a:ext>
              </a:extLst>
            </p:cNvPr>
            <p:cNvSpPr txBox="1"/>
            <p:nvPr/>
          </p:nvSpPr>
          <p:spPr>
            <a:xfrm>
              <a:off x="0" y="0"/>
              <a:ext cx="9906000" cy="4672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tIns="18000" bIns="18000" rtlCol="0" anchor="t">
              <a:spAutoFit/>
            </a:bodyPr>
            <a:lstStyle>
              <a:defPPr>
                <a:defRPr lang="en-US"/>
              </a:defPPr>
              <a:lvl1pPr>
                <a:defRPr sz="28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1. 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chat_client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F7DD8F-1C23-40D7-8D97-AA0DB4201F69}"/>
                </a:ext>
              </a:extLst>
            </p:cNvPr>
            <p:cNvGrpSpPr/>
            <p:nvPr/>
          </p:nvGrpSpPr>
          <p:grpSpPr>
            <a:xfrm>
              <a:off x="0" y="345057"/>
              <a:ext cx="9916357" cy="6512943"/>
              <a:chOff x="0" y="345057"/>
              <a:chExt cx="9916357" cy="6512943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371F916-CFF6-48FF-9487-77632EF6DF74}"/>
                  </a:ext>
                </a:extLst>
              </p:cNvPr>
              <p:cNvSpPr/>
              <p:nvPr/>
            </p:nvSpPr>
            <p:spPr>
              <a:xfrm>
                <a:off x="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E34228-6EF1-473E-B027-748B440F2666}"/>
                  </a:ext>
                </a:extLst>
              </p:cNvPr>
              <p:cNvSpPr/>
              <p:nvPr/>
            </p:nvSpPr>
            <p:spPr>
              <a:xfrm>
                <a:off x="990600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11CB23E-19A4-468D-8142-61E7EA776F84}"/>
                  </a:ext>
                </a:extLst>
              </p:cNvPr>
              <p:cNvSpPr/>
              <p:nvPr/>
            </p:nvSpPr>
            <p:spPr>
              <a:xfrm>
                <a:off x="0" y="6858000"/>
                <a:ext cx="9916357" cy="0"/>
              </a:xfrm>
              <a:custGeom>
                <a:avLst/>
                <a:gdLst>
                  <a:gd name="connsiteX0" fmla="*/ 0 w 9916357"/>
                  <a:gd name="connsiteY0" fmla="*/ 0 h 0"/>
                  <a:gd name="connsiteX1" fmla="*/ 9916357 w 991635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6357">
                    <a:moveTo>
                      <a:pt x="0" y="0"/>
                    </a:moveTo>
                    <a:lnTo>
                      <a:pt x="991635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23995D01-32F2-4938-86CA-9F01F01E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3" y="613907"/>
            <a:ext cx="7478970" cy="60887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0AC8BB-F7A5-4ADA-9086-CB9DCE9BA354}"/>
              </a:ext>
            </a:extLst>
          </p:cNvPr>
          <p:cNvSpPr txBox="1"/>
          <p:nvPr/>
        </p:nvSpPr>
        <p:spPr>
          <a:xfrm>
            <a:off x="5217626" y="931188"/>
            <a:ext cx="101983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send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명령어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67DEE-8FD7-4D44-8A8B-F918BF8F7BDD}"/>
              </a:ext>
            </a:extLst>
          </p:cNvPr>
          <p:cNvSpPr txBox="1"/>
          <p:nvPr/>
        </p:nvSpPr>
        <p:spPr>
          <a:xfrm>
            <a:off x="2941151" y="4836438"/>
            <a:ext cx="1176925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user</a:t>
            </a:r>
            <a:r>
              <a:rPr lang="ko-KR" altLang="en-US" sz="1100" dirty="0">
                <a:solidFill>
                  <a:prstClr val="black"/>
                </a:solidFill>
              </a:rPr>
              <a:t> 이름 등록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B17F0E-F10C-4A25-A7DD-DDAECD17DBB1}"/>
              </a:ext>
            </a:extLst>
          </p:cNvPr>
          <p:cNvSpPr txBox="1"/>
          <p:nvPr/>
        </p:nvSpPr>
        <p:spPr>
          <a:xfrm>
            <a:off x="4364538" y="5141238"/>
            <a:ext cx="1311578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최대 글자 수 설정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57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01B2AB-F076-4822-A029-56F26312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" y="467239"/>
            <a:ext cx="5876700" cy="62228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BFD06A-4E64-4DE5-AEDF-40E28D2249BF}"/>
              </a:ext>
            </a:extLst>
          </p:cNvPr>
          <p:cNvGrpSpPr/>
          <p:nvPr/>
        </p:nvGrpSpPr>
        <p:grpSpPr>
          <a:xfrm>
            <a:off x="0" y="0"/>
            <a:ext cx="9916357" cy="6858000"/>
            <a:chOff x="0" y="0"/>
            <a:chExt cx="9916357" cy="6858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537787-A576-4F38-92BF-0272F6926396}"/>
                </a:ext>
              </a:extLst>
            </p:cNvPr>
            <p:cNvSpPr txBox="1"/>
            <p:nvPr/>
          </p:nvSpPr>
          <p:spPr>
            <a:xfrm>
              <a:off x="0" y="0"/>
              <a:ext cx="9906000" cy="4672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tIns="18000" bIns="18000" rtlCol="0" anchor="t">
              <a:spAutoFit/>
            </a:bodyPr>
            <a:lstStyle>
              <a:defPPr>
                <a:defRPr lang="en-US"/>
              </a:defPPr>
              <a:lvl1pPr>
                <a:defRPr sz="28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1. 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chat_client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F7DD8F-1C23-40D7-8D97-AA0DB4201F69}"/>
                </a:ext>
              </a:extLst>
            </p:cNvPr>
            <p:cNvGrpSpPr/>
            <p:nvPr/>
          </p:nvGrpSpPr>
          <p:grpSpPr>
            <a:xfrm>
              <a:off x="0" y="345057"/>
              <a:ext cx="9916357" cy="6512943"/>
              <a:chOff x="0" y="345057"/>
              <a:chExt cx="9916357" cy="6512943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371F916-CFF6-48FF-9487-77632EF6DF74}"/>
                  </a:ext>
                </a:extLst>
              </p:cNvPr>
              <p:cNvSpPr/>
              <p:nvPr/>
            </p:nvSpPr>
            <p:spPr>
              <a:xfrm>
                <a:off x="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E34228-6EF1-473E-B027-748B440F2666}"/>
                  </a:ext>
                </a:extLst>
              </p:cNvPr>
              <p:cNvSpPr/>
              <p:nvPr/>
            </p:nvSpPr>
            <p:spPr>
              <a:xfrm>
                <a:off x="990600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11CB23E-19A4-468D-8142-61E7EA776F84}"/>
                  </a:ext>
                </a:extLst>
              </p:cNvPr>
              <p:cNvSpPr/>
              <p:nvPr/>
            </p:nvSpPr>
            <p:spPr>
              <a:xfrm>
                <a:off x="0" y="6858000"/>
                <a:ext cx="9916357" cy="0"/>
              </a:xfrm>
              <a:custGeom>
                <a:avLst/>
                <a:gdLst>
                  <a:gd name="connsiteX0" fmla="*/ 0 w 9916357"/>
                  <a:gd name="connsiteY0" fmla="*/ 0 h 0"/>
                  <a:gd name="connsiteX1" fmla="*/ 9916357 w 991635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6357">
                    <a:moveTo>
                      <a:pt x="0" y="0"/>
                    </a:moveTo>
                    <a:lnTo>
                      <a:pt x="991635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00AC8BB-F7A5-4ADA-9086-CB9DCE9BA354}"/>
              </a:ext>
            </a:extLst>
          </p:cNvPr>
          <p:cNvSpPr txBox="1"/>
          <p:nvPr/>
        </p:nvSpPr>
        <p:spPr>
          <a:xfrm>
            <a:off x="2048604" y="532364"/>
            <a:ext cx="2016899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서버로부터 메시지를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받아옴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62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2BA0B05-3FE9-4EE4-8A17-85522AA17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806"/>
            <a:ext cx="7255206" cy="62228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BFD06A-4E64-4DE5-AEDF-40E28D2249BF}"/>
              </a:ext>
            </a:extLst>
          </p:cNvPr>
          <p:cNvGrpSpPr/>
          <p:nvPr/>
        </p:nvGrpSpPr>
        <p:grpSpPr>
          <a:xfrm>
            <a:off x="0" y="0"/>
            <a:ext cx="9916357" cy="6858000"/>
            <a:chOff x="0" y="0"/>
            <a:chExt cx="9916357" cy="6858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537787-A576-4F38-92BF-0272F6926396}"/>
                </a:ext>
              </a:extLst>
            </p:cNvPr>
            <p:cNvSpPr txBox="1"/>
            <p:nvPr/>
          </p:nvSpPr>
          <p:spPr>
            <a:xfrm>
              <a:off x="0" y="0"/>
              <a:ext cx="9906000" cy="4672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tIns="18000" bIns="18000" rtlCol="0" anchor="t">
              <a:spAutoFit/>
            </a:bodyPr>
            <a:lstStyle>
              <a:defPPr>
                <a:defRPr lang="en-US"/>
              </a:defPPr>
              <a:lvl1pPr>
                <a:defRPr sz="28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1. 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chat_client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F7DD8F-1C23-40D7-8D97-AA0DB4201F69}"/>
                </a:ext>
              </a:extLst>
            </p:cNvPr>
            <p:cNvGrpSpPr/>
            <p:nvPr/>
          </p:nvGrpSpPr>
          <p:grpSpPr>
            <a:xfrm>
              <a:off x="0" y="345057"/>
              <a:ext cx="9916357" cy="6512943"/>
              <a:chOff x="0" y="345057"/>
              <a:chExt cx="9916357" cy="6512943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371F916-CFF6-48FF-9487-77632EF6DF74}"/>
                  </a:ext>
                </a:extLst>
              </p:cNvPr>
              <p:cNvSpPr/>
              <p:nvPr/>
            </p:nvSpPr>
            <p:spPr>
              <a:xfrm>
                <a:off x="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E34228-6EF1-473E-B027-748B440F2666}"/>
                  </a:ext>
                </a:extLst>
              </p:cNvPr>
              <p:cNvSpPr/>
              <p:nvPr/>
            </p:nvSpPr>
            <p:spPr>
              <a:xfrm>
                <a:off x="990600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11CB23E-19A4-468D-8142-61E7EA776F84}"/>
                  </a:ext>
                </a:extLst>
              </p:cNvPr>
              <p:cNvSpPr/>
              <p:nvPr/>
            </p:nvSpPr>
            <p:spPr>
              <a:xfrm>
                <a:off x="0" y="6858000"/>
                <a:ext cx="9916357" cy="0"/>
              </a:xfrm>
              <a:custGeom>
                <a:avLst/>
                <a:gdLst>
                  <a:gd name="connsiteX0" fmla="*/ 0 w 9916357"/>
                  <a:gd name="connsiteY0" fmla="*/ 0 h 0"/>
                  <a:gd name="connsiteX1" fmla="*/ 9916357 w 991635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6357">
                    <a:moveTo>
                      <a:pt x="0" y="0"/>
                    </a:moveTo>
                    <a:lnTo>
                      <a:pt x="991635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589AB15-BD68-4EE6-AAEC-DC52AC01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81" y="485806"/>
            <a:ext cx="5612762" cy="25016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BD2230-9DB1-4837-9E48-7E7654BFA591}"/>
              </a:ext>
            </a:extLst>
          </p:cNvPr>
          <p:cNvSpPr txBox="1"/>
          <p:nvPr/>
        </p:nvSpPr>
        <p:spPr>
          <a:xfrm>
            <a:off x="7407777" y="867052"/>
            <a:ext cx="2257349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클라이언트 마다 다른 </a:t>
            </a:r>
            <a:r>
              <a:rPr lang="ko-KR" altLang="en-US" sz="1100" dirty="0" err="1">
                <a:solidFill>
                  <a:prstClr val="black"/>
                </a:solidFill>
              </a:rPr>
              <a:t>소캣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연결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10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DD4CAF-409D-4053-8BA2-982BF09F8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18"/>
          <a:stretch/>
        </p:blipFill>
        <p:spPr>
          <a:xfrm>
            <a:off x="86622" y="467239"/>
            <a:ext cx="4866376" cy="6329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BFD06A-4E64-4DE5-AEDF-40E28D2249BF}"/>
              </a:ext>
            </a:extLst>
          </p:cNvPr>
          <p:cNvGrpSpPr/>
          <p:nvPr/>
        </p:nvGrpSpPr>
        <p:grpSpPr>
          <a:xfrm>
            <a:off x="0" y="0"/>
            <a:ext cx="9916357" cy="6858000"/>
            <a:chOff x="0" y="0"/>
            <a:chExt cx="9916357" cy="6858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537787-A576-4F38-92BF-0272F6926396}"/>
                </a:ext>
              </a:extLst>
            </p:cNvPr>
            <p:cNvSpPr txBox="1"/>
            <p:nvPr/>
          </p:nvSpPr>
          <p:spPr>
            <a:xfrm>
              <a:off x="0" y="0"/>
              <a:ext cx="9906000" cy="4672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tIns="18000" bIns="18000" rtlCol="0" anchor="t">
              <a:spAutoFit/>
            </a:bodyPr>
            <a:lstStyle>
              <a:defPPr>
                <a:defRPr lang="en-US"/>
              </a:defPPr>
              <a:lvl1pPr>
                <a:defRPr sz="28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1. 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chat_server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F7DD8F-1C23-40D7-8D97-AA0DB4201F69}"/>
                </a:ext>
              </a:extLst>
            </p:cNvPr>
            <p:cNvGrpSpPr/>
            <p:nvPr/>
          </p:nvGrpSpPr>
          <p:grpSpPr>
            <a:xfrm>
              <a:off x="0" y="345057"/>
              <a:ext cx="9916357" cy="6512943"/>
              <a:chOff x="0" y="345057"/>
              <a:chExt cx="9916357" cy="6512943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371F916-CFF6-48FF-9487-77632EF6DF74}"/>
                  </a:ext>
                </a:extLst>
              </p:cNvPr>
              <p:cNvSpPr/>
              <p:nvPr/>
            </p:nvSpPr>
            <p:spPr>
              <a:xfrm>
                <a:off x="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E34228-6EF1-473E-B027-748B440F2666}"/>
                  </a:ext>
                </a:extLst>
              </p:cNvPr>
              <p:cNvSpPr/>
              <p:nvPr/>
            </p:nvSpPr>
            <p:spPr>
              <a:xfrm>
                <a:off x="990600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11CB23E-19A4-468D-8142-61E7EA776F84}"/>
                  </a:ext>
                </a:extLst>
              </p:cNvPr>
              <p:cNvSpPr/>
              <p:nvPr/>
            </p:nvSpPr>
            <p:spPr>
              <a:xfrm>
                <a:off x="0" y="6858000"/>
                <a:ext cx="9916357" cy="0"/>
              </a:xfrm>
              <a:custGeom>
                <a:avLst/>
                <a:gdLst>
                  <a:gd name="connsiteX0" fmla="*/ 0 w 9916357"/>
                  <a:gd name="connsiteY0" fmla="*/ 0 h 0"/>
                  <a:gd name="connsiteX1" fmla="*/ 9916357 w 991635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6357">
                    <a:moveTo>
                      <a:pt x="0" y="0"/>
                    </a:moveTo>
                    <a:lnTo>
                      <a:pt x="991635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CBD2230-9DB1-4837-9E48-7E7654BFA591}"/>
              </a:ext>
            </a:extLst>
          </p:cNvPr>
          <p:cNvSpPr txBox="1"/>
          <p:nvPr/>
        </p:nvSpPr>
        <p:spPr>
          <a:xfrm>
            <a:off x="2027278" y="2816502"/>
            <a:ext cx="2627642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클라이언트의 정보를 담은 구조체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385B1-DBC9-435A-9914-F8614B17B794}"/>
              </a:ext>
            </a:extLst>
          </p:cNvPr>
          <p:cNvSpPr txBox="1"/>
          <p:nvPr/>
        </p:nvSpPr>
        <p:spPr>
          <a:xfrm>
            <a:off x="2916278" y="4181752"/>
            <a:ext cx="121860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클라이언트 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42E3E-4B23-4351-BCE4-F451A5B1A9BA}"/>
              </a:ext>
            </a:extLst>
          </p:cNvPr>
          <p:cNvSpPr txBox="1"/>
          <p:nvPr/>
        </p:nvSpPr>
        <p:spPr>
          <a:xfrm>
            <a:off x="2977010" y="5386312"/>
            <a:ext cx="121860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클라이언트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423646-898B-4B84-B53D-D67B4CC4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798" y="518039"/>
            <a:ext cx="4866376" cy="52491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AA192C-DEFE-4114-AD18-F2FB0346F455}"/>
              </a:ext>
            </a:extLst>
          </p:cNvPr>
          <p:cNvSpPr txBox="1"/>
          <p:nvPr/>
        </p:nvSpPr>
        <p:spPr>
          <a:xfrm>
            <a:off x="8105216" y="1838640"/>
            <a:ext cx="1782860" cy="5441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클라이언트 리스트에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존재하는 클라이언트인지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8340A-958C-4CBD-9904-CA4B2912BBF6}"/>
              </a:ext>
            </a:extLst>
          </p:cNvPr>
          <p:cNvSpPr txBox="1"/>
          <p:nvPr/>
        </p:nvSpPr>
        <p:spPr>
          <a:xfrm>
            <a:off x="7869546" y="4076228"/>
            <a:ext cx="168828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특정 클라이언트를 삭제</a:t>
            </a:r>
          </a:p>
        </p:txBody>
      </p:sp>
    </p:spTree>
    <p:extLst>
      <p:ext uri="{BB962C8B-B14F-4D97-AF65-F5344CB8AC3E}">
        <p14:creationId xmlns:p14="http://schemas.microsoft.com/office/powerpoint/2010/main" val="247754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418A02-9B8B-479E-B78A-47F39968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6" y="569022"/>
            <a:ext cx="5591252" cy="60496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BFD06A-4E64-4DE5-AEDF-40E28D2249BF}"/>
              </a:ext>
            </a:extLst>
          </p:cNvPr>
          <p:cNvGrpSpPr/>
          <p:nvPr/>
        </p:nvGrpSpPr>
        <p:grpSpPr>
          <a:xfrm>
            <a:off x="19803" y="0"/>
            <a:ext cx="9916357" cy="6858000"/>
            <a:chOff x="0" y="0"/>
            <a:chExt cx="9916357" cy="6858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537787-A576-4F38-92BF-0272F6926396}"/>
                </a:ext>
              </a:extLst>
            </p:cNvPr>
            <p:cNvSpPr txBox="1"/>
            <p:nvPr/>
          </p:nvSpPr>
          <p:spPr>
            <a:xfrm>
              <a:off x="0" y="0"/>
              <a:ext cx="9906000" cy="4672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tIns="18000" bIns="18000" rtlCol="0" anchor="t">
              <a:spAutoFit/>
            </a:bodyPr>
            <a:lstStyle>
              <a:defPPr>
                <a:defRPr lang="en-US"/>
              </a:defPPr>
              <a:lvl1pPr>
                <a:defRPr sz="28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1. 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chat_server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F7DD8F-1C23-40D7-8D97-AA0DB4201F69}"/>
                </a:ext>
              </a:extLst>
            </p:cNvPr>
            <p:cNvGrpSpPr/>
            <p:nvPr/>
          </p:nvGrpSpPr>
          <p:grpSpPr>
            <a:xfrm>
              <a:off x="0" y="345057"/>
              <a:ext cx="9916357" cy="6512943"/>
              <a:chOff x="0" y="345057"/>
              <a:chExt cx="9916357" cy="6512943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371F916-CFF6-48FF-9487-77632EF6DF74}"/>
                  </a:ext>
                </a:extLst>
              </p:cNvPr>
              <p:cNvSpPr/>
              <p:nvPr/>
            </p:nvSpPr>
            <p:spPr>
              <a:xfrm>
                <a:off x="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E34228-6EF1-473E-B027-748B440F2666}"/>
                  </a:ext>
                </a:extLst>
              </p:cNvPr>
              <p:cNvSpPr/>
              <p:nvPr/>
            </p:nvSpPr>
            <p:spPr>
              <a:xfrm>
                <a:off x="990600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11CB23E-19A4-468D-8142-61E7EA776F84}"/>
                  </a:ext>
                </a:extLst>
              </p:cNvPr>
              <p:cNvSpPr/>
              <p:nvPr/>
            </p:nvSpPr>
            <p:spPr>
              <a:xfrm>
                <a:off x="0" y="6858000"/>
                <a:ext cx="9916357" cy="0"/>
              </a:xfrm>
              <a:custGeom>
                <a:avLst/>
                <a:gdLst>
                  <a:gd name="connsiteX0" fmla="*/ 0 w 9916357"/>
                  <a:gd name="connsiteY0" fmla="*/ 0 h 0"/>
                  <a:gd name="connsiteX1" fmla="*/ 9916357 w 991635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6357">
                    <a:moveTo>
                      <a:pt x="0" y="0"/>
                    </a:moveTo>
                    <a:lnTo>
                      <a:pt x="991635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98340A-958C-4CBD-9904-CA4B2912BBF6}"/>
              </a:ext>
            </a:extLst>
          </p:cNvPr>
          <p:cNvSpPr txBox="1"/>
          <p:nvPr/>
        </p:nvSpPr>
        <p:spPr>
          <a:xfrm>
            <a:off x="3691246" y="1345728"/>
            <a:ext cx="1641796" cy="374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클라이언트에서 이름을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읽어서 반환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66D6E-878A-4071-B852-16F751636D9F}"/>
              </a:ext>
            </a:extLst>
          </p:cNvPr>
          <p:cNvSpPr txBox="1"/>
          <p:nvPr/>
        </p:nvSpPr>
        <p:spPr>
          <a:xfrm>
            <a:off x="5680171" y="5097598"/>
            <a:ext cx="197041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로그인한 클라이언트를 출력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7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FC5C7A-E2A3-434C-8EAB-929ADD6A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4" y="569022"/>
            <a:ext cx="4450319" cy="5035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AED97C-8CD6-4308-A102-D54524554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23" y="569022"/>
            <a:ext cx="5041337" cy="5035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BFD06A-4E64-4DE5-AEDF-40E28D2249BF}"/>
              </a:ext>
            </a:extLst>
          </p:cNvPr>
          <p:cNvGrpSpPr/>
          <p:nvPr/>
        </p:nvGrpSpPr>
        <p:grpSpPr>
          <a:xfrm>
            <a:off x="19803" y="0"/>
            <a:ext cx="9916357" cy="6858000"/>
            <a:chOff x="0" y="0"/>
            <a:chExt cx="9916357" cy="6858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537787-A576-4F38-92BF-0272F6926396}"/>
                </a:ext>
              </a:extLst>
            </p:cNvPr>
            <p:cNvSpPr txBox="1"/>
            <p:nvPr/>
          </p:nvSpPr>
          <p:spPr>
            <a:xfrm>
              <a:off x="0" y="0"/>
              <a:ext cx="9906000" cy="4672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tIns="18000" bIns="18000" rtlCol="0" anchor="t">
              <a:spAutoFit/>
            </a:bodyPr>
            <a:lstStyle>
              <a:defPPr>
                <a:defRPr lang="en-US"/>
              </a:defPPr>
              <a:lvl1pPr>
                <a:defRPr sz="28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1. 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chat_server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F7DD8F-1C23-40D7-8D97-AA0DB4201F69}"/>
                </a:ext>
              </a:extLst>
            </p:cNvPr>
            <p:cNvGrpSpPr/>
            <p:nvPr/>
          </p:nvGrpSpPr>
          <p:grpSpPr>
            <a:xfrm>
              <a:off x="0" y="345057"/>
              <a:ext cx="9916357" cy="6512943"/>
              <a:chOff x="0" y="345057"/>
              <a:chExt cx="9916357" cy="6512943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371F916-CFF6-48FF-9487-77632EF6DF74}"/>
                  </a:ext>
                </a:extLst>
              </p:cNvPr>
              <p:cNvSpPr/>
              <p:nvPr/>
            </p:nvSpPr>
            <p:spPr>
              <a:xfrm>
                <a:off x="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E34228-6EF1-473E-B027-748B440F2666}"/>
                  </a:ext>
                </a:extLst>
              </p:cNvPr>
              <p:cNvSpPr/>
              <p:nvPr/>
            </p:nvSpPr>
            <p:spPr>
              <a:xfrm>
                <a:off x="990600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11CB23E-19A4-468D-8142-61E7EA776F84}"/>
                  </a:ext>
                </a:extLst>
              </p:cNvPr>
              <p:cNvSpPr/>
              <p:nvPr/>
            </p:nvSpPr>
            <p:spPr>
              <a:xfrm>
                <a:off x="0" y="6858000"/>
                <a:ext cx="9916357" cy="0"/>
              </a:xfrm>
              <a:custGeom>
                <a:avLst/>
                <a:gdLst>
                  <a:gd name="connsiteX0" fmla="*/ 0 w 9916357"/>
                  <a:gd name="connsiteY0" fmla="*/ 0 h 0"/>
                  <a:gd name="connsiteX1" fmla="*/ 9916357 w 991635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6357">
                    <a:moveTo>
                      <a:pt x="0" y="0"/>
                    </a:moveTo>
                    <a:lnTo>
                      <a:pt x="991635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98340A-958C-4CBD-9904-CA4B2912BBF6}"/>
              </a:ext>
            </a:extLst>
          </p:cNvPr>
          <p:cNvSpPr txBox="1"/>
          <p:nvPr/>
        </p:nvSpPr>
        <p:spPr>
          <a:xfrm>
            <a:off x="2764584" y="878490"/>
            <a:ext cx="80182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exit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처리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4D566-4A29-4409-BAE4-D44B7DF3953A}"/>
              </a:ext>
            </a:extLst>
          </p:cNvPr>
          <p:cNvSpPr txBox="1"/>
          <p:nvPr/>
        </p:nvSpPr>
        <p:spPr>
          <a:xfrm>
            <a:off x="3323167" y="1748952"/>
            <a:ext cx="654346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prstClr val="black"/>
                </a:solidFill>
              </a:rPr>
              <a:t>ls</a:t>
            </a:r>
            <a:r>
              <a:rPr lang="ko-KR" altLang="en-US" sz="1100" dirty="0">
                <a:solidFill>
                  <a:prstClr val="black"/>
                </a:solidFill>
              </a:rPr>
              <a:t> 처리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78456-B65E-456F-A095-AE74963485D8}"/>
              </a:ext>
            </a:extLst>
          </p:cNvPr>
          <p:cNvSpPr txBox="1"/>
          <p:nvPr/>
        </p:nvSpPr>
        <p:spPr>
          <a:xfrm>
            <a:off x="184039" y="3090046"/>
            <a:ext cx="878767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>
            <a:defPPr>
              <a:defRPr lang="en-US"/>
            </a:defPPr>
            <a:lvl1pPr>
              <a:defRPr sz="1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send</a:t>
            </a:r>
            <a:r>
              <a:rPr lang="ko-KR" altLang="en-US" sz="1100" dirty="0">
                <a:solidFill>
                  <a:prstClr val="black"/>
                </a:solidFill>
              </a:rPr>
              <a:t> 처리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5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5CD748D-7148-4CD8-B5E9-DA5E13E4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" y="569022"/>
            <a:ext cx="4933197" cy="60419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B292C5-3676-4D73-8BE5-2295EF43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71" y="569022"/>
            <a:ext cx="4856614" cy="26386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BFD06A-4E64-4DE5-AEDF-40E28D2249BF}"/>
              </a:ext>
            </a:extLst>
          </p:cNvPr>
          <p:cNvGrpSpPr/>
          <p:nvPr/>
        </p:nvGrpSpPr>
        <p:grpSpPr>
          <a:xfrm>
            <a:off x="19803" y="0"/>
            <a:ext cx="9916357" cy="6858000"/>
            <a:chOff x="0" y="0"/>
            <a:chExt cx="9916357" cy="6858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537787-A576-4F38-92BF-0272F6926396}"/>
                </a:ext>
              </a:extLst>
            </p:cNvPr>
            <p:cNvSpPr txBox="1"/>
            <p:nvPr/>
          </p:nvSpPr>
          <p:spPr>
            <a:xfrm>
              <a:off x="0" y="0"/>
              <a:ext cx="9906000" cy="4672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tIns="18000" bIns="18000" rtlCol="0" anchor="t">
              <a:spAutoFit/>
            </a:bodyPr>
            <a:lstStyle>
              <a:defPPr>
                <a:defRPr lang="en-US"/>
              </a:defPPr>
              <a:lvl1pPr>
                <a:defRPr sz="28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1. 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chat_server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F7DD8F-1C23-40D7-8D97-AA0DB4201F69}"/>
                </a:ext>
              </a:extLst>
            </p:cNvPr>
            <p:cNvGrpSpPr/>
            <p:nvPr/>
          </p:nvGrpSpPr>
          <p:grpSpPr>
            <a:xfrm>
              <a:off x="0" y="345057"/>
              <a:ext cx="9916357" cy="6512943"/>
              <a:chOff x="0" y="345057"/>
              <a:chExt cx="9916357" cy="6512943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371F916-CFF6-48FF-9487-77632EF6DF74}"/>
                  </a:ext>
                </a:extLst>
              </p:cNvPr>
              <p:cNvSpPr/>
              <p:nvPr/>
            </p:nvSpPr>
            <p:spPr>
              <a:xfrm>
                <a:off x="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E34228-6EF1-473E-B027-748B440F2666}"/>
                  </a:ext>
                </a:extLst>
              </p:cNvPr>
              <p:cNvSpPr/>
              <p:nvPr/>
            </p:nvSpPr>
            <p:spPr>
              <a:xfrm>
                <a:off x="9906000" y="345057"/>
                <a:ext cx="0" cy="6504317"/>
              </a:xfrm>
              <a:custGeom>
                <a:avLst/>
                <a:gdLst>
                  <a:gd name="connsiteX0" fmla="*/ 0 w 0"/>
                  <a:gd name="connsiteY0" fmla="*/ 0 h 6504317"/>
                  <a:gd name="connsiteX1" fmla="*/ 0 w 0"/>
                  <a:gd name="connsiteY1" fmla="*/ 6504317 h 650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504317">
                    <a:moveTo>
                      <a:pt x="0" y="0"/>
                    </a:moveTo>
                    <a:lnTo>
                      <a:pt x="0" y="65043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11CB23E-19A4-468D-8142-61E7EA776F84}"/>
                  </a:ext>
                </a:extLst>
              </p:cNvPr>
              <p:cNvSpPr/>
              <p:nvPr/>
            </p:nvSpPr>
            <p:spPr>
              <a:xfrm>
                <a:off x="0" y="6858000"/>
                <a:ext cx="9916357" cy="0"/>
              </a:xfrm>
              <a:custGeom>
                <a:avLst/>
                <a:gdLst>
                  <a:gd name="connsiteX0" fmla="*/ 0 w 9916357"/>
                  <a:gd name="connsiteY0" fmla="*/ 0 h 0"/>
                  <a:gd name="connsiteX1" fmla="*/ 9916357 w 991635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6357">
                    <a:moveTo>
                      <a:pt x="0" y="0"/>
                    </a:moveTo>
                    <a:lnTo>
                      <a:pt x="991635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46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7AD075A9A1D645A8836E8842AFDFBC" ma:contentTypeVersion="8" ma:contentTypeDescription="새 문서를 만듭니다." ma:contentTypeScope="" ma:versionID="2210b076c5c28c379d3ad8bfe627e001">
  <xsd:schema xmlns:xsd="http://www.w3.org/2001/XMLSchema" xmlns:xs="http://www.w3.org/2001/XMLSchema" xmlns:p="http://schemas.microsoft.com/office/2006/metadata/properties" xmlns:ns2="eaab4d8f-97c0-431a-adb4-c64adf4737b7" targetNamespace="http://schemas.microsoft.com/office/2006/metadata/properties" ma:root="true" ma:fieldsID="dee22e38d573b68264d3ca36fd60151f" ns2:_="">
    <xsd:import namespace="eaab4d8f-97c0-431a-adb4-c64adf4737b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b4d8f-97c0-431a-adb4-c64adf4737b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aab4d8f-97c0-431a-adb4-c64adf4737b7" xsi:nil="true"/>
  </documentManagement>
</p:properties>
</file>

<file path=customXml/itemProps1.xml><?xml version="1.0" encoding="utf-8"?>
<ds:datastoreItem xmlns:ds="http://schemas.openxmlformats.org/officeDocument/2006/customXml" ds:itemID="{5A0C53F8-A761-4237-ABEC-0D6379B306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ab4d8f-97c0-431a-adb4-c64adf473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2175C0-985D-4DF0-9A9B-DDE6912FF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83ADEF-801C-44EE-A210-E41A52039B2C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aab4d8f-97c0-431a-adb4-c64adf4737b7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173</Words>
  <Application>Microsoft Office PowerPoint</Application>
  <PresentationFormat>A4 용지(210x297mm)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정재하 (컴퓨터과학과)</dc:creator>
  <cp:lastModifiedBy>정재하 (컴퓨터과학과)</cp:lastModifiedBy>
  <cp:revision>60</cp:revision>
  <cp:lastPrinted>2021-03-04T10:24:32Z</cp:lastPrinted>
  <dcterms:created xsi:type="dcterms:W3CDTF">2021-03-04T09:56:42Z</dcterms:created>
  <dcterms:modified xsi:type="dcterms:W3CDTF">2021-12-16T14:17:43Z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0x0101003F7AD075A9A1D645A8836E8842AFDFBC</vt:lpwstr>
  </property>
</Properties>
</file>