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0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7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E99F-6CA2-43D3-B10C-7B0F7CC6A55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795F-5B5F-4C66-98CA-E6C18579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0" y="360746"/>
            <a:ext cx="12354937" cy="2260603"/>
            <a:chOff x="0" y="360746"/>
            <a:chExt cx="12354937" cy="2260603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1491048"/>
              <a:ext cx="12354937" cy="1130301"/>
              <a:chOff x="0" y="0"/>
              <a:chExt cx="12354937" cy="113030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61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522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0283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044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3805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566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7327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4088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0849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610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4371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132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7893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4654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415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8176" y="0"/>
                <a:ext cx="726761" cy="1130300"/>
              </a:xfrm>
              <a:prstGeom prst="rect">
                <a:avLst/>
              </a:prstGeom>
            </p:spPr>
          </p:pic>
        </p:grpSp>
        <p:grpSp>
          <p:nvGrpSpPr>
            <p:cNvPr id="29" name="그룹 28"/>
            <p:cNvGrpSpPr/>
            <p:nvPr/>
          </p:nvGrpSpPr>
          <p:grpSpPr>
            <a:xfrm rot="10800000">
              <a:off x="0" y="360746"/>
              <a:ext cx="12354937" cy="1130301"/>
              <a:chOff x="0" y="0"/>
              <a:chExt cx="12354937" cy="1130301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61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3522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0283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044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3805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566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7327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4088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0849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610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4371" y="1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132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7893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4654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415" y="0"/>
                <a:ext cx="726761" cy="1130300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8176" y="0"/>
                <a:ext cx="726761" cy="1130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8031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9959" y="1231641"/>
            <a:ext cx="10857322" cy="1130400"/>
            <a:chOff x="0" y="0"/>
            <a:chExt cx="10857322" cy="1130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8666" cy="1130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6" y="0"/>
              <a:ext cx="638666" cy="11304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332" y="0"/>
              <a:ext cx="638666" cy="1130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998" y="0"/>
              <a:ext cx="638666" cy="11304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664" y="0"/>
              <a:ext cx="638666" cy="1130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330" y="0"/>
              <a:ext cx="638666" cy="11304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996" y="0"/>
              <a:ext cx="638666" cy="1130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62" y="0"/>
              <a:ext cx="638666" cy="11304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328" y="0"/>
              <a:ext cx="638666" cy="11304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994" y="0"/>
              <a:ext cx="638666" cy="11304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60" y="0"/>
              <a:ext cx="638666" cy="11304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326" y="0"/>
              <a:ext cx="638666" cy="11304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92" y="0"/>
              <a:ext cx="638666" cy="11304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658" y="0"/>
              <a:ext cx="638666" cy="11304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324" y="0"/>
              <a:ext cx="638666" cy="11304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990" y="0"/>
              <a:ext cx="638666" cy="11304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56" y="0"/>
              <a:ext cx="638666" cy="1130400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8615" y="101241"/>
            <a:ext cx="638666" cy="11304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9949" y="101241"/>
            <a:ext cx="638666" cy="1130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1283" y="101241"/>
            <a:ext cx="638666" cy="1130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42617" y="101241"/>
            <a:ext cx="638666" cy="1130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3951" y="101241"/>
            <a:ext cx="638666" cy="1130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65285" y="101241"/>
            <a:ext cx="638666" cy="1130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26619" y="101241"/>
            <a:ext cx="638666" cy="11304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87953" y="101241"/>
            <a:ext cx="638666" cy="1130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49287" y="101241"/>
            <a:ext cx="638666" cy="11304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0621" y="101241"/>
            <a:ext cx="638666" cy="1130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1955" y="101241"/>
            <a:ext cx="638666" cy="11304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3289" y="101241"/>
            <a:ext cx="638666" cy="11304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94623" y="101241"/>
            <a:ext cx="638666" cy="11304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957" y="101241"/>
            <a:ext cx="638666" cy="11304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17291" y="101241"/>
            <a:ext cx="638666" cy="11304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8625" y="101241"/>
            <a:ext cx="638666" cy="11304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9959" y="101241"/>
            <a:ext cx="638666" cy="1130400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169069" y="3077706"/>
            <a:ext cx="9836948" cy="2260800"/>
            <a:chOff x="169069" y="3077706"/>
            <a:chExt cx="9836948" cy="2260800"/>
          </a:xfrm>
        </p:grpSpPr>
        <p:grpSp>
          <p:nvGrpSpPr>
            <p:cNvPr id="117" name="그룹 116"/>
            <p:cNvGrpSpPr/>
            <p:nvPr/>
          </p:nvGrpSpPr>
          <p:grpSpPr>
            <a:xfrm>
              <a:off x="169069" y="4208106"/>
              <a:ext cx="9836948" cy="1130400"/>
              <a:chOff x="169069" y="4208106"/>
              <a:chExt cx="9836948" cy="11304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169069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747713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1326357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1905001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2483645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3062289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3640933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4219577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4798221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5376865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5955509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6534153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7112797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7691441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8270085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8848729" y="42081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>
                <a:off x="9427373" y="4208106"/>
                <a:ext cx="578644" cy="1130400"/>
              </a:xfrm>
              <a:prstGeom prst="rect">
                <a:avLst/>
              </a:prstGeom>
            </p:spPr>
          </p:pic>
        </p:grpSp>
        <p:grpSp>
          <p:nvGrpSpPr>
            <p:cNvPr id="116" name="그룹 115"/>
            <p:cNvGrpSpPr/>
            <p:nvPr/>
          </p:nvGrpSpPr>
          <p:grpSpPr>
            <a:xfrm>
              <a:off x="169069" y="3077706"/>
              <a:ext cx="9836948" cy="1130400"/>
              <a:chOff x="169069" y="3077706"/>
              <a:chExt cx="9836948" cy="1130400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9427373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8848729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8270085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7691441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7112797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6534153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5955509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5376865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4798221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6" name="그림 105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4219577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7" name="그림 106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3640933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8" name="그림 107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3062289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2483645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1905001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1326357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747713" y="3077706"/>
                <a:ext cx="578644" cy="1130400"/>
              </a:xfrm>
              <a:prstGeom prst="rect">
                <a:avLst/>
              </a:prstGeom>
            </p:spPr>
          </p:pic>
          <p:pic>
            <p:nvPicPr>
              <p:cNvPr id="113" name="그림 112"/>
              <p:cNvPicPr>
                <a:picLocks noChangeAspect="1"/>
              </p:cNvPicPr>
              <p:nvPr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  <a14:imgEffect>
                          <a14:sharpenSoften amount="-2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0" r="4558"/>
              <a:stretch/>
            </p:blipFill>
            <p:spPr>
              <a:xfrm rot="10800000">
                <a:off x="169069" y="3077706"/>
                <a:ext cx="578644" cy="1130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546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Netis</dc:creator>
  <cp:lastModifiedBy>Netis</cp:lastModifiedBy>
  <cp:revision>7</cp:revision>
  <dcterms:created xsi:type="dcterms:W3CDTF">2020-04-16T06:23:27Z</dcterms:created>
  <dcterms:modified xsi:type="dcterms:W3CDTF">2020-04-16T09:08:46Z</dcterms:modified>
</cp:coreProperties>
</file>