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BFF7E-BDD1-4CD7-9FEB-B97136F2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F94C53-9825-4E10-98C6-3B0F96F9D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69C2D-EB6F-4268-B76E-8892244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081B-2EA5-4CAE-9BE5-8F486260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BEAC-E228-4BB5-865A-A6D5EEE4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79A74-484D-4764-B72B-3967B4F8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E389C-F734-420F-9662-C9387D6E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B7DBA-5A23-4FAD-83D7-131D0B5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634C-AE73-4655-80B5-9DBAFEA9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5CC12-C7BC-4659-A69C-46EFBB40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4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99760-103E-4729-813E-FB27B797C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7D3A0-85B1-4A4B-B912-7E35ADE7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196E-A007-4FD1-9C5A-F4D315E1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10848-3B8A-48E4-90C4-4A09EDA4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4998-8995-4024-8B09-A590C2C5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7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5014D-6483-4C93-B0B4-0E8EC67E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9DE5C-CFDA-48AE-8410-E911C637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022CE-D3D0-4305-A0E0-11A053D6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0F26-7DA1-4B62-85F2-FC80513C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5A6FE-6DF3-469D-AD73-615EA781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EF29B-8788-4A33-9998-1B87B234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B166A-7428-420F-B25C-EF9D7871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CE323-79BF-40F0-87DA-06C9EE4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78CD4-121D-443B-85B7-B198B42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67783-931E-4769-A202-5094C3E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ABE6-0A76-4EAF-8341-B5AB3AC4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B5C85-018A-4E36-96AF-27C7B7D0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B97E4-988D-4A2D-B8B8-1D2A38A38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698A5-8A6A-4796-B907-0A71CFFA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EA4BD-73A2-4196-A7DD-454386DB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AACA9-1EE8-49FF-9CB1-BA3A1E92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18229-1ADE-42AF-A302-3CBA2D12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01C40-000A-4AE5-9AB7-A02265F6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CDBF7-8F28-42C1-B6F2-5ABAF7F7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22707-1E07-4E6F-B143-F5C0BD67E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319F56-ED51-4B89-AB0E-1570A442D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D8D4C-1578-4058-B474-57A413E4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A1FE6-409E-436D-B937-9460566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FE661-DFB7-4708-BB95-6E65E129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72BC-0FF5-4CBE-912B-6FFC621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781FE8-09CD-4127-BBCF-B22F9887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F35A1-2786-48D7-8317-0F4E8BB0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7F7EF-884F-4C4D-B6B2-D694FE6D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7A5E8A-5844-458E-8110-CDEAFED9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B69FFB-2842-439A-A92E-3716A3D1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B8AD8-11D5-4E60-A4BB-3DA37F25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7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B51A0-ADD1-4CBF-9D21-E586EADB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2DBE2-211A-4870-9BCD-E0C925BC9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7EC76-54A4-4B96-B157-092D4EB8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68D25-5CBB-4789-A022-917BD71B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38E7D-09B7-4880-8DD4-0CBE084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76609-98B8-4876-869D-2ECE0AA8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6E461-32B3-49CC-B450-2174C8B3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0C444F-AE0F-4D54-B7BA-67BEA7B59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35D65-402E-4D9F-AF1B-119D7B43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B954D-AED7-47C1-8BA0-40EE349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4A71C-2D3A-416E-8B73-F167FDC0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65FCD-45D9-41CA-930C-1B0B2E91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88C3F-64E9-49FA-B56B-9991BC8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E292D-21FA-4F0D-9A26-5487E087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0AF5E-19E1-4857-87AA-59F1A1D6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3665-2042-459D-8E9C-C6181F32825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30CF7-A99D-4D92-B1AE-FB08AD5D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0A607-F8A7-4F9E-9A7A-3C542F3FD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9F2A-1AFC-4BA1-9A49-20F8824B8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E302DB-25F4-465F-8C0B-A81068B751CB}"/>
              </a:ext>
            </a:extLst>
          </p:cNvPr>
          <p:cNvGrpSpPr/>
          <p:nvPr/>
        </p:nvGrpSpPr>
        <p:grpSpPr>
          <a:xfrm>
            <a:off x="1733005" y="1515292"/>
            <a:ext cx="9274629" cy="2377441"/>
            <a:chOff x="1175657" y="1489165"/>
            <a:chExt cx="8768322" cy="24122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9B89DC-A66F-4B81-BC76-6CA4215B2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657" y="2711542"/>
              <a:ext cx="1759132" cy="118989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5A6083-8C7A-41E6-8FDD-BC58EAA0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2054" y="2711542"/>
              <a:ext cx="1759132" cy="11898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0A40F7-3B2A-4577-88E4-F72DCF939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6919" y="2711542"/>
              <a:ext cx="1759132" cy="11898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9C34EC-A70D-43A6-A2D3-52BA246C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3315" y="2711542"/>
              <a:ext cx="1760325" cy="118989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E38A2B-B940-4AE0-BF88-F07AE113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175657" y="1489165"/>
              <a:ext cx="1759132" cy="11905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E3464E-F0DC-49B2-BE4B-36E7C4F0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848450" y="1489165"/>
              <a:ext cx="1759132" cy="119052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5E905B-196D-4348-8A94-887496BE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184847" y="1489165"/>
              <a:ext cx="1759132" cy="11905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6D0FB7-8917-4283-B253-9571BF8E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512054" y="1489165"/>
              <a:ext cx="1759132" cy="1190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187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jinseong</dc:creator>
  <cp:lastModifiedBy>lee jinseong</cp:lastModifiedBy>
  <cp:revision>3</cp:revision>
  <dcterms:created xsi:type="dcterms:W3CDTF">2020-04-29T01:06:46Z</dcterms:created>
  <dcterms:modified xsi:type="dcterms:W3CDTF">2020-04-29T09:02:37Z</dcterms:modified>
</cp:coreProperties>
</file>