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hong Park" userId="422922ec8582ffb2" providerId="LiveId" clId="{2AAA92CC-F7B7-4FE4-904B-B2C8FBA3C42F}"/>
    <pc:docChg chg="modSld">
      <pc:chgData name="Jaehong Park" userId="422922ec8582ffb2" providerId="LiveId" clId="{2AAA92CC-F7B7-4FE4-904B-B2C8FBA3C42F}" dt="2024-11-02T15:28:19.446" v="3" actId="732"/>
      <pc:docMkLst>
        <pc:docMk/>
      </pc:docMkLst>
      <pc:sldChg chg="modSp mod">
        <pc:chgData name="Jaehong Park" userId="422922ec8582ffb2" providerId="LiveId" clId="{2AAA92CC-F7B7-4FE4-904B-B2C8FBA3C42F}" dt="2024-11-02T15:21:11.193" v="1" actId="732"/>
        <pc:sldMkLst>
          <pc:docMk/>
          <pc:sldMk cId="194269552" sldId="256"/>
        </pc:sldMkLst>
        <pc:picChg chg="mod modCrop">
          <ac:chgData name="Jaehong Park" userId="422922ec8582ffb2" providerId="LiveId" clId="{2AAA92CC-F7B7-4FE4-904B-B2C8FBA3C42F}" dt="2024-11-02T15:21:11.193" v="1" actId="732"/>
          <ac:picMkLst>
            <pc:docMk/>
            <pc:sldMk cId="194269552" sldId="256"/>
            <ac:picMk id="12" creationId="{10868D32-F4CD-1074-7D88-9895058E73CC}"/>
          </ac:picMkLst>
        </pc:picChg>
      </pc:sldChg>
      <pc:sldChg chg="modSp mod">
        <pc:chgData name="Jaehong Park" userId="422922ec8582ffb2" providerId="LiveId" clId="{2AAA92CC-F7B7-4FE4-904B-B2C8FBA3C42F}" dt="2024-11-02T15:28:19.446" v="3" actId="732"/>
        <pc:sldMkLst>
          <pc:docMk/>
          <pc:sldMk cId="2668683046" sldId="257"/>
        </pc:sldMkLst>
        <pc:picChg chg="mod modCrop">
          <ac:chgData name="Jaehong Park" userId="422922ec8582ffb2" providerId="LiveId" clId="{2AAA92CC-F7B7-4FE4-904B-B2C8FBA3C42F}" dt="2024-11-02T15:28:19.446" v="3" actId="732"/>
          <ac:picMkLst>
            <pc:docMk/>
            <pc:sldMk cId="2668683046" sldId="257"/>
            <ac:picMk id="7" creationId="{79979E8A-C159-F89A-F28E-3F4D7DCE60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778C-81A1-B7A4-86E3-9EFBE5391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AA208-BAD6-A29B-0669-A05CF1D18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DEEBE-8249-C59B-4C1F-C0772F7B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EFF1-E215-46DD-B932-8996DF5BF562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20F32-1ACE-E39F-D7AA-D0D751CF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3C188-43DE-1C7B-59FE-0A1EEF90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9886-108C-4184-BAB1-94A56F08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9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A2DE-1C2A-6CDF-E66A-096D875E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FC191-AFF4-0181-8886-D2F94B6FB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FC89-575D-B28E-BBF8-2B952088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EFF1-E215-46DD-B932-8996DF5BF562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F513-66CD-AF2D-0E46-B71F9BE1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7A538-9E19-6489-2CC5-022D3E3C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9886-108C-4184-BAB1-94A56F08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0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AFCB8-4779-6B34-504E-27619C894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38812-C155-3CA0-5E20-890C0E55F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C967E-8610-9D53-7400-EDD27102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EFF1-E215-46DD-B932-8996DF5BF562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D97F6-838A-0630-D815-01183BBF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31F5E-1029-0AF7-D385-7B97476A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9886-108C-4184-BAB1-94A56F08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2869-1900-C92F-DCB2-555E8F56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0C58-1E5D-0FC8-B96D-7E1E1353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BEB47-001F-376D-C40E-8DDB666C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EFF1-E215-46DD-B932-8996DF5BF562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EACD4-76DE-4BC9-E6D9-21FA896C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04C33-E343-6B89-8F3D-5135F137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9886-108C-4184-BAB1-94A56F08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8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5801-8872-184C-5065-024BBB61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B3D51-E55B-8F2E-52EF-3C7C4EEB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AD0B-1B79-18A1-694C-E52B855C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EFF1-E215-46DD-B932-8996DF5BF562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FC8B2-9201-C542-3D43-F6FC3FDF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DC8B-DF5B-529D-D3E1-68AAB4F0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9886-108C-4184-BAB1-94A56F08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A14C-EFF0-1809-2C2D-944E8FF2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7F471-2A8E-D662-8A58-B6C012A25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DE59C-D48C-AC8A-7D6F-DE95A9B79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7451E-A363-4B59-4F53-55FEA944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EFF1-E215-46DD-B932-8996DF5BF562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2E972-97E4-13CA-FCB6-92E57E67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74C7C-C077-F71F-64FB-E92CF2E5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9886-108C-4184-BAB1-94A56F08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ED1F-CC06-4552-13C4-E2DCEA7B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945AD-0DD2-B7E6-E6D0-4EA49E67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7D121-1C2A-252C-0841-CBAC16253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A3437-923E-0469-6DD0-95DC2E7D1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EAD3B-D7E8-6107-112F-AEE8F222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F87BD-ED6F-E313-81AC-1DCC4409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EFF1-E215-46DD-B932-8996DF5BF562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6FBB5-3977-E4E9-83E5-00973F45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41662-63C2-2611-E899-9A5CF93D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9886-108C-4184-BAB1-94A56F08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F01E-43CB-ADB3-31DA-519C1DB1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F0BA9-13B8-F0C7-0CCE-997E8B84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EFF1-E215-46DD-B932-8996DF5BF562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900B9-98B6-C53B-4C0E-50311647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507D8-FC6E-BEFC-5E52-251F305A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9886-108C-4184-BAB1-94A56F08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3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E9F03-A975-5AAC-04ED-D8B942F1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EFF1-E215-46DD-B932-8996DF5BF562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253CC-00EB-C516-CFB0-DC9D6F2C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B098B-3752-2254-2481-DAD3A23A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9886-108C-4184-BAB1-94A56F08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E677-8E9F-E828-F2B5-116F9389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1AD4-0C9D-1DED-D051-9B2AAA61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877B8-7942-2405-8442-C814590F2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82EDA-1E68-00ED-B0E7-044DBD14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EFF1-E215-46DD-B932-8996DF5BF562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E4F0E-B641-1D83-8C55-F828C87D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68239-BA8A-A318-6C15-072650D2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9886-108C-4184-BAB1-94A56F08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3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1635-0480-DB30-DC58-8BC5C00F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661E4-2102-88C6-8FDE-8C3AC6B23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7409B-D421-6A98-AF3B-880D5498C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F165-03AC-B41F-F37B-1A393767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EFF1-E215-46DD-B932-8996DF5BF562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42CFB-A3FA-DFB9-1E44-072093E3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73B35-22BE-BB01-B44D-2AB3A411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9886-108C-4184-BAB1-94A56F08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4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114D8-0E7B-3A83-9955-45B6250E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E8344-79AC-E73C-1C45-5F8C0565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B76D3-A301-2C41-7BF4-A4EF371BA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84EFF1-E215-46DD-B932-8996DF5BF562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0E60-71B1-D39E-7AF2-415578965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61EA-CC74-63CF-7115-48AF34464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39886-108C-4184-BAB1-94A56F08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1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BDBD198-F9AA-FF58-D527-DFFFD920584E}"/>
              </a:ext>
            </a:extLst>
          </p:cNvPr>
          <p:cNvGrpSpPr/>
          <p:nvPr/>
        </p:nvGrpSpPr>
        <p:grpSpPr>
          <a:xfrm>
            <a:off x="276224" y="610"/>
            <a:ext cx="11333464" cy="6856780"/>
            <a:chOff x="276224" y="610"/>
            <a:chExt cx="11333464" cy="6856780"/>
          </a:xfrm>
        </p:grpSpPr>
        <p:pic>
          <p:nvPicPr>
            <p:cNvPr id="12" name="Picture 11" descr="A screenshot of a graph&#10;&#10;Description automatically generated">
              <a:extLst>
                <a:ext uri="{FF2B5EF4-FFF2-40B4-BE49-F238E27FC236}">
                  <a16:creationId xmlns:a16="http://schemas.microsoft.com/office/drawing/2014/main" id="{10868D32-F4CD-1074-7D88-9895058E7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" r="4777"/>
            <a:stretch/>
          </p:blipFill>
          <p:spPr>
            <a:xfrm>
              <a:off x="276224" y="610"/>
              <a:ext cx="11333463" cy="685678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36B8F5-2201-A6FE-4445-F351D0CDD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09137" y="2057399"/>
              <a:ext cx="4400551" cy="4400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6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E2E92-D6AE-2873-E09C-EB67B7E90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B65845-E665-1FE4-99F9-476B9F185E77}"/>
              </a:ext>
            </a:extLst>
          </p:cNvPr>
          <p:cNvGrpSpPr/>
          <p:nvPr/>
        </p:nvGrpSpPr>
        <p:grpSpPr>
          <a:xfrm>
            <a:off x="209550" y="610"/>
            <a:ext cx="11487150" cy="6856780"/>
            <a:chOff x="209550" y="610"/>
            <a:chExt cx="11487150" cy="685678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9979E8A-C159-F89A-F28E-3F4D7DCE6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" r="4064"/>
            <a:stretch/>
          </p:blipFill>
          <p:spPr>
            <a:xfrm>
              <a:off x="209550" y="610"/>
              <a:ext cx="11487150" cy="68567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F50EF2-7660-C059-05EA-661FF466B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37397" y="2057400"/>
              <a:ext cx="4476750" cy="447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868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Jaehong Park</dc:creator>
  <cp:lastModifiedBy>Jaehong Park</cp:lastModifiedBy>
  <cp:revision>1</cp:revision>
  <dcterms:created xsi:type="dcterms:W3CDTF">2024-11-02T14:08:27Z</dcterms:created>
  <dcterms:modified xsi:type="dcterms:W3CDTF">2024-11-02T15:28:28Z</dcterms:modified>
</cp:coreProperties>
</file>