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/>
    <p:restoredTop sz="92833"/>
  </p:normalViewPr>
  <p:slideViewPr>
    <p:cSldViewPr snapToGrid="0" snapToObjects="1">
      <p:cViewPr>
        <p:scale>
          <a:sx n="150" d="100"/>
          <a:sy n="150" d="100"/>
        </p:scale>
        <p:origin x="10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4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1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2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54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02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7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4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76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8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E59-F619-CE4C-BF2E-807178BDFEFD}" type="datetimeFigureOut">
              <a:rPr kumimoji="1" lang="ko-KR" altLang="en-US" smtClean="0"/>
              <a:t>2022-11-23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9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BE2C9E6C-2784-3196-26DB-6B9BB937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9" y="1972490"/>
            <a:ext cx="2541464" cy="15296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E1777A-C28D-F043-8D79-38B8E2CD9151}"/>
              </a:ext>
            </a:extLst>
          </p:cNvPr>
          <p:cNvSpPr txBox="1"/>
          <p:nvPr/>
        </p:nvSpPr>
        <p:spPr>
          <a:xfrm>
            <a:off x="145305" y="3201646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D0B28-A102-C449-8CD6-2B4892A361A5}"/>
              </a:ext>
            </a:extLst>
          </p:cNvPr>
          <p:cNvSpPr txBox="1"/>
          <p:nvPr/>
        </p:nvSpPr>
        <p:spPr>
          <a:xfrm>
            <a:off x="243307" y="881367"/>
            <a:ext cx="251196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wavelet_cmor10-1_scale_min_2_max_130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B6BA5-5DCD-1D4D-9AFC-C3AC8BA8EE3C}"/>
              </a:ext>
            </a:extLst>
          </p:cNvPr>
          <p:cNvSpPr txBox="1"/>
          <p:nvPr/>
        </p:nvSpPr>
        <p:spPr>
          <a:xfrm>
            <a:off x="2869362" y="878657"/>
            <a:ext cx="251196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wavelet_cmor10-1_scale_min_2_max_300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EEAF3-ED41-AE2B-8F8B-8FBDF541AB2B}"/>
              </a:ext>
            </a:extLst>
          </p:cNvPr>
          <p:cNvSpPr txBox="1"/>
          <p:nvPr/>
        </p:nvSpPr>
        <p:spPr>
          <a:xfrm>
            <a:off x="234890" y="3654151"/>
            <a:ext cx="2511967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wavelet_cmor63.5-1_scale_min_2_max_130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D1611-A8D5-89B9-45E4-370DAB0A6522}"/>
              </a:ext>
            </a:extLst>
          </p:cNvPr>
          <p:cNvSpPr txBox="1"/>
          <p:nvPr/>
        </p:nvSpPr>
        <p:spPr>
          <a:xfrm>
            <a:off x="2869362" y="3654151"/>
            <a:ext cx="2511967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wavelet_cmor63.5-1_scale_min_2_max_300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55A0F-2CD1-4F56-586C-B63ED44E271B}"/>
              </a:ext>
            </a:extLst>
          </p:cNvPr>
          <p:cNvSpPr txBox="1"/>
          <p:nvPr/>
        </p:nvSpPr>
        <p:spPr>
          <a:xfrm>
            <a:off x="234890" y="6455002"/>
            <a:ext cx="2511967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wavelet_mexh_scale_min_2_max_130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7ECF8-12CC-CE10-EED1-F3B0EAF1EBC5}"/>
              </a:ext>
            </a:extLst>
          </p:cNvPr>
          <p:cNvSpPr txBox="1"/>
          <p:nvPr/>
        </p:nvSpPr>
        <p:spPr>
          <a:xfrm>
            <a:off x="2869362" y="6455002"/>
            <a:ext cx="2511967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 </a:t>
            </a:r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mexh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_scale_min_2_max_300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AB1EE-11F3-09D8-0A73-F80E50B8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3" y="3932462"/>
            <a:ext cx="1521452" cy="757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21A2E2-0B61-88B7-354A-969731A10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4" y="4781653"/>
            <a:ext cx="2511970" cy="1529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7ECF4E-8971-A25D-6D6B-32281E9DF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098" y="3932461"/>
            <a:ext cx="1597524" cy="7577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DCBD96-7DD7-89BF-E880-7581D0BC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318" y="4781652"/>
            <a:ext cx="2511970" cy="152032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33B3F2-4BAC-6BF9-B202-9E1CE91606FB}"/>
              </a:ext>
            </a:extLst>
          </p:cNvPr>
          <p:cNvCxnSpPr>
            <a:cxnSpLocks/>
          </p:cNvCxnSpPr>
          <p:nvPr/>
        </p:nvCxnSpPr>
        <p:spPr>
          <a:xfrm>
            <a:off x="2819199" y="1000861"/>
            <a:ext cx="0" cy="8363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CD86F5-BD11-44B7-78BB-0FCAFBB36998}"/>
              </a:ext>
            </a:extLst>
          </p:cNvPr>
          <p:cNvCxnSpPr>
            <a:cxnSpLocks/>
          </p:cNvCxnSpPr>
          <p:nvPr/>
        </p:nvCxnSpPr>
        <p:spPr>
          <a:xfrm flipH="1">
            <a:off x="145304" y="3599368"/>
            <a:ext cx="5141071" cy="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BC17AE-2DF6-D7A7-B099-5B596396E7BF}"/>
              </a:ext>
            </a:extLst>
          </p:cNvPr>
          <p:cNvCxnSpPr>
            <a:cxnSpLocks/>
          </p:cNvCxnSpPr>
          <p:nvPr/>
        </p:nvCxnSpPr>
        <p:spPr>
          <a:xfrm flipH="1">
            <a:off x="145304" y="6408164"/>
            <a:ext cx="5141071" cy="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1A7EDA2-9AAB-8CD8-90FB-1A3E6EC74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37" y="1226893"/>
            <a:ext cx="1826829" cy="6578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936C51-D1B3-5344-93B1-DF625E7291A1}"/>
              </a:ext>
            </a:extLst>
          </p:cNvPr>
          <p:cNvSpPr txBox="1"/>
          <p:nvPr/>
        </p:nvSpPr>
        <p:spPr>
          <a:xfrm>
            <a:off x="145305" y="1796943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4BA7502-7432-3958-DD60-3E83CAD48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1178474"/>
            <a:ext cx="1888069" cy="7001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CA97FDC-0FFD-F4C8-5446-C22C3128F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126" y="1966368"/>
            <a:ext cx="2511970" cy="15220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C71E38-053B-B9B6-EBFD-616392187778}"/>
              </a:ext>
            </a:extLst>
          </p:cNvPr>
          <p:cNvSpPr txBox="1"/>
          <p:nvPr/>
        </p:nvSpPr>
        <p:spPr>
          <a:xfrm>
            <a:off x="2944996" y="3201646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A69C-1803-D413-490C-7C66C9D8AC07}"/>
              </a:ext>
            </a:extLst>
          </p:cNvPr>
          <p:cNvSpPr txBox="1"/>
          <p:nvPr/>
        </p:nvSpPr>
        <p:spPr>
          <a:xfrm>
            <a:off x="2944996" y="1796943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9082CB-DC67-4536-A418-B00804E49774}"/>
              </a:ext>
            </a:extLst>
          </p:cNvPr>
          <p:cNvSpPr txBox="1"/>
          <p:nvPr/>
        </p:nvSpPr>
        <p:spPr>
          <a:xfrm>
            <a:off x="145305" y="6002378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E2D485-67CE-2645-6E58-A764B41BA2DE}"/>
              </a:ext>
            </a:extLst>
          </p:cNvPr>
          <p:cNvSpPr txBox="1"/>
          <p:nvPr/>
        </p:nvSpPr>
        <p:spPr>
          <a:xfrm>
            <a:off x="145305" y="4597675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78242-3D41-786D-5DAA-6FA49DA9B184}"/>
              </a:ext>
            </a:extLst>
          </p:cNvPr>
          <p:cNvSpPr txBox="1"/>
          <p:nvPr/>
        </p:nvSpPr>
        <p:spPr>
          <a:xfrm>
            <a:off x="2944996" y="6002378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183612-50B5-C89D-16AA-A9033AD2CA87}"/>
              </a:ext>
            </a:extLst>
          </p:cNvPr>
          <p:cNvSpPr txBox="1"/>
          <p:nvPr/>
        </p:nvSpPr>
        <p:spPr>
          <a:xfrm>
            <a:off x="2944996" y="4597675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028A787-8FB1-4B22-81C1-3197250640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5577" y="6775776"/>
            <a:ext cx="1569415" cy="6313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78DDA54-B0D2-9049-F205-09B98B224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710" y="6796773"/>
            <a:ext cx="1689619" cy="6351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2836557-DEB6-645B-B65C-A67615821B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69" y="7528456"/>
            <a:ext cx="2525316" cy="18361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5BDB81D-30CD-F8C0-B373-5ED33E0A2A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1542" y="7531039"/>
            <a:ext cx="2525318" cy="188083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A9163DF-EAD3-602A-E39C-B779EFF6A26C}"/>
              </a:ext>
            </a:extLst>
          </p:cNvPr>
          <p:cNvSpPr txBox="1"/>
          <p:nvPr/>
        </p:nvSpPr>
        <p:spPr>
          <a:xfrm>
            <a:off x="145305" y="9216960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6D0F6F-A95E-88A3-E23C-5FC5B82084FA}"/>
              </a:ext>
            </a:extLst>
          </p:cNvPr>
          <p:cNvSpPr txBox="1"/>
          <p:nvPr/>
        </p:nvSpPr>
        <p:spPr>
          <a:xfrm>
            <a:off x="145305" y="7544192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A9C33-B4D8-C248-4009-0C8CE46F8140}"/>
              </a:ext>
            </a:extLst>
          </p:cNvPr>
          <p:cNvSpPr txBox="1"/>
          <p:nvPr/>
        </p:nvSpPr>
        <p:spPr>
          <a:xfrm>
            <a:off x="2933850" y="9216960"/>
            <a:ext cx="128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A3A99C-6A23-230D-089A-86C4AB260F08}"/>
              </a:ext>
            </a:extLst>
          </p:cNvPr>
          <p:cNvSpPr txBox="1"/>
          <p:nvPr/>
        </p:nvSpPr>
        <p:spPr>
          <a:xfrm>
            <a:off x="2933850" y="7544192"/>
            <a:ext cx="1671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9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9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9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150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심재훈</dc:creator>
  <cp:lastModifiedBy>심재훈</cp:lastModifiedBy>
  <cp:revision>10</cp:revision>
  <dcterms:created xsi:type="dcterms:W3CDTF">2022-11-20T11:53:52Z</dcterms:created>
  <dcterms:modified xsi:type="dcterms:W3CDTF">2022-11-23T05:13:33Z</dcterms:modified>
</cp:coreProperties>
</file>