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/>
    <p:restoredTop sz="92833"/>
  </p:normalViewPr>
  <p:slideViewPr>
    <p:cSldViewPr snapToGrid="0" snapToObjects="1">
      <p:cViewPr>
        <p:scale>
          <a:sx n="135" d="100"/>
          <a:sy n="135" d="100"/>
        </p:scale>
        <p:origin x="19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91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8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5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2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1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5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25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4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4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7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E59-F619-CE4C-BF2E-807178BDFEFD}" type="datetimeFigureOut">
              <a:rPr kumimoji="1" lang="ko-KR" altLang="en-US" smtClean="0"/>
              <a:t>2022. 11. 20.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63CB-B8FA-0145-9AB0-96066E15F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99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D43CAE05-E38B-904F-91EB-253A42B2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16" y="3094231"/>
            <a:ext cx="3297404" cy="19850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E1777A-C28D-F043-8D79-38B8E2CD9151}"/>
              </a:ext>
            </a:extLst>
          </p:cNvPr>
          <p:cNvSpPr txBox="1"/>
          <p:nvPr/>
        </p:nvSpPr>
        <p:spPr>
          <a:xfrm>
            <a:off x="1834667" y="4483599"/>
            <a:ext cx="119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36C51-D1B3-5344-93B1-DF625E7291A1}"/>
              </a:ext>
            </a:extLst>
          </p:cNvPr>
          <p:cNvSpPr txBox="1"/>
          <p:nvPr/>
        </p:nvSpPr>
        <p:spPr>
          <a:xfrm>
            <a:off x="1834667" y="3371045"/>
            <a:ext cx="119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ECFA2-4F1D-2444-9CF1-64BAFC52E604}"/>
              </a:ext>
            </a:extLst>
          </p:cNvPr>
          <p:cNvSpPr txBox="1"/>
          <p:nvPr/>
        </p:nvSpPr>
        <p:spPr>
          <a:xfrm>
            <a:off x="2434560" y="2814768"/>
            <a:ext cx="22711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wavelet_cmor10-2_scale_min_2_max_130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D0B28-A102-C449-8CD6-2B4892A361A5}"/>
              </a:ext>
            </a:extLst>
          </p:cNvPr>
          <p:cNvSpPr txBox="1"/>
          <p:nvPr/>
        </p:nvSpPr>
        <p:spPr>
          <a:xfrm>
            <a:off x="2434560" y="2830069"/>
            <a:ext cx="2271123" cy="21544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wavelet_cmor10-1_scale_min_2_max_130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B6BA5-5DCD-1D4D-9AFC-C3AC8BA8EE3C}"/>
              </a:ext>
            </a:extLst>
          </p:cNvPr>
          <p:cNvSpPr txBox="1"/>
          <p:nvPr/>
        </p:nvSpPr>
        <p:spPr>
          <a:xfrm>
            <a:off x="5995129" y="2767882"/>
            <a:ext cx="2271123" cy="21544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wavelet_cmor10-1_scale_min_2_max_300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4B2390-0E98-A248-9CF1-356D7489CAC2}"/>
              </a:ext>
            </a:extLst>
          </p:cNvPr>
          <p:cNvSpPr txBox="1"/>
          <p:nvPr/>
        </p:nvSpPr>
        <p:spPr>
          <a:xfrm rot="16200000">
            <a:off x="1362245" y="3913077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4BB73-0981-8C47-8F1E-D1A5305BF7CB}"/>
              </a:ext>
            </a:extLst>
          </p:cNvPr>
          <p:cNvSpPr txBox="1"/>
          <p:nvPr/>
        </p:nvSpPr>
        <p:spPr>
          <a:xfrm rot="16200000">
            <a:off x="4876108" y="3929044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A05B1D18-404A-C340-B729-3EEA7F43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69" y="1348014"/>
            <a:ext cx="2518441" cy="1372982"/>
          </a:xfrm>
          <a:prstGeom prst="rect">
            <a:avLst/>
          </a:prstGeom>
        </p:spPr>
      </p:pic>
      <p:pic>
        <p:nvPicPr>
          <p:cNvPr id="62" name="그림 61" descr="테이블이(가) 표시된 사진&#10;&#10;자동 생성된 설명">
            <a:extLst>
              <a:ext uri="{FF2B5EF4-FFF2-40B4-BE49-F238E27FC236}">
                <a16:creationId xmlns:a16="http://schemas.microsoft.com/office/drawing/2014/main" id="{AF26F98A-70D6-294A-935E-AD7C6D07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60" y="1348015"/>
            <a:ext cx="2518440" cy="137298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F7A3D49-7229-4948-B005-77264836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334" y="3030212"/>
            <a:ext cx="3302715" cy="19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8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C39F753C-B967-DE46-8EAA-EB7CC73C2492}"/>
              </a:ext>
            </a:extLst>
          </p:cNvPr>
          <p:cNvSpPr txBox="1"/>
          <p:nvPr/>
        </p:nvSpPr>
        <p:spPr>
          <a:xfrm>
            <a:off x="2400892" y="2971657"/>
            <a:ext cx="2271123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wavelet_cmor63.5-1_scale_min_2_max_130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A03F1-B1D8-AC41-8501-BFA07C9E5F96}"/>
              </a:ext>
            </a:extLst>
          </p:cNvPr>
          <p:cNvSpPr txBox="1"/>
          <p:nvPr/>
        </p:nvSpPr>
        <p:spPr>
          <a:xfrm>
            <a:off x="5733336" y="2971657"/>
            <a:ext cx="2271123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wavelet_cmor63.5-1_scale_min_2_max_300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86EEEA-B3B9-FC46-A996-0C5D02E57420}"/>
              </a:ext>
            </a:extLst>
          </p:cNvPr>
          <p:cNvSpPr txBox="1"/>
          <p:nvPr/>
        </p:nvSpPr>
        <p:spPr>
          <a:xfrm rot="16200000">
            <a:off x="1526064" y="4054666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C0865D-4B1A-FB40-A88C-8E16DEB401BC}"/>
              </a:ext>
            </a:extLst>
          </p:cNvPr>
          <p:cNvSpPr txBox="1"/>
          <p:nvPr/>
        </p:nvSpPr>
        <p:spPr>
          <a:xfrm rot="16200000">
            <a:off x="4735646" y="4070633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B83F293-902E-C54B-94A5-25096E2B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05" y="1123950"/>
            <a:ext cx="2764801" cy="150729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F2FFE3-CA3F-EC40-9923-9604ABC5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83" y="1123949"/>
            <a:ext cx="2764801" cy="1507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F80776-52BC-AE46-AEF3-D68E6DC4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30" y="3320460"/>
            <a:ext cx="2947971" cy="1774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B7EC5D-C93D-EF49-922C-8EF6B90E3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13" y="3298146"/>
            <a:ext cx="2947971" cy="1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D5C648B2-F7FB-B84F-9601-7464F427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29" y="2041170"/>
            <a:ext cx="3065249" cy="2408409"/>
          </a:xfrm>
          <a:prstGeom prst="rect">
            <a:avLst/>
          </a:prstGeom>
        </p:spPr>
      </p:pic>
      <p:pic>
        <p:nvPicPr>
          <p:cNvPr id="31" name="그림 30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BF2DEB7-46C3-7448-A9EE-C19012F0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97" y="2041170"/>
            <a:ext cx="3065249" cy="24084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CBD0ABE-B8A2-AD46-B9CF-5409712411EE}"/>
              </a:ext>
            </a:extLst>
          </p:cNvPr>
          <p:cNvSpPr txBox="1"/>
          <p:nvPr/>
        </p:nvSpPr>
        <p:spPr>
          <a:xfrm>
            <a:off x="2318707" y="1789030"/>
            <a:ext cx="2271123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wavelet_mexh_scale_min_2_max_130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C08E92-6496-364D-91F5-768F65CB3442}"/>
              </a:ext>
            </a:extLst>
          </p:cNvPr>
          <p:cNvSpPr txBox="1"/>
          <p:nvPr/>
        </p:nvSpPr>
        <p:spPr>
          <a:xfrm>
            <a:off x="5571076" y="1789030"/>
            <a:ext cx="2271123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wavelet_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mexh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_scale_min_2_max_300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1F302E-F95A-364A-998D-D1BFD76C37A4}"/>
              </a:ext>
            </a:extLst>
          </p:cNvPr>
          <p:cNvSpPr txBox="1"/>
          <p:nvPr/>
        </p:nvSpPr>
        <p:spPr>
          <a:xfrm rot="16200000">
            <a:off x="1358586" y="2872040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B317F9-E6D9-8B49-8C31-3A3F595CBC66}"/>
              </a:ext>
            </a:extLst>
          </p:cNvPr>
          <p:cNvSpPr txBox="1"/>
          <p:nvPr/>
        </p:nvSpPr>
        <p:spPr>
          <a:xfrm rot="16200000">
            <a:off x="4610955" y="2907896"/>
            <a:ext cx="105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endParaRPr kumimoji="1"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CD449C-7E77-5542-A2C6-AC751ABABF0E}"/>
              </a:ext>
            </a:extLst>
          </p:cNvPr>
          <p:cNvSpPr txBox="1"/>
          <p:nvPr/>
        </p:nvSpPr>
        <p:spPr>
          <a:xfrm>
            <a:off x="1763495" y="3852421"/>
            <a:ext cx="119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(=short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200537-2638-244F-895B-A4807EA9B70F}"/>
              </a:ext>
            </a:extLst>
          </p:cNvPr>
          <p:cNvSpPr txBox="1"/>
          <p:nvPr/>
        </p:nvSpPr>
        <p:spPr>
          <a:xfrm>
            <a:off x="1763495" y="2330006"/>
            <a:ext cx="119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(=long 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7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121</Words>
  <Application>Microsoft Macintosh PowerPoint</Application>
  <PresentationFormat>A4 용지(210x297mm)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심재훈</dc:creator>
  <cp:lastModifiedBy>심재훈</cp:lastModifiedBy>
  <cp:revision>3</cp:revision>
  <dcterms:created xsi:type="dcterms:W3CDTF">2022-11-20T11:53:52Z</dcterms:created>
  <dcterms:modified xsi:type="dcterms:W3CDTF">2022-11-20T12:57:58Z</dcterms:modified>
</cp:coreProperties>
</file>