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2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7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6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6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1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8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09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0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1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01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74810-8F79-400E-A294-0B4FC7AFF4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6423B-2E01-4AF6-BCD4-09F13A9FD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STP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루핑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95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STP와 루핑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STP와 루핑</dc:title>
  <dc:creator>Windows 사용자</dc:creator>
  <cp:lastModifiedBy>Windows 사용자</cp:lastModifiedBy>
  <cp:revision>1</cp:revision>
  <dcterms:created xsi:type="dcterms:W3CDTF">2018-03-26T13:50:24Z</dcterms:created>
  <dcterms:modified xsi:type="dcterms:W3CDTF">2018-03-26T13:50:33Z</dcterms:modified>
</cp:coreProperties>
</file>