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8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9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3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4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1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2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5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6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FFB6-488A-4287-991F-EF66165AFCB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A159-1AF9-4901-9359-541A164B1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9231" y="3167390"/>
            <a:ext cx="42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 Install Python</a:t>
            </a:r>
            <a:endParaRPr lang="ko-KR" altLang="en-US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0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6755"/>
            <a:ext cx="10058400" cy="56550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2055" y="628489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Python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공식 홈페이지의 다운로드 페이지 접속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65" y="356755"/>
            <a:ext cx="9186069" cy="56550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1380" y="6284890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원하는 버전의 </a:t>
            </a:r>
            <a:r>
              <a:rPr lang="en-US" altLang="ko-KR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Python Setup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파일을 다운받은 후 실행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69724" y="2137893"/>
            <a:ext cx="5911403" cy="2833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Install Now</a:t>
            </a: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Customize installation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1848" y="3076855"/>
            <a:ext cx="286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Include IDLE, pip and documentation</a:t>
            </a:r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Creates shortcuts and file associations</a:t>
            </a:r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1848" y="2718018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C:\</a:t>
            </a:r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설치경로</a:t>
            </a:r>
            <a:endParaRPr lang="ko-KR" altLang="en-US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1848" y="4156501"/>
            <a:ext cx="2245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Choose location and features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2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964547" y="3105835"/>
            <a:ext cx="42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환경변수 중요합니다</a:t>
            </a:r>
            <a:endParaRPr lang="ko-KR" altLang="en-US" sz="3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92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2018-03-06T09:15:58Z</dcterms:created>
  <dcterms:modified xsi:type="dcterms:W3CDTF">2018-03-06T11:23:09Z</dcterms:modified>
</cp:coreProperties>
</file>