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714C9-8989-48B4-B324-98EEFE5E6D37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A907-84B3-49F4-84D2-11074D2D9F1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971600" y="1834366"/>
            <a:ext cx="7272808" cy="3754874"/>
            <a:chOff x="1115616" y="2122398"/>
            <a:chExt cx="7272808" cy="3754874"/>
          </a:xfrm>
        </p:grpSpPr>
        <p:sp>
          <p:nvSpPr>
            <p:cNvPr id="5" name="직사각형 4"/>
            <p:cNvSpPr/>
            <p:nvPr/>
          </p:nvSpPr>
          <p:spPr>
            <a:xfrm>
              <a:off x="1115616" y="2122398"/>
              <a:ext cx="7272808" cy="3754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public class </a:t>
              </a:r>
              <a:r>
                <a:rPr lang="en-US" altLang="ko-KR" sz="1400" dirty="0" err="1"/>
                <a:t>RedirectController</a:t>
              </a:r>
              <a:r>
                <a:rPr lang="en-US" altLang="ko-KR" sz="1400" dirty="0"/>
                <a:t> {</a:t>
              </a:r>
            </a:p>
            <a:p>
              <a:r>
                <a:rPr lang="en-US" altLang="ko-KR" sz="1400" dirty="0"/>
                <a:t>@</a:t>
              </a:r>
              <a:r>
                <a:rPr lang="en-US" altLang="ko-KR" sz="1400" dirty="0" err="1"/>
                <a:t>RequestMapping</a:t>
              </a:r>
              <a:r>
                <a:rPr lang="en-US" altLang="ko-KR" sz="1400" dirty="0"/>
                <a:t>("/</a:t>
              </a:r>
              <a:r>
                <a:rPr lang="en-US" altLang="ko-KR" sz="1400" dirty="0" err="1"/>
                <a:t>studentConfirm</a:t>
              </a:r>
              <a:r>
                <a:rPr lang="en-US" altLang="ko-KR" sz="1400" dirty="0"/>
                <a:t>")</a:t>
              </a:r>
            </a:p>
            <a:p>
              <a:r>
                <a:rPr lang="en-US" altLang="ko-KR" sz="1400" dirty="0"/>
                <a:t>public String </a:t>
              </a:r>
              <a:r>
                <a:rPr lang="en-US" altLang="ko-KR" sz="1400" dirty="0" err="1"/>
                <a:t>studentRedirect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HttpServletRequest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httpServletRequest</a:t>
              </a:r>
              <a:r>
                <a:rPr lang="en-US" altLang="ko-KR" sz="1400" dirty="0"/>
                <a:t>, Model </a:t>
              </a:r>
              <a:r>
                <a:rPr lang="en-US" altLang="ko-KR" sz="1400" dirty="0" err="1"/>
                <a:t>model</a:t>
              </a:r>
              <a:r>
                <a:rPr lang="en-US" altLang="ko-KR" sz="1400" dirty="0"/>
                <a:t>){ </a:t>
              </a:r>
            </a:p>
            <a:p>
              <a:r>
                <a:rPr lang="en-US" altLang="ko-KR" sz="1400" dirty="0"/>
                <a:t>	String id = </a:t>
              </a:r>
              <a:r>
                <a:rPr lang="en-US" altLang="ko-KR" sz="1400" dirty="0" err="1"/>
                <a:t>httpServletRequest.getParameter</a:t>
              </a:r>
              <a:r>
                <a:rPr lang="en-US" altLang="ko-KR" sz="1400" dirty="0"/>
                <a:t>("id");</a:t>
              </a:r>
            </a:p>
            <a:p>
              <a:r>
                <a:rPr lang="en-US" altLang="ko-KR" sz="1400" dirty="0"/>
                <a:t>	if(</a:t>
              </a:r>
              <a:r>
                <a:rPr lang="en-US" altLang="ko-KR" sz="1400" dirty="0" err="1"/>
                <a:t>id.equals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abc</a:t>
              </a:r>
              <a:r>
                <a:rPr lang="en-US" altLang="ko-KR" sz="1400" dirty="0"/>
                <a:t>")) {</a:t>
              </a:r>
            </a:p>
            <a:p>
              <a:r>
                <a:rPr lang="en-US" altLang="ko-KR" sz="1400" dirty="0"/>
                <a:t>		return "</a:t>
              </a:r>
              <a:r>
                <a:rPr lang="en-US" altLang="ko-KR" sz="1400" dirty="0" err="1"/>
                <a:t>redirect:studentOk</a:t>
              </a:r>
              <a:r>
                <a:rPr lang="en-US" altLang="ko-KR" sz="1400" dirty="0"/>
                <a:t>";</a:t>
              </a:r>
            </a:p>
            <a:p>
              <a:r>
                <a:rPr lang="en-US" altLang="ko-KR" sz="1400" dirty="0"/>
                <a:t>	} </a:t>
              </a:r>
            </a:p>
            <a:p>
              <a:r>
                <a:rPr lang="en-US" altLang="ko-KR" sz="1400" dirty="0"/>
                <a:t>	return "</a:t>
              </a:r>
              <a:r>
                <a:rPr lang="en-US" altLang="ko-KR" sz="1400" dirty="0" err="1"/>
                <a:t>redirect:studentNg</a:t>
              </a:r>
              <a:r>
                <a:rPr lang="en-US" altLang="ko-KR" sz="1400" dirty="0"/>
                <a:t>";</a:t>
              </a:r>
            </a:p>
            <a:p>
              <a:r>
                <a:rPr lang="en-US" altLang="ko-KR" sz="1400" dirty="0"/>
                <a:t>}</a:t>
              </a:r>
            </a:p>
            <a:p>
              <a:r>
                <a:rPr lang="en-US" altLang="ko-KR" sz="1400" dirty="0"/>
                <a:t>@</a:t>
              </a:r>
              <a:r>
                <a:rPr lang="en-US" altLang="ko-KR" sz="1400" dirty="0" err="1"/>
                <a:t>RequestMapping</a:t>
              </a:r>
              <a:r>
                <a:rPr lang="en-US" altLang="ko-KR" sz="1400" dirty="0"/>
                <a:t>("/</a:t>
              </a:r>
              <a:r>
                <a:rPr lang="en-US" altLang="ko-KR" sz="1400" dirty="0" err="1"/>
                <a:t>studentOk</a:t>
              </a:r>
              <a:r>
                <a:rPr lang="en-US" altLang="ko-KR" sz="1400" dirty="0"/>
                <a:t>")</a:t>
              </a:r>
            </a:p>
            <a:p>
              <a:r>
                <a:rPr lang="en-US" altLang="ko-KR" sz="1400" dirty="0"/>
                <a:t>public String </a:t>
              </a:r>
              <a:r>
                <a:rPr lang="en-US" altLang="ko-KR" sz="1400" dirty="0" err="1"/>
                <a:t>studentOk</a:t>
              </a:r>
              <a:r>
                <a:rPr lang="en-US" altLang="ko-KR" sz="1400" dirty="0"/>
                <a:t>(Model </a:t>
              </a:r>
              <a:r>
                <a:rPr lang="en-US" altLang="ko-KR" sz="1400" dirty="0" err="1"/>
                <a:t>model</a:t>
              </a:r>
              <a:r>
                <a:rPr lang="en-US" altLang="ko-KR" sz="1400" dirty="0"/>
                <a:t>){ </a:t>
              </a:r>
            </a:p>
            <a:p>
              <a:r>
                <a:rPr lang="en-US" altLang="ko-KR" sz="1400" dirty="0"/>
                <a:t>	return "student/</a:t>
              </a:r>
              <a:r>
                <a:rPr lang="en-US" altLang="ko-KR" sz="1400" dirty="0" err="1"/>
                <a:t>studentOk</a:t>
              </a:r>
              <a:r>
                <a:rPr lang="en-US" altLang="ko-KR" sz="1400" dirty="0"/>
                <a:t>";</a:t>
              </a:r>
            </a:p>
            <a:p>
              <a:r>
                <a:rPr lang="en-US" altLang="ko-KR" sz="1400" dirty="0"/>
                <a:t>}</a:t>
              </a:r>
            </a:p>
            <a:p>
              <a:r>
                <a:rPr lang="en-US" altLang="ko-KR" sz="1400" dirty="0"/>
                <a:t>@</a:t>
              </a:r>
              <a:r>
                <a:rPr lang="en-US" altLang="ko-KR" sz="1400" dirty="0" err="1"/>
                <a:t>RequestMapping</a:t>
              </a:r>
              <a:r>
                <a:rPr lang="en-US" altLang="ko-KR" sz="1400" dirty="0"/>
                <a:t>("/</a:t>
              </a:r>
              <a:r>
                <a:rPr lang="en-US" altLang="ko-KR" sz="1400" dirty="0" err="1"/>
                <a:t>studentNg</a:t>
              </a:r>
              <a:r>
                <a:rPr lang="en-US" altLang="ko-KR" sz="1400" dirty="0"/>
                <a:t>")</a:t>
              </a:r>
            </a:p>
            <a:p>
              <a:r>
                <a:rPr lang="en-US" altLang="ko-KR" sz="1400" dirty="0"/>
                <a:t>public String </a:t>
              </a:r>
              <a:r>
                <a:rPr lang="en-US" altLang="ko-KR" sz="1400" dirty="0" err="1"/>
                <a:t>studentNg</a:t>
              </a:r>
              <a:r>
                <a:rPr lang="en-US" altLang="ko-KR" sz="1400" dirty="0"/>
                <a:t>(Model </a:t>
              </a:r>
              <a:r>
                <a:rPr lang="en-US" altLang="ko-KR" sz="1400" dirty="0" err="1"/>
                <a:t>model</a:t>
              </a:r>
              <a:r>
                <a:rPr lang="en-US" altLang="ko-KR" sz="1400" dirty="0"/>
                <a:t>){ </a:t>
              </a:r>
            </a:p>
            <a:p>
              <a:r>
                <a:rPr lang="en-US" altLang="ko-KR" sz="1400" dirty="0"/>
                <a:t>	return "student/</a:t>
              </a:r>
              <a:r>
                <a:rPr lang="en-US" altLang="ko-KR" sz="1400" dirty="0" err="1"/>
                <a:t>studentNg</a:t>
              </a:r>
              <a:r>
                <a:rPr lang="en-US" altLang="ko-KR" sz="1400" dirty="0"/>
                <a:t>";</a:t>
              </a:r>
            </a:p>
            <a:p>
              <a:r>
                <a:rPr lang="en-US" altLang="ko-KR" sz="1400" dirty="0"/>
                <a:t>}</a:t>
              </a:r>
            </a:p>
          </p:txBody>
        </p:sp>
        <p:cxnSp>
          <p:nvCxnSpPr>
            <p:cNvPr id="7" name="구부러진 연결선 6"/>
            <p:cNvCxnSpPr/>
            <p:nvPr/>
          </p:nvCxnSpPr>
          <p:spPr>
            <a:xfrm rot="10800000" flipV="1">
              <a:off x="3779912" y="3429000"/>
              <a:ext cx="792088" cy="64807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구부러진 연결선 8"/>
            <p:cNvCxnSpPr/>
            <p:nvPr/>
          </p:nvCxnSpPr>
          <p:spPr>
            <a:xfrm rot="5400000">
              <a:off x="2807804" y="4257092"/>
              <a:ext cx="1080120" cy="28803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/>
              <a:t>redirect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/>
              <a:t>redirect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971600" y="1636777"/>
            <a:ext cx="7156673" cy="4528527"/>
            <a:chOff x="971600" y="1636777"/>
            <a:chExt cx="7156673" cy="4528527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2987824" y="3653001"/>
              <a:ext cx="1728192" cy="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 flipV="1">
              <a:off x="971600" y="3645024"/>
              <a:ext cx="1584176" cy="797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모서리가 둥근 직사각형 14"/>
            <p:cNvSpPr/>
            <p:nvPr/>
          </p:nvSpPr>
          <p:spPr>
            <a:xfrm>
              <a:off x="2555776" y="3364969"/>
              <a:ext cx="432048" cy="5760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조건</a:t>
              </a:r>
            </a:p>
          </p:txBody>
        </p:sp>
        <p:cxnSp>
          <p:nvCxnSpPr>
            <p:cNvPr id="17" name="Shape 16"/>
            <p:cNvCxnSpPr>
              <a:stCxn id="15" idx="0"/>
            </p:cNvCxnSpPr>
            <p:nvPr/>
          </p:nvCxnSpPr>
          <p:spPr>
            <a:xfrm rot="5400000" flipH="1" flipV="1">
              <a:off x="3131840" y="1636777"/>
              <a:ext cx="1368152" cy="2088232"/>
            </a:xfrm>
            <a:prstGeom prst="bentConnector2">
              <a:avLst/>
            </a:prstGeom>
            <a:ln w="57150">
              <a:solidFill>
                <a:schemeClr val="accent6">
                  <a:lumMod val="40000"/>
                  <a:lumOff val="6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18"/>
            <p:cNvCxnSpPr>
              <a:stCxn id="15" idx="2"/>
            </p:cNvCxnSpPr>
            <p:nvPr/>
          </p:nvCxnSpPr>
          <p:spPr>
            <a:xfrm rot="16200000" flipH="1">
              <a:off x="3095836" y="3616997"/>
              <a:ext cx="1440160" cy="2088232"/>
            </a:xfrm>
            <a:prstGeom prst="bentConnector2">
              <a:avLst/>
            </a:prstGeom>
            <a:ln w="5715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16200000">
              <a:off x="1888509" y="2564718"/>
              <a:ext cx="14675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/>
                <a:t>redirect:studentOk</a:t>
              </a:r>
              <a:endParaRPr lang="ko-KR" altLang="en-US" sz="1200" dirty="0"/>
            </a:p>
          </p:txBody>
        </p:sp>
        <p:sp>
          <p:nvSpPr>
            <p:cNvPr id="23" name="직사각형 22"/>
            <p:cNvSpPr/>
            <p:nvPr/>
          </p:nvSpPr>
          <p:spPr>
            <a:xfrm rot="16200000">
              <a:off x="2155994" y="4542705"/>
              <a:ext cx="14803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/>
                <a:t>redirect:studentNg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15792" y="3340328"/>
              <a:ext cx="12679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err="1"/>
                <a:t>studentConfirm</a:t>
              </a:r>
              <a:endParaRPr lang="ko-KR" altLang="en-US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3741787"/>
              <a:ext cx="4924425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93388" y="5469979"/>
              <a:ext cx="4572000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59832" y="2115666"/>
              <a:ext cx="4610100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직사각형 33"/>
            <p:cNvSpPr/>
            <p:nvPr/>
          </p:nvSpPr>
          <p:spPr>
            <a:xfrm>
              <a:off x="2915816" y="1636777"/>
              <a:ext cx="47525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http://localhost:8060/spring_14_3_ex1_srpingex/studentConfirm?id=abc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059832" y="3292961"/>
              <a:ext cx="47525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http://localhost:8060/spring_14_3_ex1_srpingex/studentConfirm</a:t>
              </a:r>
              <a:endParaRPr lang="ko-KR" altLang="en-US" sz="11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59832" y="5047575"/>
              <a:ext cx="47525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http://localhost:8060/spring_14_3_ex1_srpingex/studentConfirm?id=a</a:t>
              </a:r>
              <a:endParaRPr lang="ko-KR" altLang="en-US" sz="11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82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redirect</vt:lpstr>
      <vt:lpstr>redirect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ck</dc:creator>
  <cp:lastModifiedBy>goott4</cp:lastModifiedBy>
  <cp:revision>12</cp:revision>
  <dcterms:created xsi:type="dcterms:W3CDTF">2019-01-25T16:19:49Z</dcterms:created>
  <dcterms:modified xsi:type="dcterms:W3CDTF">2023-07-26T07:21:04Z</dcterms:modified>
</cp:coreProperties>
</file>