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61" r:id="rId4"/>
    <p:sldId id="262" r:id="rId5"/>
    <p:sldId id="265" r:id="rId6"/>
    <p:sldId id="263" r:id="rId7"/>
    <p:sldId id="264" r:id="rId8"/>
    <p:sldId id="266" r:id="rId9"/>
    <p:sldId id="259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A9B97-EA2C-483D-81E3-4C0537ACF79A}" type="datetimeFigureOut">
              <a:rPr lang="ko-KR" altLang="en-US" smtClean="0"/>
              <a:t>2023-07-27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A27D4-F860-4EB6-A505-0F433B83C28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A9B97-EA2C-483D-81E3-4C0537ACF79A}" type="datetimeFigureOut">
              <a:rPr lang="ko-KR" altLang="en-US" smtClean="0"/>
              <a:t>2023-07-27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A27D4-F860-4EB6-A505-0F433B83C28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A9B97-EA2C-483D-81E3-4C0537ACF79A}" type="datetimeFigureOut">
              <a:rPr lang="ko-KR" altLang="en-US" smtClean="0"/>
              <a:t>2023-07-27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A27D4-F860-4EB6-A505-0F433B83C28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A9B97-EA2C-483D-81E3-4C0537ACF79A}" type="datetimeFigureOut">
              <a:rPr lang="ko-KR" altLang="en-US" smtClean="0"/>
              <a:t>2023-07-27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A27D4-F860-4EB6-A505-0F433B83C28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A9B97-EA2C-483D-81E3-4C0537ACF79A}" type="datetimeFigureOut">
              <a:rPr lang="ko-KR" altLang="en-US" smtClean="0"/>
              <a:t>2023-07-27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A27D4-F860-4EB6-A505-0F433B83C28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A9B97-EA2C-483D-81E3-4C0537ACF79A}" type="datetimeFigureOut">
              <a:rPr lang="ko-KR" altLang="en-US" smtClean="0"/>
              <a:t>2023-07-27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A27D4-F860-4EB6-A505-0F433B83C28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A9B97-EA2C-483D-81E3-4C0537ACF79A}" type="datetimeFigureOut">
              <a:rPr lang="ko-KR" altLang="en-US" smtClean="0"/>
              <a:t>2023-07-27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A27D4-F860-4EB6-A505-0F433B83C28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A9B97-EA2C-483D-81E3-4C0537ACF79A}" type="datetimeFigureOut">
              <a:rPr lang="ko-KR" altLang="en-US" smtClean="0"/>
              <a:t>2023-07-27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A27D4-F860-4EB6-A505-0F433B83C28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A9B97-EA2C-483D-81E3-4C0537ACF79A}" type="datetimeFigureOut">
              <a:rPr lang="ko-KR" altLang="en-US" smtClean="0"/>
              <a:t>2023-07-27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A27D4-F860-4EB6-A505-0F433B83C28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A9B97-EA2C-483D-81E3-4C0537ACF79A}" type="datetimeFigureOut">
              <a:rPr lang="ko-KR" altLang="en-US" smtClean="0"/>
              <a:t>2023-07-27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A27D4-F860-4EB6-A505-0F433B83C28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A9B97-EA2C-483D-81E3-4C0537ACF79A}" type="datetimeFigureOut">
              <a:rPr lang="ko-KR" altLang="en-US" smtClean="0"/>
              <a:t>2023-07-27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A27D4-F860-4EB6-A505-0F433B83C28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0A9B97-EA2C-483D-81E3-4C0537ACF79A}" type="datetimeFigureOut">
              <a:rPr lang="ko-KR" altLang="en-US" smtClean="0"/>
              <a:t>2023-07-27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CA27D4-F860-4EB6-A505-0F433B83C28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Spring MVC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1268760"/>
            <a:ext cx="7219950" cy="501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Spring MVC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1700808"/>
            <a:ext cx="718185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Spring MVC </a:t>
            </a:r>
            <a:r>
              <a:rPr lang="ko-KR" altLang="en-US" dirty="0"/>
              <a:t>구조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33525" y="1700808"/>
            <a:ext cx="6076950" cy="4738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Spring MVC </a:t>
            </a:r>
            <a:r>
              <a:rPr lang="ko-KR" altLang="en-US" dirty="0"/>
              <a:t>구조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340768"/>
            <a:ext cx="8429625" cy="526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Spring MVC </a:t>
            </a:r>
            <a:r>
              <a:rPr lang="ko-KR" altLang="en-US" dirty="0"/>
              <a:t>구조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7700" y="1340768"/>
            <a:ext cx="7848600" cy="54457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Spring MVC </a:t>
            </a:r>
            <a:r>
              <a:rPr lang="ko-KR" altLang="en-US" dirty="0"/>
              <a:t>구조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700808"/>
            <a:ext cx="7753350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Spring MVC </a:t>
            </a:r>
            <a:r>
              <a:rPr lang="ko-KR" altLang="en-US" dirty="0"/>
              <a:t>구조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38" y="1681163"/>
            <a:ext cx="7858125" cy="349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Spring MVC </a:t>
            </a:r>
            <a:r>
              <a:rPr lang="ko-KR" altLang="en-US" dirty="0"/>
              <a:t>구조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8663" y="2014538"/>
            <a:ext cx="7686675" cy="282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Spring MVC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67544" y="1700808"/>
            <a:ext cx="8136904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b="1" dirty="0"/>
              <a:t>Spring MVC </a:t>
            </a:r>
            <a:r>
              <a:rPr lang="ko-KR" altLang="en-US" sz="1100" b="1" dirty="0"/>
              <a:t>처리 순서</a:t>
            </a:r>
            <a:endParaRPr lang="ko-KR" altLang="en-US" sz="1100" dirty="0"/>
          </a:p>
          <a:p>
            <a:r>
              <a:rPr lang="en-US" altLang="ko-KR" sz="1100" dirty="0"/>
              <a:t>1. </a:t>
            </a:r>
            <a:r>
              <a:rPr lang="ko-KR" altLang="en-US" sz="1100" dirty="0"/>
              <a:t>클라이언트</a:t>
            </a:r>
            <a:r>
              <a:rPr lang="en-US" altLang="ko-KR" sz="1100" dirty="0"/>
              <a:t>(Client)</a:t>
            </a:r>
            <a:r>
              <a:rPr lang="ko-KR" altLang="en-US" sz="1100" dirty="0"/>
              <a:t>가 서버에 어떤 요청</a:t>
            </a:r>
            <a:r>
              <a:rPr lang="en-US" altLang="ko-KR" sz="1100" dirty="0"/>
              <a:t>(Request)</a:t>
            </a:r>
            <a:r>
              <a:rPr lang="ko-KR" altLang="en-US" sz="1100" dirty="0"/>
              <a:t>을 한다면 스프링에서 제공하는 </a:t>
            </a:r>
            <a:r>
              <a:rPr lang="en-US" altLang="ko-KR" sz="1100" b="1" u="sng" dirty="0" err="1"/>
              <a:t>DispatcherServlet</a:t>
            </a:r>
            <a:r>
              <a:rPr lang="ko-KR" altLang="en-US" sz="1100" u="sng" dirty="0"/>
              <a:t> 이라는 클래스</a:t>
            </a:r>
            <a:r>
              <a:rPr lang="en-US" altLang="ko-KR" sz="1100" u="sng" dirty="0"/>
              <a:t>(</a:t>
            </a:r>
            <a:r>
              <a:rPr lang="ko-KR" altLang="en-US" sz="1100" u="sng" dirty="0"/>
              <a:t>일종의 </a:t>
            </a:r>
            <a:r>
              <a:rPr lang="en-US" altLang="ko-KR" sz="1100" u="sng" dirty="0"/>
              <a:t>front controller)</a:t>
            </a:r>
            <a:r>
              <a:rPr lang="ko-KR" altLang="en-US" sz="1100" u="sng" dirty="0"/>
              <a:t>가 요청을 가로챈다</a:t>
            </a:r>
            <a:r>
              <a:rPr lang="en-US" altLang="ko-KR" sz="1100" u="sng" dirty="0"/>
              <a:t>.</a:t>
            </a:r>
            <a:endParaRPr lang="ko-KR" altLang="en-US" sz="1100" dirty="0"/>
          </a:p>
          <a:p>
            <a:r>
              <a:rPr lang="en-US" altLang="ko-KR" sz="1100" dirty="0"/>
              <a:t>(web.xml</a:t>
            </a:r>
            <a:r>
              <a:rPr lang="ko-KR" altLang="en-US" sz="1100" dirty="0"/>
              <a:t>에 살펴보면 모든 </a:t>
            </a:r>
            <a:r>
              <a:rPr lang="en-US" altLang="ko-KR" sz="1100" dirty="0" err="1"/>
              <a:t>url</a:t>
            </a:r>
            <a:r>
              <a:rPr lang="en-US" altLang="ko-KR" sz="1100" dirty="0"/>
              <a:t> ( / )</a:t>
            </a:r>
            <a:r>
              <a:rPr lang="ko-KR" altLang="en-US" sz="1100" dirty="0"/>
              <a:t>에 서블릿 </a:t>
            </a:r>
            <a:r>
              <a:rPr lang="ko-KR" altLang="en-US" sz="1100" dirty="0" err="1"/>
              <a:t>매핑을하여</a:t>
            </a:r>
            <a:r>
              <a:rPr lang="ko-KR" altLang="en-US" sz="1100" dirty="0"/>
              <a:t> 모든 요청을 </a:t>
            </a:r>
            <a:r>
              <a:rPr lang="en-US" altLang="ko-KR" sz="1100" dirty="0" err="1"/>
              <a:t>DispatcherServlet</a:t>
            </a:r>
            <a:r>
              <a:rPr lang="ko-KR" altLang="en-US" sz="1100" dirty="0"/>
              <a:t>이 가로채게 해둠</a:t>
            </a:r>
            <a:r>
              <a:rPr lang="en-US" altLang="ko-KR" sz="1100" dirty="0"/>
              <a:t>(</a:t>
            </a:r>
            <a:r>
              <a:rPr lang="ko-KR" altLang="en-US" sz="1100" dirty="0"/>
              <a:t>변경 가능</a:t>
            </a:r>
            <a:r>
              <a:rPr lang="en-US" altLang="ko-KR" sz="1100" dirty="0"/>
              <a:t>))</a:t>
            </a:r>
          </a:p>
          <a:p>
            <a:r>
              <a:rPr lang="en-US" altLang="ko-KR" sz="1100" dirty="0"/>
              <a:t>2. </a:t>
            </a:r>
            <a:r>
              <a:rPr lang="ko-KR" altLang="en-US" sz="1100" dirty="0"/>
              <a:t>요청을 가로챈 </a:t>
            </a:r>
            <a:r>
              <a:rPr lang="en-US" altLang="ko-KR" sz="1100" dirty="0" err="1"/>
              <a:t>DispatcherServlet</a:t>
            </a:r>
            <a:r>
              <a:rPr lang="ko-KR" altLang="en-US" sz="1100" dirty="0"/>
              <a:t>은 </a:t>
            </a:r>
            <a:r>
              <a:rPr lang="en-US" altLang="ko-KR" sz="1100" b="1" dirty="0" err="1"/>
              <a:t>HandlerMapping</a:t>
            </a:r>
            <a:r>
              <a:rPr lang="en-US" altLang="ko-KR" sz="1100" dirty="0"/>
              <a:t>(URL </a:t>
            </a:r>
            <a:r>
              <a:rPr lang="ko-KR" altLang="en-US" sz="1100" dirty="0" err="1"/>
              <a:t>분석등</a:t>
            </a:r>
            <a:r>
              <a:rPr lang="en-US" altLang="ko-KR" sz="1100" dirty="0"/>
              <a:t>..)</a:t>
            </a:r>
            <a:r>
              <a:rPr lang="ko-KR" altLang="en-US" sz="1100" dirty="0"/>
              <a:t>에게 </a:t>
            </a:r>
            <a:r>
              <a:rPr lang="ko-KR" altLang="en-US" sz="1100" u="sng" dirty="0"/>
              <a:t>어떤 컨트롤러에게 요청을 위임하면 좋을지 물어본다</a:t>
            </a:r>
            <a:r>
              <a:rPr lang="en-US" altLang="ko-KR" sz="1100" u="sng" dirty="0"/>
              <a:t>.</a:t>
            </a:r>
            <a:endParaRPr lang="ko-KR" altLang="en-US" sz="1100" dirty="0"/>
          </a:p>
          <a:p>
            <a:r>
              <a:rPr lang="en-US" altLang="ko-KR" sz="1100" dirty="0"/>
              <a:t>(servlet-context.xml</a:t>
            </a:r>
            <a:r>
              <a:rPr lang="ko-KR" altLang="en-US" sz="1100" dirty="0"/>
              <a:t>에서 </a:t>
            </a:r>
            <a:r>
              <a:rPr lang="en-US" altLang="ko-KR" sz="1100" dirty="0"/>
              <a:t>@Controller</a:t>
            </a:r>
            <a:r>
              <a:rPr lang="ko-KR" altLang="en-US" sz="1100" dirty="0"/>
              <a:t>로 등록한 것들을 </a:t>
            </a:r>
            <a:r>
              <a:rPr lang="ko-KR" altLang="en-US" sz="1100" dirty="0" err="1"/>
              <a:t>스캔해서</a:t>
            </a:r>
            <a:r>
              <a:rPr lang="ko-KR" altLang="en-US" sz="1100" dirty="0"/>
              <a:t> 찾아준다</a:t>
            </a:r>
            <a:r>
              <a:rPr lang="en-US" altLang="ko-KR" sz="1100" dirty="0"/>
              <a:t>.)</a:t>
            </a:r>
          </a:p>
          <a:p>
            <a:r>
              <a:rPr lang="en-US" altLang="ko-KR" sz="1100" dirty="0"/>
              <a:t>3. </a:t>
            </a:r>
            <a:r>
              <a:rPr lang="ko-KR" altLang="en-US" sz="1100" dirty="0"/>
              <a:t>요청에 </a:t>
            </a:r>
            <a:r>
              <a:rPr lang="ko-KR" altLang="en-US" sz="1100" dirty="0" err="1"/>
              <a:t>매핑된</a:t>
            </a:r>
            <a:r>
              <a:rPr lang="ko-KR" altLang="en-US" sz="1100" dirty="0"/>
              <a:t> 컨트롤러가 있다면 </a:t>
            </a:r>
            <a:r>
              <a:rPr lang="en-US" altLang="ko-KR" sz="1100" dirty="0"/>
              <a:t>@</a:t>
            </a:r>
            <a:r>
              <a:rPr lang="en-US" altLang="ko-KR" sz="1100" dirty="0" err="1"/>
              <a:t>RequestMapping</a:t>
            </a:r>
            <a:r>
              <a:rPr lang="ko-KR" altLang="en-US" sz="1100" dirty="0"/>
              <a:t>을 통하여 요청을 처리할 메서드에 도달한다</a:t>
            </a:r>
            <a:r>
              <a:rPr lang="en-US" altLang="ko-KR" sz="1100" dirty="0"/>
              <a:t>.</a:t>
            </a:r>
          </a:p>
          <a:p>
            <a:r>
              <a:rPr lang="en-US" altLang="ko-KR" sz="1100" dirty="0"/>
              <a:t>4. </a:t>
            </a:r>
            <a:r>
              <a:rPr lang="ko-KR" altLang="en-US" sz="1100" dirty="0"/>
              <a:t>컨트롤러에서는 </a:t>
            </a:r>
            <a:r>
              <a:rPr lang="ko-KR" altLang="en-US" sz="1100" u="sng" dirty="0"/>
              <a:t>해당 요청을 처리할 </a:t>
            </a:r>
            <a:r>
              <a:rPr lang="en-US" altLang="ko-KR" sz="1100" u="sng" dirty="0"/>
              <a:t>Service</a:t>
            </a:r>
            <a:r>
              <a:rPr lang="ko-KR" altLang="en-US" sz="1100" u="sng" dirty="0"/>
              <a:t>를 주입</a:t>
            </a:r>
            <a:r>
              <a:rPr lang="en-US" altLang="ko-KR" sz="1100" u="sng" dirty="0"/>
              <a:t>(DI)</a:t>
            </a:r>
            <a:r>
              <a:rPr lang="ko-KR" altLang="en-US" sz="1100" u="sng" dirty="0"/>
              <a:t>받아 </a:t>
            </a:r>
            <a:r>
              <a:rPr lang="ko-KR" altLang="en-US" sz="1100" u="sng" dirty="0" err="1"/>
              <a:t>비즈니스로직을</a:t>
            </a:r>
            <a:r>
              <a:rPr lang="ko-KR" altLang="en-US" sz="1100" u="sng" dirty="0"/>
              <a:t> </a:t>
            </a:r>
            <a:r>
              <a:rPr lang="en-US" altLang="ko-KR" sz="1100" u="sng" dirty="0"/>
              <a:t>Service</a:t>
            </a:r>
            <a:r>
              <a:rPr lang="ko-KR" altLang="en-US" sz="1100" u="sng" dirty="0"/>
              <a:t>에게 위임</a:t>
            </a:r>
            <a:r>
              <a:rPr lang="ko-KR" altLang="en-US" sz="1100" dirty="0"/>
              <a:t>한다</a:t>
            </a:r>
            <a:r>
              <a:rPr lang="en-US" altLang="ko-KR" sz="1100" dirty="0"/>
              <a:t>.</a:t>
            </a:r>
          </a:p>
          <a:p>
            <a:r>
              <a:rPr lang="en-US" altLang="ko-KR" sz="1100" dirty="0"/>
              <a:t>5. Service</a:t>
            </a:r>
            <a:r>
              <a:rPr lang="ko-KR" altLang="en-US" sz="1100" dirty="0"/>
              <a:t>에서는 요청에 필요한 작업 대부분</a:t>
            </a:r>
            <a:r>
              <a:rPr lang="en-US" altLang="ko-KR" sz="1100" dirty="0"/>
              <a:t>(</a:t>
            </a:r>
            <a:r>
              <a:rPr lang="ko-KR" altLang="en-US" sz="1100" dirty="0"/>
              <a:t>코딩</a:t>
            </a:r>
            <a:r>
              <a:rPr lang="en-US" altLang="ko-KR" sz="1100" dirty="0"/>
              <a:t>)</a:t>
            </a:r>
            <a:r>
              <a:rPr lang="ko-KR" altLang="en-US" sz="1100" dirty="0"/>
              <a:t>을 담당하며 </a:t>
            </a:r>
            <a:r>
              <a:rPr lang="ko-KR" altLang="en-US" sz="1100" u="sng" dirty="0"/>
              <a:t>데이터베이스에 접근이 필요하면 </a:t>
            </a:r>
            <a:r>
              <a:rPr lang="en-US" altLang="ko-KR" sz="1100" u="sng" dirty="0"/>
              <a:t>DAO</a:t>
            </a:r>
            <a:r>
              <a:rPr lang="ko-KR" altLang="en-US" sz="1100" u="sng" dirty="0"/>
              <a:t>를 </a:t>
            </a:r>
            <a:r>
              <a:rPr lang="ko-KR" altLang="en-US" sz="1100" u="sng" dirty="0" err="1"/>
              <a:t>주입받아</a:t>
            </a:r>
            <a:r>
              <a:rPr lang="ko-KR" altLang="en-US" sz="1100" u="sng" dirty="0"/>
              <a:t> </a:t>
            </a:r>
            <a:r>
              <a:rPr lang="en-US" altLang="ko-KR" sz="1100" u="sng" dirty="0"/>
              <a:t>DB</a:t>
            </a:r>
            <a:r>
              <a:rPr lang="ko-KR" altLang="en-US" sz="1100" u="sng" dirty="0"/>
              <a:t>처리는 </a:t>
            </a:r>
            <a:r>
              <a:rPr lang="en-US" altLang="ko-KR" sz="1100" u="sng" dirty="0"/>
              <a:t>DAO</a:t>
            </a:r>
            <a:r>
              <a:rPr lang="ko-KR" altLang="en-US" sz="1100" u="sng" dirty="0"/>
              <a:t>에게 위임</a:t>
            </a:r>
            <a:r>
              <a:rPr lang="ko-KR" altLang="en-US" sz="1100" dirty="0"/>
              <a:t>한다</a:t>
            </a:r>
            <a:r>
              <a:rPr lang="en-US" altLang="ko-KR" sz="1100" dirty="0"/>
              <a:t>.</a:t>
            </a:r>
          </a:p>
          <a:p>
            <a:r>
              <a:rPr lang="en-US" altLang="ko-KR" sz="1100" dirty="0"/>
              <a:t>6. DAO</a:t>
            </a:r>
            <a:r>
              <a:rPr lang="ko-KR" altLang="en-US" sz="1100" dirty="0"/>
              <a:t>는 </a:t>
            </a:r>
            <a:r>
              <a:rPr lang="en-US" altLang="ko-KR" sz="1100" u="sng" dirty="0" err="1"/>
              <a:t>mybatis</a:t>
            </a:r>
            <a:r>
              <a:rPr lang="en-US" altLang="ko-KR" sz="1100" u="sng" dirty="0"/>
              <a:t>(</a:t>
            </a:r>
            <a:r>
              <a:rPr lang="ko-KR" altLang="en-US" sz="1100" u="sng" dirty="0"/>
              <a:t>또는 </a:t>
            </a:r>
            <a:r>
              <a:rPr lang="en-US" altLang="ko-KR" sz="1100" u="sng" dirty="0"/>
              <a:t>hibernate</a:t>
            </a:r>
            <a:r>
              <a:rPr lang="ko-KR" altLang="en-US" sz="1100" u="sng" dirty="0"/>
              <a:t>등</a:t>
            </a:r>
            <a:r>
              <a:rPr lang="en-US" altLang="ko-KR" sz="1100" u="sng" dirty="0"/>
              <a:t>) </a:t>
            </a:r>
            <a:r>
              <a:rPr lang="ko-KR" altLang="en-US" sz="1100" u="sng" dirty="0"/>
              <a:t>설정을 이용해서 </a:t>
            </a:r>
            <a:r>
              <a:rPr lang="en-US" altLang="ko-KR" sz="1100" u="sng" dirty="0"/>
              <a:t>SQL </a:t>
            </a:r>
            <a:r>
              <a:rPr lang="ko-KR" altLang="en-US" sz="1100" u="sng" dirty="0"/>
              <a:t>쿼리를 날려 </a:t>
            </a:r>
            <a:r>
              <a:rPr lang="en-US" altLang="ko-KR" sz="1100" u="sng" dirty="0"/>
              <a:t>DB</a:t>
            </a:r>
            <a:r>
              <a:rPr lang="ko-KR" altLang="en-US" sz="1100" u="sng" dirty="0"/>
              <a:t>의 정보를 받아 서비스에게 다시 돌려준다</a:t>
            </a:r>
            <a:r>
              <a:rPr lang="en-US" altLang="ko-KR" sz="1100" u="sng" dirty="0"/>
              <a:t>.</a:t>
            </a:r>
            <a:endParaRPr lang="ko-KR" altLang="en-US" sz="1100" dirty="0"/>
          </a:p>
          <a:p>
            <a:r>
              <a:rPr lang="en-US" altLang="ko-KR" sz="1100" dirty="0"/>
              <a:t>(</a:t>
            </a:r>
            <a:r>
              <a:rPr lang="ko-KR" altLang="en-US" sz="1100" dirty="0"/>
              <a:t>이 때 보통 </a:t>
            </a:r>
            <a:r>
              <a:rPr lang="en-US" altLang="ko-KR" sz="1100" dirty="0"/>
              <a:t>VO(</a:t>
            </a:r>
            <a:r>
              <a:rPr lang="en-US" altLang="ko-KR" sz="1100" dirty="0" err="1"/>
              <a:t>dto</a:t>
            </a:r>
            <a:r>
              <a:rPr lang="en-US" altLang="ko-KR" sz="1100" dirty="0"/>
              <a:t>)</a:t>
            </a:r>
            <a:r>
              <a:rPr lang="ko-KR" altLang="en-US" sz="1100" dirty="0"/>
              <a:t>를 컨트롤러에서 </a:t>
            </a:r>
            <a:r>
              <a:rPr lang="ko-KR" altLang="en-US" sz="1100" dirty="0" err="1"/>
              <a:t>부터</a:t>
            </a:r>
            <a:r>
              <a:rPr lang="ko-KR" altLang="en-US" sz="1100" dirty="0"/>
              <a:t> </a:t>
            </a:r>
            <a:r>
              <a:rPr lang="ko-KR" altLang="en-US" sz="1100" dirty="0" err="1"/>
              <a:t>내려받아</a:t>
            </a:r>
            <a:r>
              <a:rPr lang="ko-KR" altLang="en-US" sz="1100" dirty="0"/>
              <a:t> 쿼리의 결과를 </a:t>
            </a:r>
            <a:r>
              <a:rPr lang="en-US" altLang="ko-KR" sz="1100" dirty="0"/>
              <a:t>VO</a:t>
            </a:r>
            <a:r>
              <a:rPr lang="ko-KR" altLang="en-US" sz="1100" dirty="0"/>
              <a:t>에 담는다</a:t>
            </a:r>
            <a:r>
              <a:rPr lang="en-US" altLang="ko-KR" sz="1100" dirty="0"/>
              <a:t>. (</a:t>
            </a:r>
            <a:r>
              <a:rPr lang="en-US" altLang="ko-KR" sz="1100" dirty="0" err="1"/>
              <a:t>mybatis</a:t>
            </a:r>
            <a:r>
              <a:rPr lang="ko-KR" altLang="en-US" sz="1100" dirty="0"/>
              <a:t>의 </a:t>
            </a:r>
            <a:r>
              <a:rPr lang="en-US" altLang="ko-KR" sz="1100" dirty="0" err="1"/>
              <a:t>resultType</a:t>
            </a:r>
            <a:r>
              <a:rPr lang="en-US" altLang="ko-KR" sz="1100" dirty="0"/>
              <a:t>) </a:t>
            </a:r>
          </a:p>
          <a:p>
            <a:r>
              <a:rPr lang="en-US" altLang="ko-KR" sz="1100" dirty="0"/>
              <a:t>7. </a:t>
            </a:r>
            <a:r>
              <a:rPr lang="ko-KR" altLang="en-US" sz="1100" dirty="0"/>
              <a:t>모든 </a:t>
            </a:r>
            <a:r>
              <a:rPr lang="ko-KR" altLang="en-US" sz="1100" dirty="0" err="1"/>
              <a:t>로직을</a:t>
            </a:r>
            <a:r>
              <a:rPr lang="ko-KR" altLang="en-US" sz="1100" dirty="0"/>
              <a:t> 끝낸 서비스가 결과를 컨트롤러에게 넘긴다</a:t>
            </a:r>
            <a:r>
              <a:rPr lang="en-US" altLang="ko-KR" sz="1100" dirty="0"/>
              <a:t>.</a:t>
            </a:r>
          </a:p>
          <a:p>
            <a:r>
              <a:rPr lang="en-US" altLang="ko-KR" sz="1100" dirty="0"/>
              <a:t>8. </a:t>
            </a:r>
            <a:r>
              <a:rPr lang="ko-KR" altLang="en-US" sz="1100" dirty="0"/>
              <a:t>결과를 받은 컨트롤러는 </a:t>
            </a:r>
            <a:r>
              <a:rPr lang="en-US" altLang="ko-KR" sz="1100" dirty="0"/>
              <a:t>Model</a:t>
            </a:r>
            <a:r>
              <a:rPr lang="ko-KR" altLang="en-US" sz="1100" dirty="0"/>
              <a:t>객체에 결과물 어떤 </a:t>
            </a:r>
            <a:r>
              <a:rPr lang="en-US" altLang="ko-KR" sz="1100" dirty="0"/>
              <a:t>view(</a:t>
            </a:r>
            <a:r>
              <a:rPr lang="en-US" altLang="ko-KR" sz="1100" dirty="0" err="1"/>
              <a:t>jsp</a:t>
            </a:r>
            <a:r>
              <a:rPr lang="en-US" altLang="ko-KR" sz="1100" dirty="0"/>
              <a:t>)</a:t>
            </a:r>
            <a:r>
              <a:rPr lang="ko-KR" altLang="en-US" sz="1100" dirty="0"/>
              <a:t>파일을 보여줄 </a:t>
            </a:r>
            <a:r>
              <a:rPr lang="ko-KR" altLang="en-US" sz="1100" dirty="0" err="1"/>
              <a:t>것인지등의</a:t>
            </a:r>
            <a:r>
              <a:rPr lang="ko-KR" altLang="en-US" sz="1100" dirty="0"/>
              <a:t> 정보를 담아 </a:t>
            </a:r>
            <a:r>
              <a:rPr lang="en-US" altLang="ko-KR" sz="1100" dirty="0" err="1"/>
              <a:t>DispatcherServlet</a:t>
            </a:r>
            <a:r>
              <a:rPr lang="ko-KR" altLang="en-US" sz="1100" dirty="0"/>
              <a:t>에게 보낸다</a:t>
            </a:r>
            <a:r>
              <a:rPr lang="en-US" altLang="ko-KR" sz="1100" dirty="0"/>
              <a:t>.</a:t>
            </a:r>
          </a:p>
          <a:p>
            <a:r>
              <a:rPr lang="en-US" altLang="ko-KR" sz="1100" dirty="0"/>
              <a:t>9. </a:t>
            </a:r>
            <a:r>
              <a:rPr lang="en-US" altLang="ko-KR" sz="1100" dirty="0" err="1"/>
              <a:t>DispatcherServlet</a:t>
            </a:r>
            <a:r>
              <a:rPr lang="ko-KR" altLang="en-US" sz="1100" dirty="0"/>
              <a:t>은 </a:t>
            </a:r>
            <a:r>
              <a:rPr lang="en-US" altLang="ko-KR" sz="1100" dirty="0" err="1"/>
              <a:t>ViewResolver</a:t>
            </a:r>
            <a:r>
              <a:rPr lang="ko-KR" altLang="en-US" sz="1100" dirty="0"/>
              <a:t>에게 받은 뷰의 대한 정보를 넘긴다</a:t>
            </a:r>
            <a:r>
              <a:rPr lang="en-US" altLang="ko-KR" sz="1100" dirty="0"/>
              <a:t>.</a:t>
            </a:r>
          </a:p>
          <a:p>
            <a:r>
              <a:rPr lang="en-US" altLang="ko-KR" sz="1100" dirty="0"/>
              <a:t>10. </a:t>
            </a:r>
            <a:r>
              <a:rPr lang="en-US" altLang="ko-KR" sz="1100" dirty="0" err="1"/>
              <a:t>ViewResolver</a:t>
            </a:r>
            <a:r>
              <a:rPr lang="ko-KR" altLang="en-US" sz="1100" dirty="0"/>
              <a:t>는 해당 </a:t>
            </a:r>
            <a:r>
              <a:rPr lang="en-US" altLang="ko-KR" sz="1100" dirty="0"/>
              <a:t>JSP</a:t>
            </a:r>
            <a:r>
              <a:rPr lang="ko-KR" altLang="en-US" sz="1100" dirty="0"/>
              <a:t>를 찾아서</a:t>
            </a:r>
            <a:r>
              <a:rPr lang="en-US" altLang="ko-KR" sz="1100" dirty="0"/>
              <a:t>(</a:t>
            </a:r>
            <a:r>
              <a:rPr lang="ko-KR" altLang="en-US" sz="1100" dirty="0"/>
              <a:t>응답할 </a:t>
            </a:r>
            <a:r>
              <a:rPr lang="en-US" altLang="ko-KR" sz="1100" dirty="0"/>
              <a:t>View</a:t>
            </a:r>
            <a:r>
              <a:rPr lang="ko-KR" altLang="en-US" sz="1100" dirty="0"/>
              <a:t>를 찾음</a:t>
            </a:r>
            <a:r>
              <a:rPr lang="en-US" altLang="ko-KR" sz="1100" dirty="0"/>
              <a:t>) </a:t>
            </a:r>
            <a:r>
              <a:rPr lang="en-US" altLang="ko-KR" sz="1100" dirty="0" err="1"/>
              <a:t>DispatcherServlet</a:t>
            </a:r>
            <a:r>
              <a:rPr lang="ko-KR" altLang="en-US" sz="1100" dirty="0"/>
              <a:t>에게 알려준다</a:t>
            </a:r>
            <a:r>
              <a:rPr lang="en-US" altLang="ko-KR" sz="1100" dirty="0"/>
              <a:t>.</a:t>
            </a:r>
          </a:p>
          <a:p>
            <a:r>
              <a:rPr lang="en-US" altLang="ko-KR" sz="1100" dirty="0"/>
              <a:t>(servlet-context.xml</a:t>
            </a:r>
            <a:r>
              <a:rPr lang="ko-KR" altLang="en-US" sz="1100" dirty="0"/>
              <a:t>에서 </a:t>
            </a:r>
            <a:r>
              <a:rPr lang="en-US" altLang="ko-KR" sz="1100" dirty="0"/>
              <a:t>suffix, prefix</a:t>
            </a:r>
            <a:r>
              <a:rPr lang="ko-KR" altLang="en-US" sz="1100" dirty="0"/>
              <a:t>를 통해 </a:t>
            </a:r>
            <a:r>
              <a:rPr lang="en-US" altLang="ko-KR" sz="1100" dirty="0"/>
              <a:t>/WEB-INF/views/index.jsp </a:t>
            </a:r>
            <a:r>
              <a:rPr lang="ko-KR" altLang="en-US" sz="1100" dirty="0"/>
              <a:t>이렇게 만들어주는 것도 </a:t>
            </a:r>
            <a:r>
              <a:rPr lang="en-US" altLang="ko-KR" sz="1100" dirty="0" err="1"/>
              <a:t>ViewResolver</a:t>
            </a:r>
            <a:r>
              <a:rPr lang="en-US" altLang="ko-KR" sz="1100" dirty="0"/>
              <a:t>)</a:t>
            </a:r>
          </a:p>
          <a:p>
            <a:r>
              <a:rPr lang="en-US" altLang="ko-KR" sz="1100" dirty="0"/>
              <a:t>11. </a:t>
            </a:r>
            <a:r>
              <a:rPr lang="en-US" altLang="ko-KR" sz="1100" dirty="0" err="1"/>
              <a:t>DispatcherServlet</a:t>
            </a:r>
            <a:r>
              <a:rPr lang="ko-KR" altLang="en-US" sz="1100" dirty="0"/>
              <a:t>은 응답할 </a:t>
            </a:r>
            <a:r>
              <a:rPr lang="en-US" altLang="ko-KR" sz="1100" dirty="0"/>
              <a:t>View</a:t>
            </a:r>
            <a:r>
              <a:rPr lang="ko-KR" altLang="en-US" sz="1100" dirty="0"/>
              <a:t>에게 </a:t>
            </a:r>
            <a:r>
              <a:rPr lang="en-US" altLang="ko-KR" sz="1100" dirty="0"/>
              <a:t>Render</a:t>
            </a:r>
            <a:r>
              <a:rPr lang="ko-KR" altLang="en-US" sz="1100" dirty="0"/>
              <a:t>를 지시하고 </a:t>
            </a:r>
            <a:r>
              <a:rPr lang="en-US" altLang="ko-KR" sz="1100" dirty="0"/>
              <a:t>View</a:t>
            </a:r>
            <a:r>
              <a:rPr lang="ko-KR" altLang="en-US" sz="1100" dirty="0"/>
              <a:t>는 응답 로직을 처리한다</a:t>
            </a:r>
            <a:r>
              <a:rPr lang="en-US" altLang="ko-KR" sz="1100" dirty="0"/>
              <a:t>.</a:t>
            </a:r>
          </a:p>
          <a:p>
            <a:r>
              <a:rPr lang="en-US" altLang="ko-KR" sz="1100" dirty="0"/>
              <a:t>12. </a:t>
            </a:r>
            <a:r>
              <a:rPr lang="ko-KR" altLang="en-US" sz="1100" dirty="0"/>
              <a:t>결과적으로 </a:t>
            </a:r>
            <a:r>
              <a:rPr lang="en-US" altLang="ko-KR" sz="1100" dirty="0" err="1"/>
              <a:t>DispatcherServlet</a:t>
            </a:r>
            <a:r>
              <a:rPr lang="ko-KR" altLang="en-US" sz="1100" dirty="0"/>
              <a:t>이 클라이언트에게 렌더링된 </a:t>
            </a:r>
            <a:r>
              <a:rPr lang="en-US" altLang="ko-KR" sz="1100" dirty="0"/>
              <a:t>View</a:t>
            </a:r>
            <a:r>
              <a:rPr lang="ko-KR" altLang="en-US" sz="1100" dirty="0"/>
              <a:t>를 응답한다</a:t>
            </a:r>
            <a:r>
              <a:rPr lang="en-US" altLang="ko-KR" sz="1100" dirty="0"/>
              <a:t>.</a:t>
            </a:r>
          </a:p>
          <a:p>
            <a:br>
              <a:rPr lang="ko-KR" altLang="en-US" sz="1100" dirty="0"/>
            </a:br>
            <a:br>
              <a:rPr lang="ko-KR" altLang="en-US" sz="1100" dirty="0"/>
            </a:br>
            <a:endParaRPr lang="ko-KR" altLang="en-US" sz="11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45</Words>
  <Application>Microsoft Office PowerPoint</Application>
  <PresentationFormat>화면 슬라이드 쇼(4:3)</PresentationFormat>
  <Paragraphs>27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Spring MVC</vt:lpstr>
      <vt:lpstr>Spring MVC</vt:lpstr>
      <vt:lpstr>Spring MVC 구조</vt:lpstr>
      <vt:lpstr>Spring MVC 구조</vt:lpstr>
      <vt:lpstr>Spring MVC 구조</vt:lpstr>
      <vt:lpstr>Spring MVC 구조</vt:lpstr>
      <vt:lpstr>Spring MVC 구조</vt:lpstr>
      <vt:lpstr>Spring MVC 구조</vt:lpstr>
      <vt:lpstr>Spring MVC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MVC</dc:title>
  <dc:creator>ck</dc:creator>
  <cp:lastModifiedBy>goott4</cp:lastModifiedBy>
  <cp:revision>9</cp:revision>
  <dcterms:created xsi:type="dcterms:W3CDTF">2019-01-21T13:55:15Z</dcterms:created>
  <dcterms:modified xsi:type="dcterms:W3CDTF">2023-07-27T02:13:46Z</dcterms:modified>
</cp:coreProperties>
</file>