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59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89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64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853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13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3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67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0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783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76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8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1C1D-4C31-4BA3-A3A5-E8AFF2867E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8409-F9B1-4DA1-A073-0D3CC8467E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21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2060848"/>
            <a:ext cx="24482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srow</a:t>
            </a:r>
            <a:r>
              <a:rPr lang="en-US" altLang="ko-KR" dirty="0" smtClean="0"/>
              <a:t>=1</a:t>
            </a:r>
            <a:r>
              <a:rPr lang="en-US" altLang="ko-KR" dirty="0" smtClean="0"/>
              <a:t>+(1-1)*5=1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3251498"/>
            <a:ext cx="24482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srow</a:t>
            </a:r>
            <a:r>
              <a:rPr lang="en-US" altLang="ko-KR" dirty="0" smtClean="0"/>
              <a:t>=1+(2-1)*5=6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96136" y="4360690"/>
            <a:ext cx="24482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srow</a:t>
            </a:r>
            <a:r>
              <a:rPr lang="en-US" altLang="ko-KR" dirty="0" smtClean="0"/>
              <a:t>=1+(3-1)*5=11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542184"/>
            <a:ext cx="24482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erow</a:t>
            </a:r>
            <a:r>
              <a:rPr lang="en-US" altLang="ko-KR" dirty="0" smtClean="0"/>
              <a:t>=5+(</a:t>
            </a:r>
            <a:r>
              <a:rPr lang="en-US" altLang="ko-KR" dirty="0"/>
              <a:t>1</a:t>
            </a:r>
            <a:r>
              <a:rPr lang="en-US" altLang="ko-KR" dirty="0" smtClean="0"/>
              <a:t>-1)*5=5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3702610"/>
            <a:ext cx="24482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erow</a:t>
            </a:r>
            <a:r>
              <a:rPr lang="en-US" altLang="ko-KR" dirty="0" smtClean="0"/>
              <a:t>=5+(2-1)*5=10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6136" y="4845618"/>
            <a:ext cx="24482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erow</a:t>
            </a:r>
            <a:r>
              <a:rPr lang="en-US" altLang="ko-KR" dirty="0" smtClean="0"/>
              <a:t>=5+(3-1)*5=15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5918" y="2071678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85918" y="2268574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2</a:t>
            </a:r>
            <a:endParaRPr lang="ko-KR" altLang="en-US" sz="14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85918" y="2465470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3</a:t>
            </a:r>
            <a:endParaRPr lang="ko-KR" altLang="en-US" sz="14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85918" y="2662366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4</a:t>
            </a:r>
            <a:endParaRPr lang="ko-KR" altLang="en-US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85918" y="2859262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5</a:t>
            </a:r>
            <a:endParaRPr lang="ko-KR" altLang="en-US" sz="14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785918" y="3212920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6</a:t>
            </a:r>
            <a:endParaRPr lang="ko-KR" altLang="en-US" sz="14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85918" y="3409816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7</a:t>
            </a:r>
            <a:endParaRPr lang="ko-KR" altLang="en-US" sz="14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85918" y="3606712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8</a:t>
            </a:r>
            <a:endParaRPr lang="ko-KR" altLang="en-US" sz="14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785918" y="3803608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9</a:t>
            </a:r>
            <a:endParaRPr lang="ko-KR" altLang="en-US" sz="14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85918" y="4000504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10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785918" y="4354162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11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85918" y="4551058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12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785918" y="4747954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13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85918" y="4944850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14</a:t>
            </a:r>
            <a:endParaRPr lang="ko-KR" altLang="en-US" sz="14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85918" y="5141746"/>
            <a:ext cx="2714644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row 15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795155" y="13572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srow</a:t>
            </a:r>
            <a:r>
              <a:rPr lang="en-US" altLang="ko-KR" dirty="0" smtClean="0"/>
              <a:t>=r1</a:t>
            </a:r>
            <a:r>
              <a:rPr lang="en-US" altLang="ko-KR" dirty="0" smtClean="0"/>
              <a:t>+(page-1)*</a:t>
            </a:r>
            <a:r>
              <a:rPr lang="en-US" altLang="ko-KR" dirty="0" smtClean="0"/>
              <a:t>5</a:t>
            </a:r>
            <a:endParaRPr lang="en-US" altLang="ko-KR" dirty="0" smtClean="0"/>
          </a:p>
        </p:txBody>
      </p:sp>
      <p:cxnSp>
        <p:nvCxnSpPr>
          <p:cNvPr id="85" name="꺾인 연결선 84"/>
          <p:cNvCxnSpPr>
            <a:stCxn id="28" idx="1"/>
            <a:endCxn id="36" idx="3"/>
          </p:cNvCxnSpPr>
          <p:nvPr/>
        </p:nvCxnSpPr>
        <p:spPr>
          <a:xfrm rot="10800000">
            <a:off x="4500562" y="2143116"/>
            <a:ext cx="1295574" cy="102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31" idx="1"/>
            <a:endCxn id="70" idx="3"/>
          </p:cNvCxnSpPr>
          <p:nvPr/>
        </p:nvCxnSpPr>
        <p:spPr>
          <a:xfrm rot="10800000" flipV="1">
            <a:off x="4500562" y="2726850"/>
            <a:ext cx="1295574" cy="2038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29" idx="1"/>
            <a:endCxn id="71" idx="3"/>
          </p:cNvCxnSpPr>
          <p:nvPr/>
        </p:nvCxnSpPr>
        <p:spPr>
          <a:xfrm rot="10800000">
            <a:off x="4500562" y="3284358"/>
            <a:ext cx="1295574" cy="1518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1"/>
            <a:endCxn id="75" idx="3"/>
          </p:cNvCxnSpPr>
          <p:nvPr/>
        </p:nvCxnSpPr>
        <p:spPr>
          <a:xfrm rot="10800000" flipV="1">
            <a:off x="4500562" y="3887276"/>
            <a:ext cx="1295574" cy="1846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30" idx="1"/>
            <a:endCxn id="76" idx="3"/>
          </p:cNvCxnSpPr>
          <p:nvPr/>
        </p:nvCxnSpPr>
        <p:spPr>
          <a:xfrm rot="10800000">
            <a:off x="4500562" y="4425600"/>
            <a:ext cx="1295574" cy="1197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1"/>
            <a:endCxn id="80" idx="3"/>
          </p:cNvCxnSpPr>
          <p:nvPr/>
        </p:nvCxnSpPr>
        <p:spPr>
          <a:xfrm rot="10800000" flipV="1">
            <a:off x="4500562" y="5030284"/>
            <a:ext cx="1295574" cy="1829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왼쪽 중괄호 96"/>
          <p:cNvSpPr/>
          <p:nvPr/>
        </p:nvSpPr>
        <p:spPr>
          <a:xfrm>
            <a:off x="1428728" y="2008949"/>
            <a:ext cx="357190" cy="10001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00034" y="2321473"/>
            <a:ext cx="92869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1page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6900876" y="1357298"/>
            <a:ext cx="642942" cy="3571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106"/>
          <p:cNvCxnSpPr>
            <a:stCxn id="104" idx="0"/>
            <a:endCxn id="105" idx="0"/>
          </p:cNvCxnSpPr>
          <p:nvPr/>
        </p:nvCxnSpPr>
        <p:spPr>
          <a:xfrm rot="5400000" flipH="1" flipV="1">
            <a:off x="3611277" y="-1289597"/>
            <a:ext cx="964175" cy="6257966"/>
          </a:xfrm>
          <a:prstGeom prst="bentConnector3">
            <a:avLst>
              <a:gd name="adj1" fmla="val 1133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왼쪽 중괄호 109"/>
          <p:cNvSpPr/>
          <p:nvPr/>
        </p:nvSpPr>
        <p:spPr>
          <a:xfrm>
            <a:off x="1428728" y="4322858"/>
            <a:ext cx="357190" cy="10001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00034" y="4635382"/>
            <a:ext cx="92869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3page</a:t>
            </a:r>
            <a:endParaRPr lang="ko-KR" altLang="en-US" dirty="0"/>
          </a:p>
        </p:txBody>
      </p:sp>
      <p:cxnSp>
        <p:nvCxnSpPr>
          <p:cNvPr id="112" name="꺾인 연결선 111"/>
          <p:cNvCxnSpPr>
            <a:stCxn id="111" idx="2"/>
            <a:endCxn id="115" idx="2"/>
          </p:cNvCxnSpPr>
          <p:nvPr/>
        </p:nvCxnSpPr>
        <p:spPr>
          <a:xfrm rot="16200000" flipH="1">
            <a:off x="3841799" y="2127295"/>
            <a:ext cx="210236" cy="5965073"/>
          </a:xfrm>
          <a:prstGeom prst="bentConnector3">
            <a:avLst>
              <a:gd name="adj1" fmla="val 2087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786578" y="4857760"/>
            <a:ext cx="285752" cy="3571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2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67742" y="2000240"/>
            <a:ext cx="648072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67742" y="3037848"/>
            <a:ext cx="648072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67742" y="4003448"/>
            <a:ext cx="648072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31838" y="2000240"/>
            <a:ext cx="32403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1838" y="3037848"/>
            <a:ext cx="32403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31838" y="4003448"/>
            <a:ext cx="32403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79910" y="2000240"/>
            <a:ext cx="576064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7982" y="2000240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6054" y="2000240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24126" y="2000240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72198" y="2000240"/>
            <a:ext cx="576064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79910" y="3037848"/>
            <a:ext cx="576064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27982" y="3037848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76054" y="3037848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424126" y="3037848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72198" y="3037848"/>
            <a:ext cx="576064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79910" y="4003448"/>
            <a:ext cx="576064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27982" y="4003448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76054" y="4003448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24126" y="4003448"/>
            <a:ext cx="57606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72198" y="4003448"/>
            <a:ext cx="576064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5013176"/>
            <a:ext cx="712879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Start=page-(page-1)%5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총페이지의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EndPage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cnt</a:t>
            </a:r>
            <a:r>
              <a:rPr lang="en-US" altLang="ko-KR" b="1" dirty="0" smtClean="0"/>
              <a:t>/10</a:t>
            </a:r>
            <a:r>
              <a:rPr lang="en-US" altLang="ko-KR" b="1" dirty="0" smtClean="0"/>
              <a:t>+(cnt%10==0?0:1)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63886" y="1483168"/>
            <a:ext cx="936104" cy="32403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71600" y="5013176"/>
            <a:ext cx="2952328" cy="4320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40" name="Shape 39"/>
          <p:cNvCxnSpPr>
            <a:stCxn id="38" idx="1"/>
            <a:endCxn id="35" idx="0"/>
          </p:cNvCxnSpPr>
          <p:nvPr/>
        </p:nvCxnSpPr>
        <p:spPr>
          <a:xfrm rot="10800000" flipH="1">
            <a:off x="971600" y="1483168"/>
            <a:ext cx="2760338" cy="3746032"/>
          </a:xfrm>
          <a:prstGeom prst="bentConnector4">
            <a:avLst>
              <a:gd name="adj1" fmla="val -8282"/>
              <a:gd name="adj2" fmla="val 1061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21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102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page</vt:lpstr>
      <vt:lpstr>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</dc:title>
  <dc:creator>mrhcen</dc:creator>
  <cp:lastModifiedBy>mc</cp:lastModifiedBy>
  <cp:revision>34</cp:revision>
  <dcterms:created xsi:type="dcterms:W3CDTF">2018-12-27T05:50:27Z</dcterms:created>
  <dcterms:modified xsi:type="dcterms:W3CDTF">2019-08-29T07:24:42Z</dcterms:modified>
</cp:coreProperties>
</file>