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"/>
  </p:handout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3870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C61A4-586B-4C7F-BFAF-26B866EC7DB3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4159E9-4974-4D01-9E50-1E2B4C3FB94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00C4-8F5F-401D-B20B-533ED3E56E90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2A32B-5436-41D6-95C9-E08D0AABE3C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00C4-8F5F-401D-B20B-533ED3E56E90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2A32B-5436-41D6-95C9-E08D0AABE3C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00C4-8F5F-401D-B20B-533ED3E56E90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2A32B-5436-41D6-95C9-E08D0AABE3C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00C4-8F5F-401D-B20B-533ED3E56E90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2A32B-5436-41D6-95C9-E08D0AABE3C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00C4-8F5F-401D-B20B-533ED3E56E90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2A32B-5436-41D6-95C9-E08D0AABE3C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00C4-8F5F-401D-B20B-533ED3E56E90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2A32B-5436-41D6-95C9-E08D0AABE3C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00C4-8F5F-401D-B20B-533ED3E56E90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2A32B-5436-41D6-95C9-E08D0AABE3C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00C4-8F5F-401D-B20B-533ED3E56E90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2A32B-5436-41D6-95C9-E08D0AABE3C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00C4-8F5F-401D-B20B-533ED3E56E90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2A32B-5436-41D6-95C9-E08D0AABE3C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00C4-8F5F-401D-B20B-533ED3E56E90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2A32B-5436-41D6-95C9-E08D0AABE3C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00C4-8F5F-401D-B20B-533ED3E56E90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2A32B-5436-41D6-95C9-E08D0AABE3C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ë°ì´í°ë² ì´ì¤ì ëí ì´ë¯¸ì§ ê²ìê²°ê³¼"/>
          <p:cNvPicPr>
            <a:picLocks noChangeAspect="1" noChangeArrowheads="1"/>
          </p:cNvPicPr>
          <p:nvPr userDrawn="1"/>
        </p:nvPicPr>
        <p:blipFill>
          <a:blip r:embed="rId13">
            <a:lum bright="20000"/>
          </a:blip>
          <a:srcRect/>
          <a:stretch>
            <a:fillRect/>
          </a:stretch>
        </p:blipFill>
        <p:spPr bwMode="auto">
          <a:xfrm>
            <a:off x="5786446" y="214290"/>
            <a:ext cx="3357554" cy="2424475"/>
          </a:xfrm>
          <a:prstGeom prst="rect">
            <a:avLst/>
          </a:prstGeom>
          <a:noFill/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A00C4-8F5F-401D-B20B-533ED3E56E90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2A32B-5436-41D6-95C9-E08D0AABE3C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ko-K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database backup type</a:t>
            </a:r>
            <a:endParaRPr lang="ko-KR" alt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71472" y="2101888"/>
            <a:ext cx="800105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/>
              <a:t>백업</a:t>
            </a:r>
            <a:r>
              <a:rPr lang="en-US" altLang="ko-KR" sz="2800" dirty="0"/>
              <a:t>: </a:t>
            </a:r>
            <a:r>
              <a:rPr lang="ko-KR" altLang="en-US" sz="2800" dirty="0"/>
              <a:t>원본이 손상되거나 잃어버릴 경우를 대비하여 원본 자료를 미리 복사하는 과정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r>
              <a:rPr lang="ko-KR" altLang="en-US" sz="2800" dirty="0" err="1"/>
              <a:t>증분</a:t>
            </a:r>
            <a:r>
              <a:rPr lang="ko-KR" altLang="en-US" sz="2800" dirty="0"/>
              <a:t> 백업은 </a:t>
            </a:r>
            <a:r>
              <a:rPr lang="ko-KR" altLang="en-US" sz="2800" b="1" dirty="0"/>
              <a:t>선택된 폴더의 전체 백업 이후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변경되거나 추가된 데이터만 선택적으로 백업하는 방식</a:t>
            </a:r>
            <a:r>
              <a:rPr lang="ko-KR" altLang="en-US" sz="2800" dirty="0"/>
              <a:t>이다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 err="1"/>
              <a:t>증분</a:t>
            </a:r>
            <a:r>
              <a:rPr lang="ko-KR" altLang="en-US" sz="2800" dirty="0"/>
              <a:t> 백업은 전체 백업에 비해 </a:t>
            </a:r>
            <a:r>
              <a:rPr lang="ko-KR" altLang="en-US" sz="2800" dirty="0" err="1"/>
              <a:t>데이터량이</a:t>
            </a:r>
            <a:r>
              <a:rPr lang="ko-KR" altLang="en-US" sz="2800" dirty="0"/>
              <a:t> 적고 소요시간이 짧다는 장점이 있으나</a:t>
            </a:r>
            <a:r>
              <a:rPr lang="en-US" altLang="ko-KR" sz="2800" dirty="0"/>
              <a:t>, </a:t>
            </a:r>
            <a:r>
              <a:rPr lang="ko-KR" altLang="en-US" sz="2800" dirty="0"/>
              <a:t>전체 백업에 종속적이다</a:t>
            </a:r>
            <a:r>
              <a:rPr lang="en-US" altLang="ko-KR" sz="2800" dirty="0" smtClean="0"/>
              <a:t>.</a:t>
            </a:r>
            <a:endParaRPr lang="en-US" altLang="ko-KR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database backup type</a:t>
            </a:r>
            <a:endParaRPr lang="ko-KR" alt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1275" name="Picture 11" descr="https://t1.daumcdn.net/cfile/tistory/992364475CCED7DA2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714620"/>
            <a:ext cx="5987572" cy="3000396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1571604" y="1928802"/>
            <a:ext cx="5857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전체 백업</a:t>
            </a:r>
            <a:r>
              <a:rPr lang="en-US" altLang="ko-KR" dirty="0"/>
              <a:t>(</a:t>
            </a:r>
            <a:r>
              <a:rPr lang="en-US" dirty="0"/>
              <a:t>Full Backup</a:t>
            </a:r>
            <a:r>
              <a:rPr lang="en-US" dirty="0" smtClean="0"/>
              <a:t>)</a:t>
            </a:r>
          </a:p>
          <a:p>
            <a:r>
              <a:rPr lang="ko-KR" altLang="en-US" dirty="0" err="1"/>
              <a:t>풀백업</a:t>
            </a:r>
            <a:r>
              <a:rPr lang="en-US" altLang="ko-KR" dirty="0"/>
              <a:t>: </a:t>
            </a:r>
            <a:r>
              <a:rPr lang="ko-KR" altLang="en-US" dirty="0"/>
              <a:t>선택된 폴더의 </a:t>
            </a:r>
            <a:r>
              <a:rPr lang="en-US" altLang="ko-KR" dirty="0"/>
              <a:t>DATA</a:t>
            </a:r>
            <a:r>
              <a:rPr lang="ko-KR" altLang="en-US" dirty="0"/>
              <a:t>를 모두 백업하는 방식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database backup type</a:t>
            </a:r>
            <a:endParaRPr lang="ko-KR" alt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71604" y="1928802"/>
            <a:ext cx="5572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증분</a:t>
            </a:r>
            <a:r>
              <a:rPr lang="ko-KR" altLang="en-US" dirty="0"/>
              <a:t> 백업</a:t>
            </a:r>
            <a:r>
              <a:rPr lang="en-US" altLang="ko-KR" dirty="0"/>
              <a:t>(</a:t>
            </a:r>
            <a:r>
              <a:rPr lang="en-US" dirty="0"/>
              <a:t>Incremental Backup) </a:t>
            </a:r>
            <a:endParaRPr lang="en-US" dirty="0" smtClean="0"/>
          </a:p>
          <a:p>
            <a:r>
              <a:rPr lang="ko-KR" altLang="en-US" dirty="0" err="1" smtClean="0"/>
              <a:t>증분백업</a:t>
            </a:r>
            <a:r>
              <a:rPr lang="en-US" altLang="ko-KR" dirty="0"/>
              <a:t>: </a:t>
            </a:r>
            <a:r>
              <a:rPr lang="ko-KR" altLang="en-US" dirty="0"/>
              <a:t>선택된 폴더의 </a:t>
            </a:r>
            <a:r>
              <a:rPr lang="en-US" altLang="ko-KR" dirty="0"/>
              <a:t>Full </a:t>
            </a:r>
            <a:r>
              <a:rPr lang="ko-KR" altLang="en-US" dirty="0"/>
              <a:t>백업 이후 변경</a:t>
            </a:r>
            <a:r>
              <a:rPr lang="en-US" altLang="ko-KR" dirty="0"/>
              <a:t>/</a:t>
            </a:r>
            <a:r>
              <a:rPr lang="ko-KR" altLang="en-US" dirty="0"/>
              <a:t>추가된 </a:t>
            </a:r>
            <a:r>
              <a:rPr lang="en-US" altLang="ko-KR" dirty="0"/>
              <a:t>Data</a:t>
            </a:r>
            <a:r>
              <a:rPr lang="ko-KR" altLang="en-US" dirty="0"/>
              <a:t>만 백업하는 </a:t>
            </a:r>
            <a:r>
              <a:rPr lang="ko-KR" altLang="en-US" dirty="0" smtClean="0"/>
              <a:t>방식</a:t>
            </a:r>
            <a:endParaRPr lang="ko-KR" altLang="en-US" dirty="0"/>
          </a:p>
        </p:txBody>
      </p:sp>
      <p:pic>
        <p:nvPicPr>
          <p:cNvPr id="15362" name="Picture 2" descr="https://t1.daumcdn.net/cfile/tistory/99565D4C5CCED8191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3000372"/>
            <a:ext cx="6050177" cy="30718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database backup type</a:t>
            </a:r>
            <a:endParaRPr lang="ko-KR" alt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71604" y="1928802"/>
            <a:ext cx="5857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차등 백업</a:t>
            </a:r>
            <a:r>
              <a:rPr lang="en-US" altLang="ko-KR" dirty="0"/>
              <a:t>(</a:t>
            </a:r>
            <a:r>
              <a:rPr lang="en-US" dirty="0"/>
              <a:t>Differential Backup)</a:t>
            </a:r>
            <a:endParaRPr lang="en-US" altLang="ko-KR" dirty="0" smtClean="0"/>
          </a:p>
          <a:p>
            <a:r>
              <a:rPr lang="ko-KR" altLang="en-US" dirty="0" smtClean="0"/>
              <a:t>차등백업</a:t>
            </a:r>
            <a:r>
              <a:rPr lang="en-US" altLang="ko-KR" dirty="0"/>
              <a:t>: </a:t>
            </a:r>
            <a:r>
              <a:rPr lang="ko-KR" altLang="en-US" dirty="0"/>
              <a:t>선택된 폴더의 </a:t>
            </a:r>
            <a:r>
              <a:rPr lang="en-US" altLang="ko-KR" dirty="0"/>
              <a:t>Full </a:t>
            </a:r>
            <a:r>
              <a:rPr lang="ko-KR" altLang="en-US" dirty="0"/>
              <a:t>백업 이후 변경</a:t>
            </a:r>
            <a:r>
              <a:rPr lang="en-US" altLang="ko-KR" dirty="0"/>
              <a:t>/</a:t>
            </a:r>
            <a:r>
              <a:rPr lang="ko-KR" altLang="en-US" dirty="0"/>
              <a:t>추가된 </a:t>
            </a:r>
            <a:r>
              <a:rPr lang="en-US" altLang="ko-KR" dirty="0"/>
              <a:t>Data</a:t>
            </a:r>
            <a:r>
              <a:rPr lang="ko-KR" altLang="en-US" dirty="0"/>
              <a:t>를 모두 포함하여 백업하는 </a:t>
            </a:r>
            <a:r>
              <a:rPr lang="ko-KR" altLang="en-US" dirty="0" smtClean="0"/>
              <a:t>방식</a:t>
            </a:r>
            <a:endParaRPr lang="en-US" dirty="0" smtClean="0"/>
          </a:p>
        </p:txBody>
      </p:sp>
      <p:pic>
        <p:nvPicPr>
          <p:cNvPr id="14338" name="Picture 2" descr="https://t1.daumcdn.net/cfile/tistory/993ED7425CCED8621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3071810"/>
            <a:ext cx="6151637" cy="31432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84</Words>
  <Application>Microsoft Office PowerPoint</Application>
  <PresentationFormat>화면 슬라이드 쇼(4:3)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database backup type</vt:lpstr>
      <vt:lpstr>database backup type</vt:lpstr>
      <vt:lpstr>database backup type</vt:lpstr>
      <vt:lpstr>database backup type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backup type</dc:title>
  <dc:creator>mc</dc:creator>
  <cp:lastModifiedBy>mc</cp:lastModifiedBy>
  <cp:revision>5</cp:revision>
  <dcterms:created xsi:type="dcterms:W3CDTF">2019-07-18T01:59:01Z</dcterms:created>
  <dcterms:modified xsi:type="dcterms:W3CDTF">2019-07-18T02:23:59Z</dcterms:modified>
</cp:coreProperties>
</file>