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9" r:id="rId3"/>
    <p:sldId id="258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4" d="100"/>
          <a:sy n="114" d="100"/>
        </p:scale>
        <p:origin x="-160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4AA3E-3A8C-4EB7-A7FB-173CF099DC05}" type="datetimeFigureOut">
              <a:rPr lang="ko-KR" altLang="en-US" smtClean="0"/>
              <a:pPr/>
              <a:t>2018-12-16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364A9-0CE4-4DE0-BF3C-1E248EC0E3B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4AA3E-3A8C-4EB7-A7FB-173CF099DC05}" type="datetimeFigureOut">
              <a:rPr lang="ko-KR" altLang="en-US" smtClean="0"/>
              <a:pPr/>
              <a:t>2018-12-16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364A9-0CE4-4DE0-BF3C-1E248EC0E3B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4AA3E-3A8C-4EB7-A7FB-173CF099DC05}" type="datetimeFigureOut">
              <a:rPr lang="ko-KR" altLang="en-US" smtClean="0"/>
              <a:pPr/>
              <a:t>2018-12-16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364A9-0CE4-4DE0-BF3C-1E248EC0E3B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4AA3E-3A8C-4EB7-A7FB-173CF099DC05}" type="datetimeFigureOut">
              <a:rPr lang="ko-KR" altLang="en-US" smtClean="0"/>
              <a:pPr/>
              <a:t>2018-12-16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364A9-0CE4-4DE0-BF3C-1E248EC0E3B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4AA3E-3A8C-4EB7-A7FB-173CF099DC05}" type="datetimeFigureOut">
              <a:rPr lang="ko-KR" altLang="en-US" smtClean="0"/>
              <a:pPr/>
              <a:t>2018-12-16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364A9-0CE4-4DE0-BF3C-1E248EC0E3B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4AA3E-3A8C-4EB7-A7FB-173CF099DC05}" type="datetimeFigureOut">
              <a:rPr lang="ko-KR" altLang="en-US" smtClean="0"/>
              <a:pPr/>
              <a:t>2018-12-16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364A9-0CE4-4DE0-BF3C-1E248EC0E3B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4AA3E-3A8C-4EB7-A7FB-173CF099DC05}" type="datetimeFigureOut">
              <a:rPr lang="ko-KR" altLang="en-US" smtClean="0"/>
              <a:pPr/>
              <a:t>2018-12-16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364A9-0CE4-4DE0-BF3C-1E248EC0E3B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4AA3E-3A8C-4EB7-A7FB-173CF099DC05}" type="datetimeFigureOut">
              <a:rPr lang="ko-KR" altLang="en-US" smtClean="0"/>
              <a:pPr/>
              <a:t>2018-12-16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364A9-0CE4-4DE0-BF3C-1E248EC0E3B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4AA3E-3A8C-4EB7-A7FB-173CF099DC05}" type="datetimeFigureOut">
              <a:rPr lang="ko-KR" altLang="en-US" smtClean="0"/>
              <a:pPr/>
              <a:t>2018-12-16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364A9-0CE4-4DE0-BF3C-1E248EC0E3B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4AA3E-3A8C-4EB7-A7FB-173CF099DC05}" type="datetimeFigureOut">
              <a:rPr lang="ko-KR" altLang="en-US" smtClean="0"/>
              <a:pPr/>
              <a:t>2018-12-16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364A9-0CE4-4DE0-BF3C-1E248EC0E3B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4AA3E-3A8C-4EB7-A7FB-173CF099DC05}" type="datetimeFigureOut">
              <a:rPr lang="ko-KR" altLang="en-US" smtClean="0"/>
              <a:pPr/>
              <a:t>2018-12-16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364A9-0CE4-4DE0-BF3C-1E248EC0E3B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4AA3E-3A8C-4EB7-A7FB-173CF099DC05}" type="datetimeFigureOut">
              <a:rPr lang="ko-KR" altLang="en-US" smtClean="0"/>
              <a:pPr/>
              <a:t>2018-12-16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364A9-0CE4-4DE0-BF3C-1E248EC0E3B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non </a:t>
            </a:r>
            <a:r>
              <a:rPr lang="en-US" altLang="ko-KR" dirty="0" err="1" smtClean="0"/>
              <a:t>mvc</a:t>
            </a:r>
            <a:r>
              <a:rPr lang="en-US" altLang="ko-KR" dirty="0"/>
              <a:t> M</a:t>
            </a:r>
            <a:r>
              <a:rPr lang="en-US" altLang="ko-KR" dirty="0" smtClean="0"/>
              <a:t>odel</a:t>
            </a:r>
            <a:endParaRPr lang="ko-KR" altLang="en-US" dirty="0"/>
          </a:p>
        </p:txBody>
      </p:sp>
      <p:pic>
        <p:nvPicPr>
          <p:cNvPr id="1026" name="Picture 2" descr="C:\Users\ck\AppData\Local\Microsoft\Windows\Temporary Internet Files\Content.IE5\V9FOAD13\client-98525_960_72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3024336"/>
            <a:ext cx="764704" cy="764704"/>
          </a:xfrm>
          <a:prstGeom prst="rect">
            <a:avLst/>
          </a:prstGeom>
          <a:noFill/>
        </p:spPr>
      </p:pic>
      <p:sp>
        <p:nvSpPr>
          <p:cNvPr id="6" name="직사각형 5"/>
          <p:cNvSpPr/>
          <p:nvPr/>
        </p:nvSpPr>
        <p:spPr>
          <a:xfrm>
            <a:off x="3635896" y="2132856"/>
            <a:ext cx="1728192" cy="28803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원통 6"/>
          <p:cNvSpPr/>
          <p:nvPr/>
        </p:nvSpPr>
        <p:spPr>
          <a:xfrm>
            <a:off x="6732240" y="3861048"/>
            <a:ext cx="1296144" cy="1152128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구부러진 연결선 9"/>
          <p:cNvCxnSpPr>
            <a:stCxn id="6" idx="3"/>
            <a:endCxn id="7" idx="2"/>
          </p:cNvCxnSpPr>
          <p:nvPr/>
        </p:nvCxnSpPr>
        <p:spPr>
          <a:xfrm>
            <a:off x="5364088" y="3573016"/>
            <a:ext cx="1368152" cy="864096"/>
          </a:xfrm>
          <a:prstGeom prst="curvedConnector3">
            <a:avLst>
              <a:gd name="adj1" fmla="val 50000"/>
            </a:avLst>
          </a:prstGeom>
          <a:ln w="57150">
            <a:solidFill>
              <a:srgbClr val="92D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오른쪽 화살표 11"/>
          <p:cNvSpPr/>
          <p:nvPr/>
        </p:nvSpPr>
        <p:spPr>
          <a:xfrm>
            <a:off x="2267744" y="2492896"/>
            <a:ext cx="1296144" cy="504056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request</a:t>
            </a:r>
            <a:endParaRPr lang="ko-KR" altLang="en-US" dirty="0"/>
          </a:p>
        </p:txBody>
      </p:sp>
      <p:sp>
        <p:nvSpPr>
          <p:cNvPr id="13" name="오른쪽 화살표 12"/>
          <p:cNvSpPr/>
          <p:nvPr/>
        </p:nvSpPr>
        <p:spPr>
          <a:xfrm flipH="1">
            <a:off x="2267744" y="3789040"/>
            <a:ext cx="1296144" cy="504056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response</a:t>
            </a:r>
            <a:endParaRPr lang="ko-KR" altLang="en-US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3851920" y="2348880"/>
            <a:ext cx="1296144" cy="72008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Data</a:t>
            </a:r>
          </a:p>
          <a:p>
            <a:pPr algn="ctr"/>
            <a:r>
              <a:rPr lang="en-US" altLang="ko-KR" dirty="0" smtClean="0"/>
              <a:t>access</a:t>
            </a:r>
            <a:endParaRPr lang="ko-KR" altLang="en-US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3851920" y="3356992"/>
            <a:ext cx="1296144" cy="57606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Model</a:t>
            </a:r>
          </a:p>
          <a:p>
            <a:pPr algn="ctr"/>
            <a:r>
              <a:rPr lang="en-US" altLang="ko-KR" dirty="0" smtClean="0"/>
              <a:t>(bean)</a:t>
            </a:r>
            <a:endParaRPr lang="ko-KR" altLang="en-US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4211960" y="4221088"/>
            <a:ext cx="576064" cy="360040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jsp</a:t>
            </a:r>
            <a:endParaRPr lang="ko-KR" altLang="en-US" dirty="0"/>
          </a:p>
        </p:txBody>
      </p:sp>
      <p:cxnSp>
        <p:nvCxnSpPr>
          <p:cNvPr id="19" name="꺾인 연결선 18"/>
          <p:cNvCxnSpPr>
            <a:stCxn id="15" idx="3"/>
            <a:endCxn id="16" idx="0"/>
          </p:cNvCxnSpPr>
          <p:nvPr/>
        </p:nvCxnSpPr>
        <p:spPr>
          <a:xfrm flipH="1">
            <a:off x="4499992" y="2708920"/>
            <a:ext cx="648072" cy="648072"/>
          </a:xfrm>
          <a:prstGeom prst="bentConnector4">
            <a:avLst>
              <a:gd name="adj1" fmla="val -35274"/>
              <a:gd name="adj2" fmla="val 77778"/>
            </a:avLst>
          </a:prstGeom>
          <a:ln w="57150">
            <a:solidFill>
              <a:srgbClr val="92D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hape 21"/>
          <p:cNvCxnSpPr>
            <a:stCxn id="16" idx="2"/>
            <a:endCxn id="17" idx="3"/>
          </p:cNvCxnSpPr>
          <p:nvPr/>
        </p:nvCxnSpPr>
        <p:spPr>
          <a:xfrm rot="16200000" flipH="1">
            <a:off x="4409982" y="4023066"/>
            <a:ext cx="468052" cy="288032"/>
          </a:xfrm>
          <a:prstGeom prst="bentConnector4">
            <a:avLst>
              <a:gd name="adj1" fmla="val 30769"/>
              <a:gd name="adj2" fmla="val 304366"/>
            </a:avLst>
          </a:prstGeom>
          <a:ln w="57150">
            <a:solidFill>
              <a:srgbClr val="92D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mvc</a:t>
            </a:r>
            <a:r>
              <a:rPr lang="en-US" altLang="ko-KR" dirty="0" smtClean="0"/>
              <a:t> </a:t>
            </a:r>
            <a:r>
              <a:rPr lang="en-US" altLang="ko-KR" dirty="0"/>
              <a:t>M</a:t>
            </a:r>
            <a:r>
              <a:rPr lang="en-US" altLang="ko-KR" dirty="0" smtClean="0"/>
              <a:t>odel</a:t>
            </a:r>
            <a:endParaRPr lang="ko-KR" altLang="en-US" dirty="0"/>
          </a:p>
        </p:txBody>
      </p:sp>
      <p:pic>
        <p:nvPicPr>
          <p:cNvPr id="1026" name="Picture 2" descr="C:\Users\ck\AppData\Local\Microsoft\Windows\Temporary Internet Files\Content.IE5\V9FOAD13\client-98525_960_72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3024336"/>
            <a:ext cx="764704" cy="764704"/>
          </a:xfrm>
          <a:prstGeom prst="rect">
            <a:avLst/>
          </a:prstGeom>
          <a:noFill/>
        </p:spPr>
      </p:pic>
      <p:sp>
        <p:nvSpPr>
          <p:cNvPr id="6" name="직사각형 5"/>
          <p:cNvSpPr/>
          <p:nvPr/>
        </p:nvSpPr>
        <p:spPr>
          <a:xfrm>
            <a:off x="2843808" y="2132856"/>
            <a:ext cx="1728192" cy="28803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원통 6"/>
          <p:cNvSpPr/>
          <p:nvPr/>
        </p:nvSpPr>
        <p:spPr>
          <a:xfrm>
            <a:off x="6732240" y="3933056"/>
            <a:ext cx="792088" cy="720080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구부러진 연결선 9"/>
          <p:cNvCxnSpPr>
            <a:stCxn id="16" idx="3"/>
            <a:endCxn id="25" idx="1"/>
          </p:cNvCxnSpPr>
          <p:nvPr/>
        </p:nvCxnSpPr>
        <p:spPr>
          <a:xfrm flipV="1">
            <a:off x="6444208" y="2492896"/>
            <a:ext cx="504056" cy="360040"/>
          </a:xfrm>
          <a:prstGeom prst="curvedConnector3">
            <a:avLst>
              <a:gd name="adj1" fmla="val 50000"/>
            </a:avLst>
          </a:prstGeom>
          <a:ln w="57150">
            <a:solidFill>
              <a:srgbClr val="92D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오른쪽 화살표 11"/>
          <p:cNvSpPr/>
          <p:nvPr/>
        </p:nvSpPr>
        <p:spPr>
          <a:xfrm>
            <a:off x="1475656" y="2492896"/>
            <a:ext cx="1296144" cy="504056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request</a:t>
            </a:r>
            <a:endParaRPr lang="ko-KR" altLang="en-US" dirty="0"/>
          </a:p>
        </p:txBody>
      </p:sp>
      <p:sp>
        <p:nvSpPr>
          <p:cNvPr id="13" name="오른쪽 화살표 12"/>
          <p:cNvSpPr/>
          <p:nvPr/>
        </p:nvSpPr>
        <p:spPr>
          <a:xfrm flipH="1">
            <a:off x="1475656" y="3789040"/>
            <a:ext cx="1296144" cy="504056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response</a:t>
            </a:r>
            <a:endParaRPr lang="ko-KR" altLang="en-US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3059832" y="2348880"/>
            <a:ext cx="1296144" cy="72008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Data</a:t>
            </a:r>
          </a:p>
          <a:p>
            <a:pPr algn="ctr"/>
            <a:r>
              <a:rPr lang="en-US" altLang="ko-KR" dirty="0" smtClean="0"/>
              <a:t>access</a:t>
            </a:r>
            <a:endParaRPr lang="ko-KR" altLang="en-US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5148064" y="2564904"/>
            <a:ext cx="1296144" cy="57606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Model</a:t>
            </a:r>
          </a:p>
          <a:p>
            <a:pPr algn="ctr"/>
            <a:r>
              <a:rPr lang="en-US" altLang="ko-KR" dirty="0" smtClean="0"/>
              <a:t>(bean)</a:t>
            </a:r>
            <a:endParaRPr lang="ko-KR" altLang="en-US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3419872" y="4221088"/>
            <a:ext cx="576064" cy="360040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jsp</a:t>
            </a:r>
            <a:endParaRPr lang="ko-KR" altLang="en-US" dirty="0"/>
          </a:p>
        </p:txBody>
      </p:sp>
      <p:cxnSp>
        <p:nvCxnSpPr>
          <p:cNvPr id="19" name="꺾인 연결선 18"/>
          <p:cNvCxnSpPr>
            <a:stCxn id="6" idx="3"/>
            <a:endCxn id="16" idx="1"/>
          </p:cNvCxnSpPr>
          <p:nvPr/>
        </p:nvCxnSpPr>
        <p:spPr>
          <a:xfrm flipV="1">
            <a:off x="4572000" y="2852936"/>
            <a:ext cx="576064" cy="720080"/>
          </a:xfrm>
          <a:prstGeom prst="bentConnector3">
            <a:avLst>
              <a:gd name="adj1" fmla="val 50000"/>
            </a:avLst>
          </a:prstGeom>
          <a:ln w="57150">
            <a:solidFill>
              <a:srgbClr val="92D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모서리가 둥근 직사각형 24"/>
          <p:cNvSpPr/>
          <p:nvPr/>
        </p:nvSpPr>
        <p:spPr>
          <a:xfrm>
            <a:off x="6948264" y="2276872"/>
            <a:ext cx="1080120" cy="43204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DAO</a:t>
            </a:r>
            <a:endParaRPr lang="ko-KR" altLang="en-US" dirty="0"/>
          </a:p>
        </p:txBody>
      </p:sp>
      <p:cxnSp>
        <p:nvCxnSpPr>
          <p:cNvPr id="32" name="구부러진 연결선 31"/>
          <p:cNvCxnSpPr>
            <a:stCxn id="7" idx="1"/>
            <a:endCxn id="25" idx="2"/>
          </p:cNvCxnSpPr>
          <p:nvPr/>
        </p:nvCxnSpPr>
        <p:spPr>
          <a:xfrm rot="5400000" flipH="1" flipV="1">
            <a:off x="6696236" y="3140968"/>
            <a:ext cx="1224136" cy="360040"/>
          </a:xfrm>
          <a:prstGeom prst="curvedConnector3">
            <a:avLst>
              <a:gd name="adj1" fmla="val 50000"/>
            </a:avLst>
          </a:prstGeom>
          <a:ln w="57150">
            <a:solidFill>
              <a:srgbClr val="92D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mvc</a:t>
            </a:r>
            <a:r>
              <a:rPr lang="en-US" altLang="ko-KR" dirty="0" smtClean="0"/>
              <a:t> </a:t>
            </a:r>
            <a:r>
              <a:rPr lang="en-US" altLang="ko-KR" dirty="0"/>
              <a:t>M</a:t>
            </a:r>
            <a:r>
              <a:rPr lang="en-US" altLang="ko-KR" dirty="0" smtClean="0"/>
              <a:t>odel</a:t>
            </a:r>
            <a:endParaRPr lang="ko-KR" altLang="en-US" dirty="0"/>
          </a:p>
        </p:txBody>
      </p:sp>
      <p:pic>
        <p:nvPicPr>
          <p:cNvPr id="2050" name="Picture 2" descr="C:\Users\ck\Pictures\amov\MVC-model.pn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1619672" y="1484784"/>
            <a:ext cx="6113783" cy="47525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F10237538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TF10237538</Template>
  <TotalTime>30</TotalTime>
  <Words>26</Words>
  <Application>Microsoft Office PowerPoint</Application>
  <PresentationFormat>화면 슬라이드 쇼(4:3)</PresentationFormat>
  <Paragraphs>18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TF10237538</vt:lpstr>
      <vt:lpstr>non mvc Model</vt:lpstr>
      <vt:lpstr>mvc Model</vt:lpstr>
      <vt:lpstr>mvc Model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non mvc Model</dc:title>
  <dc:creator>ck</dc:creator>
  <cp:lastModifiedBy>ck</cp:lastModifiedBy>
  <cp:revision>4</cp:revision>
  <dcterms:created xsi:type="dcterms:W3CDTF">2018-12-10T12:16:37Z</dcterms:created>
  <dcterms:modified xsi:type="dcterms:W3CDTF">2018-12-16T13:19:46Z</dcterms:modified>
</cp:coreProperties>
</file>