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8"/>
  </p:notesMasterIdLst>
  <p:handoutMasterIdLst>
    <p:handoutMasterId r:id="rId9"/>
  </p:handoutMasterIdLst>
  <p:sldIdLst>
    <p:sldId id="326" r:id="rId2"/>
    <p:sldId id="375" r:id="rId3"/>
    <p:sldId id="376" r:id="rId4"/>
    <p:sldId id="377" r:id="rId5"/>
    <p:sldId id="379" r:id="rId6"/>
    <p:sldId id="378" r:id="rId7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CCFFCC"/>
    <a:srgbClr val="6699FF"/>
    <a:srgbClr val="FF9999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05" autoAdjust="0"/>
    <p:restoredTop sz="93514" autoAdjust="0"/>
  </p:normalViewPr>
  <p:slideViewPr>
    <p:cSldViewPr snapToGrid="0">
      <p:cViewPr varScale="1">
        <p:scale>
          <a:sx n="107" d="100"/>
          <a:sy n="107" d="100"/>
        </p:scale>
        <p:origin x="133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460805" name="Picture 5" descr="MCj03788450000[1]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495425" y="1622425"/>
            <a:ext cx="7124564" cy="1938992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Century Schoolbook" panose="02040604050505020304" pitchFamily="18" charset="0"/>
              </a:rPr>
              <a:t>CHAPTER 4. </a:t>
            </a:r>
          </a:p>
          <a:p>
            <a:pPr algn="ctr"/>
            <a:r>
              <a:rPr lang="en-US" altLang="ko-KR" sz="4000" dirty="0">
                <a:latin typeface="Century Schoolbook" panose="02040604050505020304" pitchFamily="18" charset="0"/>
              </a:rPr>
              <a:t>CSS(</a:t>
            </a:r>
            <a:r>
              <a:rPr lang="en-US" altLang="ko-KR" sz="4000" dirty="0"/>
              <a:t>Cascading Style Sheets</a:t>
            </a:r>
            <a:r>
              <a:rPr lang="en-US" altLang="ko-KR" sz="4000" dirty="0">
                <a:latin typeface="Century Schoolbook" panose="02040604050505020304" pitchFamily="18" charset="0"/>
              </a:rPr>
              <a:t>) </a:t>
            </a:r>
            <a:r>
              <a:rPr lang="ko-KR" altLang="en-US" sz="4000" dirty="0" err="1">
                <a:latin typeface="Century Schoolbook" panose="02040604050505020304" pitchFamily="18" charset="0"/>
              </a:rPr>
              <a:t>스타일시트</a:t>
            </a:r>
            <a:r>
              <a:rPr lang="ko-KR" altLang="en-US" sz="4000" dirty="0">
                <a:latin typeface="Century Schoolbook" panose="02040604050505020304" pitchFamily="18" charset="0"/>
              </a:rPr>
              <a:t> 기초</a:t>
            </a:r>
          </a:p>
        </p:txBody>
      </p:sp>
      <p:pic>
        <p:nvPicPr>
          <p:cNvPr id="404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605213"/>
            <a:ext cx="4248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CSS</a:t>
            </a:r>
            <a:r>
              <a:rPr lang="ko-KR" altLang="en-US" dirty="0"/>
              <a:t>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문서의 구조</a:t>
            </a:r>
            <a:r>
              <a:rPr lang="en-US" altLang="ko-KR" dirty="0"/>
              <a:t>-&gt; HTML</a:t>
            </a:r>
          </a:p>
          <a:p>
            <a:r>
              <a:rPr lang="ko-KR" altLang="en-US" dirty="0"/>
              <a:t>문서의</a:t>
            </a:r>
            <a:r>
              <a:rPr lang="en-US" altLang="ko-KR" dirty="0"/>
              <a:t> </a:t>
            </a:r>
            <a:r>
              <a:rPr lang="ko-KR" altLang="en-US" dirty="0"/>
              <a:t>스타일 </a:t>
            </a:r>
            <a:r>
              <a:rPr lang="en-US" altLang="ko-KR" dirty="0"/>
              <a:t>-&gt; ?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139" y="2686050"/>
            <a:ext cx="558228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483120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CSS</a:t>
            </a:r>
            <a:r>
              <a:rPr lang="ko-KR" altLang="en-US" dirty="0"/>
              <a:t>의 역할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 </a:t>
            </a:r>
            <a:r>
              <a:rPr lang="en-US" altLang="ko-KR" dirty="0" err="1"/>
              <a:t>CSS</a:t>
            </a:r>
            <a:r>
              <a:rPr lang="ko-KR" altLang="en-US" dirty="0"/>
              <a:t>가 없다면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76500"/>
            <a:ext cx="8382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39136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CSS</a:t>
            </a:r>
            <a:r>
              <a:rPr lang="en-US" altLang="ko-KR" dirty="0"/>
              <a:t>(Cascading Style Sheets): </a:t>
            </a:r>
            <a:r>
              <a:rPr lang="ko-KR" altLang="en-US" dirty="0"/>
              <a:t>문서의</a:t>
            </a:r>
            <a:r>
              <a:rPr lang="en-US" altLang="ko-KR" dirty="0"/>
              <a:t> </a:t>
            </a:r>
            <a:r>
              <a:rPr lang="ko-KR" altLang="en-US" dirty="0"/>
              <a:t>스타일을 지정한다</a:t>
            </a:r>
            <a:r>
              <a:rPr lang="en-US" altLang="ko-KR" dirty="0"/>
              <a:t>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97" y="1914525"/>
            <a:ext cx="7454890" cy="379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90947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CSS</a:t>
            </a:r>
            <a:r>
              <a:rPr lang="ko-KR" altLang="en-US" dirty="0"/>
              <a:t>의 장점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거대하고 복잡한 사이트를 관리할 때에 필요</a:t>
            </a:r>
            <a:endParaRPr lang="en-US" altLang="ko-KR" dirty="0"/>
          </a:p>
          <a:p>
            <a:r>
              <a:rPr lang="ko-KR" altLang="en-US" dirty="0"/>
              <a:t>모든 페이지들이 동일한 </a:t>
            </a:r>
            <a:r>
              <a:rPr lang="en-US" altLang="ko-KR" dirty="0" err="1"/>
              <a:t>CSS</a:t>
            </a:r>
            <a:r>
              <a:rPr lang="ko-KR" altLang="en-US" dirty="0"/>
              <a:t>를 공유</a:t>
            </a:r>
            <a:endParaRPr lang="en-US" altLang="ko-KR" dirty="0"/>
          </a:p>
          <a:p>
            <a:r>
              <a:rPr lang="en-US" altLang="ko-KR" dirty="0" err="1"/>
              <a:t>CSS</a:t>
            </a:r>
            <a:r>
              <a:rPr lang="ko-KR" altLang="en-US" dirty="0"/>
              <a:t>에서 어떤 요소의 스타일을 변경하면 관련되는 전체 페이지의 내용이 한꺼번에 변경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17" y="2933700"/>
            <a:ext cx="7540058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90358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CSS3</a:t>
            </a:r>
            <a:r>
              <a:rPr lang="ko-KR" altLang="en-US" dirty="0"/>
              <a:t>의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err="1"/>
              <a:t>선택자</a:t>
            </a:r>
            <a:r>
              <a:rPr lang="en-US" altLang="ko-KR" dirty="0"/>
              <a:t>(selectors)	</a:t>
            </a:r>
          </a:p>
          <a:p>
            <a:pPr lvl="0"/>
            <a:r>
              <a:rPr lang="ko-KR" altLang="en-US" dirty="0"/>
              <a:t>박스 모델</a:t>
            </a:r>
            <a:r>
              <a:rPr lang="en-US" altLang="ko-KR" dirty="0"/>
              <a:t>(Box Model)</a:t>
            </a:r>
          </a:p>
          <a:p>
            <a:pPr lvl="0"/>
            <a:r>
              <a:rPr lang="ko-KR" altLang="en-US" dirty="0"/>
              <a:t>배경 및 경계선</a:t>
            </a:r>
            <a:r>
              <a:rPr lang="en-US" altLang="ko-KR" dirty="0"/>
              <a:t>(Backgrounds and Borders)</a:t>
            </a:r>
          </a:p>
          <a:p>
            <a:pPr lvl="0"/>
            <a:r>
              <a:rPr lang="ko-KR" altLang="en-US" dirty="0"/>
              <a:t>텍스트 효과</a:t>
            </a:r>
            <a:r>
              <a:rPr lang="en-US" altLang="ko-KR" dirty="0"/>
              <a:t>(Text Effects)</a:t>
            </a:r>
          </a:p>
          <a:p>
            <a:pPr lvl="0"/>
            <a:r>
              <a:rPr lang="en-US" altLang="ko-KR" dirty="0"/>
              <a:t>2</a:t>
            </a:r>
            <a:r>
              <a:rPr lang="ko-KR" altLang="en-US" dirty="0"/>
              <a:t>차원 및 </a:t>
            </a:r>
            <a:r>
              <a:rPr lang="en-US" altLang="ko-KR" dirty="0"/>
              <a:t>3</a:t>
            </a:r>
            <a:r>
              <a:rPr lang="ko-KR" altLang="en-US" dirty="0"/>
              <a:t>차원 변환</a:t>
            </a:r>
            <a:r>
              <a:rPr lang="en-US" altLang="ko-KR" dirty="0"/>
              <a:t>(</a:t>
            </a:r>
            <a:r>
              <a:rPr lang="en-US" altLang="ko-KR" dirty="0" err="1"/>
              <a:t>2D</a:t>
            </a:r>
            <a:r>
              <a:rPr lang="en-US" altLang="ko-KR" dirty="0"/>
              <a:t>/3D Transformations)</a:t>
            </a:r>
          </a:p>
          <a:p>
            <a:pPr lvl="0"/>
            <a:r>
              <a:rPr lang="ko-KR" altLang="en-US" dirty="0"/>
              <a:t>애니메이션</a:t>
            </a:r>
            <a:r>
              <a:rPr lang="en-US" altLang="ko-KR" dirty="0"/>
              <a:t>(Animations)</a:t>
            </a:r>
          </a:p>
          <a:p>
            <a:pPr lvl="0"/>
            <a:r>
              <a:rPr lang="ko-KR" altLang="en-US" dirty="0"/>
              <a:t>다중 </a:t>
            </a:r>
            <a:r>
              <a:rPr lang="ko-KR" altLang="en-US" dirty="0" err="1"/>
              <a:t>컬럼</a:t>
            </a:r>
            <a:r>
              <a:rPr lang="ko-KR" altLang="en-US" dirty="0"/>
              <a:t> 레이아웃</a:t>
            </a:r>
            <a:r>
              <a:rPr lang="en-US" altLang="ko-KR" dirty="0"/>
              <a:t>(Multiple Column Layout)</a:t>
            </a:r>
          </a:p>
          <a:p>
            <a:pPr lvl="0"/>
            <a:r>
              <a:rPr lang="ko-KR" altLang="en-US" dirty="0"/>
              <a:t>사용자 인터페이스</a:t>
            </a:r>
            <a:r>
              <a:rPr lang="en-US" altLang="ko-KR" dirty="0"/>
              <a:t>(User Interface)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930340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2198</TotalTime>
  <Words>74</Words>
  <Application>Microsoft Office PowerPoint</Application>
  <PresentationFormat>화면 슬라이드 쇼(4:3)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Arial</vt:lpstr>
      <vt:lpstr>Century Schoolbook</vt:lpstr>
      <vt:lpstr>Comic Sans MS</vt:lpstr>
      <vt:lpstr>Symbol</vt:lpstr>
      <vt:lpstr>1_Crayons</vt:lpstr>
      <vt:lpstr>PowerPoint 프레젠테이션</vt:lpstr>
      <vt:lpstr>CSS의 개념</vt:lpstr>
      <vt:lpstr>CSS의 역할</vt:lpstr>
      <vt:lpstr>CSS</vt:lpstr>
      <vt:lpstr>CSS의 장점</vt:lpstr>
      <vt:lpstr>CSS3의 기능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goott4</cp:lastModifiedBy>
  <cp:revision>308</cp:revision>
  <dcterms:created xsi:type="dcterms:W3CDTF">2007-06-29T06:43:39Z</dcterms:created>
  <dcterms:modified xsi:type="dcterms:W3CDTF">2023-06-01T03:01:40Z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