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979ED0-4735-4985-81D4-AF1E192E26B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26C8D7-A41E-4E44-AB62-C5A35BE56F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 (Normalization)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, 1972)</a:t>
            </a:r>
            <a:endParaRPr lang="ko-KR" altLang="en-US" dirty="0"/>
          </a:p>
        </p:txBody>
      </p:sp>
      <p:pic>
        <p:nvPicPr>
          <p:cNvPr id="2050" name="Picture 2" descr="D:\web\images\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8662476" cy="3062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1026" name="Picture 2" descr="D:\web\images\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428868"/>
            <a:ext cx="4648200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3074" name="Picture 2" descr="D:\web\images\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14620"/>
            <a:ext cx="4581525" cy="23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4098" name="Picture 2" descr="D:\web\images\6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5743575" cy="2095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5122" name="Picture 2" descr="D:\web\images\6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4350" y="2416175"/>
            <a:ext cx="5610225" cy="295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6146" name="Picture 2" descr="D:\web\images\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2740025"/>
            <a:ext cx="5419725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정규화</a:t>
            </a:r>
            <a:endParaRPr lang="ko-KR" altLang="en-US" dirty="0"/>
          </a:p>
        </p:txBody>
      </p:sp>
      <p:pic>
        <p:nvPicPr>
          <p:cNvPr id="7171" name="Picture 3" descr="D:\web\images\8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343525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7170" name="Picture 2" descr="D:\web\images\8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5267325" cy="52149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</a:t>
            </a:r>
            <a:r>
              <a:rPr lang="ko-KR" altLang="en-US" dirty="0"/>
              <a:t>화</a:t>
            </a:r>
          </a:p>
        </p:txBody>
      </p:sp>
      <p:pic>
        <p:nvPicPr>
          <p:cNvPr id="8194" name="Picture 2" descr="D:\web\images\0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496"/>
            <a:ext cx="6484938" cy="117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</TotalTime>
  <Words>12</Words>
  <Application>Microsoft Office PowerPoint</Application>
  <PresentationFormat>화면 슬라이드 쇼(4:3)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가을</vt:lpstr>
      <vt:lpstr>정규화 (Normalization) (Codd, 1972)</vt:lpstr>
      <vt:lpstr>정규화</vt:lpstr>
      <vt:lpstr>정규화</vt:lpstr>
      <vt:lpstr>정규화</vt:lpstr>
      <vt:lpstr>정규화</vt:lpstr>
      <vt:lpstr>정규화</vt:lpstr>
      <vt:lpstr>정규화</vt:lpstr>
      <vt:lpstr>정규화</vt:lpstr>
      <vt:lpstr>정규화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정규화</dc:title>
  <dc:creator>mc</dc:creator>
  <cp:lastModifiedBy>mc</cp:lastModifiedBy>
  <cp:revision>9</cp:revision>
  <dcterms:created xsi:type="dcterms:W3CDTF">2019-07-10T00:25:56Z</dcterms:created>
  <dcterms:modified xsi:type="dcterms:W3CDTF">2019-07-10T00:41:45Z</dcterms:modified>
</cp:coreProperties>
</file>