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2" r:id="rId3"/>
    <p:sldId id="263" r:id="rId4"/>
    <p:sldId id="264" r:id="rId5"/>
  </p:sldIdLst>
  <p:sldSz cx="9144000" cy="6858000" type="screen4x3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73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2" autoAdjust="0"/>
    <p:restoredTop sz="94728" autoAdjust="0"/>
  </p:normalViewPr>
  <p:slideViewPr>
    <p:cSldViewPr>
      <p:cViewPr>
        <p:scale>
          <a:sx n="60" d="100"/>
          <a:sy n="60" d="100"/>
        </p:scale>
        <p:origin x="-74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15265C-BBBF-46E9-A36D-612F2AA4990A}" type="doc">
      <dgm:prSet loTypeId="urn:microsoft.com/office/officeart/2005/8/layout/lProcess2" loCatId="list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2FAB7E97-026C-4243-817A-C8FF1A5B2548}">
      <dgm:prSet phldrT="[텍스트]" custT="1"/>
      <dgm:spPr/>
      <dgm:t>
        <a:bodyPr/>
        <a:lstStyle/>
        <a:p>
          <a:pPr latinLnBrk="1"/>
          <a:r>
            <a:rPr lang="en-US" altLang="ko-KR" sz="1600" b="1" dirty="0" smtClean="0"/>
            <a:t>1NF</a:t>
          </a:r>
          <a:endParaRPr lang="ko-KR" altLang="en-US" sz="1600" b="1" dirty="0"/>
        </a:p>
      </dgm:t>
    </dgm:pt>
    <dgm:pt modelId="{ADA7DBD4-0D4D-479F-9DCF-0C39202DE3CD}" type="parTrans" cxnId="{7267FA8A-27E3-44E3-802C-002569C95C10}">
      <dgm:prSet/>
      <dgm:spPr/>
      <dgm:t>
        <a:bodyPr/>
        <a:lstStyle/>
        <a:p>
          <a:pPr latinLnBrk="1"/>
          <a:endParaRPr lang="ko-KR" altLang="en-US"/>
        </a:p>
      </dgm:t>
    </dgm:pt>
    <dgm:pt modelId="{EF01D153-C9EC-4FEC-8122-494F109D8A10}" type="sibTrans" cxnId="{7267FA8A-27E3-44E3-802C-002569C95C10}">
      <dgm:prSet/>
      <dgm:spPr/>
      <dgm:t>
        <a:bodyPr/>
        <a:lstStyle/>
        <a:p>
          <a:pPr latinLnBrk="1"/>
          <a:endParaRPr lang="ko-KR" altLang="en-US"/>
        </a:p>
      </dgm:t>
    </dgm:pt>
    <dgm:pt modelId="{983E26AA-D9F3-4E94-A7F4-1E204D56C10F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원자값구성</a:t>
          </a:r>
          <a:endParaRPr lang="ko-KR" altLang="en-US" dirty="0"/>
        </a:p>
      </dgm:t>
    </dgm:pt>
    <dgm:pt modelId="{86BC20ED-A97C-40C6-9CB9-5084DE7946F4}" type="parTrans" cxnId="{339ED9BB-1052-4D26-8D3F-065E722080F9}">
      <dgm:prSet/>
      <dgm:spPr/>
      <dgm:t>
        <a:bodyPr/>
        <a:lstStyle/>
        <a:p>
          <a:pPr latinLnBrk="1"/>
          <a:endParaRPr lang="ko-KR" altLang="en-US"/>
        </a:p>
      </dgm:t>
    </dgm:pt>
    <dgm:pt modelId="{F298B76A-6EBC-4B88-97A5-ABEFB6D5C44D}" type="sibTrans" cxnId="{339ED9BB-1052-4D26-8D3F-065E722080F9}">
      <dgm:prSet/>
      <dgm:spPr/>
      <dgm:t>
        <a:bodyPr/>
        <a:lstStyle/>
        <a:p>
          <a:pPr latinLnBrk="1"/>
          <a:endParaRPr lang="ko-KR" altLang="en-US"/>
        </a:p>
      </dgm:t>
    </dgm:pt>
    <dgm:pt modelId="{CB836643-CDD7-4915-84B8-A0C879EA4FCC}">
      <dgm:prSet phldrT="[텍스트]" custT="1"/>
      <dgm:spPr/>
      <dgm:t>
        <a:bodyPr/>
        <a:lstStyle/>
        <a:p>
          <a:pPr latinLnBrk="1"/>
          <a:r>
            <a:rPr lang="en-US" altLang="ko-KR" sz="1600" b="1" dirty="0" smtClean="0"/>
            <a:t>2NF</a:t>
          </a:r>
          <a:endParaRPr lang="ko-KR" altLang="en-US" sz="1600" b="1" dirty="0"/>
        </a:p>
      </dgm:t>
    </dgm:pt>
    <dgm:pt modelId="{3A296331-20FC-47EE-AE12-66580C72DFE6}" type="parTrans" cxnId="{B66272B6-17FE-42E3-B1BC-170CC18B0F9F}">
      <dgm:prSet/>
      <dgm:spPr/>
      <dgm:t>
        <a:bodyPr/>
        <a:lstStyle/>
        <a:p>
          <a:pPr latinLnBrk="1"/>
          <a:endParaRPr lang="ko-KR" altLang="en-US"/>
        </a:p>
      </dgm:t>
    </dgm:pt>
    <dgm:pt modelId="{CCC26334-17A5-47B8-B3C3-7849817C4740}" type="sibTrans" cxnId="{B66272B6-17FE-42E3-B1BC-170CC18B0F9F}">
      <dgm:prSet/>
      <dgm:spPr/>
      <dgm:t>
        <a:bodyPr/>
        <a:lstStyle/>
        <a:p>
          <a:pPr latinLnBrk="1"/>
          <a:endParaRPr lang="ko-KR" altLang="en-US"/>
        </a:p>
      </dgm:t>
    </dgm:pt>
    <dgm:pt modelId="{EF3EDC2F-E03B-4226-AA46-3405DDDAB910}">
      <dgm:prSet phldrT="[텍스트]"/>
      <dgm:spPr/>
      <dgm:t>
        <a:bodyPr/>
        <a:lstStyle/>
        <a:p>
          <a:pPr latinLnBrk="1"/>
          <a:r>
            <a:rPr lang="ko-KR" altLang="en-US" dirty="0" smtClean="0"/>
            <a:t>부분함수종속제거</a:t>
          </a:r>
          <a:endParaRPr lang="ko-KR" altLang="en-US" dirty="0"/>
        </a:p>
      </dgm:t>
    </dgm:pt>
    <dgm:pt modelId="{2473F311-7130-4E6D-8163-FDE8DA46CA2F}" type="parTrans" cxnId="{3316E2E0-1A29-487D-BA2F-7F328EFFB932}">
      <dgm:prSet/>
      <dgm:spPr/>
      <dgm:t>
        <a:bodyPr/>
        <a:lstStyle/>
        <a:p>
          <a:pPr latinLnBrk="1"/>
          <a:endParaRPr lang="ko-KR" altLang="en-US"/>
        </a:p>
      </dgm:t>
    </dgm:pt>
    <dgm:pt modelId="{9AEA6742-FFB9-4432-BF14-C6E72CEE29EB}" type="sibTrans" cxnId="{3316E2E0-1A29-487D-BA2F-7F328EFFB932}">
      <dgm:prSet/>
      <dgm:spPr/>
      <dgm:t>
        <a:bodyPr/>
        <a:lstStyle/>
        <a:p>
          <a:pPr latinLnBrk="1"/>
          <a:endParaRPr lang="ko-KR" altLang="en-US"/>
        </a:p>
      </dgm:t>
    </dgm:pt>
    <dgm:pt modelId="{1FF13047-E803-4DD6-90F1-31E01A32EDEA}">
      <dgm:prSet phldrT="[텍스트]" custT="1"/>
      <dgm:spPr/>
      <dgm:t>
        <a:bodyPr/>
        <a:lstStyle/>
        <a:p>
          <a:pPr latinLnBrk="1"/>
          <a:r>
            <a:rPr lang="en-US" altLang="ko-KR" sz="1600" b="1" dirty="0" smtClean="0"/>
            <a:t>3NF</a:t>
          </a:r>
          <a:endParaRPr lang="ko-KR" altLang="en-US" sz="1600" b="1" dirty="0"/>
        </a:p>
      </dgm:t>
    </dgm:pt>
    <dgm:pt modelId="{63CED807-EA41-405F-AA11-E1F63EAED5FB}" type="parTrans" cxnId="{241EB5C5-37DC-48C8-8324-F2A0734B8A87}">
      <dgm:prSet/>
      <dgm:spPr/>
      <dgm:t>
        <a:bodyPr/>
        <a:lstStyle/>
        <a:p>
          <a:pPr latinLnBrk="1"/>
          <a:endParaRPr lang="ko-KR" altLang="en-US"/>
        </a:p>
      </dgm:t>
    </dgm:pt>
    <dgm:pt modelId="{EFE1D028-00E3-45C7-9EA2-C3BD8821D1B5}" type="sibTrans" cxnId="{241EB5C5-37DC-48C8-8324-F2A0734B8A87}">
      <dgm:prSet/>
      <dgm:spPr/>
      <dgm:t>
        <a:bodyPr/>
        <a:lstStyle/>
        <a:p>
          <a:pPr latinLnBrk="1"/>
          <a:endParaRPr lang="ko-KR" altLang="en-US"/>
        </a:p>
      </dgm:t>
    </dgm:pt>
    <dgm:pt modelId="{31CEDDA4-3A16-4DC6-968B-A3FCEA7DAA21}">
      <dgm:prSet phldrT="[텍스트]"/>
      <dgm:spPr/>
      <dgm:t>
        <a:bodyPr/>
        <a:lstStyle/>
        <a:p>
          <a:pPr latinLnBrk="1"/>
          <a:r>
            <a:rPr lang="ko-KR" altLang="en-US" dirty="0" smtClean="0"/>
            <a:t>이행함수종속제거</a:t>
          </a:r>
          <a:endParaRPr lang="ko-KR" altLang="en-US" dirty="0"/>
        </a:p>
      </dgm:t>
    </dgm:pt>
    <dgm:pt modelId="{EFD16988-D0D3-424C-AEA6-9B8DD7C764BE}" type="parTrans" cxnId="{329082CF-AB26-4A67-A031-B0A8163A2CA3}">
      <dgm:prSet/>
      <dgm:spPr/>
      <dgm:t>
        <a:bodyPr/>
        <a:lstStyle/>
        <a:p>
          <a:pPr latinLnBrk="1"/>
          <a:endParaRPr lang="ko-KR" altLang="en-US"/>
        </a:p>
      </dgm:t>
    </dgm:pt>
    <dgm:pt modelId="{6A986E95-59BA-4A10-B92F-75CEEAB940EE}" type="sibTrans" cxnId="{329082CF-AB26-4A67-A031-B0A8163A2CA3}">
      <dgm:prSet/>
      <dgm:spPr/>
      <dgm:t>
        <a:bodyPr/>
        <a:lstStyle/>
        <a:p>
          <a:pPr latinLnBrk="1"/>
          <a:endParaRPr lang="ko-KR" altLang="en-US"/>
        </a:p>
      </dgm:t>
    </dgm:pt>
    <dgm:pt modelId="{0CB3ED99-11C1-4AFD-BFB0-6EAA007A211B}">
      <dgm:prSet phldrT="[텍스트]" custT="1"/>
      <dgm:spPr/>
      <dgm:t>
        <a:bodyPr/>
        <a:lstStyle/>
        <a:p>
          <a:pPr latinLnBrk="1"/>
          <a:r>
            <a:rPr lang="en-US" altLang="ko-KR" sz="1600" b="1" dirty="0" smtClean="0"/>
            <a:t>4NF</a:t>
          </a:r>
          <a:endParaRPr lang="ko-KR" altLang="en-US" sz="1600" b="1" dirty="0"/>
        </a:p>
      </dgm:t>
    </dgm:pt>
    <dgm:pt modelId="{5C68D810-F30A-4BC7-87C5-75B897BD7193}" type="parTrans" cxnId="{8271DAD7-D2F5-4B3E-891E-3DAAC09972EE}">
      <dgm:prSet/>
      <dgm:spPr/>
      <dgm:t>
        <a:bodyPr/>
        <a:lstStyle/>
        <a:p>
          <a:pPr latinLnBrk="1"/>
          <a:endParaRPr lang="ko-KR" altLang="en-US"/>
        </a:p>
      </dgm:t>
    </dgm:pt>
    <dgm:pt modelId="{7EB72D02-2FB8-4E69-8FB6-574C426AAB08}" type="sibTrans" cxnId="{8271DAD7-D2F5-4B3E-891E-3DAAC09972EE}">
      <dgm:prSet/>
      <dgm:spPr/>
      <dgm:t>
        <a:bodyPr/>
        <a:lstStyle/>
        <a:p>
          <a:pPr latinLnBrk="1"/>
          <a:endParaRPr lang="ko-KR" altLang="en-US"/>
        </a:p>
      </dgm:t>
    </dgm:pt>
    <dgm:pt modelId="{FA5E116A-E436-480F-B2B2-21C81BBCA35F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다치종속제거</a:t>
          </a:r>
          <a:endParaRPr lang="ko-KR" altLang="en-US" dirty="0"/>
        </a:p>
      </dgm:t>
    </dgm:pt>
    <dgm:pt modelId="{C39A6CB3-AD17-4DBA-BE66-3F223956203C}" type="parTrans" cxnId="{0C458E2D-40B5-4EDA-9855-7BA202E5F0A0}">
      <dgm:prSet/>
      <dgm:spPr/>
      <dgm:t>
        <a:bodyPr/>
        <a:lstStyle/>
        <a:p>
          <a:pPr latinLnBrk="1"/>
          <a:endParaRPr lang="ko-KR" altLang="en-US"/>
        </a:p>
      </dgm:t>
    </dgm:pt>
    <dgm:pt modelId="{C82E9514-48A8-4626-A56E-1A26D3AE7C9C}" type="sibTrans" cxnId="{0C458E2D-40B5-4EDA-9855-7BA202E5F0A0}">
      <dgm:prSet/>
      <dgm:spPr/>
      <dgm:t>
        <a:bodyPr/>
        <a:lstStyle/>
        <a:p>
          <a:pPr latinLnBrk="1"/>
          <a:endParaRPr lang="ko-KR" altLang="en-US"/>
        </a:p>
      </dgm:t>
    </dgm:pt>
    <dgm:pt modelId="{7BD6FECA-EDFB-424A-B3C3-64DBEBEFCC95}">
      <dgm:prSet phldrT="[텍스트]" custT="1"/>
      <dgm:spPr/>
      <dgm:t>
        <a:bodyPr/>
        <a:lstStyle/>
        <a:p>
          <a:pPr latinLnBrk="1"/>
          <a:r>
            <a:rPr lang="en-US" altLang="ko-KR" sz="1600" b="1" dirty="0" smtClean="0"/>
            <a:t>5NF</a:t>
          </a:r>
          <a:endParaRPr lang="ko-KR" altLang="en-US" sz="1600" b="1" dirty="0"/>
        </a:p>
      </dgm:t>
    </dgm:pt>
    <dgm:pt modelId="{0D93C607-E328-4167-BE46-01D34A2C883E}" type="parTrans" cxnId="{EB164022-E551-4F98-8FEA-2F68086EA8A9}">
      <dgm:prSet/>
      <dgm:spPr/>
      <dgm:t>
        <a:bodyPr/>
        <a:lstStyle/>
        <a:p>
          <a:pPr latinLnBrk="1"/>
          <a:endParaRPr lang="ko-KR" altLang="en-US"/>
        </a:p>
      </dgm:t>
    </dgm:pt>
    <dgm:pt modelId="{3F1508B0-4525-41FF-8DB5-9D16BAE70EFA}" type="sibTrans" cxnId="{EB164022-E551-4F98-8FEA-2F68086EA8A9}">
      <dgm:prSet/>
      <dgm:spPr/>
      <dgm:t>
        <a:bodyPr/>
        <a:lstStyle/>
        <a:p>
          <a:pPr latinLnBrk="1"/>
          <a:endParaRPr lang="ko-KR" altLang="en-US"/>
        </a:p>
      </dgm:t>
    </dgm:pt>
    <dgm:pt modelId="{7106295D-3C0A-4267-9734-F10CAB1A34A2}">
      <dgm:prSet phldrT="[텍스트]"/>
      <dgm:spPr/>
      <dgm:t>
        <a:bodyPr/>
        <a:lstStyle/>
        <a:p>
          <a:pPr latinLnBrk="1"/>
          <a:r>
            <a:rPr lang="ko-KR" altLang="en-US" dirty="0" smtClean="0"/>
            <a:t>조인종속제거</a:t>
          </a:r>
          <a:endParaRPr lang="ko-KR" altLang="en-US" dirty="0"/>
        </a:p>
      </dgm:t>
    </dgm:pt>
    <dgm:pt modelId="{3813FEDA-0320-48E2-A833-D55B15B5717B}" type="parTrans" cxnId="{07B22FEA-7F09-4A15-AFD7-70EA3E82655F}">
      <dgm:prSet/>
      <dgm:spPr/>
      <dgm:t>
        <a:bodyPr/>
        <a:lstStyle/>
        <a:p>
          <a:pPr latinLnBrk="1"/>
          <a:endParaRPr lang="ko-KR" altLang="en-US"/>
        </a:p>
      </dgm:t>
    </dgm:pt>
    <dgm:pt modelId="{7F666081-BD9F-4586-9F89-82D5F7E85BE4}" type="sibTrans" cxnId="{07B22FEA-7F09-4A15-AFD7-70EA3E82655F}">
      <dgm:prSet/>
      <dgm:spPr/>
      <dgm:t>
        <a:bodyPr/>
        <a:lstStyle/>
        <a:p>
          <a:pPr latinLnBrk="1"/>
          <a:endParaRPr lang="ko-KR" altLang="en-US"/>
        </a:p>
      </dgm:t>
    </dgm:pt>
    <dgm:pt modelId="{0FE8EFC0-F918-40CE-B0B8-616DB100036D}">
      <dgm:prSet phldrT="[텍스트]" custT="1"/>
      <dgm:spPr/>
      <dgm:t>
        <a:bodyPr/>
        <a:lstStyle/>
        <a:p>
          <a:pPr latinLnBrk="1"/>
          <a:r>
            <a:rPr lang="en-US" altLang="ko-KR" sz="1600" b="1" dirty="0" smtClean="0"/>
            <a:t>BCNF</a:t>
          </a:r>
          <a:endParaRPr lang="ko-KR" altLang="en-US" sz="1600" b="1" dirty="0"/>
        </a:p>
      </dgm:t>
    </dgm:pt>
    <dgm:pt modelId="{5700BF7B-12C0-40DF-9344-E392B6439948}" type="parTrans" cxnId="{7C07B7BC-C2D2-4828-886E-6F477AC2F542}">
      <dgm:prSet/>
      <dgm:spPr/>
      <dgm:t>
        <a:bodyPr/>
        <a:lstStyle/>
        <a:p>
          <a:pPr latinLnBrk="1"/>
          <a:endParaRPr lang="ko-KR" altLang="en-US"/>
        </a:p>
      </dgm:t>
    </dgm:pt>
    <dgm:pt modelId="{671F71C0-084B-4FE1-826D-3867CAD21DB9}" type="sibTrans" cxnId="{7C07B7BC-C2D2-4828-886E-6F477AC2F542}">
      <dgm:prSet/>
      <dgm:spPr/>
      <dgm:t>
        <a:bodyPr/>
        <a:lstStyle/>
        <a:p>
          <a:pPr latinLnBrk="1"/>
          <a:endParaRPr lang="ko-KR" altLang="en-US"/>
        </a:p>
      </dgm:t>
    </dgm:pt>
    <dgm:pt modelId="{A60C69B3-4860-4239-B600-13AA5199D3C9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후보키아닌</a:t>
          </a:r>
          <a:r>
            <a:rPr lang="ko-KR" altLang="en-US" dirty="0" smtClean="0"/>
            <a:t> 결정자 제거</a:t>
          </a:r>
          <a:endParaRPr lang="ko-KR" altLang="en-US" dirty="0"/>
        </a:p>
      </dgm:t>
    </dgm:pt>
    <dgm:pt modelId="{3830045F-87AC-470F-AB11-26123F1E9C0D}" type="sibTrans" cxnId="{351082B0-025E-4DC0-8A25-F8FAFB79BC07}">
      <dgm:prSet/>
      <dgm:spPr/>
      <dgm:t>
        <a:bodyPr/>
        <a:lstStyle/>
        <a:p>
          <a:pPr latinLnBrk="1"/>
          <a:endParaRPr lang="ko-KR" altLang="en-US"/>
        </a:p>
      </dgm:t>
    </dgm:pt>
    <dgm:pt modelId="{FA970D7C-3738-41D3-AF9E-DAC6D84D0C0A}" type="parTrans" cxnId="{351082B0-025E-4DC0-8A25-F8FAFB79BC07}">
      <dgm:prSet/>
      <dgm:spPr/>
      <dgm:t>
        <a:bodyPr/>
        <a:lstStyle/>
        <a:p>
          <a:pPr latinLnBrk="1"/>
          <a:endParaRPr lang="ko-KR" altLang="en-US"/>
        </a:p>
      </dgm:t>
    </dgm:pt>
    <dgm:pt modelId="{1FFCBB2C-F670-47FE-A779-B30BCD007778}" type="pres">
      <dgm:prSet presAssocID="{2315265C-BBBF-46E9-A36D-612F2AA4990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2CDABA-FE26-42E1-9A20-C5D38750C0C7}" type="pres">
      <dgm:prSet presAssocID="{2FAB7E97-026C-4243-817A-C8FF1A5B2548}" presName="compNode" presStyleCnt="0"/>
      <dgm:spPr/>
    </dgm:pt>
    <dgm:pt modelId="{088D462E-E205-4B66-993B-37EC027BD38A}" type="pres">
      <dgm:prSet presAssocID="{2FAB7E97-026C-4243-817A-C8FF1A5B2548}" presName="aNode" presStyleLbl="bgShp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D4D54726-CE10-49B3-BE55-E899715FBCCD}" type="pres">
      <dgm:prSet presAssocID="{2FAB7E97-026C-4243-817A-C8FF1A5B2548}" presName="textNode" presStyleLbl="bgShp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6B035E70-ED32-4B03-942A-C8064A53D353}" type="pres">
      <dgm:prSet presAssocID="{2FAB7E97-026C-4243-817A-C8FF1A5B2548}" presName="compChildNode" presStyleCnt="0"/>
      <dgm:spPr/>
    </dgm:pt>
    <dgm:pt modelId="{C4218CA6-60BB-41C9-AE83-395C5CF73640}" type="pres">
      <dgm:prSet presAssocID="{2FAB7E97-026C-4243-817A-C8FF1A5B2548}" presName="theInnerList" presStyleCnt="0"/>
      <dgm:spPr/>
    </dgm:pt>
    <dgm:pt modelId="{368EC7B6-7A62-4530-8CC3-8F6A242595AE}" type="pres">
      <dgm:prSet presAssocID="{983E26AA-D9F3-4E94-A7F4-1E204D56C10F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A13A1F-EEA5-464B-8D98-4C4E67ADC8F4}" type="pres">
      <dgm:prSet presAssocID="{2FAB7E97-026C-4243-817A-C8FF1A5B2548}" presName="aSpace" presStyleCnt="0"/>
      <dgm:spPr/>
    </dgm:pt>
    <dgm:pt modelId="{94ACB35D-7946-456C-A947-5622FEFD112C}" type="pres">
      <dgm:prSet presAssocID="{CB836643-CDD7-4915-84B8-A0C879EA4FCC}" presName="compNode" presStyleCnt="0"/>
      <dgm:spPr/>
    </dgm:pt>
    <dgm:pt modelId="{0652E9CE-0906-4892-9AEF-249589FC5A61}" type="pres">
      <dgm:prSet presAssocID="{CB836643-CDD7-4915-84B8-A0C879EA4FCC}" presName="aNode" presStyleLbl="bgShp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2432B53-EA87-408A-AE57-2681C4DF18B8}" type="pres">
      <dgm:prSet presAssocID="{CB836643-CDD7-4915-84B8-A0C879EA4FCC}" presName="textNode" presStyleLbl="bgShp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0B21056-1716-426B-BB62-E6C8411EDF00}" type="pres">
      <dgm:prSet presAssocID="{CB836643-CDD7-4915-84B8-A0C879EA4FCC}" presName="compChildNode" presStyleCnt="0"/>
      <dgm:spPr/>
    </dgm:pt>
    <dgm:pt modelId="{235676E6-DDF3-4CC0-BC8E-487C370EB250}" type="pres">
      <dgm:prSet presAssocID="{CB836643-CDD7-4915-84B8-A0C879EA4FCC}" presName="theInnerList" presStyleCnt="0"/>
      <dgm:spPr/>
    </dgm:pt>
    <dgm:pt modelId="{83C3EA99-1743-4363-BDB7-8EC75F2FB2B0}" type="pres">
      <dgm:prSet presAssocID="{EF3EDC2F-E03B-4226-AA46-3405DDDAB910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B3C4AC-1D4A-4009-A7AF-C2073453BDD2}" type="pres">
      <dgm:prSet presAssocID="{CB836643-CDD7-4915-84B8-A0C879EA4FCC}" presName="aSpace" presStyleCnt="0"/>
      <dgm:spPr/>
    </dgm:pt>
    <dgm:pt modelId="{37C42721-6B7F-4551-AC19-AB76C1AD7EB6}" type="pres">
      <dgm:prSet presAssocID="{1FF13047-E803-4DD6-90F1-31E01A32EDEA}" presName="compNode" presStyleCnt="0"/>
      <dgm:spPr/>
    </dgm:pt>
    <dgm:pt modelId="{A095330A-4DDC-4E15-83B3-BDAFCCE0B2B3}" type="pres">
      <dgm:prSet presAssocID="{1FF13047-E803-4DD6-90F1-31E01A32EDEA}" presName="aNode" presStyleLbl="bgShp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95E382D-BCF9-457F-9706-E004D48986E3}" type="pres">
      <dgm:prSet presAssocID="{1FF13047-E803-4DD6-90F1-31E01A32EDEA}" presName="textNode" presStyleLbl="bgShp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86401F97-C253-4E24-BDA0-B2497CE69B42}" type="pres">
      <dgm:prSet presAssocID="{1FF13047-E803-4DD6-90F1-31E01A32EDEA}" presName="compChildNode" presStyleCnt="0"/>
      <dgm:spPr/>
    </dgm:pt>
    <dgm:pt modelId="{24FFBBBC-2319-4E2C-B540-1E8DDF49D5FE}" type="pres">
      <dgm:prSet presAssocID="{1FF13047-E803-4DD6-90F1-31E01A32EDEA}" presName="theInnerList" presStyleCnt="0"/>
      <dgm:spPr/>
    </dgm:pt>
    <dgm:pt modelId="{4D79D179-144E-4526-8D3C-EF802C4BE185}" type="pres">
      <dgm:prSet presAssocID="{31CEDDA4-3A16-4DC6-968B-A3FCEA7DAA21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E34F05-A51D-4F57-98AD-E6ACDBA166B8}" type="pres">
      <dgm:prSet presAssocID="{1FF13047-E803-4DD6-90F1-31E01A32EDEA}" presName="aSpace" presStyleCnt="0"/>
      <dgm:spPr/>
    </dgm:pt>
    <dgm:pt modelId="{B3A6E497-A1D3-42BF-BF86-831F3DA78DA8}" type="pres">
      <dgm:prSet presAssocID="{0FE8EFC0-F918-40CE-B0B8-616DB100036D}" presName="compNode" presStyleCnt="0"/>
      <dgm:spPr/>
    </dgm:pt>
    <dgm:pt modelId="{742D3BF8-2C90-4566-818D-57E5165BF318}" type="pres">
      <dgm:prSet presAssocID="{0FE8EFC0-F918-40CE-B0B8-616DB100036D}" presName="aNode" presStyleLbl="bgShp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17EA47FC-17EE-4C61-ACD3-52FB2910C91C}" type="pres">
      <dgm:prSet presAssocID="{0FE8EFC0-F918-40CE-B0B8-616DB100036D}" presName="textNode" presStyleLbl="bgShp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193FD21E-ED12-4859-B80D-9B671E95139F}" type="pres">
      <dgm:prSet presAssocID="{0FE8EFC0-F918-40CE-B0B8-616DB100036D}" presName="compChildNode" presStyleCnt="0"/>
      <dgm:spPr/>
    </dgm:pt>
    <dgm:pt modelId="{54B07169-3D5A-49B4-93B4-4284624E23AF}" type="pres">
      <dgm:prSet presAssocID="{0FE8EFC0-F918-40CE-B0B8-616DB100036D}" presName="theInnerList" presStyleCnt="0"/>
      <dgm:spPr/>
    </dgm:pt>
    <dgm:pt modelId="{8275F3B1-EAB0-406E-8B69-31BF7B1F5484}" type="pres">
      <dgm:prSet presAssocID="{A60C69B3-4860-4239-B600-13AA5199D3C9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8AE1C8-C5BE-4A0D-A89A-4A04B2BE2EC9}" type="pres">
      <dgm:prSet presAssocID="{0FE8EFC0-F918-40CE-B0B8-616DB100036D}" presName="aSpace" presStyleCnt="0"/>
      <dgm:spPr/>
    </dgm:pt>
    <dgm:pt modelId="{5574E446-4E9A-49C0-AD7A-D524D374BF2B}" type="pres">
      <dgm:prSet presAssocID="{0CB3ED99-11C1-4AFD-BFB0-6EAA007A211B}" presName="compNode" presStyleCnt="0"/>
      <dgm:spPr/>
    </dgm:pt>
    <dgm:pt modelId="{6F989CCB-209A-4BE5-B326-1D64B0ECC9EB}" type="pres">
      <dgm:prSet presAssocID="{0CB3ED99-11C1-4AFD-BFB0-6EAA007A211B}" presName="aNode" presStyleLbl="bgShp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6AAC528D-842F-43B4-95C5-E121A138F5E0}" type="pres">
      <dgm:prSet presAssocID="{0CB3ED99-11C1-4AFD-BFB0-6EAA007A211B}" presName="textNode" presStyleLbl="bgShp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E6215687-744C-43D5-B232-239DE561BDE6}" type="pres">
      <dgm:prSet presAssocID="{0CB3ED99-11C1-4AFD-BFB0-6EAA007A211B}" presName="compChildNode" presStyleCnt="0"/>
      <dgm:spPr/>
    </dgm:pt>
    <dgm:pt modelId="{44318163-9137-4914-8BD6-982E53354B63}" type="pres">
      <dgm:prSet presAssocID="{0CB3ED99-11C1-4AFD-BFB0-6EAA007A211B}" presName="theInnerList" presStyleCnt="0"/>
      <dgm:spPr/>
    </dgm:pt>
    <dgm:pt modelId="{CEE3CACE-E75B-4774-B2DF-59278B86ABB4}" type="pres">
      <dgm:prSet presAssocID="{FA5E116A-E436-480F-B2B2-21C81BBCA35F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E95CEA-3470-45CF-A0FA-EA958143D5EA}" type="pres">
      <dgm:prSet presAssocID="{0CB3ED99-11C1-4AFD-BFB0-6EAA007A211B}" presName="aSpace" presStyleCnt="0"/>
      <dgm:spPr/>
    </dgm:pt>
    <dgm:pt modelId="{51D89EED-D8F3-4F7C-B6E7-34883F91B16C}" type="pres">
      <dgm:prSet presAssocID="{7BD6FECA-EDFB-424A-B3C3-64DBEBEFCC95}" presName="compNode" presStyleCnt="0"/>
      <dgm:spPr/>
    </dgm:pt>
    <dgm:pt modelId="{EAAD0719-2BBF-4C92-B35F-40A2CDD1D4E5}" type="pres">
      <dgm:prSet presAssocID="{7BD6FECA-EDFB-424A-B3C3-64DBEBEFCC95}" presName="aNode" presStyleLbl="bgShp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DDC21E7-0CC9-44F3-9ED0-E0D44D655CEE}" type="pres">
      <dgm:prSet presAssocID="{7BD6FECA-EDFB-424A-B3C3-64DBEBEFCC95}" presName="textNode" presStyleLbl="bgShp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07A54F0D-FF84-4168-A486-E48EAD3A2C4E}" type="pres">
      <dgm:prSet presAssocID="{7BD6FECA-EDFB-424A-B3C3-64DBEBEFCC95}" presName="compChildNode" presStyleCnt="0"/>
      <dgm:spPr/>
    </dgm:pt>
    <dgm:pt modelId="{DE7A46EB-1A09-4287-BD04-ECD931A86C28}" type="pres">
      <dgm:prSet presAssocID="{7BD6FECA-EDFB-424A-B3C3-64DBEBEFCC95}" presName="theInnerList" presStyleCnt="0"/>
      <dgm:spPr/>
    </dgm:pt>
    <dgm:pt modelId="{2780E403-CF15-4F7C-91F8-EE30F1B25DB9}" type="pres">
      <dgm:prSet presAssocID="{7106295D-3C0A-4267-9734-F10CAB1A34A2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86C7F4A-2499-4106-A0EB-86EB5EBDFE6A}" type="presOf" srcId="{0CB3ED99-11C1-4AFD-BFB0-6EAA007A211B}" destId="{6F989CCB-209A-4BE5-B326-1D64B0ECC9EB}" srcOrd="0" destOrd="0" presId="urn:microsoft.com/office/officeart/2005/8/layout/lProcess2"/>
    <dgm:cxn modelId="{07B22FEA-7F09-4A15-AFD7-70EA3E82655F}" srcId="{7BD6FECA-EDFB-424A-B3C3-64DBEBEFCC95}" destId="{7106295D-3C0A-4267-9734-F10CAB1A34A2}" srcOrd="0" destOrd="0" parTransId="{3813FEDA-0320-48E2-A833-D55B15B5717B}" sibTransId="{7F666081-BD9F-4586-9F89-82D5F7E85BE4}"/>
    <dgm:cxn modelId="{04D3F472-0035-48B2-9F25-C4F690A6B233}" type="presOf" srcId="{2FAB7E97-026C-4243-817A-C8FF1A5B2548}" destId="{088D462E-E205-4B66-993B-37EC027BD38A}" srcOrd="0" destOrd="0" presId="urn:microsoft.com/office/officeart/2005/8/layout/lProcess2"/>
    <dgm:cxn modelId="{AAB19408-D615-4EF1-AD61-3CA8178C4E01}" type="presOf" srcId="{CB836643-CDD7-4915-84B8-A0C879EA4FCC}" destId="{0652E9CE-0906-4892-9AEF-249589FC5A61}" srcOrd="0" destOrd="0" presId="urn:microsoft.com/office/officeart/2005/8/layout/lProcess2"/>
    <dgm:cxn modelId="{B4BF7F36-DCDB-4A95-BBB2-525CA02427F3}" type="presOf" srcId="{31CEDDA4-3A16-4DC6-968B-A3FCEA7DAA21}" destId="{4D79D179-144E-4526-8D3C-EF802C4BE185}" srcOrd="0" destOrd="0" presId="urn:microsoft.com/office/officeart/2005/8/layout/lProcess2"/>
    <dgm:cxn modelId="{5E8928F3-A174-4235-B599-EF99C7E6B929}" type="presOf" srcId="{A60C69B3-4860-4239-B600-13AA5199D3C9}" destId="{8275F3B1-EAB0-406E-8B69-31BF7B1F5484}" srcOrd="0" destOrd="0" presId="urn:microsoft.com/office/officeart/2005/8/layout/lProcess2"/>
    <dgm:cxn modelId="{351082B0-025E-4DC0-8A25-F8FAFB79BC07}" srcId="{0FE8EFC0-F918-40CE-B0B8-616DB100036D}" destId="{A60C69B3-4860-4239-B600-13AA5199D3C9}" srcOrd="0" destOrd="0" parTransId="{FA970D7C-3738-41D3-AF9E-DAC6D84D0C0A}" sibTransId="{3830045F-87AC-470F-AB11-26123F1E9C0D}"/>
    <dgm:cxn modelId="{241EB5C5-37DC-48C8-8324-F2A0734B8A87}" srcId="{2315265C-BBBF-46E9-A36D-612F2AA4990A}" destId="{1FF13047-E803-4DD6-90F1-31E01A32EDEA}" srcOrd="2" destOrd="0" parTransId="{63CED807-EA41-405F-AA11-E1F63EAED5FB}" sibTransId="{EFE1D028-00E3-45C7-9EA2-C3BD8821D1B5}"/>
    <dgm:cxn modelId="{DA2320DF-DF3F-4638-82A6-EDF36CF10750}" type="presOf" srcId="{2315265C-BBBF-46E9-A36D-612F2AA4990A}" destId="{1FFCBB2C-F670-47FE-A779-B30BCD007778}" srcOrd="0" destOrd="0" presId="urn:microsoft.com/office/officeart/2005/8/layout/lProcess2"/>
    <dgm:cxn modelId="{95BFD255-9F44-46B8-A736-CA7A176D0A19}" type="presOf" srcId="{983E26AA-D9F3-4E94-A7F4-1E204D56C10F}" destId="{368EC7B6-7A62-4530-8CC3-8F6A242595AE}" srcOrd="0" destOrd="0" presId="urn:microsoft.com/office/officeart/2005/8/layout/lProcess2"/>
    <dgm:cxn modelId="{7267FA8A-27E3-44E3-802C-002569C95C10}" srcId="{2315265C-BBBF-46E9-A36D-612F2AA4990A}" destId="{2FAB7E97-026C-4243-817A-C8FF1A5B2548}" srcOrd="0" destOrd="0" parTransId="{ADA7DBD4-0D4D-479F-9DCF-0C39202DE3CD}" sibTransId="{EF01D153-C9EC-4FEC-8122-494F109D8A10}"/>
    <dgm:cxn modelId="{AD92D262-9DFA-4FC5-8889-E2E736243D70}" type="presOf" srcId="{1FF13047-E803-4DD6-90F1-31E01A32EDEA}" destId="{D95E382D-BCF9-457F-9706-E004D48986E3}" srcOrd="1" destOrd="0" presId="urn:microsoft.com/office/officeart/2005/8/layout/lProcess2"/>
    <dgm:cxn modelId="{3316E2E0-1A29-487D-BA2F-7F328EFFB932}" srcId="{CB836643-CDD7-4915-84B8-A0C879EA4FCC}" destId="{EF3EDC2F-E03B-4226-AA46-3405DDDAB910}" srcOrd="0" destOrd="0" parTransId="{2473F311-7130-4E6D-8163-FDE8DA46CA2F}" sibTransId="{9AEA6742-FFB9-4432-BF14-C6E72CEE29EB}"/>
    <dgm:cxn modelId="{526883C0-8911-4F39-B691-04A0774E1D11}" type="presOf" srcId="{0FE8EFC0-F918-40CE-B0B8-616DB100036D}" destId="{17EA47FC-17EE-4C61-ACD3-52FB2910C91C}" srcOrd="1" destOrd="0" presId="urn:microsoft.com/office/officeart/2005/8/layout/lProcess2"/>
    <dgm:cxn modelId="{329082CF-AB26-4A67-A031-B0A8163A2CA3}" srcId="{1FF13047-E803-4DD6-90F1-31E01A32EDEA}" destId="{31CEDDA4-3A16-4DC6-968B-A3FCEA7DAA21}" srcOrd="0" destOrd="0" parTransId="{EFD16988-D0D3-424C-AEA6-9B8DD7C764BE}" sibTransId="{6A986E95-59BA-4A10-B92F-75CEEAB940EE}"/>
    <dgm:cxn modelId="{6FA3D0D8-02C7-4445-9A78-020CF78FBD1F}" type="presOf" srcId="{7BD6FECA-EDFB-424A-B3C3-64DBEBEFCC95}" destId="{4DDC21E7-0CC9-44F3-9ED0-E0D44D655CEE}" srcOrd="1" destOrd="0" presId="urn:microsoft.com/office/officeart/2005/8/layout/lProcess2"/>
    <dgm:cxn modelId="{C7FE0CAA-A5BA-4D21-8225-705D80C7FCA3}" type="presOf" srcId="{0FE8EFC0-F918-40CE-B0B8-616DB100036D}" destId="{742D3BF8-2C90-4566-818D-57E5165BF318}" srcOrd="0" destOrd="0" presId="urn:microsoft.com/office/officeart/2005/8/layout/lProcess2"/>
    <dgm:cxn modelId="{6760D713-7E74-4071-BAF1-3ABC26EC1CE0}" type="presOf" srcId="{2FAB7E97-026C-4243-817A-C8FF1A5B2548}" destId="{D4D54726-CE10-49B3-BE55-E899715FBCCD}" srcOrd="1" destOrd="0" presId="urn:microsoft.com/office/officeart/2005/8/layout/lProcess2"/>
    <dgm:cxn modelId="{0C458E2D-40B5-4EDA-9855-7BA202E5F0A0}" srcId="{0CB3ED99-11C1-4AFD-BFB0-6EAA007A211B}" destId="{FA5E116A-E436-480F-B2B2-21C81BBCA35F}" srcOrd="0" destOrd="0" parTransId="{C39A6CB3-AD17-4DBA-BE66-3F223956203C}" sibTransId="{C82E9514-48A8-4626-A56E-1A26D3AE7C9C}"/>
    <dgm:cxn modelId="{339ED9BB-1052-4D26-8D3F-065E722080F9}" srcId="{2FAB7E97-026C-4243-817A-C8FF1A5B2548}" destId="{983E26AA-D9F3-4E94-A7F4-1E204D56C10F}" srcOrd="0" destOrd="0" parTransId="{86BC20ED-A97C-40C6-9CB9-5084DE7946F4}" sibTransId="{F298B76A-6EBC-4B88-97A5-ABEFB6D5C44D}"/>
    <dgm:cxn modelId="{CE916348-5A32-4280-B74D-06132149FFAA}" type="presOf" srcId="{0CB3ED99-11C1-4AFD-BFB0-6EAA007A211B}" destId="{6AAC528D-842F-43B4-95C5-E121A138F5E0}" srcOrd="1" destOrd="0" presId="urn:microsoft.com/office/officeart/2005/8/layout/lProcess2"/>
    <dgm:cxn modelId="{72A7BFBA-6561-4B41-9493-B210401BB356}" type="presOf" srcId="{7106295D-3C0A-4267-9734-F10CAB1A34A2}" destId="{2780E403-CF15-4F7C-91F8-EE30F1B25DB9}" srcOrd="0" destOrd="0" presId="urn:microsoft.com/office/officeart/2005/8/layout/lProcess2"/>
    <dgm:cxn modelId="{EB164022-E551-4F98-8FEA-2F68086EA8A9}" srcId="{2315265C-BBBF-46E9-A36D-612F2AA4990A}" destId="{7BD6FECA-EDFB-424A-B3C3-64DBEBEFCC95}" srcOrd="5" destOrd="0" parTransId="{0D93C607-E328-4167-BE46-01D34A2C883E}" sibTransId="{3F1508B0-4525-41FF-8DB5-9D16BAE70EFA}"/>
    <dgm:cxn modelId="{FA7DEF2E-1054-4602-9822-00BEAEE9C8D5}" type="presOf" srcId="{CB836643-CDD7-4915-84B8-A0C879EA4FCC}" destId="{62432B53-EA87-408A-AE57-2681C4DF18B8}" srcOrd="1" destOrd="0" presId="urn:microsoft.com/office/officeart/2005/8/layout/lProcess2"/>
    <dgm:cxn modelId="{86190BEE-099B-4AB1-84CC-5C19C3F6D2AC}" type="presOf" srcId="{FA5E116A-E436-480F-B2B2-21C81BBCA35F}" destId="{CEE3CACE-E75B-4774-B2DF-59278B86ABB4}" srcOrd="0" destOrd="0" presId="urn:microsoft.com/office/officeart/2005/8/layout/lProcess2"/>
    <dgm:cxn modelId="{47BE7163-AE39-4ADA-AF98-9172F1CFD9A7}" type="presOf" srcId="{1FF13047-E803-4DD6-90F1-31E01A32EDEA}" destId="{A095330A-4DDC-4E15-83B3-BDAFCCE0B2B3}" srcOrd="0" destOrd="0" presId="urn:microsoft.com/office/officeart/2005/8/layout/lProcess2"/>
    <dgm:cxn modelId="{FEF960BA-6762-46FB-AF55-9BBABDEBC702}" type="presOf" srcId="{EF3EDC2F-E03B-4226-AA46-3405DDDAB910}" destId="{83C3EA99-1743-4363-BDB7-8EC75F2FB2B0}" srcOrd="0" destOrd="0" presId="urn:microsoft.com/office/officeart/2005/8/layout/lProcess2"/>
    <dgm:cxn modelId="{B66272B6-17FE-42E3-B1BC-170CC18B0F9F}" srcId="{2315265C-BBBF-46E9-A36D-612F2AA4990A}" destId="{CB836643-CDD7-4915-84B8-A0C879EA4FCC}" srcOrd="1" destOrd="0" parTransId="{3A296331-20FC-47EE-AE12-66580C72DFE6}" sibTransId="{CCC26334-17A5-47B8-B3C3-7849817C4740}"/>
    <dgm:cxn modelId="{8271DAD7-D2F5-4B3E-891E-3DAAC09972EE}" srcId="{2315265C-BBBF-46E9-A36D-612F2AA4990A}" destId="{0CB3ED99-11C1-4AFD-BFB0-6EAA007A211B}" srcOrd="4" destOrd="0" parTransId="{5C68D810-F30A-4BC7-87C5-75B897BD7193}" sibTransId="{7EB72D02-2FB8-4E69-8FB6-574C426AAB08}"/>
    <dgm:cxn modelId="{7C07B7BC-C2D2-4828-886E-6F477AC2F542}" srcId="{2315265C-BBBF-46E9-A36D-612F2AA4990A}" destId="{0FE8EFC0-F918-40CE-B0B8-616DB100036D}" srcOrd="3" destOrd="0" parTransId="{5700BF7B-12C0-40DF-9344-E392B6439948}" sibTransId="{671F71C0-084B-4FE1-826D-3867CAD21DB9}"/>
    <dgm:cxn modelId="{7929338A-4AAE-48BF-B24A-2CFBAF62909C}" type="presOf" srcId="{7BD6FECA-EDFB-424A-B3C3-64DBEBEFCC95}" destId="{EAAD0719-2BBF-4C92-B35F-40A2CDD1D4E5}" srcOrd="0" destOrd="0" presId="urn:microsoft.com/office/officeart/2005/8/layout/lProcess2"/>
    <dgm:cxn modelId="{C6E70358-7815-4B3D-8D26-D8B21B853E5B}" type="presParOf" srcId="{1FFCBB2C-F670-47FE-A779-B30BCD007778}" destId="{E82CDABA-FE26-42E1-9A20-C5D38750C0C7}" srcOrd="0" destOrd="0" presId="urn:microsoft.com/office/officeart/2005/8/layout/lProcess2"/>
    <dgm:cxn modelId="{4B764A23-29A2-41A5-B9B1-2FEEBBB27ABC}" type="presParOf" srcId="{E82CDABA-FE26-42E1-9A20-C5D38750C0C7}" destId="{088D462E-E205-4B66-993B-37EC027BD38A}" srcOrd="0" destOrd="0" presId="urn:microsoft.com/office/officeart/2005/8/layout/lProcess2"/>
    <dgm:cxn modelId="{80490566-1A5D-4BDB-B691-1A371300DEFE}" type="presParOf" srcId="{E82CDABA-FE26-42E1-9A20-C5D38750C0C7}" destId="{D4D54726-CE10-49B3-BE55-E899715FBCCD}" srcOrd="1" destOrd="0" presId="urn:microsoft.com/office/officeart/2005/8/layout/lProcess2"/>
    <dgm:cxn modelId="{849208A4-7CD9-4901-9078-C324A7F73F7A}" type="presParOf" srcId="{E82CDABA-FE26-42E1-9A20-C5D38750C0C7}" destId="{6B035E70-ED32-4B03-942A-C8064A53D353}" srcOrd="2" destOrd="0" presId="urn:microsoft.com/office/officeart/2005/8/layout/lProcess2"/>
    <dgm:cxn modelId="{838A03D3-4923-4B6B-9F8A-A53D5EC6A513}" type="presParOf" srcId="{6B035E70-ED32-4B03-942A-C8064A53D353}" destId="{C4218CA6-60BB-41C9-AE83-395C5CF73640}" srcOrd="0" destOrd="0" presId="urn:microsoft.com/office/officeart/2005/8/layout/lProcess2"/>
    <dgm:cxn modelId="{6762E2C6-5CD0-4E8B-968E-22815B4E06F7}" type="presParOf" srcId="{C4218CA6-60BB-41C9-AE83-395C5CF73640}" destId="{368EC7B6-7A62-4530-8CC3-8F6A242595AE}" srcOrd="0" destOrd="0" presId="urn:microsoft.com/office/officeart/2005/8/layout/lProcess2"/>
    <dgm:cxn modelId="{80E663EA-4487-4689-90FC-F8227648B9F0}" type="presParOf" srcId="{1FFCBB2C-F670-47FE-A779-B30BCD007778}" destId="{3EA13A1F-EEA5-464B-8D98-4C4E67ADC8F4}" srcOrd="1" destOrd="0" presId="urn:microsoft.com/office/officeart/2005/8/layout/lProcess2"/>
    <dgm:cxn modelId="{77976043-2B4C-43DC-B75D-B215343A3153}" type="presParOf" srcId="{1FFCBB2C-F670-47FE-A779-B30BCD007778}" destId="{94ACB35D-7946-456C-A947-5622FEFD112C}" srcOrd="2" destOrd="0" presId="urn:microsoft.com/office/officeart/2005/8/layout/lProcess2"/>
    <dgm:cxn modelId="{440CD083-B281-4449-8EE1-3E5D38152A40}" type="presParOf" srcId="{94ACB35D-7946-456C-A947-5622FEFD112C}" destId="{0652E9CE-0906-4892-9AEF-249589FC5A61}" srcOrd="0" destOrd="0" presId="urn:microsoft.com/office/officeart/2005/8/layout/lProcess2"/>
    <dgm:cxn modelId="{6B4D2F7C-9895-44DB-8849-BFFE546B7D02}" type="presParOf" srcId="{94ACB35D-7946-456C-A947-5622FEFD112C}" destId="{62432B53-EA87-408A-AE57-2681C4DF18B8}" srcOrd="1" destOrd="0" presId="urn:microsoft.com/office/officeart/2005/8/layout/lProcess2"/>
    <dgm:cxn modelId="{1911CAB1-A8E4-4DBB-9F8E-DD695B350C53}" type="presParOf" srcId="{94ACB35D-7946-456C-A947-5622FEFD112C}" destId="{10B21056-1716-426B-BB62-E6C8411EDF00}" srcOrd="2" destOrd="0" presId="urn:microsoft.com/office/officeart/2005/8/layout/lProcess2"/>
    <dgm:cxn modelId="{E037B16C-9793-4187-94B3-A87ACF098A0F}" type="presParOf" srcId="{10B21056-1716-426B-BB62-E6C8411EDF00}" destId="{235676E6-DDF3-4CC0-BC8E-487C370EB250}" srcOrd="0" destOrd="0" presId="urn:microsoft.com/office/officeart/2005/8/layout/lProcess2"/>
    <dgm:cxn modelId="{A4247739-8DD8-4F3D-A93F-AE62452E0757}" type="presParOf" srcId="{235676E6-DDF3-4CC0-BC8E-487C370EB250}" destId="{83C3EA99-1743-4363-BDB7-8EC75F2FB2B0}" srcOrd="0" destOrd="0" presId="urn:microsoft.com/office/officeart/2005/8/layout/lProcess2"/>
    <dgm:cxn modelId="{5377C79A-58D0-44DC-B797-FBEBECAB4B50}" type="presParOf" srcId="{1FFCBB2C-F670-47FE-A779-B30BCD007778}" destId="{53B3C4AC-1D4A-4009-A7AF-C2073453BDD2}" srcOrd="3" destOrd="0" presId="urn:microsoft.com/office/officeart/2005/8/layout/lProcess2"/>
    <dgm:cxn modelId="{5F056D66-6D85-4565-A5E0-C74B8B05EC4F}" type="presParOf" srcId="{1FFCBB2C-F670-47FE-A779-B30BCD007778}" destId="{37C42721-6B7F-4551-AC19-AB76C1AD7EB6}" srcOrd="4" destOrd="0" presId="urn:microsoft.com/office/officeart/2005/8/layout/lProcess2"/>
    <dgm:cxn modelId="{522A58CE-C50A-427E-8139-B8AA6F48019D}" type="presParOf" srcId="{37C42721-6B7F-4551-AC19-AB76C1AD7EB6}" destId="{A095330A-4DDC-4E15-83B3-BDAFCCE0B2B3}" srcOrd="0" destOrd="0" presId="urn:microsoft.com/office/officeart/2005/8/layout/lProcess2"/>
    <dgm:cxn modelId="{AB2A4C8C-4C5F-436F-AE6C-69AA9E929B9F}" type="presParOf" srcId="{37C42721-6B7F-4551-AC19-AB76C1AD7EB6}" destId="{D95E382D-BCF9-457F-9706-E004D48986E3}" srcOrd="1" destOrd="0" presId="urn:microsoft.com/office/officeart/2005/8/layout/lProcess2"/>
    <dgm:cxn modelId="{5E61A9AF-70DA-4B97-A362-1A74F806E231}" type="presParOf" srcId="{37C42721-6B7F-4551-AC19-AB76C1AD7EB6}" destId="{86401F97-C253-4E24-BDA0-B2497CE69B42}" srcOrd="2" destOrd="0" presId="urn:microsoft.com/office/officeart/2005/8/layout/lProcess2"/>
    <dgm:cxn modelId="{F72B5F6E-C426-4B29-BF1C-E1850AEE54A6}" type="presParOf" srcId="{86401F97-C253-4E24-BDA0-B2497CE69B42}" destId="{24FFBBBC-2319-4E2C-B540-1E8DDF49D5FE}" srcOrd="0" destOrd="0" presId="urn:microsoft.com/office/officeart/2005/8/layout/lProcess2"/>
    <dgm:cxn modelId="{C23977AA-8510-4D28-9D22-4F6B31566D29}" type="presParOf" srcId="{24FFBBBC-2319-4E2C-B540-1E8DDF49D5FE}" destId="{4D79D179-144E-4526-8D3C-EF802C4BE185}" srcOrd="0" destOrd="0" presId="urn:microsoft.com/office/officeart/2005/8/layout/lProcess2"/>
    <dgm:cxn modelId="{C915650A-30F1-4465-AA7C-935E29F2F15F}" type="presParOf" srcId="{1FFCBB2C-F670-47FE-A779-B30BCD007778}" destId="{05E34F05-A51D-4F57-98AD-E6ACDBA166B8}" srcOrd="5" destOrd="0" presId="urn:microsoft.com/office/officeart/2005/8/layout/lProcess2"/>
    <dgm:cxn modelId="{5B2D65B0-DD7A-46C7-B41C-66632769E1E9}" type="presParOf" srcId="{1FFCBB2C-F670-47FE-A779-B30BCD007778}" destId="{B3A6E497-A1D3-42BF-BF86-831F3DA78DA8}" srcOrd="6" destOrd="0" presId="urn:microsoft.com/office/officeart/2005/8/layout/lProcess2"/>
    <dgm:cxn modelId="{AE6C70C6-FFA3-4A3F-B6C9-6497982BD0B6}" type="presParOf" srcId="{B3A6E497-A1D3-42BF-BF86-831F3DA78DA8}" destId="{742D3BF8-2C90-4566-818D-57E5165BF318}" srcOrd="0" destOrd="0" presId="urn:microsoft.com/office/officeart/2005/8/layout/lProcess2"/>
    <dgm:cxn modelId="{4CB74EF0-2713-4E35-A049-1FF51DEB96DC}" type="presParOf" srcId="{B3A6E497-A1D3-42BF-BF86-831F3DA78DA8}" destId="{17EA47FC-17EE-4C61-ACD3-52FB2910C91C}" srcOrd="1" destOrd="0" presId="urn:microsoft.com/office/officeart/2005/8/layout/lProcess2"/>
    <dgm:cxn modelId="{06B87A90-BA6F-4394-8CC2-1AF62739FB62}" type="presParOf" srcId="{B3A6E497-A1D3-42BF-BF86-831F3DA78DA8}" destId="{193FD21E-ED12-4859-B80D-9B671E95139F}" srcOrd="2" destOrd="0" presId="urn:microsoft.com/office/officeart/2005/8/layout/lProcess2"/>
    <dgm:cxn modelId="{321B65AD-85F1-456F-AAE0-7E903EB95000}" type="presParOf" srcId="{193FD21E-ED12-4859-B80D-9B671E95139F}" destId="{54B07169-3D5A-49B4-93B4-4284624E23AF}" srcOrd="0" destOrd="0" presId="urn:microsoft.com/office/officeart/2005/8/layout/lProcess2"/>
    <dgm:cxn modelId="{756C2AB7-C2CC-400E-98E6-3AE6CF687BD4}" type="presParOf" srcId="{54B07169-3D5A-49B4-93B4-4284624E23AF}" destId="{8275F3B1-EAB0-406E-8B69-31BF7B1F5484}" srcOrd="0" destOrd="0" presId="urn:microsoft.com/office/officeart/2005/8/layout/lProcess2"/>
    <dgm:cxn modelId="{2F9285EC-5B60-4872-AC79-95DB89C7A540}" type="presParOf" srcId="{1FFCBB2C-F670-47FE-A779-B30BCD007778}" destId="{898AE1C8-C5BE-4A0D-A89A-4A04B2BE2EC9}" srcOrd="7" destOrd="0" presId="urn:microsoft.com/office/officeart/2005/8/layout/lProcess2"/>
    <dgm:cxn modelId="{6A9900D4-5EC9-4643-B802-A3435C8C9B24}" type="presParOf" srcId="{1FFCBB2C-F670-47FE-A779-B30BCD007778}" destId="{5574E446-4E9A-49C0-AD7A-D524D374BF2B}" srcOrd="8" destOrd="0" presId="urn:microsoft.com/office/officeart/2005/8/layout/lProcess2"/>
    <dgm:cxn modelId="{63ACB0AF-B188-4976-97B1-5495AD1893C7}" type="presParOf" srcId="{5574E446-4E9A-49C0-AD7A-D524D374BF2B}" destId="{6F989CCB-209A-4BE5-B326-1D64B0ECC9EB}" srcOrd="0" destOrd="0" presId="urn:microsoft.com/office/officeart/2005/8/layout/lProcess2"/>
    <dgm:cxn modelId="{77300109-62F6-44EB-88CF-C4748D2591D5}" type="presParOf" srcId="{5574E446-4E9A-49C0-AD7A-D524D374BF2B}" destId="{6AAC528D-842F-43B4-95C5-E121A138F5E0}" srcOrd="1" destOrd="0" presId="urn:microsoft.com/office/officeart/2005/8/layout/lProcess2"/>
    <dgm:cxn modelId="{A5285589-FEB1-4A1E-97D9-EE36F26ADA76}" type="presParOf" srcId="{5574E446-4E9A-49C0-AD7A-D524D374BF2B}" destId="{E6215687-744C-43D5-B232-239DE561BDE6}" srcOrd="2" destOrd="0" presId="urn:microsoft.com/office/officeart/2005/8/layout/lProcess2"/>
    <dgm:cxn modelId="{70ED0E89-21AB-4F63-A2FB-8B0CF68DEF25}" type="presParOf" srcId="{E6215687-744C-43D5-B232-239DE561BDE6}" destId="{44318163-9137-4914-8BD6-982E53354B63}" srcOrd="0" destOrd="0" presId="urn:microsoft.com/office/officeart/2005/8/layout/lProcess2"/>
    <dgm:cxn modelId="{30EA625D-2482-47C4-A480-03EF7323819D}" type="presParOf" srcId="{44318163-9137-4914-8BD6-982E53354B63}" destId="{CEE3CACE-E75B-4774-B2DF-59278B86ABB4}" srcOrd="0" destOrd="0" presId="urn:microsoft.com/office/officeart/2005/8/layout/lProcess2"/>
    <dgm:cxn modelId="{0B989E8C-2E83-4C57-BA97-7F8A8B2CB834}" type="presParOf" srcId="{1FFCBB2C-F670-47FE-A779-B30BCD007778}" destId="{70E95CEA-3470-45CF-A0FA-EA958143D5EA}" srcOrd="9" destOrd="0" presId="urn:microsoft.com/office/officeart/2005/8/layout/lProcess2"/>
    <dgm:cxn modelId="{CF156876-3455-42E6-9D26-B123BCE1412C}" type="presParOf" srcId="{1FFCBB2C-F670-47FE-A779-B30BCD007778}" destId="{51D89EED-D8F3-4F7C-B6E7-34883F91B16C}" srcOrd="10" destOrd="0" presId="urn:microsoft.com/office/officeart/2005/8/layout/lProcess2"/>
    <dgm:cxn modelId="{45D998C4-DA0A-43EC-AD20-39AFCC40A5F5}" type="presParOf" srcId="{51D89EED-D8F3-4F7C-B6E7-34883F91B16C}" destId="{EAAD0719-2BBF-4C92-B35F-40A2CDD1D4E5}" srcOrd="0" destOrd="0" presId="urn:microsoft.com/office/officeart/2005/8/layout/lProcess2"/>
    <dgm:cxn modelId="{90716B82-44F0-4F3A-A710-2BB77BCE0449}" type="presParOf" srcId="{51D89EED-D8F3-4F7C-B6E7-34883F91B16C}" destId="{4DDC21E7-0CC9-44F3-9ED0-E0D44D655CEE}" srcOrd="1" destOrd="0" presId="urn:microsoft.com/office/officeart/2005/8/layout/lProcess2"/>
    <dgm:cxn modelId="{99DA8709-5D91-4969-80C1-638AF02818A1}" type="presParOf" srcId="{51D89EED-D8F3-4F7C-B6E7-34883F91B16C}" destId="{07A54F0D-FF84-4168-A486-E48EAD3A2C4E}" srcOrd="2" destOrd="0" presId="urn:microsoft.com/office/officeart/2005/8/layout/lProcess2"/>
    <dgm:cxn modelId="{840529BC-BFFD-42A6-9790-66C76E2E1052}" type="presParOf" srcId="{07A54F0D-FF84-4168-A486-E48EAD3A2C4E}" destId="{DE7A46EB-1A09-4287-BD04-ECD931A86C28}" srcOrd="0" destOrd="0" presId="urn:microsoft.com/office/officeart/2005/8/layout/lProcess2"/>
    <dgm:cxn modelId="{716B7980-67BF-4ACB-9B8C-118F3EE7D235}" type="presParOf" srcId="{DE7A46EB-1A09-4287-BD04-ECD931A86C28}" destId="{2780E403-CF15-4F7C-91F8-EE30F1B25DB9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D462E-E205-4B66-993B-37EC027BD38A}">
      <dsp:nvSpPr>
        <dsp:cNvPr id="0" name=""/>
        <dsp:cNvSpPr/>
      </dsp:nvSpPr>
      <dsp:spPr>
        <a:xfrm>
          <a:off x="3264" y="0"/>
          <a:ext cx="1289893" cy="4525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1NF</a:t>
          </a:r>
          <a:endParaRPr lang="ko-KR" altLang="en-US" sz="1600" b="1" kern="1200" dirty="0"/>
        </a:p>
      </dsp:txBody>
      <dsp:txXfrm>
        <a:off x="3264" y="0"/>
        <a:ext cx="1289893" cy="1357788"/>
      </dsp:txXfrm>
    </dsp:sp>
    <dsp:sp modelId="{368EC7B6-7A62-4530-8CC3-8F6A242595AE}">
      <dsp:nvSpPr>
        <dsp:cNvPr id="0" name=""/>
        <dsp:cNvSpPr/>
      </dsp:nvSpPr>
      <dsp:spPr>
        <a:xfrm>
          <a:off x="132254" y="1357788"/>
          <a:ext cx="1031914" cy="29418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err="1" smtClean="0"/>
            <a:t>원자값구성</a:t>
          </a:r>
          <a:endParaRPr lang="ko-KR" altLang="en-US" sz="2700" kern="1200" dirty="0"/>
        </a:p>
      </dsp:txBody>
      <dsp:txXfrm>
        <a:off x="162478" y="1388012"/>
        <a:ext cx="971466" cy="2881427"/>
      </dsp:txXfrm>
    </dsp:sp>
    <dsp:sp modelId="{0652E9CE-0906-4892-9AEF-249589FC5A61}">
      <dsp:nvSpPr>
        <dsp:cNvPr id="0" name=""/>
        <dsp:cNvSpPr/>
      </dsp:nvSpPr>
      <dsp:spPr>
        <a:xfrm>
          <a:off x="1389900" y="0"/>
          <a:ext cx="1289893" cy="4525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2NF</a:t>
          </a:r>
          <a:endParaRPr lang="ko-KR" altLang="en-US" sz="1600" b="1" kern="1200" dirty="0"/>
        </a:p>
      </dsp:txBody>
      <dsp:txXfrm>
        <a:off x="1389900" y="0"/>
        <a:ext cx="1289893" cy="1357788"/>
      </dsp:txXfrm>
    </dsp:sp>
    <dsp:sp modelId="{83C3EA99-1743-4363-BDB7-8EC75F2FB2B0}">
      <dsp:nvSpPr>
        <dsp:cNvPr id="0" name=""/>
        <dsp:cNvSpPr/>
      </dsp:nvSpPr>
      <dsp:spPr>
        <a:xfrm>
          <a:off x="1518889" y="1357788"/>
          <a:ext cx="1031914" cy="29418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/>
            <a:t>부분함수종속제거</a:t>
          </a:r>
          <a:endParaRPr lang="ko-KR" altLang="en-US" sz="2700" kern="1200" dirty="0"/>
        </a:p>
      </dsp:txBody>
      <dsp:txXfrm>
        <a:off x="1549113" y="1388012"/>
        <a:ext cx="971466" cy="2881427"/>
      </dsp:txXfrm>
    </dsp:sp>
    <dsp:sp modelId="{A095330A-4DDC-4E15-83B3-BDAFCCE0B2B3}">
      <dsp:nvSpPr>
        <dsp:cNvPr id="0" name=""/>
        <dsp:cNvSpPr/>
      </dsp:nvSpPr>
      <dsp:spPr>
        <a:xfrm>
          <a:off x="2776535" y="0"/>
          <a:ext cx="1289893" cy="4525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3NF</a:t>
          </a:r>
          <a:endParaRPr lang="ko-KR" altLang="en-US" sz="1600" b="1" kern="1200" dirty="0"/>
        </a:p>
      </dsp:txBody>
      <dsp:txXfrm>
        <a:off x="2776535" y="0"/>
        <a:ext cx="1289893" cy="1357788"/>
      </dsp:txXfrm>
    </dsp:sp>
    <dsp:sp modelId="{4D79D179-144E-4526-8D3C-EF802C4BE185}">
      <dsp:nvSpPr>
        <dsp:cNvPr id="0" name=""/>
        <dsp:cNvSpPr/>
      </dsp:nvSpPr>
      <dsp:spPr>
        <a:xfrm>
          <a:off x="2905524" y="1357788"/>
          <a:ext cx="1031914" cy="29418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/>
            <a:t>이행함수종속제거</a:t>
          </a:r>
          <a:endParaRPr lang="ko-KR" altLang="en-US" sz="2700" kern="1200" dirty="0"/>
        </a:p>
      </dsp:txBody>
      <dsp:txXfrm>
        <a:off x="2935748" y="1388012"/>
        <a:ext cx="971466" cy="2881427"/>
      </dsp:txXfrm>
    </dsp:sp>
    <dsp:sp modelId="{742D3BF8-2C90-4566-818D-57E5165BF318}">
      <dsp:nvSpPr>
        <dsp:cNvPr id="0" name=""/>
        <dsp:cNvSpPr/>
      </dsp:nvSpPr>
      <dsp:spPr>
        <a:xfrm>
          <a:off x="4163171" y="0"/>
          <a:ext cx="1289893" cy="4525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BCNF</a:t>
          </a:r>
          <a:endParaRPr lang="ko-KR" altLang="en-US" sz="1600" b="1" kern="1200" dirty="0"/>
        </a:p>
      </dsp:txBody>
      <dsp:txXfrm>
        <a:off x="4163171" y="0"/>
        <a:ext cx="1289893" cy="1357788"/>
      </dsp:txXfrm>
    </dsp:sp>
    <dsp:sp modelId="{8275F3B1-EAB0-406E-8B69-31BF7B1F5484}">
      <dsp:nvSpPr>
        <dsp:cNvPr id="0" name=""/>
        <dsp:cNvSpPr/>
      </dsp:nvSpPr>
      <dsp:spPr>
        <a:xfrm>
          <a:off x="4292160" y="1357788"/>
          <a:ext cx="1031914" cy="29418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err="1" smtClean="0"/>
            <a:t>후보키아닌</a:t>
          </a:r>
          <a:r>
            <a:rPr lang="ko-KR" altLang="en-US" sz="2700" kern="1200" dirty="0" smtClean="0"/>
            <a:t> 결정자 제거</a:t>
          </a:r>
          <a:endParaRPr lang="ko-KR" altLang="en-US" sz="2700" kern="1200" dirty="0"/>
        </a:p>
      </dsp:txBody>
      <dsp:txXfrm>
        <a:off x="4322384" y="1388012"/>
        <a:ext cx="971466" cy="2881427"/>
      </dsp:txXfrm>
    </dsp:sp>
    <dsp:sp modelId="{6F989CCB-209A-4BE5-B326-1D64B0ECC9EB}">
      <dsp:nvSpPr>
        <dsp:cNvPr id="0" name=""/>
        <dsp:cNvSpPr/>
      </dsp:nvSpPr>
      <dsp:spPr>
        <a:xfrm>
          <a:off x="5549806" y="0"/>
          <a:ext cx="1289893" cy="4525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4NF</a:t>
          </a:r>
          <a:endParaRPr lang="ko-KR" altLang="en-US" sz="1600" b="1" kern="1200" dirty="0"/>
        </a:p>
      </dsp:txBody>
      <dsp:txXfrm>
        <a:off x="5549806" y="0"/>
        <a:ext cx="1289893" cy="1357788"/>
      </dsp:txXfrm>
    </dsp:sp>
    <dsp:sp modelId="{CEE3CACE-E75B-4774-B2DF-59278B86ABB4}">
      <dsp:nvSpPr>
        <dsp:cNvPr id="0" name=""/>
        <dsp:cNvSpPr/>
      </dsp:nvSpPr>
      <dsp:spPr>
        <a:xfrm>
          <a:off x="5678795" y="1357788"/>
          <a:ext cx="1031914" cy="294187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err="1" smtClean="0"/>
            <a:t>다치종속제거</a:t>
          </a:r>
          <a:endParaRPr lang="ko-KR" altLang="en-US" sz="2700" kern="1200" dirty="0"/>
        </a:p>
      </dsp:txBody>
      <dsp:txXfrm>
        <a:off x="5709019" y="1388012"/>
        <a:ext cx="971466" cy="2881427"/>
      </dsp:txXfrm>
    </dsp:sp>
    <dsp:sp modelId="{EAAD0719-2BBF-4C92-B35F-40A2CDD1D4E5}">
      <dsp:nvSpPr>
        <dsp:cNvPr id="0" name=""/>
        <dsp:cNvSpPr/>
      </dsp:nvSpPr>
      <dsp:spPr>
        <a:xfrm>
          <a:off x="6936441" y="0"/>
          <a:ext cx="1289893" cy="4525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5NF</a:t>
          </a:r>
          <a:endParaRPr lang="ko-KR" altLang="en-US" sz="1600" b="1" kern="1200" dirty="0"/>
        </a:p>
      </dsp:txBody>
      <dsp:txXfrm>
        <a:off x="6936441" y="0"/>
        <a:ext cx="1289893" cy="1357788"/>
      </dsp:txXfrm>
    </dsp:sp>
    <dsp:sp modelId="{2780E403-CF15-4F7C-91F8-EE30F1B25DB9}">
      <dsp:nvSpPr>
        <dsp:cNvPr id="0" name=""/>
        <dsp:cNvSpPr/>
      </dsp:nvSpPr>
      <dsp:spPr>
        <a:xfrm>
          <a:off x="7065431" y="1357788"/>
          <a:ext cx="1031914" cy="29418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/>
            <a:t>조인종속제거</a:t>
          </a:r>
          <a:endParaRPr lang="ko-KR" altLang="en-US" sz="2700" kern="1200" dirty="0"/>
        </a:p>
      </dsp:txBody>
      <dsp:txXfrm>
        <a:off x="7095655" y="1388012"/>
        <a:ext cx="971466" cy="2881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15439E6B-2822-42CA-8FFA-F5FB877A4AD6}" type="datetimeFigureOut">
              <a:rPr lang="ko-KR" altLang="en-US" smtClean="0"/>
              <a:t>2013-01-23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F1A9B31B-C248-459C-9964-A109ED901B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73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AD863-BAF9-4C91-8317-DF3109519E81}" type="datetimeFigureOut">
              <a:rPr lang="ko-KR" altLang="en-US" smtClean="0"/>
              <a:t>2013-01-23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10213" cy="4510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0ADAB-A2AE-4C0B-A499-669397B24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5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FF0E-6CE2-4A82-9B91-6BA48B6F3093}" type="datetime1">
              <a:rPr lang="ko-KR" altLang="en-US" smtClean="0"/>
              <a:t>2013-01-23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7D88-7CD1-4B4E-B0DB-861D3916F6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EE41-48FB-4302-A463-A9534D820FA9}" type="datetime1">
              <a:rPr lang="ko-KR" altLang="en-US" smtClean="0"/>
              <a:t>2013-01-23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7D88-7CD1-4B4E-B0DB-861D3916F6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C887-2B55-45A3-BAC3-59BBA2CE13F2}" type="datetime1">
              <a:rPr lang="ko-KR" altLang="en-US" smtClean="0"/>
              <a:t>2013-01-23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7D88-7CD1-4B4E-B0DB-861D3916F6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1F88-505D-4F6F-937B-11B1784A5672}" type="datetime1">
              <a:rPr lang="ko-KR" altLang="en-US" smtClean="0"/>
              <a:t>2013-01-23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7D88-7CD1-4B4E-B0DB-861D3916F6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A4ED-A2EB-4360-8997-A3D8A3C35FAC}" type="datetime1">
              <a:rPr lang="ko-KR" altLang="en-US" smtClean="0"/>
              <a:t>2013-01-23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7D88-7CD1-4B4E-B0DB-861D3916F6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C3F9-1EF8-447B-834E-9C31DD719771}" type="datetime1">
              <a:rPr lang="ko-KR" altLang="en-US" smtClean="0"/>
              <a:t>2013-01-23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34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7D88-7CD1-4B4E-B0DB-861D3916F6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253F-ABDC-4A39-8623-402BE1E67F83}" type="datetime1">
              <a:rPr lang="ko-KR" altLang="en-US" smtClean="0"/>
              <a:t>2013-01-23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34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7D88-7CD1-4B4E-B0DB-861D3916F6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5071-F01E-402F-BE41-440B3C3344CE}" type="datetime1">
              <a:rPr lang="ko-KR" altLang="en-US" smtClean="0"/>
              <a:t>2013-01-23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34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7D88-7CD1-4B4E-B0DB-861D3916F6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552C-75AB-4A85-BBDA-EB746E257300}" type="datetime1">
              <a:rPr lang="ko-KR" altLang="en-US" smtClean="0"/>
              <a:t>2013-01-23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34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7D88-7CD1-4B4E-B0DB-861D3916F6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C5A6-762C-415C-9F8B-88A5BF029105}" type="datetime1">
              <a:rPr lang="ko-KR" altLang="en-US" smtClean="0"/>
              <a:t>2013-01-23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34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7D88-7CD1-4B4E-B0DB-861D3916F6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D6AA-B3A9-49A2-A561-97A6842F81AA}" type="datetime1">
              <a:rPr lang="ko-KR" altLang="en-US" smtClean="0"/>
              <a:t>2013-01-23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34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7D88-7CD1-4B4E-B0DB-861D3916F6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221088"/>
            <a:ext cx="1390650" cy="268605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5" y="13030"/>
            <a:ext cx="2253310" cy="1412425"/>
          </a:xfrm>
          <a:prstGeom prst="rect">
            <a:avLst/>
          </a:prstGeom>
        </p:spPr>
      </p:pic>
      <p:sp>
        <p:nvSpPr>
          <p:cNvPr id="18" name="자유형 17"/>
          <p:cNvSpPr/>
          <p:nvPr userDrawn="1"/>
        </p:nvSpPr>
        <p:spPr>
          <a:xfrm rot="16200000">
            <a:off x="3817139" y="1540688"/>
            <a:ext cx="1509722" cy="9144000"/>
          </a:xfrm>
          <a:custGeom>
            <a:avLst/>
            <a:gdLst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5126798"/>
              <a:gd name="connsiteY0" fmla="*/ 6538926 h 6715128"/>
              <a:gd name="connsiteX1" fmla="*/ 0 w 5126798"/>
              <a:gd name="connsiteY1" fmla="*/ 38100 h 6715128"/>
              <a:gd name="connsiteX2" fmla="*/ 3781152 w 5126798"/>
              <a:gd name="connsiteY2" fmla="*/ 5631657 h 6715128"/>
              <a:gd name="connsiteX3" fmla="*/ 4572008 w 5126798"/>
              <a:gd name="connsiteY3" fmla="*/ 6538926 h 6715128"/>
              <a:gd name="connsiteX4" fmla="*/ 0 w 5126798"/>
              <a:gd name="connsiteY4" fmla="*/ 6538926 h 6715128"/>
              <a:gd name="connsiteX0" fmla="*/ 0 w 5126798"/>
              <a:gd name="connsiteY0" fmla="*/ 6538926 h 6538926"/>
              <a:gd name="connsiteX1" fmla="*/ 0 w 5126798"/>
              <a:gd name="connsiteY1" fmla="*/ 38100 h 6538926"/>
              <a:gd name="connsiteX2" fmla="*/ 3781152 w 5126798"/>
              <a:gd name="connsiteY2" fmla="*/ 5631657 h 6538926"/>
              <a:gd name="connsiteX3" fmla="*/ 4572008 w 5126798"/>
              <a:gd name="connsiteY3" fmla="*/ 6538926 h 6538926"/>
              <a:gd name="connsiteX4" fmla="*/ 0 w 5126798"/>
              <a:gd name="connsiteY4" fmla="*/ 6538926 h 6538926"/>
              <a:gd name="connsiteX0" fmla="*/ 0 w 4572008"/>
              <a:gd name="connsiteY0" fmla="*/ 6538926 h 6538926"/>
              <a:gd name="connsiteX1" fmla="*/ 0 w 4572008"/>
              <a:gd name="connsiteY1" fmla="*/ 38100 h 6538926"/>
              <a:gd name="connsiteX2" fmla="*/ 3781152 w 4572008"/>
              <a:gd name="connsiteY2" fmla="*/ 5631657 h 6538926"/>
              <a:gd name="connsiteX3" fmla="*/ 4572008 w 4572008"/>
              <a:gd name="connsiteY3" fmla="*/ 6538926 h 6538926"/>
              <a:gd name="connsiteX4" fmla="*/ 0 w 4572008"/>
              <a:gd name="connsiteY4" fmla="*/ 6538926 h 6538926"/>
              <a:gd name="connsiteX0" fmla="*/ 0 w 4572008"/>
              <a:gd name="connsiteY0" fmla="*/ 6538926 h 6538926"/>
              <a:gd name="connsiteX1" fmla="*/ 0 w 4572008"/>
              <a:gd name="connsiteY1" fmla="*/ 38100 h 6538926"/>
              <a:gd name="connsiteX2" fmla="*/ 4554239 w 4572008"/>
              <a:gd name="connsiteY2" fmla="*/ 4471972 h 6538926"/>
              <a:gd name="connsiteX3" fmla="*/ 4572008 w 4572008"/>
              <a:gd name="connsiteY3" fmla="*/ 6538926 h 6538926"/>
              <a:gd name="connsiteX4" fmla="*/ 0 w 4572008"/>
              <a:gd name="connsiteY4" fmla="*/ 6538926 h 6538926"/>
              <a:gd name="connsiteX0" fmla="*/ 0 w 4580677"/>
              <a:gd name="connsiteY0" fmla="*/ 6538926 h 6562730"/>
              <a:gd name="connsiteX1" fmla="*/ 0 w 4580677"/>
              <a:gd name="connsiteY1" fmla="*/ 38100 h 6562730"/>
              <a:gd name="connsiteX2" fmla="*/ 4554239 w 4580677"/>
              <a:gd name="connsiteY2" fmla="*/ 4471972 h 6562730"/>
              <a:gd name="connsiteX3" fmla="*/ 4572008 w 4580677"/>
              <a:gd name="connsiteY3" fmla="*/ 6538926 h 6562730"/>
              <a:gd name="connsiteX4" fmla="*/ 0 w 4580677"/>
              <a:gd name="connsiteY4" fmla="*/ 6538926 h 6562730"/>
              <a:gd name="connsiteX0" fmla="*/ 0 w 4580677"/>
              <a:gd name="connsiteY0" fmla="*/ 6538926 h 6562730"/>
              <a:gd name="connsiteX1" fmla="*/ 0 w 4580677"/>
              <a:gd name="connsiteY1" fmla="*/ 38100 h 6562730"/>
              <a:gd name="connsiteX2" fmla="*/ 4554239 w 4580677"/>
              <a:gd name="connsiteY2" fmla="*/ 4471972 h 6562730"/>
              <a:gd name="connsiteX3" fmla="*/ 4572008 w 4580677"/>
              <a:gd name="connsiteY3" fmla="*/ 6538926 h 6562730"/>
              <a:gd name="connsiteX4" fmla="*/ 0 w 4580677"/>
              <a:gd name="connsiteY4" fmla="*/ 6538926 h 6562730"/>
              <a:gd name="connsiteX0" fmla="*/ 0 w 4580677"/>
              <a:gd name="connsiteY0" fmla="*/ 6538926 h 6562730"/>
              <a:gd name="connsiteX1" fmla="*/ 0 w 4580677"/>
              <a:gd name="connsiteY1" fmla="*/ 38100 h 6562730"/>
              <a:gd name="connsiteX2" fmla="*/ 4554239 w 4580677"/>
              <a:gd name="connsiteY2" fmla="*/ 4471972 h 6562730"/>
              <a:gd name="connsiteX3" fmla="*/ 4572008 w 4580677"/>
              <a:gd name="connsiteY3" fmla="*/ 6538926 h 6562730"/>
              <a:gd name="connsiteX4" fmla="*/ 0 w 4580677"/>
              <a:gd name="connsiteY4" fmla="*/ 6538926 h 6562730"/>
              <a:gd name="connsiteX0" fmla="*/ 0 w 4580677"/>
              <a:gd name="connsiteY0" fmla="*/ 6538926 h 6562730"/>
              <a:gd name="connsiteX1" fmla="*/ 0 w 4580677"/>
              <a:gd name="connsiteY1" fmla="*/ 38100 h 6562730"/>
              <a:gd name="connsiteX2" fmla="*/ 4554239 w 4580677"/>
              <a:gd name="connsiteY2" fmla="*/ 4471972 h 6562730"/>
              <a:gd name="connsiteX3" fmla="*/ 4572008 w 4580677"/>
              <a:gd name="connsiteY3" fmla="*/ 6538926 h 6562730"/>
              <a:gd name="connsiteX4" fmla="*/ 0 w 4580677"/>
              <a:gd name="connsiteY4" fmla="*/ 6538926 h 6562730"/>
              <a:gd name="connsiteX0" fmla="*/ 0 w 4580677"/>
              <a:gd name="connsiteY0" fmla="*/ 6538926 h 6562730"/>
              <a:gd name="connsiteX1" fmla="*/ 0 w 4580677"/>
              <a:gd name="connsiteY1" fmla="*/ 38100 h 6562730"/>
              <a:gd name="connsiteX2" fmla="*/ 4554239 w 4580677"/>
              <a:gd name="connsiteY2" fmla="*/ 4471972 h 6562730"/>
              <a:gd name="connsiteX3" fmla="*/ 4572008 w 4580677"/>
              <a:gd name="connsiteY3" fmla="*/ 6538926 h 6562730"/>
              <a:gd name="connsiteX4" fmla="*/ 0 w 4580677"/>
              <a:gd name="connsiteY4" fmla="*/ 6538926 h 6562730"/>
              <a:gd name="connsiteX0" fmla="*/ 0 w 4580677"/>
              <a:gd name="connsiteY0" fmla="*/ 6538926 h 6562730"/>
              <a:gd name="connsiteX1" fmla="*/ 0 w 4580677"/>
              <a:gd name="connsiteY1" fmla="*/ 38100 h 6562730"/>
              <a:gd name="connsiteX2" fmla="*/ 4554239 w 4580677"/>
              <a:gd name="connsiteY2" fmla="*/ 4471972 h 6562730"/>
              <a:gd name="connsiteX3" fmla="*/ 4572008 w 4580677"/>
              <a:gd name="connsiteY3" fmla="*/ 6538926 h 6562730"/>
              <a:gd name="connsiteX4" fmla="*/ 0 w 4580677"/>
              <a:gd name="connsiteY4" fmla="*/ 6538926 h 6562730"/>
              <a:gd name="connsiteX0" fmla="*/ 0 w 4580677"/>
              <a:gd name="connsiteY0" fmla="*/ 6500826 h 6524630"/>
              <a:gd name="connsiteX1" fmla="*/ 0 w 4580677"/>
              <a:gd name="connsiteY1" fmla="*/ 0 h 6524630"/>
              <a:gd name="connsiteX2" fmla="*/ 4554239 w 4580677"/>
              <a:gd name="connsiteY2" fmla="*/ 4433872 h 6524630"/>
              <a:gd name="connsiteX3" fmla="*/ 4572008 w 4580677"/>
              <a:gd name="connsiteY3" fmla="*/ 6500826 h 6524630"/>
              <a:gd name="connsiteX4" fmla="*/ 0 w 4580677"/>
              <a:gd name="connsiteY4" fmla="*/ 6500826 h 6524630"/>
              <a:gd name="connsiteX0" fmla="*/ 0 w 4588456"/>
              <a:gd name="connsiteY0" fmla="*/ 6500826 h 6524630"/>
              <a:gd name="connsiteX1" fmla="*/ 0 w 4588456"/>
              <a:gd name="connsiteY1" fmla="*/ 0 h 6524630"/>
              <a:gd name="connsiteX2" fmla="*/ 4574420 w 4588456"/>
              <a:gd name="connsiteY2" fmla="*/ 4487987 h 6524630"/>
              <a:gd name="connsiteX3" fmla="*/ 4572008 w 4588456"/>
              <a:gd name="connsiteY3" fmla="*/ 6500826 h 6524630"/>
              <a:gd name="connsiteX4" fmla="*/ 0 w 4588456"/>
              <a:gd name="connsiteY4" fmla="*/ 6500826 h 6524630"/>
              <a:gd name="connsiteX0" fmla="*/ 0 w 4604747"/>
              <a:gd name="connsiteY0" fmla="*/ 6500826 h 6524630"/>
              <a:gd name="connsiteX1" fmla="*/ 0 w 4604747"/>
              <a:gd name="connsiteY1" fmla="*/ 0 h 6524630"/>
              <a:gd name="connsiteX2" fmla="*/ 4590711 w 4604747"/>
              <a:gd name="connsiteY2" fmla="*/ 4536268 h 6524630"/>
              <a:gd name="connsiteX3" fmla="*/ 4572008 w 4604747"/>
              <a:gd name="connsiteY3" fmla="*/ 6500826 h 6524630"/>
              <a:gd name="connsiteX4" fmla="*/ 0 w 4604747"/>
              <a:gd name="connsiteY4" fmla="*/ 6500826 h 6524630"/>
              <a:gd name="connsiteX0" fmla="*/ 0 w 4660518"/>
              <a:gd name="connsiteY0" fmla="*/ 6500826 h 6524630"/>
              <a:gd name="connsiteX1" fmla="*/ 0 w 4660518"/>
              <a:gd name="connsiteY1" fmla="*/ 0 h 6524630"/>
              <a:gd name="connsiteX2" fmla="*/ 4646482 w 4660518"/>
              <a:gd name="connsiteY2" fmla="*/ 4500893 h 6524630"/>
              <a:gd name="connsiteX3" fmla="*/ 4572008 w 4660518"/>
              <a:gd name="connsiteY3" fmla="*/ 6500826 h 6524630"/>
              <a:gd name="connsiteX4" fmla="*/ 0 w 4660518"/>
              <a:gd name="connsiteY4" fmla="*/ 6500826 h 6524630"/>
              <a:gd name="connsiteX0" fmla="*/ 0 w 4783655"/>
              <a:gd name="connsiteY0" fmla="*/ 6500826 h 6524630"/>
              <a:gd name="connsiteX1" fmla="*/ 0 w 4783655"/>
              <a:gd name="connsiteY1" fmla="*/ 0 h 6524630"/>
              <a:gd name="connsiteX2" fmla="*/ 4769619 w 4783655"/>
              <a:gd name="connsiteY2" fmla="*/ 4495128 h 6524630"/>
              <a:gd name="connsiteX3" fmla="*/ 4572008 w 4783655"/>
              <a:gd name="connsiteY3" fmla="*/ 6500826 h 6524630"/>
              <a:gd name="connsiteX4" fmla="*/ 0 w 4783655"/>
              <a:gd name="connsiteY4" fmla="*/ 6500826 h 6524630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8" h="6500826">
                <a:moveTo>
                  <a:pt x="0" y="6500826"/>
                </a:moveTo>
                <a:lnTo>
                  <a:pt x="0" y="0"/>
                </a:lnTo>
                <a:cubicBezTo>
                  <a:pt x="3413999" y="632454"/>
                  <a:pt x="1462727" y="4850316"/>
                  <a:pt x="4572008" y="6500826"/>
                </a:cubicBezTo>
                <a:lnTo>
                  <a:pt x="0" y="6500826"/>
                </a:lnTo>
                <a:close/>
              </a:path>
            </a:pathLst>
          </a:custGeom>
          <a:gradFill flip="none" rotWithShape="1">
            <a:gsLst>
              <a:gs pos="67000">
                <a:schemeClr val="bg1">
                  <a:alpha val="16000"/>
                </a:schemeClr>
              </a:gs>
              <a:gs pos="100000">
                <a:schemeClr val="accent2"/>
              </a:gs>
            </a:gsLst>
            <a:lin ang="9600000" scaled="0"/>
            <a:tileRect/>
          </a:gradFill>
          <a:ln w="0">
            <a:noFill/>
          </a:ln>
          <a:scene3d>
            <a:camera prst="orthographicFront"/>
            <a:lightRig rig="morning" dir="t"/>
          </a:scene3d>
          <a:sp3d prstMaterial="flat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 userDrawn="1"/>
        </p:nvSpPr>
        <p:spPr>
          <a:xfrm rot="16200000">
            <a:off x="4673766" y="2411569"/>
            <a:ext cx="6844994" cy="2047866"/>
          </a:xfrm>
          <a:custGeom>
            <a:avLst/>
            <a:gdLst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5126798"/>
              <a:gd name="connsiteY0" fmla="*/ 6538926 h 6715128"/>
              <a:gd name="connsiteX1" fmla="*/ 0 w 5126798"/>
              <a:gd name="connsiteY1" fmla="*/ 38100 h 6715128"/>
              <a:gd name="connsiteX2" fmla="*/ 3781152 w 5126798"/>
              <a:gd name="connsiteY2" fmla="*/ 5631657 h 6715128"/>
              <a:gd name="connsiteX3" fmla="*/ 4572008 w 5126798"/>
              <a:gd name="connsiteY3" fmla="*/ 6538926 h 6715128"/>
              <a:gd name="connsiteX4" fmla="*/ 0 w 5126798"/>
              <a:gd name="connsiteY4" fmla="*/ 6538926 h 6715128"/>
              <a:gd name="connsiteX0" fmla="*/ 0 w 5126798"/>
              <a:gd name="connsiteY0" fmla="*/ 6538926 h 6538926"/>
              <a:gd name="connsiteX1" fmla="*/ 0 w 5126798"/>
              <a:gd name="connsiteY1" fmla="*/ 38100 h 6538926"/>
              <a:gd name="connsiteX2" fmla="*/ 3781152 w 5126798"/>
              <a:gd name="connsiteY2" fmla="*/ 5631657 h 6538926"/>
              <a:gd name="connsiteX3" fmla="*/ 4572008 w 5126798"/>
              <a:gd name="connsiteY3" fmla="*/ 6538926 h 6538926"/>
              <a:gd name="connsiteX4" fmla="*/ 0 w 5126798"/>
              <a:gd name="connsiteY4" fmla="*/ 6538926 h 6538926"/>
              <a:gd name="connsiteX0" fmla="*/ 0 w 4572008"/>
              <a:gd name="connsiteY0" fmla="*/ 6538926 h 6538926"/>
              <a:gd name="connsiteX1" fmla="*/ 0 w 4572008"/>
              <a:gd name="connsiteY1" fmla="*/ 38100 h 6538926"/>
              <a:gd name="connsiteX2" fmla="*/ 3781152 w 4572008"/>
              <a:gd name="connsiteY2" fmla="*/ 5631657 h 6538926"/>
              <a:gd name="connsiteX3" fmla="*/ 4572008 w 4572008"/>
              <a:gd name="connsiteY3" fmla="*/ 6538926 h 6538926"/>
              <a:gd name="connsiteX4" fmla="*/ 0 w 4572008"/>
              <a:gd name="connsiteY4" fmla="*/ 6538926 h 6538926"/>
              <a:gd name="connsiteX0" fmla="*/ 0 w 4572008"/>
              <a:gd name="connsiteY0" fmla="*/ 6538926 h 6538926"/>
              <a:gd name="connsiteX1" fmla="*/ 0 w 4572008"/>
              <a:gd name="connsiteY1" fmla="*/ 38100 h 6538926"/>
              <a:gd name="connsiteX2" fmla="*/ 4554239 w 4572008"/>
              <a:gd name="connsiteY2" fmla="*/ 4471972 h 6538926"/>
              <a:gd name="connsiteX3" fmla="*/ 4572008 w 4572008"/>
              <a:gd name="connsiteY3" fmla="*/ 6538926 h 6538926"/>
              <a:gd name="connsiteX4" fmla="*/ 0 w 4572008"/>
              <a:gd name="connsiteY4" fmla="*/ 6538926 h 6538926"/>
              <a:gd name="connsiteX0" fmla="*/ 0 w 4580677"/>
              <a:gd name="connsiteY0" fmla="*/ 6538926 h 6562730"/>
              <a:gd name="connsiteX1" fmla="*/ 0 w 4580677"/>
              <a:gd name="connsiteY1" fmla="*/ 38100 h 6562730"/>
              <a:gd name="connsiteX2" fmla="*/ 4554239 w 4580677"/>
              <a:gd name="connsiteY2" fmla="*/ 4471972 h 6562730"/>
              <a:gd name="connsiteX3" fmla="*/ 4572008 w 4580677"/>
              <a:gd name="connsiteY3" fmla="*/ 6538926 h 6562730"/>
              <a:gd name="connsiteX4" fmla="*/ 0 w 4580677"/>
              <a:gd name="connsiteY4" fmla="*/ 6538926 h 6562730"/>
              <a:gd name="connsiteX0" fmla="*/ 0 w 4580677"/>
              <a:gd name="connsiteY0" fmla="*/ 6538926 h 6562730"/>
              <a:gd name="connsiteX1" fmla="*/ 0 w 4580677"/>
              <a:gd name="connsiteY1" fmla="*/ 38100 h 6562730"/>
              <a:gd name="connsiteX2" fmla="*/ 4554239 w 4580677"/>
              <a:gd name="connsiteY2" fmla="*/ 4471972 h 6562730"/>
              <a:gd name="connsiteX3" fmla="*/ 4572008 w 4580677"/>
              <a:gd name="connsiteY3" fmla="*/ 6538926 h 6562730"/>
              <a:gd name="connsiteX4" fmla="*/ 0 w 4580677"/>
              <a:gd name="connsiteY4" fmla="*/ 6538926 h 6562730"/>
              <a:gd name="connsiteX0" fmla="*/ 0 w 4580677"/>
              <a:gd name="connsiteY0" fmla="*/ 6538926 h 6562730"/>
              <a:gd name="connsiteX1" fmla="*/ 0 w 4580677"/>
              <a:gd name="connsiteY1" fmla="*/ 38100 h 6562730"/>
              <a:gd name="connsiteX2" fmla="*/ 4554239 w 4580677"/>
              <a:gd name="connsiteY2" fmla="*/ 4471972 h 6562730"/>
              <a:gd name="connsiteX3" fmla="*/ 4572008 w 4580677"/>
              <a:gd name="connsiteY3" fmla="*/ 6538926 h 6562730"/>
              <a:gd name="connsiteX4" fmla="*/ 0 w 4580677"/>
              <a:gd name="connsiteY4" fmla="*/ 6538926 h 6562730"/>
              <a:gd name="connsiteX0" fmla="*/ 0 w 4580677"/>
              <a:gd name="connsiteY0" fmla="*/ 6538926 h 6562730"/>
              <a:gd name="connsiteX1" fmla="*/ 0 w 4580677"/>
              <a:gd name="connsiteY1" fmla="*/ 38100 h 6562730"/>
              <a:gd name="connsiteX2" fmla="*/ 4554239 w 4580677"/>
              <a:gd name="connsiteY2" fmla="*/ 4471972 h 6562730"/>
              <a:gd name="connsiteX3" fmla="*/ 4572008 w 4580677"/>
              <a:gd name="connsiteY3" fmla="*/ 6538926 h 6562730"/>
              <a:gd name="connsiteX4" fmla="*/ 0 w 4580677"/>
              <a:gd name="connsiteY4" fmla="*/ 6538926 h 6562730"/>
              <a:gd name="connsiteX0" fmla="*/ 0 w 4580677"/>
              <a:gd name="connsiteY0" fmla="*/ 6538926 h 6562730"/>
              <a:gd name="connsiteX1" fmla="*/ 0 w 4580677"/>
              <a:gd name="connsiteY1" fmla="*/ 38100 h 6562730"/>
              <a:gd name="connsiteX2" fmla="*/ 4554239 w 4580677"/>
              <a:gd name="connsiteY2" fmla="*/ 4471972 h 6562730"/>
              <a:gd name="connsiteX3" fmla="*/ 4572008 w 4580677"/>
              <a:gd name="connsiteY3" fmla="*/ 6538926 h 6562730"/>
              <a:gd name="connsiteX4" fmla="*/ 0 w 4580677"/>
              <a:gd name="connsiteY4" fmla="*/ 6538926 h 6562730"/>
              <a:gd name="connsiteX0" fmla="*/ 0 w 4580677"/>
              <a:gd name="connsiteY0" fmla="*/ 6538926 h 6562730"/>
              <a:gd name="connsiteX1" fmla="*/ 0 w 4580677"/>
              <a:gd name="connsiteY1" fmla="*/ 38100 h 6562730"/>
              <a:gd name="connsiteX2" fmla="*/ 4554239 w 4580677"/>
              <a:gd name="connsiteY2" fmla="*/ 4471972 h 6562730"/>
              <a:gd name="connsiteX3" fmla="*/ 4572008 w 4580677"/>
              <a:gd name="connsiteY3" fmla="*/ 6538926 h 6562730"/>
              <a:gd name="connsiteX4" fmla="*/ 0 w 4580677"/>
              <a:gd name="connsiteY4" fmla="*/ 6538926 h 6562730"/>
              <a:gd name="connsiteX0" fmla="*/ 0 w 4580677"/>
              <a:gd name="connsiteY0" fmla="*/ 6500826 h 6524630"/>
              <a:gd name="connsiteX1" fmla="*/ 0 w 4580677"/>
              <a:gd name="connsiteY1" fmla="*/ 0 h 6524630"/>
              <a:gd name="connsiteX2" fmla="*/ 4554239 w 4580677"/>
              <a:gd name="connsiteY2" fmla="*/ 4433872 h 6524630"/>
              <a:gd name="connsiteX3" fmla="*/ 4572008 w 4580677"/>
              <a:gd name="connsiteY3" fmla="*/ 6500826 h 6524630"/>
              <a:gd name="connsiteX4" fmla="*/ 0 w 4580677"/>
              <a:gd name="connsiteY4" fmla="*/ 6500826 h 6524630"/>
              <a:gd name="connsiteX0" fmla="*/ 0 w 4588456"/>
              <a:gd name="connsiteY0" fmla="*/ 6500826 h 6524630"/>
              <a:gd name="connsiteX1" fmla="*/ 0 w 4588456"/>
              <a:gd name="connsiteY1" fmla="*/ 0 h 6524630"/>
              <a:gd name="connsiteX2" fmla="*/ 4574420 w 4588456"/>
              <a:gd name="connsiteY2" fmla="*/ 4487987 h 6524630"/>
              <a:gd name="connsiteX3" fmla="*/ 4572008 w 4588456"/>
              <a:gd name="connsiteY3" fmla="*/ 6500826 h 6524630"/>
              <a:gd name="connsiteX4" fmla="*/ 0 w 4588456"/>
              <a:gd name="connsiteY4" fmla="*/ 6500826 h 6524630"/>
              <a:gd name="connsiteX0" fmla="*/ 0 w 4604747"/>
              <a:gd name="connsiteY0" fmla="*/ 6500826 h 6524630"/>
              <a:gd name="connsiteX1" fmla="*/ 0 w 4604747"/>
              <a:gd name="connsiteY1" fmla="*/ 0 h 6524630"/>
              <a:gd name="connsiteX2" fmla="*/ 4590711 w 4604747"/>
              <a:gd name="connsiteY2" fmla="*/ 4536268 h 6524630"/>
              <a:gd name="connsiteX3" fmla="*/ 4572008 w 4604747"/>
              <a:gd name="connsiteY3" fmla="*/ 6500826 h 6524630"/>
              <a:gd name="connsiteX4" fmla="*/ 0 w 4604747"/>
              <a:gd name="connsiteY4" fmla="*/ 6500826 h 6524630"/>
              <a:gd name="connsiteX0" fmla="*/ 0 w 4660518"/>
              <a:gd name="connsiteY0" fmla="*/ 6500826 h 6524630"/>
              <a:gd name="connsiteX1" fmla="*/ 0 w 4660518"/>
              <a:gd name="connsiteY1" fmla="*/ 0 h 6524630"/>
              <a:gd name="connsiteX2" fmla="*/ 4646482 w 4660518"/>
              <a:gd name="connsiteY2" fmla="*/ 4500893 h 6524630"/>
              <a:gd name="connsiteX3" fmla="*/ 4572008 w 4660518"/>
              <a:gd name="connsiteY3" fmla="*/ 6500826 h 6524630"/>
              <a:gd name="connsiteX4" fmla="*/ 0 w 4660518"/>
              <a:gd name="connsiteY4" fmla="*/ 6500826 h 6524630"/>
              <a:gd name="connsiteX0" fmla="*/ 0 w 4783655"/>
              <a:gd name="connsiteY0" fmla="*/ 6500826 h 6524630"/>
              <a:gd name="connsiteX1" fmla="*/ 0 w 4783655"/>
              <a:gd name="connsiteY1" fmla="*/ 0 h 6524630"/>
              <a:gd name="connsiteX2" fmla="*/ 4769619 w 4783655"/>
              <a:gd name="connsiteY2" fmla="*/ 4495128 h 6524630"/>
              <a:gd name="connsiteX3" fmla="*/ 4572008 w 4783655"/>
              <a:gd name="connsiteY3" fmla="*/ 6500826 h 6524630"/>
              <a:gd name="connsiteX4" fmla="*/ 0 w 4783655"/>
              <a:gd name="connsiteY4" fmla="*/ 6500826 h 6524630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8" h="6500826">
                <a:moveTo>
                  <a:pt x="0" y="6500826"/>
                </a:moveTo>
                <a:lnTo>
                  <a:pt x="0" y="0"/>
                </a:lnTo>
                <a:cubicBezTo>
                  <a:pt x="457211" y="5186376"/>
                  <a:pt x="4448173" y="4802925"/>
                  <a:pt x="4572008" y="6500826"/>
                </a:cubicBezTo>
                <a:lnTo>
                  <a:pt x="0" y="6500826"/>
                </a:lnTo>
                <a:close/>
              </a:path>
            </a:pathLst>
          </a:custGeom>
          <a:gradFill flip="none" rotWithShape="1">
            <a:gsLst>
              <a:gs pos="67000">
                <a:schemeClr val="bg1">
                  <a:alpha val="16000"/>
                </a:schemeClr>
              </a:gs>
              <a:gs pos="100000">
                <a:srgbClr val="FFC000"/>
              </a:gs>
            </a:gsLst>
            <a:lin ang="9600000" scaled="0"/>
            <a:tileRect/>
          </a:gradFill>
          <a:ln w="0">
            <a:noFill/>
          </a:ln>
          <a:scene3d>
            <a:camera prst="orthographicFront"/>
            <a:lightRig rig="morning" dir="t"/>
          </a:scene3d>
          <a:sp3d prstMaterial="flat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 userDrawn="1"/>
        </p:nvSpPr>
        <p:spPr>
          <a:xfrm rot="16200000">
            <a:off x="4942873" y="2656865"/>
            <a:ext cx="6844994" cy="1557324"/>
          </a:xfrm>
          <a:custGeom>
            <a:avLst/>
            <a:gdLst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5126798"/>
              <a:gd name="connsiteY0" fmla="*/ 6538926 h 6715128"/>
              <a:gd name="connsiteX1" fmla="*/ 0 w 5126798"/>
              <a:gd name="connsiteY1" fmla="*/ 38100 h 6715128"/>
              <a:gd name="connsiteX2" fmla="*/ 3781152 w 5126798"/>
              <a:gd name="connsiteY2" fmla="*/ 5631657 h 6715128"/>
              <a:gd name="connsiteX3" fmla="*/ 4572008 w 5126798"/>
              <a:gd name="connsiteY3" fmla="*/ 6538926 h 6715128"/>
              <a:gd name="connsiteX4" fmla="*/ 0 w 5126798"/>
              <a:gd name="connsiteY4" fmla="*/ 6538926 h 6715128"/>
              <a:gd name="connsiteX0" fmla="*/ 0 w 5126798"/>
              <a:gd name="connsiteY0" fmla="*/ 6538926 h 6538926"/>
              <a:gd name="connsiteX1" fmla="*/ 0 w 5126798"/>
              <a:gd name="connsiteY1" fmla="*/ 38100 h 6538926"/>
              <a:gd name="connsiteX2" fmla="*/ 3781152 w 5126798"/>
              <a:gd name="connsiteY2" fmla="*/ 5631657 h 6538926"/>
              <a:gd name="connsiteX3" fmla="*/ 4572008 w 5126798"/>
              <a:gd name="connsiteY3" fmla="*/ 6538926 h 6538926"/>
              <a:gd name="connsiteX4" fmla="*/ 0 w 5126798"/>
              <a:gd name="connsiteY4" fmla="*/ 6538926 h 6538926"/>
              <a:gd name="connsiteX0" fmla="*/ 0 w 4572008"/>
              <a:gd name="connsiteY0" fmla="*/ 6538926 h 6538926"/>
              <a:gd name="connsiteX1" fmla="*/ 0 w 4572008"/>
              <a:gd name="connsiteY1" fmla="*/ 38100 h 6538926"/>
              <a:gd name="connsiteX2" fmla="*/ 3781152 w 4572008"/>
              <a:gd name="connsiteY2" fmla="*/ 5631657 h 6538926"/>
              <a:gd name="connsiteX3" fmla="*/ 4572008 w 4572008"/>
              <a:gd name="connsiteY3" fmla="*/ 6538926 h 6538926"/>
              <a:gd name="connsiteX4" fmla="*/ 0 w 4572008"/>
              <a:gd name="connsiteY4" fmla="*/ 6538926 h 6538926"/>
              <a:gd name="connsiteX0" fmla="*/ 0 w 4572008"/>
              <a:gd name="connsiteY0" fmla="*/ 6538926 h 6538926"/>
              <a:gd name="connsiteX1" fmla="*/ 0 w 4572008"/>
              <a:gd name="connsiteY1" fmla="*/ 38100 h 6538926"/>
              <a:gd name="connsiteX2" fmla="*/ 4554239 w 4572008"/>
              <a:gd name="connsiteY2" fmla="*/ 4471972 h 6538926"/>
              <a:gd name="connsiteX3" fmla="*/ 4572008 w 4572008"/>
              <a:gd name="connsiteY3" fmla="*/ 6538926 h 6538926"/>
              <a:gd name="connsiteX4" fmla="*/ 0 w 4572008"/>
              <a:gd name="connsiteY4" fmla="*/ 6538926 h 6538926"/>
              <a:gd name="connsiteX0" fmla="*/ 0 w 4580677"/>
              <a:gd name="connsiteY0" fmla="*/ 6538926 h 6562730"/>
              <a:gd name="connsiteX1" fmla="*/ 0 w 4580677"/>
              <a:gd name="connsiteY1" fmla="*/ 38100 h 6562730"/>
              <a:gd name="connsiteX2" fmla="*/ 4554239 w 4580677"/>
              <a:gd name="connsiteY2" fmla="*/ 4471972 h 6562730"/>
              <a:gd name="connsiteX3" fmla="*/ 4572008 w 4580677"/>
              <a:gd name="connsiteY3" fmla="*/ 6538926 h 6562730"/>
              <a:gd name="connsiteX4" fmla="*/ 0 w 4580677"/>
              <a:gd name="connsiteY4" fmla="*/ 6538926 h 6562730"/>
              <a:gd name="connsiteX0" fmla="*/ 0 w 4580677"/>
              <a:gd name="connsiteY0" fmla="*/ 6538926 h 6562730"/>
              <a:gd name="connsiteX1" fmla="*/ 0 w 4580677"/>
              <a:gd name="connsiteY1" fmla="*/ 38100 h 6562730"/>
              <a:gd name="connsiteX2" fmla="*/ 4554239 w 4580677"/>
              <a:gd name="connsiteY2" fmla="*/ 4471972 h 6562730"/>
              <a:gd name="connsiteX3" fmla="*/ 4572008 w 4580677"/>
              <a:gd name="connsiteY3" fmla="*/ 6538926 h 6562730"/>
              <a:gd name="connsiteX4" fmla="*/ 0 w 4580677"/>
              <a:gd name="connsiteY4" fmla="*/ 6538926 h 6562730"/>
              <a:gd name="connsiteX0" fmla="*/ 0 w 4580677"/>
              <a:gd name="connsiteY0" fmla="*/ 6538926 h 6562730"/>
              <a:gd name="connsiteX1" fmla="*/ 0 w 4580677"/>
              <a:gd name="connsiteY1" fmla="*/ 38100 h 6562730"/>
              <a:gd name="connsiteX2" fmla="*/ 4554239 w 4580677"/>
              <a:gd name="connsiteY2" fmla="*/ 4471972 h 6562730"/>
              <a:gd name="connsiteX3" fmla="*/ 4572008 w 4580677"/>
              <a:gd name="connsiteY3" fmla="*/ 6538926 h 6562730"/>
              <a:gd name="connsiteX4" fmla="*/ 0 w 4580677"/>
              <a:gd name="connsiteY4" fmla="*/ 6538926 h 6562730"/>
              <a:gd name="connsiteX0" fmla="*/ 0 w 4580677"/>
              <a:gd name="connsiteY0" fmla="*/ 6538926 h 6562730"/>
              <a:gd name="connsiteX1" fmla="*/ 0 w 4580677"/>
              <a:gd name="connsiteY1" fmla="*/ 38100 h 6562730"/>
              <a:gd name="connsiteX2" fmla="*/ 4554239 w 4580677"/>
              <a:gd name="connsiteY2" fmla="*/ 4471972 h 6562730"/>
              <a:gd name="connsiteX3" fmla="*/ 4572008 w 4580677"/>
              <a:gd name="connsiteY3" fmla="*/ 6538926 h 6562730"/>
              <a:gd name="connsiteX4" fmla="*/ 0 w 4580677"/>
              <a:gd name="connsiteY4" fmla="*/ 6538926 h 6562730"/>
              <a:gd name="connsiteX0" fmla="*/ 0 w 4580677"/>
              <a:gd name="connsiteY0" fmla="*/ 6538926 h 6562730"/>
              <a:gd name="connsiteX1" fmla="*/ 0 w 4580677"/>
              <a:gd name="connsiteY1" fmla="*/ 38100 h 6562730"/>
              <a:gd name="connsiteX2" fmla="*/ 4554239 w 4580677"/>
              <a:gd name="connsiteY2" fmla="*/ 4471972 h 6562730"/>
              <a:gd name="connsiteX3" fmla="*/ 4572008 w 4580677"/>
              <a:gd name="connsiteY3" fmla="*/ 6538926 h 6562730"/>
              <a:gd name="connsiteX4" fmla="*/ 0 w 4580677"/>
              <a:gd name="connsiteY4" fmla="*/ 6538926 h 6562730"/>
              <a:gd name="connsiteX0" fmla="*/ 0 w 4580677"/>
              <a:gd name="connsiteY0" fmla="*/ 6538926 h 6562730"/>
              <a:gd name="connsiteX1" fmla="*/ 0 w 4580677"/>
              <a:gd name="connsiteY1" fmla="*/ 38100 h 6562730"/>
              <a:gd name="connsiteX2" fmla="*/ 4554239 w 4580677"/>
              <a:gd name="connsiteY2" fmla="*/ 4471972 h 6562730"/>
              <a:gd name="connsiteX3" fmla="*/ 4572008 w 4580677"/>
              <a:gd name="connsiteY3" fmla="*/ 6538926 h 6562730"/>
              <a:gd name="connsiteX4" fmla="*/ 0 w 4580677"/>
              <a:gd name="connsiteY4" fmla="*/ 6538926 h 6562730"/>
              <a:gd name="connsiteX0" fmla="*/ 0 w 4580677"/>
              <a:gd name="connsiteY0" fmla="*/ 6500826 h 6524630"/>
              <a:gd name="connsiteX1" fmla="*/ 0 w 4580677"/>
              <a:gd name="connsiteY1" fmla="*/ 0 h 6524630"/>
              <a:gd name="connsiteX2" fmla="*/ 4554239 w 4580677"/>
              <a:gd name="connsiteY2" fmla="*/ 4433872 h 6524630"/>
              <a:gd name="connsiteX3" fmla="*/ 4572008 w 4580677"/>
              <a:gd name="connsiteY3" fmla="*/ 6500826 h 6524630"/>
              <a:gd name="connsiteX4" fmla="*/ 0 w 4580677"/>
              <a:gd name="connsiteY4" fmla="*/ 6500826 h 6524630"/>
              <a:gd name="connsiteX0" fmla="*/ 0 w 4588456"/>
              <a:gd name="connsiteY0" fmla="*/ 6500826 h 6524630"/>
              <a:gd name="connsiteX1" fmla="*/ 0 w 4588456"/>
              <a:gd name="connsiteY1" fmla="*/ 0 h 6524630"/>
              <a:gd name="connsiteX2" fmla="*/ 4574420 w 4588456"/>
              <a:gd name="connsiteY2" fmla="*/ 4487987 h 6524630"/>
              <a:gd name="connsiteX3" fmla="*/ 4572008 w 4588456"/>
              <a:gd name="connsiteY3" fmla="*/ 6500826 h 6524630"/>
              <a:gd name="connsiteX4" fmla="*/ 0 w 4588456"/>
              <a:gd name="connsiteY4" fmla="*/ 6500826 h 6524630"/>
              <a:gd name="connsiteX0" fmla="*/ 0 w 4604747"/>
              <a:gd name="connsiteY0" fmla="*/ 6500826 h 6524630"/>
              <a:gd name="connsiteX1" fmla="*/ 0 w 4604747"/>
              <a:gd name="connsiteY1" fmla="*/ 0 h 6524630"/>
              <a:gd name="connsiteX2" fmla="*/ 4590711 w 4604747"/>
              <a:gd name="connsiteY2" fmla="*/ 4536268 h 6524630"/>
              <a:gd name="connsiteX3" fmla="*/ 4572008 w 4604747"/>
              <a:gd name="connsiteY3" fmla="*/ 6500826 h 6524630"/>
              <a:gd name="connsiteX4" fmla="*/ 0 w 4604747"/>
              <a:gd name="connsiteY4" fmla="*/ 6500826 h 6524630"/>
              <a:gd name="connsiteX0" fmla="*/ 0 w 4660518"/>
              <a:gd name="connsiteY0" fmla="*/ 6500826 h 6524630"/>
              <a:gd name="connsiteX1" fmla="*/ 0 w 4660518"/>
              <a:gd name="connsiteY1" fmla="*/ 0 h 6524630"/>
              <a:gd name="connsiteX2" fmla="*/ 4646482 w 4660518"/>
              <a:gd name="connsiteY2" fmla="*/ 4500893 h 6524630"/>
              <a:gd name="connsiteX3" fmla="*/ 4572008 w 4660518"/>
              <a:gd name="connsiteY3" fmla="*/ 6500826 h 6524630"/>
              <a:gd name="connsiteX4" fmla="*/ 0 w 4660518"/>
              <a:gd name="connsiteY4" fmla="*/ 6500826 h 6524630"/>
              <a:gd name="connsiteX0" fmla="*/ 0 w 4783655"/>
              <a:gd name="connsiteY0" fmla="*/ 6500826 h 6524630"/>
              <a:gd name="connsiteX1" fmla="*/ 0 w 4783655"/>
              <a:gd name="connsiteY1" fmla="*/ 0 h 6524630"/>
              <a:gd name="connsiteX2" fmla="*/ 4769619 w 4783655"/>
              <a:gd name="connsiteY2" fmla="*/ 4495128 h 6524630"/>
              <a:gd name="connsiteX3" fmla="*/ 4572008 w 4783655"/>
              <a:gd name="connsiteY3" fmla="*/ 6500826 h 6524630"/>
              <a:gd name="connsiteX4" fmla="*/ 0 w 4783655"/>
              <a:gd name="connsiteY4" fmla="*/ 6500826 h 6524630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  <a:gd name="connsiteX0" fmla="*/ 0 w 4572008"/>
              <a:gd name="connsiteY0" fmla="*/ 6500826 h 6500826"/>
              <a:gd name="connsiteX1" fmla="*/ 0 w 4572008"/>
              <a:gd name="connsiteY1" fmla="*/ 0 h 6500826"/>
              <a:gd name="connsiteX2" fmla="*/ 4572008 w 4572008"/>
              <a:gd name="connsiteY2" fmla="*/ 6500826 h 6500826"/>
              <a:gd name="connsiteX3" fmla="*/ 0 w 4572008"/>
              <a:gd name="connsiteY3" fmla="*/ 6500826 h 650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8" h="6500826">
                <a:moveTo>
                  <a:pt x="0" y="6500826"/>
                </a:moveTo>
                <a:lnTo>
                  <a:pt x="0" y="0"/>
                </a:lnTo>
                <a:cubicBezTo>
                  <a:pt x="457211" y="5186376"/>
                  <a:pt x="4448173" y="4802925"/>
                  <a:pt x="4572008" y="6500826"/>
                </a:cubicBezTo>
                <a:lnTo>
                  <a:pt x="0" y="6500826"/>
                </a:lnTo>
                <a:close/>
              </a:path>
            </a:pathLst>
          </a:custGeom>
          <a:gradFill flip="none" rotWithShape="1">
            <a:gsLst>
              <a:gs pos="67000">
                <a:schemeClr val="bg1">
                  <a:alpha val="16000"/>
                </a:schemeClr>
              </a:gs>
              <a:gs pos="100000">
                <a:schemeClr val="accent2"/>
              </a:gs>
            </a:gsLst>
            <a:lin ang="9600000" scaled="0"/>
            <a:tileRect/>
          </a:gradFill>
          <a:ln w="0">
            <a:noFill/>
          </a:ln>
          <a:scene3d>
            <a:camera prst="orthographicFront"/>
            <a:lightRig rig="morning" dir="t"/>
          </a:scene3d>
          <a:sp3d prstMaterial="flat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DE5DA-A848-4FC1-99D3-FCED3A1D9169}" type="datetime1">
              <a:rPr lang="ko-KR" altLang="en-US" smtClean="0"/>
              <a:t>2013-01-23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34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C2D7D88-7CD1-4B4E-B0DB-861D3916F6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정규화정리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34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7D88-7CD1-4B4E-B0DB-861D3916F61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정규화정</a:t>
            </a:r>
            <a:r>
              <a:rPr lang="ko-KR" altLang="en-US" dirty="0" err="1"/>
              <a:t>리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34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7D88-7CD1-4B4E-B0DB-861D3916F614}" type="slidenum">
              <a:rPr lang="ko-KR" altLang="en-US" smtClean="0"/>
              <a:pPr/>
              <a:t>2</a:t>
            </a:fld>
            <a:endParaRPr lang="ko-KR" altLang="en-US"/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095423"/>
              </p:ext>
            </p:extLst>
          </p:nvPr>
        </p:nvGraphicFramePr>
        <p:xfrm>
          <a:off x="457200" y="184482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34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정규화정</a:t>
            </a:r>
            <a:r>
              <a:rPr lang="ko-KR" altLang="en-US" dirty="0" err="1"/>
              <a:t>리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34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7D88-7CD1-4B4E-B0DB-861D3916F614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완전함수종속</a:t>
            </a:r>
            <a:r>
              <a:rPr lang="en-US" altLang="ko-KR" sz="2000" dirty="0" smtClean="0"/>
              <a:t>:</a:t>
            </a:r>
            <a:r>
              <a:rPr lang="en-US" altLang="ko-KR" sz="2000" dirty="0" err="1" smtClean="0"/>
              <a:t>x,y</a:t>
            </a:r>
            <a:r>
              <a:rPr lang="en-US" altLang="ko-KR" sz="2000" dirty="0" smtClean="0"/>
              <a:t>-&gt;</a:t>
            </a:r>
            <a:r>
              <a:rPr lang="ko-KR" altLang="en-US" sz="2000" dirty="0" err="1" smtClean="0"/>
              <a:t>일때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x-&gt;z </a:t>
            </a:r>
            <a:r>
              <a:rPr lang="ko-KR" altLang="en-US" sz="2000" dirty="0" smtClean="0"/>
              <a:t>가 아니고 </a:t>
            </a:r>
            <a:r>
              <a:rPr lang="en-US" altLang="ko-KR" sz="2000" dirty="0" smtClean="0"/>
              <a:t>x-&gt;z</a:t>
            </a:r>
            <a:r>
              <a:rPr lang="ko-KR" altLang="en-US" sz="2000" dirty="0" smtClean="0"/>
              <a:t>아니면</a:t>
            </a:r>
            <a:r>
              <a:rPr lang="en-US" altLang="ko-KR" sz="2000" dirty="0" smtClean="0"/>
              <a:t>, z</a:t>
            </a:r>
            <a:r>
              <a:rPr lang="ko-KR" altLang="en-US" sz="2000" dirty="0" smtClean="0"/>
              <a:t>는 완전함수종속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학과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과목번호</a:t>
            </a:r>
            <a:r>
              <a:rPr lang="en-US" altLang="ko-KR" sz="2000" dirty="0" smtClean="0"/>
              <a:t>-&gt;</a:t>
            </a:r>
            <a:r>
              <a:rPr lang="ko-KR" altLang="en-US" sz="2000" dirty="0" smtClean="0"/>
              <a:t>학점</a:t>
            </a:r>
            <a:endParaRPr lang="en-US" altLang="ko-KR" sz="2000" dirty="0" smtClean="0"/>
          </a:p>
          <a:p>
            <a:r>
              <a:rPr lang="ko-KR" altLang="en-US" sz="2000" dirty="0" smtClean="0"/>
              <a:t>부분함수 종속성</a:t>
            </a:r>
            <a:r>
              <a:rPr lang="en-US" altLang="ko-KR" sz="2000" dirty="0" smtClean="0"/>
              <a:t>:</a:t>
            </a:r>
            <a:r>
              <a:rPr lang="en-US" altLang="ko-KR" sz="2000" dirty="0" err="1" smtClean="0"/>
              <a:t>x,y</a:t>
            </a:r>
            <a:r>
              <a:rPr lang="en-US" altLang="ko-KR" sz="2000" dirty="0" smtClean="0"/>
              <a:t>-&gt;z</a:t>
            </a:r>
            <a:r>
              <a:rPr lang="ko-KR" altLang="en-US" sz="2000" dirty="0" err="1" smtClean="0"/>
              <a:t>일때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x-&gt;z </a:t>
            </a:r>
            <a:r>
              <a:rPr lang="ko-KR" altLang="en-US" sz="2000" dirty="0" smtClean="0"/>
              <a:t>이거나 </a:t>
            </a:r>
            <a:r>
              <a:rPr lang="en-US" altLang="ko-KR" sz="2000" dirty="0" smtClean="0"/>
              <a:t>y-&gt;z</a:t>
            </a:r>
            <a:r>
              <a:rPr lang="ko-KR" altLang="en-US" sz="2000" dirty="0" smtClean="0"/>
              <a:t>인 경우 부분함수종속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학</a:t>
            </a:r>
            <a:r>
              <a:rPr lang="ko-KR" altLang="en-US" sz="2000" dirty="0"/>
              <a:t>과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과목번호</a:t>
            </a:r>
            <a:r>
              <a:rPr lang="en-US" altLang="ko-KR" sz="2000" dirty="0" smtClean="0"/>
              <a:t>-&gt;</a:t>
            </a:r>
            <a:r>
              <a:rPr lang="ko-KR" altLang="en-US" sz="2000" dirty="0" smtClean="0"/>
              <a:t>과목명</a:t>
            </a:r>
            <a:endParaRPr lang="en-US" altLang="ko-KR" sz="2000" dirty="0" smtClean="0"/>
          </a:p>
          <a:p>
            <a:r>
              <a:rPr lang="ko-KR" altLang="en-US" sz="2000" dirty="0" smtClean="0"/>
              <a:t>이행함수종속</a:t>
            </a:r>
            <a:r>
              <a:rPr lang="ko-KR" altLang="en-US" sz="2000" dirty="0"/>
              <a:t>성</a:t>
            </a:r>
            <a:r>
              <a:rPr lang="en-US" altLang="ko-KR" sz="2000" dirty="0" smtClean="0"/>
              <a:t>:x-&gt;y</a:t>
            </a:r>
            <a:r>
              <a:rPr lang="ko-KR" altLang="en-US" sz="2000" dirty="0" smtClean="0"/>
              <a:t>이고</a:t>
            </a:r>
            <a:r>
              <a:rPr lang="en-US" altLang="ko-KR" sz="2000" dirty="0" smtClean="0"/>
              <a:t>, y-&gt;z</a:t>
            </a:r>
            <a:r>
              <a:rPr lang="ko-KR" altLang="en-US" sz="2000" dirty="0" smtClean="0"/>
              <a:t>이면 </a:t>
            </a:r>
            <a:r>
              <a:rPr lang="en-US" altLang="ko-KR" sz="2000" dirty="0" smtClean="0"/>
              <a:t>x-&gt;z</a:t>
            </a:r>
            <a:r>
              <a:rPr lang="ko-KR" altLang="en-US" sz="2000" dirty="0" smtClean="0"/>
              <a:t>를 만족하는 경우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학번</a:t>
            </a:r>
            <a:r>
              <a:rPr lang="en-US" altLang="ko-KR" sz="2000" dirty="0" smtClean="0"/>
              <a:t>-&gt;</a:t>
            </a:r>
            <a:r>
              <a:rPr lang="ko-KR" altLang="en-US" sz="2000" dirty="0" smtClean="0"/>
              <a:t>학과번호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학과번호</a:t>
            </a:r>
            <a:r>
              <a:rPr lang="en-US" altLang="ko-KR" sz="2000" dirty="0" smtClean="0"/>
              <a:t>-&gt;</a:t>
            </a:r>
            <a:r>
              <a:rPr lang="ko-KR" altLang="en-US" sz="2000" dirty="0" smtClean="0"/>
              <a:t>학과전화번호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학번</a:t>
            </a:r>
            <a:r>
              <a:rPr lang="en-US" altLang="ko-KR" sz="2000" dirty="0" smtClean="0"/>
              <a:t>-&gt;</a:t>
            </a:r>
            <a:r>
              <a:rPr lang="ko-KR" altLang="en-US" sz="2000" dirty="0" smtClean="0"/>
              <a:t>학과전화번호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4105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정규화정</a:t>
            </a:r>
            <a:r>
              <a:rPr lang="ko-KR" altLang="en-US" dirty="0" err="1"/>
              <a:t>리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34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7D88-7CD1-4B4E-B0DB-861D3916F61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333847"/>
            <a:ext cx="827722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91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44</Words>
  <Application>Microsoft Office PowerPoint</Application>
  <PresentationFormat>화면 슬라이드 쇼(4:3)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정규화정리</vt:lpstr>
      <vt:lpstr>정규화정리</vt:lpstr>
      <vt:lpstr>정규화정리</vt:lpstr>
      <vt:lpstr>정규화정리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정보처리기사</dc:title>
  <dc:creator>ljh</dc:creator>
  <cp:lastModifiedBy>Windows XP</cp:lastModifiedBy>
  <cp:revision>150</cp:revision>
  <cp:lastPrinted>2013-01-21T16:45:40Z</cp:lastPrinted>
  <dcterms:created xsi:type="dcterms:W3CDTF">2012-12-24T00:10:43Z</dcterms:created>
  <dcterms:modified xsi:type="dcterms:W3CDTF">2013-01-22T16:46:47Z</dcterms:modified>
</cp:coreProperties>
</file>