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02CE-CFE2-4F2E-B4D2-77A7E4DEC33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pic>
        <p:nvPicPr>
          <p:cNvPr id="1028" name="Picture 4" descr="https://t1.daumcdn.net/cfile/tistory/994E0D485B2770D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340768"/>
            <a:ext cx="6840760" cy="53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4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pic>
        <p:nvPicPr>
          <p:cNvPr id="2050" name="Picture 2" descr="Oracle] 조인(join) + SQL-99 표준 문법 :: prid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844824"/>
            <a:ext cx="6278141" cy="41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join</vt:lpstr>
      <vt:lpstr>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mcc</dc:creator>
  <cp:lastModifiedBy>goott04</cp:lastModifiedBy>
  <cp:revision>4</cp:revision>
  <dcterms:created xsi:type="dcterms:W3CDTF">2020-10-19T05:46:02Z</dcterms:created>
  <dcterms:modified xsi:type="dcterms:W3CDTF">2023-06-21T05:42:10Z</dcterms:modified>
</cp:coreProperties>
</file>