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326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7" r:id="rId10"/>
    <p:sldId id="649" r:id="rId11"/>
    <p:sldId id="654" r:id="rId12"/>
    <p:sldId id="655" r:id="rId13"/>
    <p:sldId id="662" r:id="rId14"/>
    <p:sldId id="667" r:id="rId15"/>
    <p:sldId id="668" r:id="rId16"/>
    <p:sldId id="671" r:id="rId17"/>
    <p:sldId id="672" r:id="rId18"/>
    <p:sldId id="674" r:id="rId1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4" d="100"/>
          <a:sy n="104" d="100"/>
        </p:scale>
        <p:origin x="14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0298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2/focus_event.html" TargetMode="External"/><Relationship Id="rId4" Type="http://schemas.openxmlformats.org/officeDocument/2006/relationships/hyperlink" Target="chap12/mouse_eve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12. </a:t>
            </a:r>
          </a:p>
          <a:p>
            <a:pPr latinLnBrk="1"/>
            <a:r>
              <a:rPr lang="en-US" altLang="ko-KR" sz="4000" dirty="0"/>
              <a:t>QUERY, AJAX, </a:t>
            </a:r>
            <a:r>
              <a:rPr lang="en-US" altLang="ko-KR" sz="4000" dirty="0" err="1"/>
              <a:t>JSON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22833"/>
            <a:ext cx="7972425" cy="14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71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62100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99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90649"/>
            <a:ext cx="832689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904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683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AJAX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하나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300288"/>
            <a:ext cx="4462462" cy="3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동작 원리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ko-KR" altLang="en-US" dirty="0" err="1"/>
              <a:t>웹서버가</a:t>
            </a:r>
            <a:r>
              <a:rPr lang="ko-KR" altLang="en-US" dirty="0"/>
              <a:t> 필요함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필수적으로 </a:t>
            </a:r>
            <a:r>
              <a:rPr lang="ko-KR" altLang="en-US" dirty="0" err="1"/>
              <a:t>웹서버가</a:t>
            </a:r>
            <a:r>
              <a:rPr lang="ko-KR" altLang="en-US" dirty="0"/>
              <a:t> 필요</a:t>
            </a:r>
            <a:endParaRPr lang="en-US" altLang="ko-KR" dirty="0"/>
          </a:p>
          <a:p>
            <a:r>
              <a:rPr lang="ko-KR" altLang="en-US" dirty="0"/>
              <a:t>예제 파일은 모두 </a:t>
            </a:r>
            <a:r>
              <a:rPr lang="en-US" altLang="ko-KR" dirty="0"/>
              <a:t>VS Express for Web</a:t>
            </a:r>
            <a:r>
              <a:rPr lang="ko-KR" altLang="en-US" dirty="0"/>
              <a:t>을 이용하여서 </a:t>
            </a:r>
            <a:r>
              <a:rPr lang="ko-KR" altLang="en-US" dirty="0" err="1"/>
              <a:t>오픈한</a:t>
            </a:r>
            <a:r>
              <a:rPr lang="ko-KR" altLang="en-US" dirty="0"/>
              <a:t> 후에 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브라우저에서 보기</a:t>
            </a:r>
            <a:r>
              <a:rPr lang="en-US" altLang="ko-KR" dirty="0"/>
              <a:t>]</a:t>
            </a:r>
            <a:r>
              <a:rPr lang="ko-KR" altLang="en-US" dirty="0"/>
              <a:t>를 선택하여 실행한다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VS Express for Web</a:t>
            </a:r>
            <a:r>
              <a:rPr lang="ko-KR" altLang="en-US" dirty="0"/>
              <a:t>은 자체적으로 </a:t>
            </a:r>
            <a:r>
              <a:rPr lang="ko-KR" altLang="en-US" dirty="0" err="1"/>
              <a:t>웹서버를</a:t>
            </a:r>
            <a:r>
              <a:rPr lang="ko-KR" altLang="en-US" dirty="0"/>
              <a:t> 운용한다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testfile1.txt</a:t>
            </a:r>
            <a:r>
              <a:rPr lang="en-US" altLang="ko-KR" dirty="0"/>
              <a:t> </a:t>
            </a:r>
            <a:r>
              <a:rPr lang="ko-KR" altLang="en-US" dirty="0"/>
              <a:t>파일도 같은 </a:t>
            </a:r>
            <a:r>
              <a:rPr lang="ko-KR" altLang="en-US" dirty="0" err="1"/>
              <a:t>디렉토리에</a:t>
            </a:r>
            <a:r>
              <a:rPr lang="ko-KR" altLang="en-US" dirty="0"/>
              <a:t> 있어야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3280660"/>
            <a:ext cx="4714875" cy="3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732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</a:t>
            </a:r>
            <a:r>
              <a:rPr lang="en-US" altLang="ko-KR" dirty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좀 더 </a:t>
            </a:r>
            <a:r>
              <a:rPr lang="en-US" altLang="ko-KR" dirty="0" err="1"/>
              <a:t>쉽게</a:t>
            </a:r>
            <a:r>
              <a:rPr lang="en-US" altLang="ko-KR" dirty="0"/>
              <a:t> </a:t>
            </a:r>
            <a:r>
              <a:rPr lang="en-US" altLang="ko-KR" dirty="0" err="1"/>
              <a:t>Ajax를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2090739"/>
            <a:ext cx="643006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320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(JavaScript 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</a:t>
            </a:r>
            <a:r>
              <a:rPr lang="en-US" altLang="ko-KR" dirty="0" err="1"/>
              <a:t>RFC</a:t>
            </a:r>
            <a:r>
              <a:rPr lang="en-US" altLang="ko-KR" dirty="0"/>
              <a:t>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09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jQuery- </a:t>
            </a:r>
            <a:r>
              <a:rPr lang="ko-KR" altLang="en-US" dirty="0"/>
              <a:t>일종의 자바 스크립트 라이브러리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무료이다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076575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086225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소프트웨어</a:t>
            </a:r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224212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 </a:t>
            </a:r>
            <a:r>
              <a:rPr lang="ko-KR" altLang="en-US" dirty="0" err="1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ko-KR" altLang="en-US" dirty="0" err="1"/>
              <a:t>실행시마다</a:t>
            </a:r>
            <a:r>
              <a:rPr lang="ko-KR" altLang="en-US" dirty="0"/>
              <a:t> </a:t>
            </a:r>
            <a:r>
              <a:rPr lang="ko-KR" altLang="en-US" dirty="0" err="1"/>
              <a:t>구글이나</a:t>
            </a:r>
            <a:r>
              <a:rPr lang="ko-KR" altLang="en-US" dirty="0"/>
              <a:t> 마이크로소프트에서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방법</a:t>
            </a:r>
            <a:endParaRPr lang="en-US" altLang="ko-KR" dirty="0"/>
          </a:p>
          <a:p>
            <a:pPr lvl="1"/>
            <a:r>
              <a:rPr lang="ko-KR" altLang="en-US" dirty="0"/>
              <a:t>공개 서버로부터 네트워크를 통하여 웹페이지를 실행할 때마다 </a:t>
            </a:r>
            <a:r>
              <a:rPr lang="ko-KR" altLang="en-US" dirty="0" err="1"/>
              <a:t>다운로드받을</a:t>
            </a:r>
            <a:r>
              <a:rPr lang="ko-KR" altLang="en-US" dirty="0"/>
              <a:t> 수도 있다 </a:t>
            </a:r>
            <a:r>
              <a:rPr lang="en-US" altLang="ko-KR" dirty="0"/>
              <a:t>CDN</a:t>
            </a:r>
            <a:r>
              <a:rPr lang="ko-KR" altLang="en-US" dirty="0"/>
              <a:t> 방식</a:t>
            </a:r>
            <a:endParaRPr lang="en-US" altLang="ko-KR" dirty="0"/>
          </a:p>
          <a:p>
            <a:pPr lvl="2" latinLnBrk="0"/>
            <a:r>
              <a:rPr lang="en-US" altLang="ko-KR" dirty="0"/>
              <a:t>&lt;head&gt;</a:t>
            </a:r>
          </a:p>
          <a:p>
            <a:pPr lvl="2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 lvl="2" latinLnBrk="0"/>
            <a:r>
              <a:rPr lang="en-US" altLang="ko-KR" dirty="0"/>
              <a:t>&lt;/head&gt;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33925"/>
          </a:xfrm>
        </p:spPr>
        <p:txBody>
          <a:bodyPr/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23989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이벤트 처리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7334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795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pic>
        <p:nvPicPr>
          <p:cNvPr id="6146" name="_x288754936" descr="EMB00000ca834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24941072" descr="EMB00000ca834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1303337" y="30003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5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3112</TotalTime>
  <Words>384</Words>
  <Application>Microsoft Office PowerPoint</Application>
  <PresentationFormat>화면 슬라이드 쇼(4:3)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jQuery</vt:lpstr>
      <vt:lpstr>jQuery의 역사</vt:lpstr>
      <vt:lpstr>jQuery 사용방법</vt:lpstr>
      <vt:lpstr>jQuery 문장의 구조</vt:lpstr>
      <vt:lpstr>선택자</vt:lpstr>
      <vt:lpstr>일반적인 구조</vt:lpstr>
      <vt:lpstr>jQuery를 이용한 이벤트 처리</vt:lpstr>
      <vt:lpstr>focus와 blur 이벤트</vt:lpstr>
      <vt:lpstr>jQuery를 이용한 애니메이션</vt:lpstr>
      <vt:lpstr>jQuery를 이용한 DOM 변경</vt:lpstr>
      <vt:lpstr>jQuery를 이용한 DOM 변경</vt:lpstr>
      <vt:lpstr>jQuery를 이용한 CSS 조작</vt:lpstr>
      <vt:lpstr>AJAX 개요</vt:lpstr>
      <vt:lpstr>AJAX의 동작 원리</vt:lpstr>
      <vt:lpstr>AJAX는 웹서버가 필요함</vt:lpstr>
      <vt:lpstr>jQuery를 이용한 AJAX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goott04</cp:lastModifiedBy>
  <cp:revision>583</cp:revision>
  <dcterms:created xsi:type="dcterms:W3CDTF">2007-06-29T06:43:39Z</dcterms:created>
  <dcterms:modified xsi:type="dcterms:W3CDTF">2023-06-12T05:39:35Z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