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81" r:id="rId2"/>
    <p:sldId id="257" r:id="rId3"/>
    <p:sldId id="285" r:id="rId4"/>
    <p:sldId id="286" r:id="rId5"/>
    <p:sldId id="287" r:id="rId6"/>
    <p:sldId id="289" r:id="rId7"/>
    <p:sldId id="297" r:id="rId8"/>
    <p:sldId id="30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94660"/>
  </p:normalViewPr>
  <p:slideViewPr>
    <p:cSldViewPr>
      <p:cViewPr varScale="1">
        <p:scale>
          <a:sx n="108" d="100"/>
          <a:sy n="108" d="100"/>
        </p:scale>
        <p:origin x="15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5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134672" cy="147002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8</a:t>
            </a:r>
            <a:r>
              <a:rPr lang="ko-KR" altLang="ko-KR" sz="3600" b="1" dirty="0"/>
              <a:t>장</a:t>
            </a:r>
            <a:r>
              <a:rPr lang="en-US" altLang="ko-KR" sz="3600" b="1" dirty="0"/>
              <a:t>. INDEX (</a:t>
            </a:r>
            <a:r>
              <a:rPr lang="ko-KR" altLang="ko-KR" sz="3600" b="1" dirty="0"/>
              <a:t>인덱스</a:t>
            </a:r>
            <a:r>
              <a:rPr lang="en-US" altLang="ko-KR" sz="3600" b="1" dirty="0"/>
              <a:t>)</a:t>
            </a:r>
            <a:r>
              <a:rPr lang="ko-KR" altLang="ko-KR" sz="3600" b="1" dirty="0"/>
              <a:t>를 배웁니다</a:t>
            </a:r>
            <a:r>
              <a:rPr lang="en-US" altLang="ko-KR" sz="3600" b="1" dirty="0"/>
              <a:t>.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 descr="3번.png"/>
          <p:cNvPicPr/>
          <p:nvPr/>
        </p:nvPicPr>
        <p:blipFill>
          <a:blip r:embed="rId2" cstate="print"/>
          <a:srcRect t="2727" b="15732"/>
          <a:stretch>
            <a:fillRect/>
          </a:stretch>
        </p:blipFill>
        <p:spPr>
          <a:xfrm>
            <a:off x="7524328" y="2852936"/>
            <a:ext cx="1127362" cy="12241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47664" y="2852936"/>
            <a:ext cx="5544616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 ]</a:t>
            </a:r>
          </a:p>
          <a:p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1. index </a:t>
            </a:r>
            <a:r>
              <a:rPr lang="ko-KR" altLang="ko-KR" sz="1600" dirty="0">
                <a:solidFill>
                  <a:schemeClr val="tx1"/>
                </a:solidFill>
              </a:rPr>
              <a:t>의 의미를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 index </a:t>
            </a:r>
            <a:r>
              <a:rPr lang="ko-KR" altLang="ko-KR" sz="1600" dirty="0">
                <a:solidFill>
                  <a:schemeClr val="tx1"/>
                </a:solidFill>
              </a:rPr>
              <a:t>의 생성원리와 동작 원리를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3. index </a:t>
            </a:r>
            <a:r>
              <a:rPr lang="ko-KR" altLang="ko-KR" sz="1600" dirty="0">
                <a:solidFill>
                  <a:schemeClr val="tx1"/>
                </a:solidFill>
              </a:rPr>
              <a:t>의 단점들을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4. index </a:t>
            </a:r>
            <a:r>
              <a:rPr lang="ko-KR" altLang="ko-KR" sz="1600" dirty="0">
                <a:solidFill>
                  <a:schemeClr val="tx1"/>
                </a:solidFill>
              </a:rPr>
              <a:t>를 생성하고 관리하는 방법들을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5. index </a:t>
            </a:r>
            <a:r>
              <a:rPr lang="ko-KR" altLang="ko-KR" sz="1600" dirty="0">
                <a:solidFill>
                  <a:schemeClr val="tx1"/>
                </a:solidFill>
              </a:rPr>
              <a:t>를 활용하는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               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ko-KR" b="1" dirty="0">
                <a:solidFill>
                  <a:schemeClr val="tx1"/>
                </a:solidFill>
              </a:rPr>
              <a:t>인덱스</a:t>
            </a:r>
            <a:r>
              <a:rPr lang="en-US" altLang="ko-KR" b="1" dirty="0">
                <a:solidFill>
                  <a:schemeClr val="tx1"/>
                </a:solidFill>
              </a:rPr>
              <a:t>(INDEX)</a:t>
            </a:r>
            <a:r>
              <a:rPr lang="ko-KR" altLang="ko-KR" b="1" dirty="0">
                <a:solidFill>
                  <a:schemeClr val="tx1"/>
                </a:solidFill>
              </a:rPr>
              <a:t>란 무엇일까요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1" y="1700808"/>
            <a:ext cx="66865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31" y="1700808"/>
            <a:ext cx="6320953" cy="4477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156176" y="1304764"/>
            <a:ext cx="2520280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구체적인 작동원리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26642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ko-KR" b="1" dirty="0">
                <a:solidFill>
                  <a:schemeClr val="tx1"/>
                </a:solidFill>
              </a:rPr>
              <a:t>인덱스의 종류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556792"/>
            <a:ext cx="25202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1) B-TREE  </a:t>
            </a:r>
            <a:r>
              <a:rPr lang="ko-KR" altLang="ko-KR" b="1" dirty="0">
                <a:solidFill>
                  <a:schemeClr val="tx1"/>
                </a:solidFill>
              </a:rPr>
              <a:t>인덱스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index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720" y="2204864"/>
            <a:ext cx="4392488" cy="36724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38164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(1) UNIQUE  INDEX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1628800"/>
            <a:ext cx="833437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46805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(2) NON-UNIQUE  INDEX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07" y="1731842"/>
            <a:ext cx="81438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1124744"/>
            <a:ext cx="72008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</a:t>
            </a:r>
            <a:r>
              <a:rPr lang="ko-KR" altLang="ko-KR" b="1" dirty="0">
                <a:solidFill>
                  <a:schemeClr val="tx1"/>
                </a:solidFill>
              </a:rPr>
              <a:t>인덱스의 주의사</a:t>
            </a:r>
            <a:r>
              <a:rPr lang="ko-KR" altLang="en-US" b="1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5536" y="1700808"/>
            <a:ext cx="37444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DML</a:t>
            </a:r>
            <a:r>
              <a:rPr lang="ko-KR" altLang="ko-KR" b="1" dirty="0">
                <a:solidFill>
                  <a:schemeClr val="tx1"/>
                </a:solidFill>
              </a:rPr>
              <a:t>에 취약하다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348880"/>
            <a:ext cx="65527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(1) INSERT </a:t>
            </a:r>
            <a:r>
              <a:rPr lang="ko-KR" altLang="ko-KR" b="1" dirty="0">
                <a:solidFill>
                  <a:schemeClr val="tx1"/>
                </a:solidFill>
              </a:rPr>
              <a:t>작업 시 인덱스에 발생하는 현상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3" y="2996952"/>
            <a:ext cx="79724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13690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STEP-UP 2 ] ROWID </a:t>
            </a:r>
            <a:r>
              <a:rPr lang="ko-KR" altLang="ko-KR" b="1" dirty="0">
                <a:solidFill>
                  <a:schemeClr val="tx1"/>
                </a:solidFill>
              </a:rPr>
              <a:t>에 대해서 알아봅시다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452735" y="1700809"/>
            <a:ext cx="5559425" cy="17281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ROWID,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=7902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ROWID                             EMPNO   ENAME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 ---------- 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AAASHOAAEAAAACXAAM       7902    FORD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70" y="3573016"/>
            <a:ext cx="4526458" cy="247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8161</TotalTime>
  <Words>222</Words>
  <Application>Microsoft Office PowerPoint</Application>
  <PresentationFormat>화면 슬라이드 쇼(4:3)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Arial</vt:lpstr>
      <vt:lpstr>Times New Roman</vt:lpstr>
      <vt:lpstr>Office 테마</vt:lpstr>
      <vt:lpstr>8장. INDEX (인덱스)를 배웁니다.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goott4</cp:lastModifiedBy>
  <cp:revision>276</cp:revision>
  <dcterms:created xsi:type="dcterms:W3CDTF">2012-11-06T06:53:25Z</dcterms:created>
  <dcterms:modified xsi:type="dcterms:W3CDTF">2023-06-26T03:32:33Z</dcterms:modified>
</cp:coreProperties>
</file>