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5D7B-23CD-4309-BEEF-06DF2A9AAC1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AC22-4E53-4AC6-88F3-19685A3FC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흐름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916832"/>
            <a:ext cx="2232248" cy="309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5616" y="20608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2564904"/>
            <a:ext cx="1512168" cy="72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4" y="2780928"/>
            <a:ext cx="1512168" cy="72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2996952"/>
            <a:ext cx="1512168" cy="72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3212976"/>
            <a:ext cx="1512168" cy="72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7624" y="3429000"/>
            <a:ext cx="1512168" cy="72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7624" y="3645024"/>
            <a:ext cx="1512168" cy="72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7624" y="3861048"/>
            <a:ext cx="1512168" cy="72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03648" y="400506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  1 2 3 4 5  &gt;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51720" y="4293096"/>
            <a:ext cx="648072" cy="21602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Write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3491880" y="1916832"/>
            <a:ext cx="2232248" cy="309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79912" y="20608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Detail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11960" y="2564904"/>
            <a:ext cx="1152128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26985" y="4293096"/>
            <a:ext cx="453250" cy="21602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list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6156176" y="1916832"/>
            <a:ext cx="2232248" cy="309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44208" y="20608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Modify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452320" y="4293096"/>
            <a:ext cx="576064" cy="21602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cancel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02581" y="4293096"/>
            <a:ext cx="453250" cy="21602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mod</a:t>
            </a:r>
            <a:endParaRPr lang="ko-KR" altLang="en-US" sz="9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78177" y="4293096"/>
            <a:ext cx="453250" cy="21602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del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848546" y="4293096"/>
            <a:ext cx="576064" cy="21602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save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4211960" y="2780928"/>
            <a:ext cx="1152128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211960" y="2996952"/>
            <a:ext cx="1152128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211960" y="3212976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663568" y="2539012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번호</a:t>
            </a:r>
            <a:endParaRPr lang="ko-KR" altLang="en-US" sz="9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63606" y="2755036"/>
            <a:ext cx="692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작성</a:t>
            </a:r>
            <a:r>
              <a:rPr lang="ko-KR" altLang="en-US" sz="900" b="1"/>
              <a:t>자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663644" y="2965518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제</a:t>
            </a:r>
            <a:r>
              <a:rPr lang="ko-KR" altLang="en-US" sz="900" b="1" dirty="0"/>
              <a:t>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63682" y="3342184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내</a:t>
            </a:r>
            <a:r>
              <a:rPr lang="ko-KR" altLang="en-US" sz="900" b="1" dirty="0"/>
              <a:t>용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920592" y="2564904"/>
            <a:ext cx="1152128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20592" y="2780928"/>
            <a:ext cx="1152128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920592" y="2996952"/>
            <a:ext cx="1152128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920592" y="3212976"/>
            <a:ext cx="1152128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372200" y="2539012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번호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372238" y="2755036"/>
            <a:ext cx="692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작성</a:t>
            </a:r>
            <a:r>
              <a:rPr lang="ko-KR" altLang="en-US" sz="900" b="1"/>
              <a:t>자</a:t>
            </a:r>
            <a:endParaRPr lang="ko-KR" alt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372276" y="2965518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제</a:t>
            </a:r>
            <a:r>
              <a:rPr lang="ko-KR" altLang="en-US" sz="900" b="1" dirty="0"/>
              <a:t>목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72314" y="3342184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내</a:t>
            </a:r>
            <a:r>
              <a:rPr lang="ko-KR" altLang="en-US" sz="900" b="1" dirty="0"/>
              <a:t>용</a:t>
            </a:r>
          </a:p>
        </p:txBody>
      </p:sp>
      <p:cxnSp>
        <p:nvCxnSpPr>
          <p:cNvPr id="62" name="꺾인 연결선 61"/>
          <p:cNvCxnSpPr>
            <a:stCxn id="9" idx="0"/>
            <a:endCxn id="18" idx="0"/>
          </p:cNvCxnSpPr>
          <p:nvPr/>
        </p:nvCxnSpPr>
        <p:spPr>
          <a:xfrm rot="5400000" flipH="1" flipV="1">
            <a:off x="2951820" y="908720"/>
            <a:ext cx="648072" cy="2664296"/>
          </a:xfrm>
          <a:prstGeom prst="bentConnector3">
            <a:avLst>
              <a:gd name="adj1" fmla="val 135274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42" idx="2"/>
            <a:endCxn id="29" idx="0"/>
          </p:cNvCxnSpPr>
          <p:nvPr/>
        </p:nvCxnSpPr>
        <p:spPr>
          <a:xfrm rot="5400000" flipH="1" flipV="1">
            <a:off x="4654609" y="1891429"/>
            <a:ext cx="2592288" cy="2643094"/>
          </a:xfrm>
          <a:prstGeom prst="bentConnector5">
            <a:avLst>
              <a:gd name="adj1" fmla="val -8818"/>
              <a:gd name="adj2" fmla="val 33173"/>
              <a:gd name="adj3" fmla="val 108818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4" idx="2"/>
            <a:endCxn id="18" idx="2"/>
          </p:cNvCxnSpPr>
          <p:nvPr/>
        </p:nvCxnSpPr>
        <p:spPr>
          <a:xfrm rot="5400000">
            <a:off x="5620263" y="3496861"/>
            <a:ext cx="504056" cy="2528574"/>
          </a:xfrm>
          <a:prstGeom prst="bentConnector3">
            <a:avLst>
              <a:gd name="adj1" fmla="val 145352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9" idx="2"/>
            <a:endCxn id="7" idx="2"/>
          </p:cNvCxnSpPr>
          <p:nvPr/>
        </p:nvCxnSpPr>
        <p:spPr>
          <a:xfrm rot="5400000">
            <a:off x="4590002" y="1862826"/>
            <a:ext cx="504056" cy="5796644"/>
          </a:xfrm>
          <a:prstGeom prst="bentConnector3">
            <a:avLst>
              <a:gd name="adj1" fmla="val 175855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게시판 흐름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흐름</dc:title>
  <dc:creator>ck</dc:creator>
  <cp:lastModifiedBy>ck</cp:lastModifiedBy>
  <cp:revision>3</cp:revision>
  <dcterms:created xsi:type="dcterms:W3CDTF">2018-12-09T22:15:11Z</dcterms:created>
  <dcterms:modified xsi:type="dcterms:W3CDTF">2018-12-09T22:36:56Z</dcterms:modified>
</cp:coreProperties>
</file>