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4614" autoAdjust="0"/>
  </p:normalViewPr>
  <p:slideViewPr>
    <p:cSldViewPr snapToGrid="0">
      <p:cViewPr varScale="1">
        <p:scale>
          <a:sx n="106" d="100"/>
          <a:sy n="106" d="100"/>
        </p:scale>
        <p:origin x="-84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558077-CC0E-498B-B057-500CA5473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984C7C6-E380-4F13-A44A-1AF82B63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DDAE8E-F850-4398-A925-F055433E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1BED-A834-4192-9F73-4505FA93B26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E5D6E94-8221-4B41-863A-B3A454B5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AEA4835-A54C-4826-B0E2-9FACD9D8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B79B-AFC2-47FD-A616-6793EC491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89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4280F3-3BD0-40D1-9F2E-B3D2C1A6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FAFD1E-45ED-40F1-A24C-5FEC975EC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44C70A1-1819-4CE1-96C5-0A04DDBB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1BED-A834-4192-9F73-4505FA93B26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4EF67C-036D-4DF8-BF15-D9B300BD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5C48B7C-90AA-4224-9299-4BC011CA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B79B-AFC2-47FD-A616-6793EC491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2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09E24E2-6F99-4A0C-90BB-9F387A7CD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287BD46-BF7A-4766-A463-2DFD543E0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A71737F-29A2-4CA1-AFC7-D469615E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1BED-A834-4192-9F73-4505FA93B26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3D7091-7E3C-4AC7-ADE1-8F87171B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00F162-FF7C-4B24-9072-EB11432E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B79B-AFC2-47FD-A616-6793EC491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33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3B966D-A5DD-45F3-A354-948B68D7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9F4EEB-F6C4-4D52-815F-6A68286A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FBC32CD-C680-43FC-91A1-4DB61712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1BED-A834-4192-9F73-4505FA93B26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EE86A69-9DD6-42D4-AA50-19903C64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0A4C55-F10D-4C2D-81FD-3A2622F7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B79B-AFC2-47FD-A616-6793EC491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6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5F107C-0FC1-4CF8-AE87-A2C92197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5D1EE6F-8627-482F-8DBD-4EB0C5516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AC1814E-89B2-4C00-BE2F-24FD0A98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1BED-A834-4192-9F73-4505FA93B26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5CB482-2CBC-41F2-9E9C-AC413D80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F82A59E-FA86-4C89-840B-BC3BFFAA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B79B-AFC2-47FD-A616-6793EC491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77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3874F4-27CC-4BB3-9228-3BF6921A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BD0143-8B62-4A81-88CC-F95058EB9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D92A31D-1677-491B-9DDF-6AF3EA546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F3B9851-82C8-413C-BDF7-2BBA5AD5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1BED-A834-4192-9F73-4505FA93B26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20EE546-1118-4A01-BCD7-BDBF5F6F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99F77CE-ADE8-49C5-BD25-922433A0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B79B-AFC2-47FD-A616-6793EC491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6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3818DB-4A11-48A1-A103-5315F2AB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527946C-EABE-423D-B47B-F566E533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005569E-4288-4671-8714-35BB0DC7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EF0197E-9107-4311-8565-1A8EE343A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C395B91-146C-4BA7-852B-2C68F012E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166C9A1-AA69-481C-ADEF-DD27C91F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1BED-A834-4192-9F73-4505FA93B26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F3BE26F-A6E4-4091-807E-07561D3E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BA32EA5-0237-460D-A0D8-96B4899D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B79B-AFC2-47FD-A616-6793EC491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5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2D9C73-F1FA-4F7D-BCE4-86C726D2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65FA625-2041-4A39-B3F2-3A029239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1BED-A834-4192-9F73-4505FA93B26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4651CDA-75BA-43F4-BAB0-F05AECCD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3A1046C-E67A-4238-9549-5296362C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B79B-AFC2-47FD-A616-6793EC491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35B7EE0-4BE3-4064-A598-A895DB00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1BED-A834-4192-9F73-4505FA93B26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F86E48C-542F-4D9E-84E0-0BB5C405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203ADCB-A525-4138-88A4-A025EC75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B79B-AFC2-47FD-A616-6793EC491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1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7F1C56-06DB-4CF9-8FE0-8E779B4C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1B2BC18-42F7-4F1F-9B6E-E9C08F9D5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372E3FC-0629-4685-8FAA-B6466E9CA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EF2823C-9BB5-46B1-B527-BA85D7C5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1BED-A834-4192-9F73-4505FA93B26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4D30EC3-57D1-4F0B-AC93-C7B7AF30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912F66F-7911-4D21-B98C-79166A03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B79B-AFC2-47FD-A616-6793EC491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4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20C467-F25B-4B77-A230-DD013863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E091B61-7D4F-48AE-92B4-836CF12C7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E5FB307-CF8D-47BB-9008-D33FC1A27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155F061-F619-4A77-BCBB-B25F380C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1BED-A834-4192-9F73-4505FA93B26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31F26FB-17A9-4926-859B-2EC4E099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C9E8F00-0252-43FC-B193-EA2E2494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B79B-AFC2-47FD-A616-6793EC491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2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1021A1D-0EC5-44AB-99C6-53C2A5E0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B3548DC-01F6-4B49-B551-C63FE2DC0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CB4DE8-A280-401B-A155-03329B760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91BED-A834-4192-9F73-4505FA93B26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380DFDA-D062-465F-8E64-6F3226CAC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5F03B8A-5B18-4F87-8614-68167F2DF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B79B-AFC2-47FD-A616-6793EC491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1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오른쪽 화살표 50"/>
          <p:cNvSpPr/>
          <p:nvPr/>
        </p:nvSpPr>
        <p:spPr>
          <a:xfrm>
            <a:off x="865785" y="724042"/>
            <a:ext cx="289309" cy="120650"/>
          </a:xfrm>
          <a:prstGeom prst="rightArrow">
            <a:avLst>
              <a:gd name="adj1" fmla="val 50000"/>
              <a:gd name="adj2" fmla="val 7631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71224" y="717691"/>
            <a:ext cx="497869" cy="15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865785" y="549428"/>
            <a:ext cx="289309" cy="120650"/>
          </a:xfrm>
          <a:prstGeom prst="rightArrow">
            <a:avLst>
              <a:gd name="adj1" fmla="val 50000"/>
              <a:gd name="adj2" fmla="val 7631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8049" y="543077"/>
            <a:ext cx="497869" cy="15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E29FA976-2B3B-40B7-959C-34E0505A23EA}"/>
              </a:ext>
            </a:extLst>
          </p:cNvPr>
          <p:cNvSpPr/>
          <p:nvPr/>
        </p:nvSpPr>
        <p:spPr>
          <a:xfrm>
            <a:off x="1283068" y="1875563"/>
            <a:ext cx="2248249" cy="373310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BBC7E6-B383-441C-B5B4-6E6847FFC254}"/>
              </a:ext>
            </a:extLst>
          </p:cNvPr>
          <p:cNvSpPr txBox="1"/>
          <p:nvPr/>
        </p:nvSpPr>
        <p:spPr>
          <a:xfrm>
            <a:off x="1438265" y="2320180"/>
            <a:ext cx="1359016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/>
              <a:t>private String </a:t>
            </a:r>
            <a:r>
              <a:rPr lang="en-US" altLang="ko-KR" sz="900" b="1" dirty="0" err="1"/>
              <a:t>seq</a:t>
            </a:r>
            <a:r>
              <a:rPr lang="en-US" altLang="ko-KR" sz="900" b="1" dirty="0"/>
              <a:t>;</a:t>
            </a:r>
          </a:p>
          <a:p>
            <a:r>
              <a:rPr lang="en-US" altLang="ko-KR" sz="900" b="1" dirty="0"/>
              <a:t>private String title;</a:t>
            </a:r>
          </a:p>
          <a:p>
            <a:r>
              <a:rPr lang="en-US" altLang="ko-KR" sz="900" b="1" dirty="0"/>
              <a:t>private String content;</a:t>
            </a:r>
          </a:p>
          <a:p>
            <a:r>
              <a:rPr lang="en-US" altLang="ko-KR" sz="900" b="1" dirty="0"/>
              <a:t>private String writer;</a:t>
            </a:r>
          </a:p>
          <a:p>
            <a:r>
              <a:rPr lang="en-US" altLang="ko-KR" sz="900" b="1" dirty="0"/>
              <a:t>private Date </a:t>
            </a:r>
            <a:r>
              <a:rPr lang="en-US" altLang="ko-KR" sz="900" b="1" dirty="0" err="1"/>
              <a:t>regdate</a:t>
            </a:r>
            <a:r>
              <a:rPr lang="en-US" altLang="ko-KR" sz="900" b="1" dirty="0"/>
              <a:t>;</a:t>
            </a:r>
          </a:p>
          <a:p>
            <a:r>
              <a:rPr lang="en-US" altLang="ko-KR" sz="900" b="1" dirty="0"/>
              <a:t>private </a:t>
            </a:r>
            <a:r>
              <a:rPr lang="en-US" altLang="ko-KR" sz="900" b="1" dirty="0" err="1"/>
              <a:t>int</a:t>
            </a:r>
            <a:r>
              <a:rPr lang="en-US" altLang="ko-KR" sz="900" b="1" dirty="0"/>
              <a:t> hit;</a:t>
            </a:r>
          </a:p>
          <a:p>
            <a:endParaRPr lang="ko-KR" altLang="en-US" sz="900" dirty="0"/>
          </a:p>
          <a:p>
            <a:r>
              <a:rPr lang="en-US" altLang="ko-KR" sz="900" b="1" dirty="0"/>
              <a:t>public String </a:t>
            </a:r>
            <a:r>
              <a:rPr lang="en-US" altLang="ko-KR" sz="900" b="1" dirty="0" err="1"/>
              <a:t>getSeq</a:t>
            </a:r>
            <a:r>
              <a:rPr lang="en-US" altLang="ko-KR" sz="900" b="1" dirty="0"/>
              <a:t>() {</a:t>
            </a:r>
          </a:p>
          <a:p>
            <a:r>
              <a:rPr lang="en-US" altLang="ko-KR" sz="900" b="1" dirty="0"/>
              <a:t>return </a:t>
            </a:r>
            <a:r>
              <a:rPr lang="en-US" altLang="ko-KR" sz="900" b="1" dirty="0" err="1"/>
              <a:t>seq</a:t>
            </a:r>
            <a:r>
              <a:rPr lang="en-US" altLang="ko-KR" sz="900" b="1" dirty="0"/>
              <a:t>;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b="1" dirty="0"/>
              <a:t>public void </a:t>
            </a:r>
            <a:r>
              <a:rPr lang="en-US" altLang="ko-KR" sz="900" b="1" dirty="0" err="1"/>
              <a:t>setSeq</a:t>
            </a:r>
            <a:r>
              <a:rPr lang="en-US" altLang="ko-KR" sz="900" b="1" dirty="0"/>
              <a:t>(String </a:t>
            </a:r>
            <a:r>
              <a:rPr lang="en-US" altLang="ko-KR" sz="900" b="1" dirty="0" err="1"/>
              <a:t>seq</a:t>
            </a:r>
            <a:r>
              <a:rPr lang="en-US" altLang="ko-KR" sz="900" b="1" dirty="0"/>
              <a:t>) {</a:t>
            </a:r>
          </a:p>
          <a:p>
            <a:r>
              <a:rPr lang="en-US" altLang="ko-KR" sz="900" b="1" dirty="0" err="1"/>
              <a:t>this.seq</a:t>
            </a:r>
            <a:r>
              <a:rPr lang="en-US" altLang="ko-KR" sz="900" b="1" dirty="0"/>
              <a:t> = </a:t>
            </a:r>
            <a:r>
              <a:rPr lang="en-US" altLang="ko-KR" sz="900" b="1" dirty="0" err="1"/>
              <a:t>seq</a:t>
            </a:r>
            <a:r>
              <a:rPr lang="en-US" altLang="ko-KR" sz="900" b="1" dirty="0"/>
              <a:t>;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b="1" dirty="0"/>
              <a:t>public String </a:t>
            </a:r>
            <a:r>
              <a:rPr lang="en-US" altLang="ko-KR" sz="900" b="1" dirty="0" err="1"/>
              <a:t>getTitle</a:t>
            </a:r>
            <a:r>
              <a:rPr lang="en-US" altLang="ko-KR" sz="900" b="1" dirty="0"/>
              <a:t>() {</a:t>
            </a:r>
          </a:p>
          <a:p>
            <a:r>
              <a:rPr lang="en-US" altLang="ko-KR" sz="900" b="1" dirty="0"/>
              <a:t>return title;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1A10B54-8BD6-4110-B416-55BE4154DC2F}"/>
              </a:ext>
            </a:extLst>
          </p:cNvPr>
          <p:cNvSpPr txBox="1"/>
          <p:nvPr/>
        </p:nvSpPr>
        <p:spPr>
          <a:xfrm>
            <a:off x="2743451" y="2320180"/>
            <a:ext cx="791361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/>
              <a:t>1</a:t>
            </a:r>
          </a:p>
          <a:p>
            <a:r>
              <a:rPr lang="ko-KR" altLang="en-US" sz="900" b="1" dirty="0"/>
              <a:t>타이틀</a:t>
            </a:r>
            <a:r>
              <a:rPr lang="en-US" altLang="ko-KR" sz="900" b="1" dirty="0"/>
              <a:t>1</a:t>
            </a:r>
          </a:p>
          <a:p>
            <a:r>
              <a:rPr lang="ko-KR" altLang="en-US" sz="900" b="1" dirty="0"/>
              <a:t>내용</a:t>
            </a:r>
            <a:r>
              <a:rPr lang="en-US" altLang="ko-KR" sz="900" b="1" dirty="0"/>
              <a:t>1</a:t>
            </a:r>
          </a:p>
          <a:p>
            <a:r>
              <a:rPr lang="en-US" altLang="ko-KR" sz="900" dirty="0" err="1"/>
              <a:t>cj</a:t>
            </a:r>
            <a:endParaRPr lang="en-US" altLang="ko-KR" sz="900" dirty="0"/>
          </a:p>
          <a:p>
            <a:r>
              <a:rPr lang="en-US" altLang="ko-KR" sz="900" dirty="0"/>
              <a:t>21/12/10</a:t>
            </a:r>
          </a:p>
          <a:p>
            <a:r>
              <a:rPr lang="en-US" altLang="ko-KR" sz="900" dirty="0"/>
              <a:t>0</a:t>
            </a:r>
            <a:endParaRPr lang="ko-KR" altLang="en-US" sz="9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04D15B3-FBDC-4654-A3CD-F66398DD350D}"/>
              </a:ext>
            </a:extLst>
          </p:cNvPr>
          <p:cNvGrpSpPr/>
          <p:nvPr/>
        </p:nvGrpSpPr>
        <p:grpSpPr>
          <a:xfrm>
            <a:off x="5041440" y="1899891"/>
            <a:ext cx="2251744" cy="3733102"/>
            <a:chOff x="981511" y="1291904"/>
            <a:chExt cx="2251744" cy="373310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6F16A0B8-BD8C-4DA0-911D-DEFF13EF768E}"/>
                </a:ext>
              </a:extLst>
            </p:cNvPr>
            <p:cNvSpPr/>
            <p:nvPr/>
          </p:nvSpPr>
          <p:spPr>
            <a:xfrm>
              <a:off x="981511" y="1291904"/>
              <a:ext cx="2248249" cy="373310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7B9970D1-580B-469C-9C81-85D25158EA1C}"/>
                </a:ext>
              </a:extLst>
            </p:cNvPr>
            <p:cNvSpPr txBox="1"/>
            <p:nvPr/>
          </p:nvSpPr>
          <p:spPr>
            <a:xfrm>
              <a:off x="1136708" y="1736521"/>
              <a:ext cx="1359016" cy="28623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private String </a:t>
              </a:r>
              <a:r>
                <a:rPr lang="en-US" altLang="ko-KR" sz="900" b="1" dirty="0" err="1"/>
                <a:t>seq</a:t>
              </a:r>
              <a:r>
                <a:rPr lang="en-US" altLang="ko-KR" sz="900" b="1" dirty="0"/>
                <a:t>;</a:t>
              </a:r>
            </a:p>
            <a:p>
              <a:r>
                <a:rPr lang="en-US" altLang="ko-KR" sz="900" b="1" dirty="0"/>
                <a:t>private String title;</a:t>
              </a:r>
            </a:p>
            <a:p>
              <a:r>
                <a:rPr lang="en-US" altLang="ko-KR" sz="900" b="1" dirty="0"/>
                <a:t>private String content;</a:t>
              </a:r>
            </a:p>
            <a:p>
              <a:r>
                <a:rPr lang="en-US" altLang="ko-KR" sz="900" b="1" dirty="0"/>
                <a:t>private String writer;</a:t>
              </a:r>
            </a:p>
            <a:p>
              <a:r>
                <a:rPr lang="en-US" altLang="ko-KR" sz="900" b="1" dirty="0"/>
                <a:t>private Date </a:t>
              </a:r>
              <a:r>
                <a:rPr lang="en-US" altLang="ko-KR" sz="900" b="1" dirty="0" err="1"/>
                <a:t>regdate</a:t>
              </a:r>
              <a:r>
                <a:rPr lang="en-US" altLang="ko-KR" sz="900" b="1" dirty="0"/>
                <a:t>;</a:t>
              </a:r>
            </a:p>
            <a:p>
              <a:r>
                <a:rPr lang="en-US" altLang="ko-KR" sz="900" b="1" dirty="0"/>
                <a:t>private </a:t>
              </a:r>
              <a:r>
                <a:rPr lang="en-US" altLang="ko-KR" sz="900" b="1" dirty="0" err="1"/>
                <a:t>int</a:t>
              </a:r>
              <a:r>
                <a:rPr lang="en-US" altLang="ko-KR" sz="900" b="1" dirty="0"/>
                <a:t> hit;</a:t>
              </a:r>
            </a:p>
            <a:p>
              <a:endParaRPr lang="ko-KR" altLang="en-US" sz="900" dirty="0"/>
            </a:p>
            <a:p>
              <a:r>
                <a:rPr lang="en-US" altLang="ko-KR" sz="900" b="1" dirty="0"/>
                <a:t>public String </a:t>
              </a:r>
              <a:r>
                <a:rPr lang="en-US" altLang="ko-KR" sz="900" b="1" dirty="0" err="1"/>
                <a:t>getSeq</a:t>
              </a:r>
              <a:r>
                <a:rPr lang="en-US" altLang="ko-KR" sz="900" b="1" dirty="0"/>
                <a:t>() {</a:t>
              </a:r>
            </a:p>
            <a:p>
              <a:r>
                <a:rPr lang="en-US" altLang="ko-KR" sz="900" b="1" dirty="0"/>
                <a:t>return </a:t>
              </a:r>
              <a:r>
                <a:rPr lang="en-US" altLang="ko-KR" sz="900" b="1" dirty="0" err="1"/>
                <a:t>seq</a:t>
              </a:r>
              <a:r>
                <a:rPr lang="en-US" altLang="ko-KR" sz="900" b="1" dirty="0"/>
                <a:t>;</a:t>
              </a:r>
            </a:p>
            <a:p>
              <a:r>
                <a:rPr lang="en-US" altLang="ko-KR" sz="900" dirty="0"/>
                <a:t>}</a:t>
              </a:r>
            </a:p>
            <a:p>
              <a:r>
                <a:rPr lang="en-US" altLang="ko-KR" sz="900" b="1" dirty="0"/>
                <a:t>public void </a:t>
              </a:r>
              <a:r>
                <a:rPr lang="en-US" altLang="ko-KR" sz="900" b="1" dirty="0" err="1"/>
                <a:t>setSeq</a:t>
              </a:r>
              <a:r>
                <a:rPr lang="en-US" altLang="ko-KR" sz="900" b="1" dirty="0"/>
                <a:t>(String </a:t>
              </a:r>
              <a:r>
                <a:rPr lang="en-US" altLang="ko-KR" sz="900" b="1" dirty="0" err="1"/>
                <a:t>seq</a:t>
              </a:r>
              <a:r>
                <a:rPr lang="en-US" altLang="ko-KR" sz="900" b="1" dirty="0"/>
                <a:t>) {</a:t>
              </a:r>
            </a:p>
            <a:p>
              <a:r>
                <a:rPr lang="en-US" altLang="ko-KR" sz="900" b="1" dirty="0" err="1"/>
                <a:t>this.seq</a:t>
              </a:r>
              <a:r>
                <a:rPr lang="en-US" altLang="ko-KR" sz="900" b="1" dirty="0"/>
                <a:t> = </a:t>
              </a:r>
              <a:r>
                <a:rPr lang="en-US" altLang="ko-KR" sz="900" b="1" dirty="0" err="1"/>
                <a:t>seq</a:t>
              </a:r>
              <a:r>
                <a:rPr lang="en-US" altLang="ko-KR" sz="900" b="1" dirty="0"/>
                <a:t>;</a:t>
              </a:r>
            </a:p>
            <a:p>
              <a:r>
                <a:rPr lang="en-US" altLang="ko-KR" sz="900" dirty="0"/>
                <a:t>}</a:t>
              </a:r>
            </a:p>
            <a:p>
              <a:r>
                <a:rPr lang="en-US" altLang="ko-KR" sz="900" b="1" dirty="0"/>
                <a:t>public String </a:t>
              </a:r>
              <a:r>
                <a:rPr lang="en-US" altLang="ko-KR" sz="900" b="1" dirty="0" err="1"/>
                <a:t>getTitle</a:t>
              </a:r>
              <a:r>
                <a:rPr lang="en-US" altLang="ko-KR" sz="900" b="1" dirty="0"/>
                <a:t>() {</a:t>
              </a:r>
            </a:p>
            <a:p>
              <a:r>
                <a:rPr lang="en-US" altLang="ko-KR" sz="900" b="1" dirty="0"/>
                <a:t>return title;</a:t>
              </a:r>
            </a:p>
            <a:p>
              <a:r>
                <a:rPr lang="en-US" altLang="ko-KR" sz="900" dirty="0"/>
                <a:t>}</a:t>
              </a:r>
              <a:endParaRPr lang="ko-KR" altLang="en-US" sz="9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2A3EBAA-90C8-4849-8DFC-F189BD10D041}"/>
                </a:ext>
              </a:extLst>
            </p:cNvPr>
            <p:cNvSpPr txBox="1"/>
            <p:nvPr/>
          </p:nvSpPr>
          <p:spPr>
            <a:xfrm>
              <a:off x="2441894" y="1736521"/>
              <a:ext cx="791361" cy="923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2</a:t>
              </a:r>
            </a:p>
            <a:p>
              <a:r>
                <a:rPr lang="ko-KR" altLang="en-US" sz="900" b="1" dirty="0"/>
                <a:t>타이틀</a:t>
              </a:r>
              <a:r>
                <a:rPr lang="en-US" altLang="ko-KR" sz="900" b="1" dirty="0"/>
                <a:t>2</a:t>
              </a:r>
            </a:p>
            <a:p>
              <a:r>
                <a:rPr lang="ko-KR" altLang="en-US" sz="900" b="1" dirty="0"/>
                <a:t>내용</a:t>
              </a:r>
              <a:r>
                <a:rPr lang="en-US" altLang="ko-KR" sz="900" b="1" dirty="0"/>
                <a:t>2</a:t>
              </a:r>
            </a:p>
            <a:p>
              <a:r>
                <a:rPr lang="en-US" altLang="ko-KR" sz="900" dirty="0" err="1"/>
                <a:t>cj</a:t>
              </a:r>
              <a:endParaRPr lang="en-US" altLang="ko-KR" sz="900" dirty="0"/>
            </a:p>
            <a:p>
              <a:r>
                <a:rPr lang="en-US" altLang="ko-KR" sz="900" dirty="0"/>
                <a:t>21/12/22</a:t>
              </a:r>
            </a:p>
            <a:p>
              <a:r>
                <a:rPr lang="en-US" altLang="ko-KR" sz="900" dirty="0"/>
                <a:t>0</a:t>
              </a:r>
              <a:endParaRPr lang="ko-KR" altLang="en-US" sz="9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5B8D7680-DD5E-4060-8992-C6DED6D6ED6C}"/>
              </a:ext>
            </a:extLst>
          </p:cNvPr>
          <p:cNvGrpSpPr/>
          <p:nvPr/>
        </p:nvGrpSpPr>
        <p:grpSpPr>
          <a:xfrm>
            <a:off x="8698582" y="1909118"/>
            <a:ext cx="2251744" cy="3733102"/>
            <a:chOff x="981511" y="1291904"/>
            <a:chExt cx="2251744" cy="373310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952B1297-BCA5-49AD-92E9-0405D2C5E335}"/>
                </a:ext>
              </a:extLst>
            </p:cNvPr>
            <p:cNvSpPr/>
            <p:nvPr/>
          </p:nvSpPr>
          <p:spPr>
            <a:xfrm>
              <a:off x="981511" y="1291904"/>
              <a:ext cx="2248249" cy="373310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8382BDB-433A-41F0-9D14-A8F90F1231E4}"/>
                </a:ext>
              </a:extLst>
            </p:cNvPr>
            <p:cNvSpPr txBox="1"/>
            <p:nvPr/>
          </p:nvSpPr>
          <p:spPr>
            <a:xfrm>
              <a:off x="1136708" y="1736521"/>
              <a:ext cx="1359016" cy="28623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private String </a:t>
              </a:r>
              <a:r>
                <a:rPr lang="en-US" altLang="ko-KR" sz="900" b="1" dirty="0" err="1"/>
                <a:t>seq</a:t>
              </a:r>
              <a:r>
                <a:rPr lang="en-US" altLang="ko-KR" sz="900" b="1" dirty="0"/>
                <a:t>;</a:t>
              </a:r>
            </a:p>
            <a:p>
              <a:r>
                <a:rPr lang="en-US" altLang="ko-KR" sz="900" b="1" dirty="0"/>
                <a:t>private String title;</a:t>
              </a:r>
            </a:p>
            <a:p>
              <a:r>
                <a:rPr lang="en-US" altLang="ko-KR" sz="900" b="1" dirty="0"/>
                <a:t>private String content;</a:t>
              </a:r>
            </a:p>
            <a:p>
              <a:r>
                <a:rPr lang="en-US" altLang="ko-KR" sz="900" b="1" dirty="0"/>
                <a:t>private String writer;</a:t>
              </a:r>
            </a:p>
            <a:p>
              <a:r>
                <a:rPr lang="en-US" altLang="ko-KR" sz="900" b="1" dirty="0"/>
                <a:t>private Date </a:t>
              </a:r>
              <a:r>
                <a:rPr lang="en-US" altLang="ko-KR" sz="900" b="1" dirty="0" err="1"/>
                <a:t>regdate</a:t>
              </a:r>
              <a:r>
                <a:rPr lang="en-US" altLang="ko-KR" sz="900" b="1" dirty="0"/>
                <a:t>;</a:t>
              </a:r>
            </a:p>
            <a:p>
              <a:r>
                <a:rPr lang="en-US" altLang="ko-KR" sz="900" b="1" dirty="0"/>
                <a:t>private </a:t>
              </a:r>
              <a:r>
                <a:rPr lang="en-US" altLang="ko-KR" sz="900" b="1" dirty="0" err="1"/>
                <a:t>int</a:t>
              </a:r>
              <a:r>
                <a:rPr lang="en-US" altLang="ko-KR" sz="900" b="1" dirty="0"/>
                <a:t> hit;</a:t>
              </a:r>
            </a:p>
            <a:p>
              <a:endParaRPr lang="ko-KR" altLang="en-US" sz="900" dirty="0"/>
            </a:p>
            <a:p>
              <a:r>
                <a:rPr lang="en-US" altLang="ko-KR" sz="900" b="1" dirty="0"/>
                <a:t>public String </a:t>
              </a:r>
              <a:r>
                <a:rPr lang="en-US" altLang="ko-KR" sz="900" b="1" dirty="0" err="1"/>
                <a:t>getSeq</a:t>
              </a:r>
              <a:r>
                <a:rPr lang="en-US" altLang="ko-KR" sz="900" b="1" dirty="0"/>
                <a:t>() {</a:t>
              </a:r>
            </a:p>
            <a:p>
              <a:r>
                <a:rPr lang="en-US" altLang="ko-KR" sz="900" b="1" dirty="0"/>
                <a:t>return </a:t>
              </a:r>
              <a:r>
                <a:rPr lang="en-US" altLang="ko-KR" sz="900" b="1" dirty="0" err="1"/>
                <a:t>seq</a:t>
              </a:r>
              <a:r>
                <a:rPr lang="en-US" altLang="ko-KR" sz="900" b="1" dirty="0"/>
                <a:t>;</a:t>
              </a:r>
            </a:p>
            <a:p>
              <a:r>
                <a:rPr lang="en-US" altLang="ko-KR" sz="900" dirty="0"/>
                <a:t>}</a:t>
              </a:r>
            </a:p>
            <a:p>
              <a:r>
                <a:rPr lang="en-US" altLang="ko-KR" sz="900" b="1" dirty="0"/>
                <a:t>public void </a:t>
              </a:r>
              <a:r>
                <a:rPr lang="en-US" altLang="ko-KR" sz="900" b="1" dirty="0" err="1"/>
                <a:t>setSeq</a:t>
              </a:r>
              <a:r>
                <a:rPr lang="en-US" altLang="ko-KR" sz="900" b="1" dirty="0"/>
                <a:t>(String </a:t>
              </a:r>
              <a:r>
                <a:rPr lang="en-US" altLang="ko-KR" sz="900" b="1" dirty="0" err="1"/>
                <a:t>seq</a:t>
              </a:r>
              <a:r>
                <a:rPr lang="en-US" altLang="ko-KR" sz="900" b="1" dirty="0"/>
                <a:t>) {</a:t>
              </a:r>
            </a:p>
            <a:p>
              <a:r>
                <a:rPr lang="en-US" altLang="ko-KR" sz="900" b="1" dirty="0" err="1"/>
                <a:t>this.seq</a:t>
              </a:r>
              <a:r>
                <a:rPr lang="en-US" altLang="ko-KR" sz="900" b="1" dirty="0"/>
                <a:t> = </a:t>
              </a:r>
              <a:r>
                <a:rPr lang="en-US" altLang="ko-KR" sz="900" b="1" dirty="0" err="1"/>
                <a:t>seq</a:t>
              </a:r>
              <a:r>
                <a:rPr lang="en-US" altLang="ko-KR" sz="900" b="1" dirty="0"/>
                <a:t>;</a:t>
              </a:r>
            </a:p>
            <a:p>
              <a:r>
                <a:rPr lang="en-US" altLang="ko-KR" sz="900" dirty="0"/>
                <a:t>}</a:t>
              </a:r>
            </a:p>
            <a:p>
              <a:r>
                <a:rPr lang="en-US" altLang="ko-KR" sz="900" b="1" dirty="0"/>
                <a:t>public String </a:t>
              </a:r>
              <a:r>
                <a:rPr lang="en-US" altLang="ko-KR" sz="900" b="1" dirty="0" err="1"/>
                <a:t>getTitle</a:t>
              </a:r>
              <a:r>
                <a:rPr lang="en-US" altLang="ko-KR" sz="900" b="1" dirty="0"/>
                <a:t>() {</a:t>
              </a:r>
            </a:p>
            <a:p>
              <a:r>
                <a:rPr lang="en-US" altLang="ko-KR" sz="900" b="1" dirty="0"/>
                <a:t>return title;</a:t>
              </a:r>
            </a:p>
            <a:p>
              <a:r>
                <a:rPr lang="en-US" altLang="ko-KR" sz="900" dirty="0"/>
                <a:t>}</a:t>
              </a:r>
              <a:endParaRPr lang="ko-KR" altLang="en-US" sz="9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13731F0-7054-4F44-AC17-A47DD285CED1}"/>
                </a:ext>
              </a:extLst>
            </p:cNvPr>
            <p:cNvSpPr txBox="1"/>
            <p:nvPr/>
          </p:nvSpPr>
          <p:spPr>
            <a:xfrm>
              <a:off x="2441894" y="1736521"/>
              <a:ext cx="791361" cy="9233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3</a:t>
              </a:r>
            </a:p>
            <a:p>
              <a:r>
                <a:rPr lang="ko-KR" altLang="en-US" sz="900" b="1" dirty="0"/>
                <a:t>타이틀</a:t>
              </a:r>
              <a:r>
                <a:rPr lang="en-US" altLang="ko-KR" sz="900" b="1" dirty="0"/>
                <a:t>3</a:t>
              </a:r>
            </a:p>
            <a:p>
              <a:r>
                <a:rPr lang="ko-KR" altLang="en-US" sz="900" b="1" dirty="0"/>
                <a:t>내용</a:t>
              </a:r>
              <a:r>
                <a:rPr lang="en-US" altLang="ko-KR" sz="900" b="1" dirty="0"/>
                <a:t>3</a:t>
              </a:r>
            </a:p>
            <a:p>
              <a:r>
                <a:rPr lang="en-US" altLang="ko-KR" sz="900" dirty="0" err="1"/>
                <a:t>cj</a:t>
              </a:r>
              <a:endParaRPr lang="en-US" altLang="ko-KR" sz="900" dirty="0"/>
            </a:p>
            <a:p>
              <a:r>
                <a:rPr lang="en-US" altLang="ko-KR" sz="900" dirty="0"/>
                <a:t>21/12/28</a:t>
              </a:r>
            </a:p>
            <a:p>
              <a:r>
                <a:rPr lang="en-US" altLang="ko-KR" sz="900" dirty="0"/>
                <a:t>0</a:t>
              </a:r>
              <a:endParaRPr lang="ko-KR" altLang="en-US" sz="900" dirty="0"/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xmlns="" id="{9E62B81E-5667-4FAF-8FE1-74C56D3DB31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7289689" y="3766442"/>
            <a:ext cx="1408893" cy="9227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xmlns="" id="{6C16848C-ACBD-4C19-847E-3880F61CB2C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3531317" y="3742114"/>
            <a:ext cx="1510123" cy="2432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4DDBAAF-7DE9-49DA-9244-ED04BE177DD1}"/>
              </a:ext>
            </a:extLst>
          </p:cNvPr>
          <p:cNvSpPr txBox="1"/>
          <p:nvPr/>
        </p:nvSpPr>
        <p:spPr>
          <a:xfrm>
            <a:off x="5374657" y="972764"/>
            <a:ext cx="291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List&lt;Notice&gt; list</a:t>
            </a:r>
            <a:endParaRPr lang="ko-KR" altLang="en-US" dirty="0"/>
          </a:p>
        </p:txBody>
      </p:sp>
      <p:sp>
        <p:nvSpPr>
          <p:cNvPr id="33" name="왼쪽 중괄호 32">
            <a:extLst>
              <a:ext uri="{FF2B5EF4-FFF2-40B4-BE49-F238E27FC236}">
                <a16:creationId xmlns:a16="http://schemas.microsoft.com/office/drawing/2014/main" xmlns="" id="{E9C8A31F-6821-4003-B4BB-2A33448857C2}"/>
              </a:ext>
            </a:extLst>
          </p:cNvPr>
          <p:cNvSpPr/>
          <p:nvPr/>
        </p:nvSpPr>
        <p:spPr>
          <a:xfrm rot="5400000">
            <a:off x="5942886" y="-2405797"/>
            <a:ext cx="439172" cy="8064230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/>
          <a:stretch/>
        </p:blipFill>
        <p:spPr bwMode="auto">
          <a:xfrm>
            <a:off x="1283068" y="290655"/>
            <a:ext cx="3840393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865785" y="290655"/>
            <a:ext cx="4353916" cy="215589"/>
            <a:chOff x="865785" y="290655"/>
            <a:chExt cx="4353916" cy="215589"/>
          </a:xfrm>
        </p:grpSpPr>
        <p:sp>
          <p:nvSpPr>
            <p:cNvPr id="2" name="오른쪽 화살표 1"/>
            <p:cNvSpPr/>
            <p:nvPr/>
          </p:nvSpPr>
          <p:spPr>
            <a:xfrm>
              <a:off x="865785" y="358775"/>
              <a:ext cx="289309" cy="120650"/>
            </a:xfrm>
            <a:prstGeom prst="rightArrow">
              <a:avLst>
                <a:gd name="adj1" fmla="val 50000"/>
                <a:gd name="adj2" fmla="val 7631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190625" y="290655"/>
              <a:ext cx="4029076" cy="215589"/>
              <a:chOff x="1190625" y="290655"/>
              <a:chExt cx="4029076" cy="215589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190625" y="290655"/>
                <a:ext cx="4029076" cy="215589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233488" y="311776"/>
                <a:ext cx="419100" cy="184150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695450" y="311760"/>
                <a:ext cx="711742" cy="184150"/>
              </a:xfrm>
              <a:prstGeom prst="roundRect">
                <a:avLst/>
              </a:prstGeom>
              <a:noFill/>
              <a:ln w="19050">
                <a:solidFill>
                  <a:srgbClr val="00B050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842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8.33333E-7 0.02685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2.5E-6 0.0277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31 L -2.5E-6 0.0337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6" grpId="0" animBg="1"/>
      <p:bldP spid="46" grpId="1" animBg="1"/>
      <p:bldP spid="4" grpId="0" animBg="1"/>
      <p:bldP spid="6" grpId="0" animBg="1"/>
      <p:bldP spid="7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/>
          <p:cNvSpPr/>
          <p:nvPr/>
        </p:nvSpPr>
        <p:spPr>
          <a:xfrm>
            <a:off x="7058025" y="2549525"/>
            <a:ext cx="133350" cy="19182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6829F45-75EF-45C3-BF8D-CDBC06707723}"/>
              </a:ext>
            </a:extLst>
          </p:cNvPr>
          <p:cNvGrpSpPr/>
          <p:nvPr/>
        </p:nvGrpSpPr>
        <p:grpSpPr>
          <a:xfrm>
            <a:off x="109909" y="2333782"/>
            <a:ext cx="1454484" cy="2176322"/>
            <a:chOff x="1729913" y="2342668"/>
            <a:chExt cx="1454484" cy="217632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E29FA976-2B3B-40B7-959C-34E0505A23EA}"/>
                </a:ext>
              </a:extLst>
            </p:cNvPr>
            <p:cNvSpPr/>
            <p:nvPr/>
          </p:nvSpPr>
          <p:spPr>
            <a:xfrm>
              <a:off x="1765548" y="2342668"/>
              <a:ext cx="1283290" cy="217632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5BBC7E6-B383-441C-B5B4-6E6847FFC254}"/>
                </a:ext>
              </a:extLst>
            </p:cNvPr>
            <p:cNvSpPr txBox="1"/>
            <p:nvPr/>
          </p:nvSpPr>
          <p:spPr>
            <a:xfrm>
              <a:off x="1729913" y="2466591"/>
              <a:ext cx="775720" cy="1862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500" b="1" dirty="0"/>
                <a:t>private String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b="1" dirty="0"/>
                <a:t>private String title;</a:t>
              </a:r>
            </a:p>
            <a:p>
              <a:r>
                <a:rPr lang="en-US" altLang="ko-KR" sz="500" b="1" dirty="0"/>
                <a:t>private String content;</a:t>
              </a:r>
            </a:p>
            <a:p>
              <a:r>
                <a:rPr lang="en-US" altLang="ko-KR" sz="500" b="1" dirty="0"/>
                <a:t>private String writer;</a:t>
              </a:r>
            </a:p>
            <a:p>
              <a:r>
                <a:rPr lang="en-US" altLang="ko-KR" sz="500" b="1" dirty="0"/>
                <a:t>private Date </a:t>
              </a:r>
              <a:r>
                <a:rPr lang="en-US" altLang="ko-KR" sz="500" b="1" dirty="0" err="1"/>
                <a:t>regdate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b="1" dirty="0"/>
                <a:t>private </a:t>
              </a:r>
              <a:r>
                <a:rPr lang="en-US" altLang="ko-KR" sz="500" b="1" dirty="0" err="1"/>
                <a:t>int</a:t>
              </a:r>
              <a:r>
                <a:rPr lang="en-US" altLang="ko-KR" sz="500" b="1" dirty="0"/>
                <a:t> hit;</a:t>
              </a:r>
            </a:p>
            <a:p>
              <a:endParaRPr lang="ko-KR" altLang="en-US" sz="500" dirty="0"/>
            </a:p>
            <a:p>
              <a:r>
                <a:rPr lang="en-US" altLang="ko-KR" sz="500" b="1" dirty="0"/>
                <a:t>public String </a:t>
              </a:r>
              <a:r>
                <a:rPr lang="en-US" altLang="ko-KR" sz="500" b="1" dirty="0" err="1"/>
                <a:t>getSeq</a:t>
              </a:r>
              <a:r>
                <a:rPr lang="en-US" altLang="ko-KR" sz="500" b="1" dirty="0"/>
                <a:t>() {</a:t>
              </a:r>
            </a:p>
            <a:p>
              <a:r>
                <a:rPr lang="en-US" altLang="ko-KR" sz="500" b="1" dirty="0"/>
                <a:t>return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dirty="0"/>
                <a:t>}</a:t>
              </a:r>
            </a:p>
            <a:p>
              <a:r>
                <a:rPr lang="en-US" altLang="ko-KR" sz="500" b="1" dirty="0"/>
                <a:t>public void </a:t>
              </a:r>
              <a:r>
                <a:rPr lang="en-US" altLang="ko-KR" sz="500" b="1" dirty="0" err="1"/>
                <a:t>setSeq</a:t>
              </a:r>
              <a:r>
                <a:rPr lang="en-US" altLang="ko-KR" sz="500" b="1" dirty="0"/>
                <a:t>(String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) {</a:t>
              </a:r>
            </a:p>
            <a:p>
              <a:r>
                <a:rPr lang="en-US" altLang="ko-KR" sz="500" b="1" dirty="0" err="1"/>
                <a:t>this.seq</a:t>
              </a:r>
              <a:r>
                <a:rPr lang="en-US" altLang="ko-KR" sz="500" b="1" dirty="0"/>
                <a:t> =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dirty="0"/>
                <a:t>}</a:t>
              </a:r>
            </a:p>
            <a:p>
              <a:r>
                <a:rPr lang="en-US" altLang="ko-KR" sz="500" b="1" dirty="0"/>
                <a:t>public String </a:t>
              </a:r>
              <a:r>
                <a:rPr lang="en-US" altLang="ko-KR" sz="500" b="1" dirty="0" err="1"/>
                <a:t>getTitle</a:t>
              </a:r>
              <a:r>
                <a:rPr lang="en-US" altLang="ko-KR" sz="500" b="1" dirty="0"/>
                <a:t>() {</a:t>
              </a:r>
            </a:p>
            <a:p>
              <a:r>
                <a:rPr lang="en-US" altLang="ko-KR" sz="500" b="1" dirty="0"/>
                <a:t>return title;</a:t>
              </a:r>
            </a:p>
            <a:p>
              <a:r>
                <a:rPr lang="en-US" altLang="ko-KR" sz="500" dirty="0"/>
                <a:t>}</a:t>
              </a:r>
              <a:endParaRPr lang="ko-KR" altLang="en-US" sz="5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1A10B54-8BD6-4110-B416-55BE4154DC2F}"/>
                </a:ext>
              </a:extLst>
            </p:cNvPr>
            <p:cNvSpPr txBox="1"/>
            <p:nvPr/>
          </p:nvSpPr>
          <p:spPr>
            <a:xfrm>
              <a:off x="2505633" y="2482432"/>
              <a:ext cx="678764" cy="9233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1</a:t>
              </a:r>
            </a:p>
            <a:p>
              <a:r>
                <a:rPr lang="ko-KR" altLang="en-US" sz="900" b="1" dirty="0"/>
                <a:t>타이틀</a:t>
              </a:r>
              <a:r>
                <a:rPr lang="en-US" altLang="ko-KR" sz="900" b="1" dirty="0"/>
                <a:t>1</a:t>
              </a:r>
            </a:p>
            <a:p>
              <a:r>
                <a:rPr lang="ko-KR" altLang="en-US" sz="900" b="1" dirty="0"/>
                <a:t>내용</a:t>
              </a:r>
              <a:r>
                <a:rPr lang="en-US" altLang="ko-KR" sz="900" b="1" dirty="0"/>
                <a:t>1</a:t>
              </a:r>
            </a:p>
            <a:p>
              <a:r>
                <a:rPr lang="en-US" altLang="ko-KR" sz="900" dirty="0" err="1"/>
                <a:t>cj</a:t>
              </a:r>
              <a:endParaRPr lang="en-US" altLang="ko-KR" sz="900" dirty="0"/>
            </a:p>
            <a:p>
              <a:r>
                <a:rPr lang="en-US" altLang="ko-KR" sz="900" dirty="0"/>
                <a:t>21/12/10</a:t>
              </a:r>
            </a:p>
            <a:p>
              <a:r>
                <a:rPr lang="en-US" altLang="ko-KR" sz="900" dirty="0"/>
                <a:t>0</a:t>
              </a:r>
              <a:endParaRPr lang="ko-KR" altLang="en-US" sz="9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411420" y="2376223"/>
            <a:ext cx="1454484" cy="2176322"/>
            <a:chOff x="2411420" y="2376223"/>
            <a:chExt cx="1454484" cy="217632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6F16A0B8-BD8C-4DA0-911D-DEFF13EF768E}"/>
                </a:ext>
              </a:extLst>
            </p:cNvPr>
            <p:cNvSpPr/>
            <p:nvPr/>
          </p:nvSpPr>
          <p:spPr>
            <a:xfrm>
              <a:off x="2447055" y="2376223"/>
              <a:ext cx="1283290" cy="21763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7B9970D1-580B-469C-9C81-85D25158EA1C}"/>
                </a:ext>
              </a:extLst>
            </p:cNvPr>
            <p:cNvSpPr txBox="1"/>
            <p:nvPr/>
          </p:nvSpPr>
          <p:spPr>
            <a:xfrm>
              <a:off x="2411420" y="2500146"/>
              <a:ext cx="775720" cy="1862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500" b="1" dirty="0"/>
                <a:t>private String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b="1" dirty="0"/>
                <a:t>private String title;</a:t>
              </a:r>
            </a:p>
            <a:p>
              <a:r>
                <a:rPr lang="en-US" altLang="ko-KR" sz="500" b="1" dirty="0"/>
                <a:t>private String content;</a:t>
              </a:r>
            </a:p>
            <a:p>
              <a:r>
                <a:rPr lang="en-US" altLang="ko-KR" sz="500" b="1" dirty="0"/>
                <a:t>private String writer;</a:t>
              </a:r>
            </a:p>
            <a:p>
              <a:r>
                <a:rPr lang="en-US" altLang="ko-KR" sz="500" b="1" dirty="0"/>
                <a:t>private Date </a:t>
              </a:r>
              <a:r>
                <a:rPr lang="en-US" altLang="ko-KR" sz="500" b="1" dirty="0" err="1"/>
                <a:t>regdate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b="1" dirty="0"/>
                <a:t>private </a:t>
              </a:r>
              <a:r>
                <a:rPr lang="en-US" altLang="ko-KR" sz="500" b="1" dirty="0" err="1"/>
                <a:t>int</a:t>
              </a:r>
              <a:r>
                <a:rPr lang="en-US" altLang="ko-KR" sz="500" b="1" dirty="0"/>
                <a:t> hit;</a:t>
              </a:r>
            </a:p>
            <a:p>
              <a:endParaRPr lang="ko-KR" altLang="en-US" sz="500" dirty="0"/>
            </a:p>
            <a:p>
              <a:r>
                <a:rPr lang="en-US" altLang="ko-KR" sz="500" b="1" dirty="0"/>
                <a:t>public String </a:t>
              </a:r>
              <a:r>
                <a:rPr lang="en-US" altLang="ko-KR" sz="500" b="1" dirty="0" err="1"/>
                <a:t>getSeq</a:t>
              </a:r>
              <a:r>
                <a:rPr lang="en-US" altLang="ko-KR" sz="500" b="1" dirty="0"/>
                <a:t>() {</a:t>
              </a:r>
            </a:p>
            <a:p>
              <a:r>
                <a:rPr lang="en-US" altLang="ko-KR" sz="500" b="1" dirty="0"/>
                <a:t>return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dirty="0"/>
                <a:t>}</a:t>
              </a:r>
            </a:p>
            <a:p>
              <a:r>
                <a:rPr lang="en-US" altLang="ko-KR" sz="500" b="1" dirty="0"/>
                <a:t>public void </a:t>
              </a:r>
              <a:r>
                <a:rPr lang="en-US" altLang="ko-KR" sz="500" b="1" dirty="0" err="1"/>
                <a:t>setSeq</a:t>
              </a:r>
              <a:r>
                <a:rPr lang="en-US" altLang="ko-KR" sz="500" b="1" dirty="0"/>
                <a:t>(String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) {</a:t>
              </a:r>
            </a:p>
            <a:p>
              <a:r>
                <a:rPr lang="en-US" altLang="ko-KR" sz="500" b="1" dirty="0" err="1"/>
                <a:t>this.seq</a:t>
              </a:r>
              <a:r>
                <a:rPr lang="en-US" altLang="ko-KR" sz="500" b="1" dirty="0"/>
                <a:t> =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dirty="0"/>
                <a:t>}</a:t>
              </a:r>
            </a:p>
            <a:p>
              <a:r>
                <a:rPr lang="en-US" altLang="ko-KR" sz="500" b="1" dirty="0"/>
                <a:t>public String </a:t>
              </a:r>
              <a:r>
                <a:rPr lang="en-US" altLang="ko-KR" sz="500" b="1" dirty="0" err="1"/>
                <a:t>getTitle</a:t>
              </a:r>
              <a:r>
                <a:rPr lang="en-US" altLang="ko-KR" sz="500" b="1" dirty="0"/>
                <a:t>() {</a:t>
              </a:r>
            </a:p>
            <a:p>
              <a:r>
                <a:rPr lang="en-US" altLang="ko-KR" sz="500" b="1" dirty="0"/>
                <a:t>return title;</a:t>
              </a:r>
            </a:p>
            <a:p>
              <a:r>
                <a:rPr lang="en-US" altLang="ko-KR" sz="500" dirty="0"/>
                <a:t>}</a:t>
              </a:r>
              <a:endParaRPr lang="ko-KR" altLang="en-US" sz="5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2A3EBAA-90C8-4849-8DFC-F189BD10D041}"/>
                </a:ext>
              </a:extLst>
            </p:cNvPr>
            <p:cNvSpPr txBox="1"/>
            <p:nvPr/>
          </p:nvSpPr>
          <p:spPr>
            <a:xfrm>
              <a:off x="3187140" y="2515987"/>
              <a:ext cx="678764" cy="9233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2</a:t>
              </a:r>
            </a:p>
            <a:p>
              <a:r>
                <a:rPr lang="ko-KR" altLang="en-US" sz="900" b="1" dirty="0"/>
                <a:t>타이틀</a:t>
              </a:r>
              <a:r>
                <a:rPr lang="en-US" altLang="ko-KR" sz="900" b="1" dirty="0"/>
                <a:t>2</a:t>
              </a:r>
            </a:p>
            <a:p>
              <a:r>
                <a:rPr lang="ko-KR" altLang="en-US" sz="900" b="1" dirty="0"/>
                <a:t>내용</a:t>
              </a:r>
              <a:r>
                <a:rPr lang="en-US" altLang="ko-KR" sz="900" b="1" dirty="0"/>
                <a:t>2</a:t>
              </a:r>
            </a:p>
            <a:p>
              <a:r>
                <a:rPr lang="en-US" altLang="ko-KR" sz="900" dirty="0" err="1"/>
                <a:t>cj</a:t>
              </a:r>
              <a:endParaRPr lang="en-US" altLang="ko-KR" sz="900" dirty="0"/>
            </a:p>
            <a:p>
              <a:r>
                <a:rPr lang="en-US" altLang="ko-KR" sz="900" dirty="0"/>
                <a:t>21/12/22</a:t>
              </a:r>
            </a:p>
            <a:p>
              <a:r>
                <a:rPr lang="en-US" altLang="ko-KR" sz="900" dirty="0"/>
                <a:t>0</a:t>
              </a:r>
              <a:endParaRPr lang="ko-KR" altLang="en-US" sz="9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641516" y="2376223"/>
            <a:ext cx="1454484" cy="2176322"/>
            <a:chOff x="4641516" y="2376223"/>
            <a:chExt cx="1454484" cy="217632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952B1297-BCA5-49AD-92E9-0405D2C5E335}"/>
                </a:ext>
              </a:extLst>
            </p:cNvPr>
            <p:cNvSpPr/>
            <p:nvPr/>
          </p:nvSpPr>
          <p:spPr>
            <a:xfrm>
              <a:off x="4677151" y="2376223"/>
              <a:ext cx="1283290" cy="217632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8382BDB-433A-41F0-9D14-A8F90F1231E4}"/>
                </a:ext>
              </a:extLst>
            </p:cNvPr>
            <p:cNvSpPr txBox="1"/>
            <p:nvPr/>
          </p:nvSpPr>
          <p:spPr>
            <a:xfrm>
              <a:off x="4641516" y="2500146"/>
              <a:ext cx="775720" cy="1862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500" b="1" dirty="0"/>
                <a:t>private String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b="1" dirty="0"/>
                <a:t>private String title;</a:t>
              </a:r>
            </a:p>
            <a:p>
              <a:r>
                <a:rPr lang="en-US" altLang="ko-KR" sz="500" b="1" dirty="0"/>
                <a:t>private String content;</a:t>
              </a:r>
            </a:p>
            <a:p>
              <a:r>
                <a:rPr lang="en-US" altLang="ko-KR" sz="500" b="1" dirty="0"/>
                <a:t>private String writer;</a:t>
              </a:r>
            </a:p>
            <a:p>
              <a:r>
                <a:rPr lang="en-US" altLang="ko-KR" sz="500" b="1" dirty="0"/>
                <a:t>private Date </a:t>
              </a:r>
              <a:r>
                <a:rPr lang="en-US" altLang="ko-KR" sz="500" b="1" dirty="0" err="1"/>
                <a:t>regdate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b="1" dirty="0"/>
                <a:t>private </a:t>
              </a:r>
              <a:r>
                <a:rPr lang="en-US" altLang="ko-KR" sz="500" b="1" dirty="0" err="1"/>
                <a:t>int</a:t>
              </a:r>
              <a:r>
                <a:rPr lang="en-US" altLang="ko-KR" sz="500" b="1" dirty="0"/>
                <a:t> hit;</a:t>
              </a:r>
            </a:p>
            <a:p>
              <a:endParaRPr lang="ko-KR" altLang="en-US" sz="500" dirty="0"/>
            </a:p>
            <a:p>
              <a:r>
                <a:rPr lang="en-US" altLang="ko-KR" sz="500" b="1" dirty="0"/>
                <a:t>public String </a:t>
              </a:r>
              <a:r>
                <a:rPr lang="en-US" altLang="ko-KR" sz="500" b="1" dirty="0" err="1"/>
                <a:t>getSeq</a:t>
              </a:r>
              <a:r>
                <a:rPr lang="en-US" altLang="ko-KR" sz="500" b="1" dirty="0"/>
                <a:t>() {</a:t>
              </a:r>
            </a:p>
            <a:p>
              <a:r>
                <a:rPr lang="en-US" altLang="ko-KR" sz="500" b="1" dirty="0"/>
                <a:t>return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dirty="0"/>
                <a:t>}</a:t>
              </a:r>
            </a:p>
            <a:p>
              <a:r>
                <a:rPr lang="en-US" altLang="ko-KR" sz="500" b="1" dirty="0"/>
                <a:t>public void </a:t>
              </a:r>
              <a:r>
                <a:rPr lang="en-US" altLang="ko-KR" sz="500" b="1" dirty="0" err="1"/>
                <a:t>setSeq</a:t>
              </a:r>
              <a:r>
                <a:rPr lang="en-US" altLang="ko-KR" sz="500" b="1" dirty="0"/>
                <a:t>(String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) {</a:t>
              </a:r>
            </a:p>
            <a:p>
              <a:r>
                <a:rPr lang="en-US" altLang="ko-KR" sz="500" b="1" dirty="0" err="1"/>
                <a:t>this.seq</a:t>
              </a:r>
              <a:r>
                <a:rPr lang="en-US" altLang="ko-KR" sz="500" b="1" dirty="0"/>
                <a:t> =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dirty="0"/>
                <a:t>}</a:t>
              </a:r>
            </a:p>
            <a:p>
              <a:r>
                <a:rPr lang="en-US" altLang="ko-KR" sz="500" b="1" dirty="0"/>
                <a:t>public String </a:t>
              </a:r>
              <a:r>
                <a:rPr lang="en-US" altLang="ko-KR" sz="500" b="1" dirty="0" err="1"/>
                <a:t>getTitle</a:t>
              </a:r>
              <a:r>
                <a:rPr lang="en-US" altLang="ko-KR" sz="500" b="1" dirty="0"/>
                <a:t>() {</a:t>
              </a:r>
            </a:p>
            <a:p>
              <a:r>
                <a:rPr lang="en-US" altLang="ko-KR" sz="500" b="1" dirty="0"/>
                <a:t>return title;</a:t>
              </a:r>
            </a:p>
            <a:p>
              <a:r>
                <a:rPr lang="en-US" altLang="ko-KR" sz="500" dirty="0"/>
                <a:t>}</a:t>
              </a:r>
              <a:endParaRPr lang="ko-KR" altLang="en-US" sz="5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13731F0-7054-4F44-AC17-A47DD285CED1}"/>
                </a:ext>
              </a:extLst>
            </p:cNvPr>
            <p:cNvSpPr txBox="1"/>
            <p:nvPr/>
          </p:nvSpPr>
          <p:spPr>
            <a:xfrm>
              <a:off x="5417236" y="2515987"/>
              <a:ext cx="678764" cy="9233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3</a:t>
              </a:r>
            </a:p>
            <a:p>
              <a:r>
                <a:rPr lang="ko-KR" altLang="en-US" sz="900" b="1" dirty="0"/>
                <a:t>타이틀</a:t>
              </a:r>
              <a:r>
                <a:rPr lang="en-US" altLang="ko-KR" sz="900" b="1" dirty="0"/>
                <a:t>3</a:t>
              </a:r>
            </a:p>
            <a:p>
              <a:r>
                <a:rPr lang="ko-KR" altLang="en-US" sz="900" b="1" dirty="0"/>
                <a:t>내용</a:t>
              </a:r>
              <a:r>
                <a:rPr lang="en-US" altLang="ko-KR" sz="900" b="1" dirty="0"/>
                <a:t>3</a:t>
              </a:r>
            </a:p>
            <a:p>
              <a:r>
                <a:rPr lang="en-US" altLang="ko-KR" sz="900" dirty="0" err="1"/>
                <a:t>cj</a:t>
              </a:r>
              <a:endParaRPr lang="en-US" altLang="ko-KR" sz="900" dirty="0"/>
            </a:p>
            <a:p>
              <a:r>
                <a:rPr lang="en-US" altLang="ko-KR" sz="900" dirty="0"/>
                <a:t>21/12/28</a:t>
              </a:r>
            </a:p>
            <a:p>
              <a:r>
                <a:rPr lang="en-US" altLang="ko-KR" sz="900" dirty="0"/>
                <a:t>0</a:t>
              </a:r>
              <a:endParaRPr lang="ko-KR" altLang="en-US" sz="900" dirty="0"/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xmlns="" id="{9E62B81E-5667-4FAF-8FE1-74C56D3DB31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>
            <a:off x="3730345" y="3464384"/>
            <a:ext cx="946806" cy="127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xmlns="" id="{6C16848C-ACBD-4C19-847E-3880F61CB2C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1428834" y="3421943"/>
            <a:ext cx="1018221" cy="4244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4DDBAAF-7DE9-49DA-9244-ED04BE177DD1}"/>
              </a:ext>
            </a:extLst>
          </p:cNvPr>
          <p:cNvSpPr txBox="1"/>
          <p:nvPr/>
        </p:nvSpPr>
        <p:spPr>
          <a:xfrm>
            <a:off x="2350848" y="1303048"/>
            <a:ext cx="291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List&lt;Notice&gt; list</a:t>
            </a:r>
            <a:endParaRPr lang="ko-KR" altLang="en-US" dirty="0"/>
          </a:p>
        </p:txBody>
      </p:sp>
      <p:sp>
        <p:nvSpPr>
          <p:cNvPr id="33" name="왼쪽 중괄호 32">
            <a:extLst>
              <a:ext uri="{FF2B5EF4-FFF2-40B4-BE49-F238E27FC236}">
                <a16:creationId xmlns:a16="http://schemas.microsoft.com/office/drawing/2014/main" xmlns="" id="{E9C8A31F-6821-4003-B4BB-2A33448857C2}"/>
              </a:ext>
            </a:extLst>
          </p:cNvPr>
          <p:cNvSpPr/>
          <p:nvPr/>
        </p:nvSpPr>
        <p:spPr>
          <a:xfrm rot="5400000">
            <a:off x="3010648" y="-381529"/>
            <a:ext cx="256029" cy="4603022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499EB60-462D-4FBB-A4D7-3C44E6995FF8}"/>
              </a:ext>
            </a:extLst>
          </p:cNvPr>
          <p:cNvSpPr/>
          <p:nvPr/>
        </p:nvSpPr>
        <p:spPr>
          <a:xfrm>
            <a:off x="6360393" y="1132675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c:forEach</a:t>
            </a:r>
            <a:r>
              <a:rPr lang="en-US" altLang="ko-KR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items</a:t>
            </a:r>
            <a:r>
              <a:rPr lang="en-US" altLang="ko-KR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${list }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</a:t>
            </a:r>
            <a:r>
              <a:rPr lang="en-US" altLang="ko-KR" i="1" dirty="0" err="1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"n"</a:t>
            </a:r>
            <a:r>
              <a:rPr lang="en-US" altLang="ko-KR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C7A59FA-CB84-44CF-83F1-10293C86B075}"/>
              </a:ext>
            </a:extLst>
          </p:cNvPr>
          <p:cNvSpPr/>
          <p:nvPr/>
        </p:nvSpPr>
        <p:spPr>
          <a:xfrm>
            <a:off x="6360393" y="383327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c:forEach</a:t>
            </a:r>
            <a:r>
              <a:rPr lang="en-US" altLang="ko-KR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7C28D86F-CFD2-46E4-B7A7-F90244CEC05C}"/>
              </a:ext>
            </a:extLst>
          </p:cNvPr>
          <p:cNvCxnSpPr/>
          <p:nvPr/>
        </p:nvCxnSpPr>
        <p:spPr>
          <a:xfrm>
            <a:off x="6281454" y="472116"/>
            <a:ext cx="0" cy="62548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817D58D3-34FB-442D-B00B-6581F841D60E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7212550" y="3833274"/>
            <a:ext cx="0" cy="17572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23EB86AD-2684-435B-BC39-3F117BC479D6}"/>
              </a:ext>
            </a:extLst>
          </p:cNvPr>
          <p:cNvCxnSpPr>
            <a:cxnSpLocks/>
          </p:cNvCxnSpPr>
          <p:nvPr/>
        </p:nvCxnSpPr>
        <p:spPr>
          <a:xfrm flipH="1">
            <a:off x="6096000" y="5581771"/>
            <a:ext cx="11165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DC8197DD-BD85-4E3F-836D-D6783CA12ABD}"/>
              </a:ext>
            </a:extLst>
          </p:cNvPr>
          <p:cNvCxnSpPr>
            <a:cxnSpLocks/>
          </p:cNvCxnSpPr>
          <p:nvPr/>
        </p:nvCxnSpPr>
        <p:spPr>
          <a:xfrm flipH="1">
            <a:off x="5417236" y="5581771"/>
            <a:ext cx="7856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32A57824-089B-4A5A-8E3E-0AEDA5A962AF}"/>
              </a:ext>
            </a:extLst>
          </p:cNvPr>
          <p:cNvCxnSpPr>
            <a:cxnSpLocks/>
          </p:cNvCxnSpPr>
          <p:nvPr/>
        </p:nvCxnSpPr>
        <p:spPr>
          <a:xfrm flipH="1">
            <a:off x="885631" y="5580971"/>
            <a:ext cx="230150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59C53ACA-6A3F-44AA-A715-10B77D03745A}"/>
              </a:ext>
            </a:extLst>
          </p:cNvPr>
          <p:cNvSpPr/>
          <p:nvPr/>
        </p:nvSpPr>
        <p:spPr>
          <a:xfrm>
            <a:off x="8099456" y="1919982"/>
            <a:ext cx="383536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${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n.seq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}</a:t>
            </a:r>
            <a:r>
              <a:rPr lang="en-US" altLang="ko-KR" sz="9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noticeDetail.do?c</a:t>
            </a:r>
            <a:r>
              <a:rPr lang="en-US" altLang="ko-K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n.seq</a:t>
            </a:r>
            <a:r>
              <a:rPr lang="en-US" altLang="ko-K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altLang="ko-K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n.title</a:t>
            </a:r>
            <a:r>
              <a:rPr lang="en-US" altLang="ko-K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altLang="ko-K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9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9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n.writer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n.regdate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n.hit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900" dirty="0"/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xmlns="" id="{04CBD58F-545D-45BC-AE6F-5C44CF68BA9F}"/>
              </a:ext>
            </a:extLst>
          </p:cNvPr>
          <p:cNvSpPr/>
          <p:nvPr/>
        </p:nvSpPr>
        <p:spPr>
          <a:xfrm rot="16200000">
            <a:off x="3009503" y="4657209"/>
            <a:ext cx="256029" cy="1283292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47055" y="5105400"/>
            <a:ext cx="1418849" cy="47557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>
            <a:extLst>
              <a:ext uri="{FF2B5EF4-FFF2-40B4-BE49-F238E27FC236}">
                <a16:creationId xmlns:a16="http://schemas.microsoft.com/office/drawing/2014/main" xmlns="" id="{04CBD58F-545D-45BC-AE6F-5C44CF68BA9F}"/>
              </a:ext>
            </a:extLst>
          </p:cNvPr>
          <p:cNvSpPr/>
          <p:nvPr/>
        </p:nvSpPr>
        <p:spPr>
          <a:xfrm rot="16200000">
            <a:off x="757615" y="4662240"/>
            <a:ext cx="256029" cy="1283292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32A57824-089B-4A5A-8E3E-0AEDA5A962AF}"/>
              </a:ext>
            </a:extLst>
          </p:cNvPr>
          <p:cNvCxnSpPr>
            <a:cxnSpLocks/>
          </p:cNvCxnSpPr>
          <p:nvPr/>
        </p:nvCxnSpPr>
        <p:spPr>
          <a:xfrm flipH="1">
            <a:off x="3109936" y="5580955"/>
            <a:ext cx="230150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36829F45-75EF-45C3-BF8D-CDBC06707723}"/>
              </a:ext>
            </a:extLst>
          </p:cNvPr>
          <p:cNvGrpSpPr/>
          <p:nvPr/>
        </p:nvGrpSpPr>
        <p:grpSpPr>
          <a:xfrm>
            <a:off x="109909" y="2333782"/>
            <a:ext cx="1454484" cy="2176322"/>
            <a:chOff x="1729913" y="2342668"/>
            <a:chExt cx="1454484" cy="2176322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E29FA976-2B3B-40B7-959C-34E0505A23EA}"/>
                </a:ext>
              </a:extLst>
            </p:cNvPr>
            <p:cNvSpPr/>
            <p:nvPr/>
          </p:nvSpPr>
          <p:spPr>
            <a:xfrm>
              <a:off x="1765548" y="2342668"/>
              <a:ext cx="1283290" cy="217632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05BBC7E6-B383-441C-B5B4-6E6847FFC254}"/>
                </a:ext>
              </a:extLst>
            </p:cNvPr>
            <p:cNvSpPr txBox="1"/>
            <p:nvPr/>
          </p:nvSpPr>
          <p:spPr>
            <a:xfrm>
              <a:off x="1729913" y="2466591"/>
              <a:ext cx="775720" cy="1862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500" b="1" dirty="0"/>
                <a:t>private String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b="1" dirty="0"/>
                <a:t>private String title;</a:t>
              </a:r>
            </a:p>
            <a:p>
              <a:r>
                <a:rPr lang="en-US" altLang="ko-KR" sz="500" b="1" dirty="0"/>
                <a:t>private String content;</a:t>
              </a:r>
            </a:p>
            <a:p>
              <a:r>
                <a:rPr lang="en-US" altLang="ko-KR" sz="500" b="1" dirty="0"/>
                <a:t>private String writer;</a:t>
              </a:r>
            </a:p>
            <a:p>
              <a:r>
                <a:rPr lang="en-US" altLang="ko-KR" sz="500" b="1" dirty="0"/>
                <a:t>private Date </a:t>
              </a:r>
              <a:r>
                <a:rPr lang="en-US" altLang="ko-KR" sz="500" b="1" dirty="0" err="1"/>
                <a:t>regdate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b="1" dirty="0"/>
                <a:t>private </a:t>
              </a:r>
              <a:r>
                <a:rPr lang="en-US" altLang="ko-KR" sz="500" b="1" dirty="0" err="1"/>
                <a:t>int</a:t>
              </a:r>
              <a:r>
                <a:rPr lang="en-US" altLang="ko-KR" sz="500" b="1" dirty="0"/>
                <a:t> hit;</a:t>
              </a:r>
            </a:p>
            <a:p>
              <a:endParaRPr lang="ko-KR" altLang="en-US" sz="500" dirty="0"/>
            </a:p>
            <a:p>
              <a:r>
                <a:rPr lang="en-US" altLang="ko-KR" sz="500" b="1" dirty="0"/>
                <a:t>public String </a:t>
              </a:r>
              <a:r>
                <a:rPr lang="en-US" altLang="ko-KR" sz="500" b="1" dirty="0" err="1"/>
                <a:t>getSeq</a:t>
              </a:r>
              <a:r>
                <a:rPr lang="en-US" altLang="ko-KR" sz="500" b="1" dirty="0"/>
                <a:t>() {</a:t>
              </a:r>
            </a:p>
            <a:p>
              <a:r>
                <a:rPr lang="en-US" altLang="ko-KR" sz="500" b="1" dirty="0"/>
                <a:t>return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dirty="0"/>
                <a:t>}</a:t>
              </a:r>
            </a:p>
            <a:p>
              <a:r>
                <a:rPr lang="en-US" altLang="ko-KR" sz="500" b="1" dirty="0"/>
                <a:t>public void </a:t>
              </a:r>
              <a:r>
                <a:rPr lang="en-US" altLang="ko-KR" sz="500" b="1" dirty="0" err="1"/>
                <a:t>setSeq</a:t>
              </a:r>
              <a:r>
                <a:rPr lang="en-US" altLang="ko-KR" sz="500" b="1" dirty="0"/>
                <a:t>(String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) {</a:t>
              </a:r>
            </a:p>
            <a:p>
              <a:r>
                <a:rPr lang="en-US" altLang="ko-KR" sz="500" b="1" dirty="0" err="1"/>
                <a:t>this.seq</a:t>
              </a:r>
              <a:r>
                <a:rPr lang="en-US" altLang="ko-KR" sz="500" b="1" dirty="0"/>
                <a:t> =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dirty="0"/>
                <a:t>}</a:t>
              </a:r>
            </a:p>
            <a:p>
              <a:r>
                <a:rPr lang="en-US" altLang="ko-KR" sz="500" b="1" dirty="0"/>
                <a:t>public String </a:t>
              </a:r>
              <a:r>
                <a:rPr lang="en-US" altLang="ko-KR" sz="500" b="1" dirty="0" err="1"/>
                <a:t>getTitle</a:t>
              </a:r>
              <a:r>
                <a:rPr lang="en-US" altLang="ko-KR" sz="500" b="1" dirty="0"/>
                <a:t>() {</a:t>
              </a:r>
            </a:p>
            <a:p>
              <a:r>
                <a:rPr lang="en-US" altLang="ko-KR" sz="500" b="1" dirty="0"/>
                <a:t>return title;</a:t>
              </a:r>
            </a:p>
            <a:p>
              <a:r>
                <a:rPr lang="en-US" altLang="ko-KR" sz="500" dirty="0"/>
                <a:t>}</a:t>
              </a:r>
              <a:endParaRPr lang="ko-KR" altLang="en-US" sz="5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31A10B54-8BD6-4110-B416-55BE4154DC2F}"/>
                </a:ext>
              </a:extLst>
            </p:cNvPr>
            <p:cNvSpPr txBox="1"/>
            <p:nvPr/>
          </p:nvSpPr>
          <p:spPr>
            <a:xfrm>
              <a:off x="2505633" y="2482432"/>
              <a:ext cx="678764" cy="9233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1</a:t>
              </a:r>
            </a:p>
            <a:p>
              <a:r>
                <a:rPr lang="ko-KR" altLang="en-US" sz="900" b="1" dirty="0"/>
                <a:t>타이틀</a:t>
              </a:r>
              <a:r>
                <a:rPr lang="en-US" altLang="ko-KR" sz="900" b="1" dirty="0"/>
                <a:t>1</a:t>
              </a:r>
            </a:p>
            <a:p>
              <a:r>
                <a:rPr lang="ko-KR" altLang="en-US" sz="900" b="1" dirty="0"/>
                <a:t>내용</a:t>
              </a:r>
              <a:r>
                <a:rPr lang="en-US" altLang="ko-KR" sz="900" b="1" dirty="0"/>
                <a:t>1</a:t>
              </a:r>
            </a:p>
            <a:p>
              <a:r>
                <a:rPr lang="en-US" altLang="ko-KR" sz="900" dirty="0" err="1"/>
                <a:t>cj</a:t>
              </a:r>
              <a:endParaRPr lang="en-US" altLang="ko-KR" sz="900" dirty="0"/>
            </a:p>
            <a:p>
              <a:r>
                <a:rPr lang="en-US" altLang="ko-KR" sz="900" dirty="0"/>
                <a:t>21/12/10</a:t>
              </a:r>
            </a:p>
            <a:p>
              <a:r>
                <a:rPr lang="en-US" altLang="ko-KR" sz="900" dirty="0"/>
                <a:t>0</a:t>
              </a:r>
              <a:endParaRPr lang="ko-KR" altLang="en-US" sz="9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411420" y="2376223"/>
            <a:ext cx="1454484" cy="2176322"/>
            <a:chOff x="2411420" y="2376223"/>
            <a:chExt cx="1454484" cy="217632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6F16A0B8-BD8C-4DA0-911D-DEFF13EF768E}"/>
                </a:ext>
              </a:extLst>
            </p:cNvPr>
            <p:cNvSpPr/>
            <p:nvPr/>
          </p:nvSpPr>
          <p:spPr>
            <a:xfrm>
              <a:off x="2447055" y="2376223"/>
              <a:ext cx="1283290" cy="21763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7B9970D1-580B-469C-9C81-85D25158EA1C}"/>
                </a:ext>
              </a:extLst>
            </p:cNvPr>
            <p:cNvSpPr txBox="1"/>
            <p:nvPr/>
          </p:nvSpPr>
          <p:spPr>
            <a:xfrm>
              <a:off x="2411420" y="2500146"/>
              <a:ext cx="775720" cy="1862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500" b="1" dirty="0"/>
                <a:t>private String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b="1" dirty="0"/>
                <a:t>private String title;</a:t>
              </a:r>
            </a:p>
            <a:p>
              <a:r>
                <a:rPr lang="en-US" altLang="ko-KR" sz="500" b="1" dirty="0"/>
                <a:t>private String content;</a:t>
              </a:r>
            </a:p>
            <a:p>
              <a:r>
                <a:rPr lang="en-US" altLang="ko-KR" sz="500" b="1" dirty="0"/>
                <a:t>private String writer;</a:t>
              </a:r>
            </a:p>
            <a:p>
              <a:r>
                <a:rPr lang="en-US" altLang="ko-KR" sz="500" b="1" dirty="0"/>
                <a:t>private Date </a:t>
              </a:r>
              <a:r>
                <a:rPr lang="en-US" altLang="ko-KR" sz="500" b="1" dirty="0" err="1"/>
                <a:t>regdate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b="1" dirty="0"/>
                <a:t>private </a:t>
              </a:r>
              <a:r>
                <a:rPr lang="en-US" altLang="ko-KR" sz="500" b="1" dirty="0" err="1"/>
                <a:t>int</a:t>
              </a:r>
              <a:r>
                <a:rPr lang="en-US" altLang="ko-KR" sz="500" b="1" dirty="0"/>
                <a:t> hit;</a:t>
              </a:r>
            </a:p>
            <a:p>
              <a:endParaRPr lang="ko-KR" altLang="en-US" sz="500" dirty="0"/>
            </a:p>
            <a:p>
              <a:r>
                <a:rPr lang="en-US" altLang="ko-KR" sz="500" b="1" dirty="0"/>
                <a:t>public String </a:t>
              </a:r>
              <a:r>
                <a:rPr lang="en-US" altLang="ko-KR" sz="500" b="1" dirty="0" err="1"/>
                <a:t>getSeq</a:t>
              </a:r>
              <a:r>
                <a:rPr lang="en-US" altLang="ko-KR" sz="500" b="1" dirty="0"/>
                <a:t>() {</a:t>
              </a:r>
            </a:p>
            <a:p>
              <a:r>
                <a:rPr lang="en-US" altLang="ko-KR" sz="500" b="1" dirty="0"/>
                <a:t>return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dirty="0"/>
                <a:t>}</a:t>
              </a:r>
            </a:p>
            <a:p>
              <a:r>
                <a:rPr lang="en-US" altLang="ko-KR" sz="500" b="1" dirty="0"/>
                <a:t>public void </a:t>
              </a:r>
              <a:r>
                <a:rPr lang="en-US" altLang="ko-KR" sz="500" b="1" dirty="0" err="1"/>
                <a:t>setSeq</a:t>
              </a:r>
              <a:r>
                <a:rPr lang="en-US" altLang="ko-KR" sz="500" b="1" dirty="0"/>
                <a:t>(String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) {</a:t>
              </a:r>
            </a:p>
            <a:p>
              <a:r>
                <a:rPr lang="en-US" altLang="ko-KR" sz="500" b="1" dirty="0" err="1"/>
                <a:t>this.seq</a:t>
              </a:r>
              <a:r>
                <a:rPr lang="en-US" altLang="ko-KR" sz="500" b="1" dirty="0"/>
                <a:t> =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dirty="0"/>
                <a:t>}</a:t>
              </a:r>
            </a:p>
            <a:p>
              <a:r>
                <a:rPr lang="en-US" altLang="ko-KR" sz="500" b="1" dirty="0"/>
                <a:t>public String </a:t>
              </a:r>
              <a:r>
                <a:rPr lang="en-US" altLang="ko-KR" sz="500" b="1" dirty="0" err="1"/>
                <a:t>getTitle</a:t>
              </a:r>
              <a:r>
                <a:rPr lang="en-US" altLang="ko-KR" sz="500" b="1" dirty="0"/>
                <a:t>() {</a:t>
              </a:r>
            </a:p>
            <a:p>
              <a:r>
                <a:rPr lang="en-US" altLang="ko-KR" sz="500" b="1" dirty="0"/>
                <a:t>return title;</a:t>
              </a:r>
            </a:p>
            <a:p>
              <a:r>
                <a:rPr lang="en-US" altLang="ko-KR" sz="500" dirty="0"/>
                <a:t>}</a:t>
              </a:r>
              <a:endParaRPr lang="ko-KR" altLang="en-US" sz="5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32A3EBAA-90C8-4849-8DFC-F189BD10D041}"/>
                </a:ext>
              </a:extLst>
            </p:cNvPr>
            <p:cNvSpPr txBox="1"/>
            <p:nvPr/>
          </p:nvSpPr>
          <p:spPr>
            <a:xfrm>
              <a:off x="3187140" y="2515987"/>
              <a:ext cx="678764" cy="9233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2</a:t>
              </a:r>
            </a:p>
            <a:p>
              <a:r>
                <a:rPr lang="ko-KR" altLang="en-US" sz="900" b="1" dirty="0"/>
                <a:t>타이틀</a:t>
              </a:r>
              <a:r>
                <a:rPr lang="en-US" altLang="ko-KR" sz="900" b="1" dirty="0"/>
                <a:t>2</a:t>
              </a:r>
            </a:p>
            <a:p>
              <a:r>
                <a:rPr lang="ko-KR" altLang="en-US" sz="900" b="1" dirty="0"/>
                <a:t>내용</a:t>
              </a:r>
              <a:r>
                <a:rPr lang="en-US" altLang="ko-KR" sz="900" b="1" dirty="0"/>
                <a:t>2</a:t>
              </a:r>
            </a:p>
            <a:p>
              <a:r>
                <a:rPr lang="en-US" altLang="ko-KR" sz="900" dirty="0" err="1"/>
                <a:t>cj</a:t>
              </a:r>
              <a:endParaRPr lang="en-US" altLang="ko-KR" sz="900" dirty="0"/>
            </a:p>
            <a:p>
              <a:r>
                <a:rPr lang="en-US" altLang="ko-KR" sz="900" dirty="0"/>
                <a:t>21/12/22</a:t>
              </a:r>
            </a:p>
            <a:p>
              <a:r>
                <a:rPr lang="en-US" altLang="ko-KR" sz="900" dirty="0"/>
                <a:t>0</a:t>
              </a:r>
              <a:endParaRPr lang="ko-KR" altLang="en-US" sz="900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641516" y="2376223"/>
            <a:ext cx="1454484" cy="2176322"/>
            <a:chOff x="4641516" y="2376223"/>
            <a:chExt cx="1454484" cy="2176322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952B1297-BCA5-49AD-92E9-0405D2C5E335}"/>
                </a:ext>
              </a:extLst>
            </p:cNvPr>
            <p:cNvSpPr/>
            <p:nvPr/>
          </p:nvSpPr>
          <p:spPr>
            <a:xfrm>
              <a:off x="4677151" y="2376223"/>
              <a:ext cx="1283290" cy="217632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8382BDB-433A-41F0-9D14-A8F90F1231E4}"/>
                </a:ext>
              </a:extLst>
            </p:cNvPr>
            <p:cNvSpPr txBox="1"/>
            <p:nvPr/>
          </p:nvSpPr>
          <p:spPr>
            <a:xfrm>
              <a:off x="4641516" y="2500146"/>
              <a:ext cx="775720" cy="1862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500" b="1" dirty="0"/>
                <a:t>private String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b="1" dirty="0"/>
                <a:t>private String title;</a:t>
              </a:r>
            </a:p>
            <a:p>
              <a:r>
                <a:rPr lang="en-US" altLang="ko-KR" sz="500" b="1" dirty="0"/>
                <a:t>private String content;</a:t>
              </a:r>
            </a:p>
            <a:p>
              <a:r>
                <a:rPr lang="en-US" altLang="ko-KR" sz="500" b="1" dirty="0"/>
                <a:t>private String writer;</a:t>
              </a:r>
            </a:p>
            <a:p>
              <a:r>
                <a:rPr lang="en-US" altLang="ko-KR" sz="500" b="1" dirty="0"/>
                <a:t>private Date </a:t>
              </a:r>
              <a:r>
                <a:rPr lang="en-US" altLang="ko-KR" sz="500" b="1" dirty="0" err="1"/>
                <a:t>regdate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b="1" dirty="0"/>
                <a:t>private </a:t>
              </a:r>
              <a:r>
                <a:rPr lang="en-US" altLang="ko-KR" sz="500" b="1" dirty="0" err="1"/>
                <a:t>int</a:t>
              </a:r>
              <a:r>
                <a:rPr lang="en-US" altLang="ko-KR" sz="500" b="1" dirty="0"/>
                <a:t> hit;</a:t>
              </a:r>
            </a:p>
            <a:p>
              <a:endParaRPr lang="ko-KR" altLang="en-US" sz="500" dirty="0"/>
            </a:p>
            <a:p>
              <a:r>
                <a:rPr lang="en-US" altLang="ko-KR" sz="500" b="1" dirty="0"/>
                <a:t>public String </a:t>
              </a:r>
              <a:r>
                <a:rPr lang="en-US" altLang="ko-KR" sz="500" b="1" dirty="0" err="1"/>
                <a:t>getSeq</a:t>
              </a:r>
              <a:r>
                <a:rPr lang="en-US" altLang="ko-KR" sz="500" b="1" dirty="0"/>
                <a:t>() {</a:t>
              </a:r>
            </a:p>
            <a:p>
              <a:r>
                <a:rPr lang="en-US" altLang="ko-KR" sz="500" b="1" dirty="0"/>
                <a:t>return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dirty="0"/>
                <a:t>}</a:t>
              </a:r>
            </a:p>
            <a:p>
              <a:r>
                <a:rPr lang="en-US" altLang="ko-KR" sz="500" b="1" dirty="0"/>
                <a:t>public void </a:t>
              </a:r>
              <a:r>
                <a:rPr lang="en-US" altLang="ko-KR" sz="500" b="1" dirty="0" err="1"/>
                <a:t>setSeq</a:t>
              </a:r>
              <a:r>
                <a:rPr lang="en-US" altLang="ko-KR" sz="500" b="1" dirty="0"/>
                <a:t>(String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) {</a:t>
              </a:r>
            </a:p>
            <a:p>
              <a:r>
                <a:rPr lang="en-US" altLang="ko-KR" sz="500" b="1" dirty="0" err="1"/>
                <a:t>this.seq</a:t>
              </a:r>
              <a:r>
                <a:rPr lang="en-US" altLang="ko-KR" sz="500" b="1" dirty="0"/>
                <a:t> = </a:t>
              </a:r>
              <a:r>
                <a:rPr lang="en-US" altLang="ko-KR" sz="500" b="1" dirty="0" err="1"/>
                <a:t>seq</a:t>
              </a:r>
              <a:r>
                <a:rPr lang="en-US" altLang="ko-KR" sz="500" b="1" dirty="0"/>
                <a:t>;</a:t>
              </a:r>
            </a:p>
            <a:p>
              <a:r>
                <a:rPr lang="en-US" altLang="ko-KR" sz="500" dirty="0"/>
                <a:t>}</a:t>
              </a:r>
            </a:p>
            <a:p>
              <a:r>
                <a:rPr lang="en-US" altLang="ko-KR" sz="500" b="1" dirty="0"/>
                <a:t>public String </a:t>
              </a:r>
              <a:r>
                <a:rPr lang="en-US" altLang="ko-KR" sz="500" b="1" dirty="0" err="1"/>
                <a:t>getTitle</a:t>
              </a:r>
              <a:r>
                <a:rPr lang="en-US" altLang="ko-KR" sz="500" b="1" dirty="0"/>
                <a:t>() {</a:t>
              </a:r>
            </a:p>
            <a:p>
              <a:r>
                <a:rPr lang="en-US" altLang="ko-KR" sz="500" b="1" dirty="0"/>
                <a:t>return title;</a:t>
              </a:r>
            </a:p>
            <a:p>
              <a:r>
                <a:rPr lang="en-US" altLang="ko-KR" sz="500" dirty="0"/>
                <a:t>}</a:t>
              </a:r>
              <a:endParaRPr lang="ko-KR" altLang="en-US" sz="5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F13731F0-7054-4F44-AC17-A47DD285CED1}"/>
                </a:ext>
              </a:extLst>
            </p:cNvPr>
            <p:cNvSpPr txBox="1"/>
            <p:nvPr/>
          </p:nvSpPr>
          <p:spPr>
            <a:xfrm>
              <a:off x="5417236" y="2515987"/>
              <a:ext cx="678764" cy="9233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3</a:t>
              </a:r>
            </a:p>
            <a:p>
              <a:r>
                <a:rPr lang="ko-KR" altLang="en-US" sz="900" b="1" dirty="0"/>
                <a:t>타이틀</a:t>
              </a:r>
              <a:r>
                <a:rPr lang="en-US" altLang="ko-KR" sz="900" b="1" dirty="0"/>
                <a:t>3</a:t>
              </a:r>
            </a:p>
            <a:p>
              <a:r>
                <a:rPr lang="ko-KR" altLang="en-US" sz="900" b="1" dirty="0"/>
                <a:t>내용</a:t>
              </a:r>
              <a:r>
                <a:rPr lang="en-US" altLang="ko-KR" sz="900" b="1" dirty="0"/>
                <a:t>3</a:t>
              </a:r>
            </a:p>
            <a:p>
              <a:r>
                <a:rPr lang="en-US" altLang="ko-KR" sz="900" dirty="0" err="1"/>
                <a:t>cj</a:t>
              </a:r>
              <a:endParaRPr lang="en-US" altLang="ko-KR" sz="900" dirty="0"/>
            </a:p>
            <a:p>
              <a:r>
                <a:rPr lang="en-US" altLang="ko-KR" sz="900" dirty="0"/>
                <a:t>21/12/28</a:t>
              </a:r>
            </a:p>
            <a:p>
              <a:r>
                <a:rPr lang="en-US" altLang="ko-KR" sz="900" dirty="0"/>
                <a:t>0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903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2.08333E-7 -0.05648 C 2.08333E-7 -0.08217 0.14284 -0.11296 0.25885 -0.11296 L 0.51771 -0.11296 " pathEditMode="relative" rAng="0" ptsTypes="FfFF">
                                      <p:cBhvr>
                                        <p:cTn id="6" dur="4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85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6" presetClass="exit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0052 -0.00069 L 0.18463 -0.00069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8" presetClass="exit" presetSubtype="1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6" dur="4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1.875E-6 -0.06111 C -1.875E-6 -0.08865 0.09076 -0.12222 0.16459 -0.12222 L 0.32917 -0.12222 " pathEditMode="relative" rAng="0" ptsTypes="FfFF">
                                      <p:cBhvr>
                                        <p:cTn id="2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1" presetClass="exit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0" nodeType="click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75E-6 3.7037E-7 L 0.1888 3.7037E-7 " pathEditMode="relative" rAng="0" ptsTypes="AA">
                                      <p:cBhvr>
                                        <p:cTn id="37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7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58333E-6 -2.59259E-6 L -4.58333E-6 -0.06018 C -4.58333E-6 -0.08727 0.0405 -0.12037 0.07344 -0.12037 L 0.14688 -0.12037 " pathEditMode="relative" rAng="0" ptsTypes="FfFF">
                                      <p:cBhvr>
                                        <p:cTn id="39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-601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8" presetClass="exit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1" dur="4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10" grpId="0" animBg="1"/>
      <p:bldP spid="36" grpId="0" animBg="1"/>
      <p:bldP spid="36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614</Words>
  <Application>Microsoft Office PowerPoint</Application>
  <PresentationFormat>사용자 지정</PresentationFormat>
  <Paragraphs>209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goott4</dc:creator>
  <cp:lastModifiedBy>ck2</cp:lastModifiedBy>
  <cp:revision>34</cp:revision>
  <dcterms:created xsi:type="dcterms:W3CDTF">2021-12-29T08:14:07Z</dcterms:created>
  <dcterms:modified xsi:type="dcterms:W3CDTF">2022-01-03T01:56:51Z</dcterms:modified>
</cp:coreProperties>
</file>