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C8D4-1DBD-4782-8958-1FFAAC27E49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34CE-F556-4FC6-8D93-737B3ADA84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 – main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034" y="1285860"/>
            <a:ext cx="8215370" cy="1357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2643182"/>
            <a:ext cx="8215370" cy="2428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5072074"/>
            <a:ext cx="8215370" cy="1500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4348" y="1571612"/>
            <a:ext cx="2143140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</a:t>
            </a:r>
            <a:r>
              <a:rPr lang="ko-KR" altLang="en-US" dirty="0"/>
              <a:t>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 – sub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034" y="1285860"/>
            <a:ext cx="8215370" cy="1357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86050" y="2643182"/>
            <a:ext cx="5929354" cy="2428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5072074"/>
            <a:ext cx="8215370" cy="1500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4348" y="1571612"/>
            <a:ext cx="2143140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</a:t>
            </a:r>
            <a:r>
              <a:rPr lang="ko-KR" altLang="en-US" dirty="0"/>
              <a:t>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0034" y="2643182"/>
            <a:ext cx="2286016" cy="2428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submenu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layout – main page</vt:lpstr>
      <vt:lpstr>layout – sub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– main page</dc:title>
  <dc:creator>mc</dc:creator>
  <cp:lastModifiedBy>mc</cp:lastModifiedBy>
  <cp:revision>3</cp:revision>
  <dcterms:created xsi:type="dcterms:W3CDTF">2019-07-30T01:37:02Z</dcterms:created>
  <dcterms:modified xsi:type="dcterms:W3CDTF">2019-07-30T08:41:10Z</dcterms:modified>
</cp:coreProperties>
</file>