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70" r:id="rId8"/>
    <p:sldId id="271" r:id="rId9"/>
    <p:sldId id="260" r:id="rId10"/>
    <p:sldId id="26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EF8"/>
    <a:srgbClr val="F1FDED"/>
    <a:srgbClr val="FFFFFF"/>
    <a:srgbClr val="E8EDD5"/>
    <a:srgbClr val="DB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5" autoAdjust="0"/>
    <p:restoredTop sz="97402" autoAdjust="0"/>
  </p:normalViewPr>
  <p:slideViewPr>
    <p:cSldViewPr snapToGrid="0">
      <p:cViewPr>
        <p:scale>
          <a:sx n="66" d="100"/>
          <a:sy n="66" d="100"/>
        </p:scale>
        <p:origin x="48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D466-09AF-4D79-9E8C-1208EE901FE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1D45C-93D8-4AF3-B554-3710B4635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1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F8C178C6-0F62-87DC-4B8A-2ABECDB2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429A468F-6791-46E9-FA4E-32E1FB68CEEB}"/>
              </a:ext>
            </a:extLst>
          </p:cNvPr>
          <p:cNvSpPr/>
          <p:nvPr/>
        </p:nvSpPr>
        <p:spPr>
          <a:xfrm>
            <a:off x="6280192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 콘솔 기반 ATM 시뮬레이터 프로젝트 소개</a:t>
            </a:r>
            <a:endParaRPr lang="en-US" sz="44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5CE9C517-5ECF-0F28-3665-0BBAA3F7B3EC}"/>
              </a:ext>
            </a:extLst>
          </p:cNvPr>
          <p:cNvSpPr/>
          <p:nvPr/>
        </p:nvSpPr>
        <p:spPr>
          <a:xfrm>
            <a:off x="6280192" y="450318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Java로 실제 ATM처럼 입출금 시스템을 구현했습니다.</a:t>
            </a:r>
            <a:endParaRPr lang="en-US" sz="175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DDBFFC7-7D88-34E9-F2B0-221882473C68}"/>
              </a:ext>
            </a:extLst>
          </p:cNvPr>
          <p:cNvSpPr/>
          <p:nvPr/>
        </p:nvSpPr>
        <p:spPr>
          <a:xfrm>
            <a:off x="6280192" y="51212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구조와 객체지향 설계에 집중한 프로젝트입니다.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696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BF1E-14F7-F42A-AD86-35D2F21E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35F0D151-6A8A-D987-72F4-5470B499DD20}"/>
              </a:ext>
            </a:extLst>
          </p:cNvPr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마무리 및 확장 방향</a:t>
            </a:r>
            <a:endParaRPr lang="en-US" sz="44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4423F3A-B202-F4E1-5D86-0B799CB0F12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거래 내역 기록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B37B55A-EDAE-ECB3-3CDB-AEC5AB7EC428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로그 저장 기능 추가 예정</a:t>
            </a: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60A7958-5690-F51B-5533-8532D1B61223}"/>
              </a:ext>
            </a:extLst>
          </p:cNvPr>
          <p:cNvSpPr/>
          <p:nvPr/>
        </p:nvSpPr>
        <p:spPr>
          <a:xfrm>
            <a:off x="533293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파일 관리</a:t>
            </a:r>
            <a:endParaRPr lang="en-US" sz="2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06E9681-E38E-3AD0-4428-43DE314AE898}"/>
              </a:ext>
            </a:extLst>
          </p:cNvPr>
          <p:cNvSpPr/>
          <p:nvPr/>
        </p:nvSpPr>
        <p:spPr>
          <a:xfrm>
            <a:off x="5332928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 저장과 복원 구현 계획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B5301E2-36D0-3A1A-8D05-8831B02606D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GUI 버전 개발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3D920A9-6200-E60C-75F7-F817B0CFB9CC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 혹은 JavaFX 활용 가능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604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29BC-E3CE-F282-B536-EABB5B31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F9D43EB-710B-1B3E-4AF9-DF8BB162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472B53A-6A3F-F2A8-16E5-D63FAC703FEF}"/>
              </a:ext>
            </a:extLst>
          </p:cNvPr>
          <p:cNvSpPr/>
          <p:nvPr/>
        </p:nvSpPr>
        <p:spPr>
          <a:xfrm>
            <a:off x="6280190" y="6361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EB4D3D7-90B2-2FBF-3701-99364E26BC1D}"/>
              </a:ext>
            </a:extLst>
          </p:cNvPr>
          <p:cNvSpPr/>
          <p:nvPr/>
        </p:nvSpPr>
        <p:spPr>
          <a:xfrm>
            <a:off x="6280192" y="1685094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7C06309-A8EB-586A-2764-FE3989AED084}"/>
              </a:ext>
            </a:extLst>
          </p:cNvPr>
          <p:cNvSpPr/>
          <p:nvPr/>
        </p:nvSpPr>
        <p:spPr>
          <a:xfrm>
            <a:off x="6507006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회원가입/로그인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2072305-A4BD-E6A9-4C28-B6DB80140B76}"/>
              </a:ext>
            </a:extLst>
          </p:cNvPr>
          <p:cNvSpPr/>
          <p:nvPr/>
        </p:nvSpPr>
        <p:spPr>
          <a:xfrm>
            <a:off x="6507006" y="240232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계정 생성 및 인증 처리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FC1A661-4807-0A63-05C9-0117947D11C9}"/>
              </a:ext>
            </a:extLst>
          </p:cNvPr>
          <p:cNvSpPr/>
          <p:nvPr/>
        </p:nvSpPr>
        <p:spPr>
          <a:xfrm>
            <a:off x="6280192" y="3218857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4931FB9-AABC-BA5B-3848-F44139466026}"/>
              </a:ext>
            </a:extLst>
          </p:cNvPr>
          <p:cNvSpPr/>
          <p:nvPr/>
        </p:nvSpPr>
        <p:spPr>
          <a:xfrm>
            <a:off x="6507006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입출금/송금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91EC7E53-E4AC-FECB-CE53-9F288FB48BDE}"/>
              </a:ext>
            </a:extLst>
          </p:cNvPr>
          <p:cNvSpPr/>
          <p:nvPr/>
        </p:nvSpPr>
        <p:spPr>
          <a:xfrm>
            <a:off x="6507006" y="393608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입출력 및 송금 기능 제공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F823CF3-6545-6BFA-6896-89A59B74335F}"/>
              </a:ext>
            </a:extLst>
          </p:cNvPr>
          <p:cNvSpPr/>
          <p:nvPr/>
        </p:nvSpPr>
        <p:spPr>
          <a:xfrm>
            <a:off x="6280192" y="4752620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275A195-0F3C-7686-B249-E3C512154766}"/>
              </a:ext>
            </a:extLst>
          </p:cNvPr>
          <p:cNvSpPr/>
          <p:nvPr/>
        </p:nvSpPr>
        <p:spPr>
          <a:xfrm>
            <a:off x="6507006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기능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2473B31-E12C-9585-5AF6-01B14FE0C24B}"/>
              </a:ext>
            </a:extLst>
          </p:cNvPr>
          <p:cNvSpPr/>
          <p:nvPr/>
        </p:nvSpPr>
        <p:spPr>
          <a:xfrm>
            <a:off x="6507006" y="546985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잠긴 계정 해제 가능 (admin 로그인 필요)</a:t>
            </a:r>
            <a:endParaRPr lang="en-US" sz="175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6C6DEC24-4419-B3F2-548C-8325E1E15CE8}"/>
              </a:ext>
            </a:extLst>
          </p:cNvPr>
          <p:cNvSpPr/>
          <p:nvPr/>
        </p:nvSpPr>
        <p:spPr>
          <a:xfrm>
            <a:off x="6280192" y="6286383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61BA120E-CF3D-FF18-8BFE-832549612E64}"/>
              </a:ext>
            </a:extLst>
          </p:cNvPr>
          <p:cNvSpPr/>
          <p:nvPr/>
        </p:nvSpPr>
        <p:spPr>
          <a:xfrm>
            <a:off x="6507006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보안 기능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B28B636-41AE-B1C4-7389-CF9D98CF5331}"/>
              </a:ext>
            </a:extLst>
          </p:cNvPr>
          <p:cNvSpPr/>
          <p:nvPr/>
        </p:nvSpPr>
        <p:spPr>
          <a:xfrm>
            <a:off x="6507006" y="700361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비밀번호 3회 틀리면 계정 잠금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160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DA07-D591-7B41-D883-369F0183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AFF6FBE-7DDD-353C-7F67-B7EE819C60C8}"/>
              </a:ext>
            </a:extLst>
          </p:cNvPr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클래스 구조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228ED2B-7BBD-C132-FEF6-481BDEE1646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 클래스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259598-0ABC-0B56-68C8-BC63FB3776AB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프로그램 진입점, 실행 흐름 담당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C89EFFF-9C73-2ABD-E850-9F155A6483AC}"/>
              </a:ext>
            </a:extLst>
          </p:cNvPr>
          <p:cNvSpPr/>
          <p:nvPr/>
        </p:nvSpPr>
        <p:spPr>
          <a:xfrm>
            <a:off x="533293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BankSystem 클래스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D9E520F-1B77-0309-8636-441F4371F35E}"/>
              </a:ext>
            </a:extLst>
          </p:cNvPr>
          <p:cNvSpPr/>
          <p:nvPr/>
        </p:nvSpPr>
        <p:spPr>
          <a:xfrm>
            <a:off x="5332928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전체 로직과 계좌 관리 담당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18F3811-27AA-A22F-A274-FC3A895FFEC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클래스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C986342-8C4D-D0D8-4FCD-4ED705D0C710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정보와 기능 캡슐화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66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14B7-E66C-BDF4-C4E9-DB25B694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4450D85-91E8-A763-4782-3BED6EE69FB6}"/>
              </a:ext>
            </a:extLst>
          </p:cNvPr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실행 화면 예시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4CCBA77-2555-1A41-C04C-CA371432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D8DFAAA6-4E0E-AAC4-C97D-505613A1B358}"/>
              </a:ext>
            </a:extLst>
          </p:cNvPr>
          <p:cNvSpPr/>
          <p:nvPr/>
        </p:nvSpPr>
        <p:spPr>
          <a:xfrm>
            <a:off x="2268024" y="2362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0608D45-A8D1-6D0D-B94D-477ABDDE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44E3F8B7-538A-5090-3EBA-1FACFEE1D912}"/>
              </a:ext>
            </a:extLst>
          </p:cNvPr>
          <p:cNvSpPr/>
          <p:nvPr/>
        </p:nvSpPr>
        <p:spPr>
          <a:xfrm>
            <a:off x="2268024" y="372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28D05C40-8A91-A263-7F73-8C6A41D5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06A9BFC-8098-F615-C3A1-3939CAD5A912}"/>
              </a:ext>
            </a:extLst>
          </p:cNvPr>
          <p:cNvSpPr/>
          <p:nvPr/>
        </p:nvSpPr>
        <p:spPr>
          <a:xfrm>
            <a:off x="2268024" y="5083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 3회 오류</a:t>
            </a:r>
            <a:endParaRPr lang="en-US" sz="22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5160D3C7-92C9-D2CF-233D-FB81844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B5079742-28A6-7B22-2621-1CB83257A67B}"/>
              </a:ext>
            </a:extLst>
          </p:cNvPr>
          <p:cNvSpPr/>
          <p:nvPr/>
        </p:nvSpPr>
        <p:spPr>
          <a:xfrm>
            <a:off x="2268024" y="64446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잠금 해제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89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53743-6AAC-9FD1-BC67-C1C2BCB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2891875"/>
            <a:ext cx="3844388" cy="3429267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6609D13-D6F3-184C-FE02-09939A9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6" y="625732"/>
            <a:ext cx="1134070" cy="1360884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021EC453-C75C-61B9-EFDB-46580C495B2D}"/>
              </a:ext>
            </a:extLst>
          </p:cNvPr>
          <p:cNvSpPr/>
          <p:nvPr/>
        </p:nvSpPr>
        <p:spPr>
          <a:xfrm>
            <a:off x="2079340" y="852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67EEBB8-8CE3-B07C-FC74-BA25A11666AC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등록과 인증 절차 진행</a:t>
            </a:r>
            <a:endParaRPr lang="en-US" sz="17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F84BDD-1D89-112C-89BF-339DD996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006" y="2891874"/>
            <a:ext cx="3844388" cy="3429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299DED-97DE-13F9-CC89-EE4D8AA62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131" y="2891874"/>
            <a:ext cx="3844388" cy="34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E171C-8716-25F9-4797-EEBC8A3A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6B9F3624-E3E8-855E-AAD0-CE39451A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  <p:sp>
        <p:nvSpPr>
          <p:cNvPr id="26" name="Text 4">
            <a:extLst>
              <a:ext uri="{FF2B5EF4-FFF2-40B4-BE49-F238E27FC236}">
                <a16:creationId xmlns:a16="http://schemas.microsoft.com/office/drawing/2014/main" id="{E8AD88C0-6EC5-D1D7-96A4-7121A7ECAE49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계좌 간 </a:t>
            </a:r>
            <a:r>
              <a:rPr lang="en-US"/>
              <a:t>금액 이체 및 잔액 확인</a:t>
            </a:r>
            <a:endParaRPr 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AC68D9-8FB3-8F3A-486D-0115BD3B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1" y="2891874"/>
            <a:ext cx="4051320" cy="34292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92FCE9B-56CE-9A3C-5FD4-E4C14DE83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40" y="2891873"/>
            <a:ext cx="4051320" cy="3429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E531A5-1B33-023E-FB8E-046B91CB9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199" y="2893289"/>
            <a:ext cx="4051320" cy="3427851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E836CFAA-2C21-4C81-EA67-453E01DE85F1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00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D4DB-2DB1-0C62-52AA-2A5E2004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32AA78BD-BA55-DA13-10B3-DCBB545DD97E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자동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잠금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처리</a:t>
            </a:r>
            <a:endParaRPr lang="en-US" altLang="ko-KR" sz="180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D00372A6-6AC1-2523-6D62-E5E4D12B666D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3회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오류</a:t>
            </a:r>
            <a:endParaRPr lang="en-US" altLang="ko-KR" sz="2200" dirty="0"/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53E11918-EAF1-D5A3-AEC6-5F63586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CC7DB-30FE-85CE-D67D-CE33E953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887" y="2891872"/>
            <a:ext cx="4501856" cy="3429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9A3DA4-0592-AEF8-CE72-064D770D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03" y="2891872"/>
            <a:ext cx="4309470" cy="3427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15218E-7C67-2151-4E8E-785A49C05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974" y="2891873"/>
            <a:ext cx="4501855" cy="3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D2E2-2C0C-91FD-A9D7-1E1AD7CF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5BF946F9-BE7C-64A7-7BC4-F6FFE101F8E8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계정으로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해제</a:t>
            </a:r>
            <a:endParaRPr lang="en-US" altLang="ko-KR" sz="180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C969CA76-5704-9B2C-88CF-DF7DB2B1F2B9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잠금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해제</a:t>
            </a:r>
            <a:endParaRPr lang="en-US" altLang="ko-KR" sz="2200" dirty="0"/>
          </a:p>
        </p:txBody>
      </p:sp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43852321-B00A-DC31-0993-7593BC4B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625732"/>
            <a:ext cx="1134070" cy="1360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FD3E7-66C8-EE0E-0DF0-E04166AA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7" y="3089581"/>
            <a:ext cx="3849674" cy="3236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678042-A9EF-3CEF-4CD8-0FB82790C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91" y="3089582"/>
            <a:ext cx="3849674" cy="3236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B13FEF-7096-DC01-EE9C-670EF6D2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074" y="3089581"/>
            <a:ext cx="3849674" cy="32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3FDC-B24B-D8A7-F4D2-F41E05DEF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E39FF9-17F7-5CD9-407E-06675080DFEB}"/>
              </a:ext>
            </a:extLst>
          </p:cNvPr>
          <p:cNvSpPr/>
          <p:nvPr/>
        </p:nvSpPr>
        <p:spPr>
          <a:xfrm>
            <a:off x="1222410" y="10332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구현 중 배운 점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8387D8B-395F-8FD4-88F0-916C4DF2E74F}"/>
              </a:ext>
            </a:extLst>
          </p:cNvPr>
          <p:cNvSpPr/>
          <p:nvPr/>
        </p:nvSpPr>
        <p:spPr>
          <a:xfrm>
            <a:off x="1222410" y="208216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3A4FBB2-9602-8D5E-E07F-9E914F01699E}"/>
              </a:ext>
            </a:extLst>
          </p:cNvPr>
          <p:cNvSpPr/>
          <p:nvPr/>
        </p:nvSpPr>
        <p:spPr>
          <a:xfrm>
            <a:off x="1959528" y="21600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객체지향 개념 이해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01F4BBD-0BB5-92BF-0B19-03331602FA50}"/>
              </a:ext>
            </a:extLst>
          </p:cNvPr>
          <p:cNvSpPr/>
          <p:nvPr/>
        </p:nvSpPr>
        <p:spPr>
          <a:xfrm>
            <a:off x="2331007" y="265045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분리와 캡슐화 실습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B0AE2D9E-16BF-ED2F-7A4D-4573FAB72E17}"/>
              </a:ext>
            </a:extLst>
          </p:cNvPr>
          <p:cNvSpPr/>
          <p:nvPr/>
        </p:nvSpPr>
        <p:spPr>
          <a:xfrm>
            <a:off x="1222410" y="346698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E8F01F-9D61-903E-F294-E56D25FEA901}"/>
              </a:ext>
            </a:extLst>
          </p:cNvPr>
          <p:cNvSpPr/>
          <p:nvPr/>
        </p:nvSpPr>
        <p:spPr>
          <a:xfrm>
            <a:off x="1959528" y="3544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예외 처리 경험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E213845-F765-B941-AF11-0B36670A4340}"/>
              </a:ext>
            </a:extLst>
          </p:cNvPr>
          <p:cNvSpPr/>
          <p:nvPr/>
        </p:nvSpPr>
        <p:spPr>
          <a:xfrm>
            <a:off x="2331007" y="40352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입력 흐름 설계 능력 향상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C46F6BA-D0F0-31C6-539A-24B15488285B}"/>
              </a:ext>
            </a:extLst>
          </p:cNvPr>
          <p:cNvSpPr/>
          <p:nvPr/>
        </p:nvSpPr>
        <p:spPr>
          <a:xfrm>
            <a:off x="1222410" y="485179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90EC1C3-34F8-A6C0-DC18-A0DA06008596}"/>
              </a:ext>
            </a:extLst>
          </p:cNvPr>
          <p:cNvSpPr/>
          <p:nvPr/>
        </p:nvSpPr>
        <p:spPr>
          <a:xfrm>
            <a:off x="1959528" y="4929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프로젝트 설계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DC42A43-8312-E7AB-457E-5E1246CD25BB}"/>
              </a:ext>
            </a:extLst>
          </p:cNvPr>
          <p:cNvSpPr/>
          <p:nvPr/>
        </p:nvSpPr>
        <p:spPr>
          <a:xfrm>
            <a:off x="2331007" y="54200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기능 구현 순서 계획과 조율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E8F73EB-BADA-EF71-20C3-4A9DDD10C30E}"/>
              </a:ext>
            </a:extLst>
          </p:cNvPr>
          <p:cNvSpPr/>
          <p:nvPr/>
        </p:nvSpPr>
        <p:spPr>
          <a:xfrm>
            <a:off x="1222410" y="623661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7BDE381-3090-A836-8119-5168F2FA11EE}"/>
              </a:ext>
            </a:extLst>
          </p:cNvPr>
          <p:cNvSpPr/>
          <p:nvPr/>
        </p:nvSpPr>
        <p:spPr>
          <a:xfrm>
            <a:off x="1959528" y="6314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실제 서비스 구현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E098DCD9-5325-2342-97DC-646F3D10C6EA}"/>
              </a:ext>
            </a:extLst>
          </p:cNvPr>
          <p:cNvSpPr/>
          <p:nvPr/>
        </p:nvSpPr>
        <p:spPr>
          <a:xfrm>
            <a:off x="2331007" y="68049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시뮬레이터로 성취감 경험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43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206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Fraunces Extra Bold</vt:lpstr>
      <vt:lpstr>Nobile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 jae</dc:creator>
  <cp:lastModifiedBy>hyeon jae</cp:lastModifiedBy>
  <cp:revision>8</cp:revision>
  <dcterms:created xsi:type="dcterms:W3CDTF">2025-05-13T11:19:37Z</dcterms:created>
  <dcterms:modified xsi:type="dcterms:W3CDTF">2025-05-13T12:17:24Z</dcterms:modified>
</cp:coreProperties>
</file>