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Fraunces Extra Bold" panose="020B0600000101010101" charset="0"/>
      <p:regular r:id="rId9"/>
    </p:embeddedFont>
    <p:embeddedFont>
      <p:font typeface="Nobile" panose="020B0600000101010101" charset="0"/>
      <p:regular r:id="rId1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4" d="100"/>
          <a:sy n="134" d="100"/>
        </p:scale>
        <p:origin x="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3282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45462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Java 콘솔 기반 ATM 시뮬레이터 프로젝트 소개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Java로 실제 ATM처럼 입출금 시스템을 구현했습니다.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구조와 객체지향 설계에 집중한 프로젝트입니다.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회원가입/로그인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계정 생성 및 인증 처리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입출금/송금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입출력 및 송금 기능 제공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기능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잠긴 계정 해제 가능 (admin 로그인 필요)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보안 기능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비밀번호 3회 틀리면 계정 잠금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클래스 구조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Main 클래스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프로그램 진입점, 실행 흐름 담당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BankSystem 클래스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전체 로직과 계좌 관리 담당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User 클래스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정보와 기능 캡슐화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실행 화면 예시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회원가입 및 로그인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34734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등록과 인증 절차 진행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입금, 출금, 송금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계좌 간 금액 이체 및 잔액 확인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비밀번호 3회 오류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계정 자동 잠금 처리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관리자 잠금 해제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1738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admin 계정으로 사용자 계정 해제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구현 중 배운 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/>
          <p:nvPr/>
        </p:nvSpPr>
        <p:spPr>
          <a:xfrm>
            <a:off x="7017306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객체지향 개념 이해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6647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클래스 분리와 캡슐화 실습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7017306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예외 처리 경험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404955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입력 흐름 설계 능력 향상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" name="Text 8"/>
          <p:cNvSpPr/>
          <p:nvPr/>
        </p:nvSpPr>
        <p:spPr>
          <a:xfrm>
            <a:off x="7017306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프로젝트 설계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43437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기능 구현 순서 계획과 조율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1"/>
          <p:cNvSpPr/>
          <p:nvPr/>
        </p:nvSpPr>
        <p:spPr>
          <a:xfrm>
            <a:off x="7017306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실제 서비스 구현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81918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ATM 시뮬레이터로 성취감 경험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마무리 및 확장 방향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거래 내역 기록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로그 저장 기능 추가 예정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데이터 파일 관리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사용자 정보 저장과 복원 구현 계획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GUI 버전 개발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Java Swing 혹은 JavaFX 활용 가능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사용자 지정</PresentationFormat>
  <Paragraphs>50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Fraunces Extra Bold</vt:lpstr>
      <vt:lpstr>Arial</vt:lpstr>
      <vt:lpstr>Nobile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hyeon jae</cp:lastModifiedBy>
  <cp:revision>1</cp:revision>
  <dcterms:created xsi:type="dcterms:W3CDTF">2025-05-13T11:01:36Z</dcterms:created>
  <dcterms:modified xsi:type="dcterms:W3CDTF">2025-05-13T11:18:51Z</dcterms:modified>
</cp:coreProperties>
</file>